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63"/>
  </p:notesMasterIdLst>
  <p:handoutMasterIdLst>
    <p:handoutMasterId r:id="rId64"/>
  </p:handoutMasterIdLst>
  <p:sldIdLst>
    <p:sldId id="577" r:id="rId5"/>
    <p:sldId id="680" r:id="rId6"/>
    <p:sldId id="683" r:id="rId7"/>
    <p:sldId id="581" r:id="rId8"/>
    <p:sldId id="676" r:id="rId9"/>
    <p:sldId id="677" r:id="rId10"/>
    <p:sldId id="678" r:id="rId11"/>
    <p:sldId id="685" r:id="rId12"/>
    <p:sldId id="717" r:id="rId13"/>
    <p:sldId id="682" r:id="rId14"/>
    <p:sldId id="687" r:id="rId15"/>
    <p:sldId id="696" r:id="rId16"/>
    <p:sldId id="697" r:id="rId17"/>
    <p:sldId id="725" r:id="rId18"/>
    <p:sldId id="728" r:id="rId19"/>
    <p:sldId id="698" r:id="rId20"/>
    <p:sldId id="729" r:id="rId21"/>
    <p:sldId id="699" r:id="rId22"/>
    <p:sldId id="612" r:id="rId23"/>
    <p:sldId id="668" r:id="rId24"/>
    <p:sldId id="701" r:id="rId25"/>
    <p:sldId id="700" r:id="rId26"/>
    <p:sldId id="650" r:id="rId27"/>
    <p:sldId id="688" r:id="rId28"/>
    <p:sldId id="689" r:id="rId29"/>
    <p:sldId id="692" r:id="rId30"/>
    <p:sldId id="726" r:id="rId31"/>
    <p:sldId id="736" r:id="rId32"/>
    <p:sldId id="691" r:id="rId33"/>
    <p:sldId id="693" r:id="rId34"/>
    <p:sldId id="709" r:id="rId35"/>
    <p:sldId id="710" r:id="rId36"/>
    <p:sldId id="711" r:id="rId37"/>
    <p:sldId id="712" r:id="rId38"/>
    <p:sldId id="713" r:id="rId39"/>
    <p:sldId id="714" r:id="rId40"/>
    <p:sldId id="694" r:id="rId41"/>
    <p:sldId id="716" r:id="rId42"/>
    <p:sldId id="705" r:id="rId43"/>
    <p:sldId id="586" r:id="rId44"/>
    <p:sldId id="605" r:id="rId45"/>
    <p:sldId id="704" r:id="rId46"/>
    <p:sldId id="706" r:id="rId47"/>
    <p:sldId id="645" r:id="rId48"/>
    <p:sldId id="720" r:id="rId49"/>
    <p:sldId id="727" r:id="rId50"/>
    <p:sldId id="735" r:id="rId51"/>
    <p:sldId id="719" r:id="rId52"/>
    <p:sldId id="721" r:id="rId53"/>
    <p:sldId id="621" r:id="rId54"/>
    <p:sldId id="667" r:id="rId55"/>
    <p:sldId id="722" r:id="rId56"/>
    <p:sldId id="724" r:id="rId57"/>
    <p:sldId id="730" r:id="rId58"/>
    <p:sldId id="731" r:id="rId59"/>
    <p:sldId id="732" r:id="rId60"/>
    <p:sldId id="733" r:id="rId61"/>
    <p:sldId id="734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tos, Brandon L" initials="SBL" lastIdx="34" clrIdx="0">
    <p:extLst>
      <p:ext uri="{19B8F6BF-5375-455C-9EA6-DF929625EA0E}">
        <p15:presenceInfo xmlns:p15="http://schemas.microsoft.com/office/powerpoint/2012/main" userId="Santos, Brandon L" providerId="None"/>
      </p:ext>
    </p:extLst>
  </p:cmAuthor>
  <p:cmAuthor id="2" name="Medina, Mario" initials="MM" lastIdx="21" clrIdx="1">
    <p:extLst>
      <p:ext uri="{19B8F6BF-5375-455C-9EA6-DF929625EA0E}">
        <p15:presenceInfo xmlns:p15="http://schemas.microsoft.com/office/powerpoint/2012/main" userId="S::mmedin114@calstatela.edu::64d26777-89f2-460f-9736-07d00f7faa4c" providerId="AD"/>
      </p:ext>
    </p:extLst>
  </p:cmAuthor>
  <p:cmAuthor id="3" name="Eric" initials="E" lastIdx="6" clrIdx="2">
    <p:extLst>
      <p:ext uri="{19B8F6BF-5375-455C-9EA6-DF929625EA0E}">
        <p15:presenceInfo xmlns:p15="http://schemas.microsoft.com/office/powerpoint/2012/main" userId="Eric" providerId="None"/>
      </p:ext>
    </p:extLst>
  </p:cmAuthor>
  <p:cmAuthor id="4" name="Maxwell, Alex J" initials="MAJ" lastIdx="2" clrIdx="3">
    <p:extLst>
      <p:ext uri="{19B8F6BF-5375-455C-9EA6-DF929625EA0E}">
        <p15:presenceInfo xmlns:p15="http://schemas.microsoft.com/office/powerpoint/2012/main" userId="S::amaxwel4@calstatela.edu::979068e2-e2e0-4d80-ac10-eaa3633d34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FBE"/>
    <a:srgbClr val="DDE8FF"/>
    <a:srgbClr val="A9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E8C19F-F047-C000-123D-2EFF026CD030}" v="22" dt="2021-04-26T04:17:56.088"/>
    <p1510:client id="{A33885FC-7F6E-4420-B498-2C42CEC5D1B7}" v="19344" dt="2021-04-26T05:00:15.676"/>
    <p1510:client id="{E57E92C8-0CCE-4B38-A361-E843B31596D4}" v="5" dt="2021-04-26T04:18:41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hony" userId="c446a361-822f-41cb-ae2b-150a0361675b" providerId="ADAL" clId="{B0AEBDE8-4031-43B7-A11B-741BB3E07F7D}"/>
    <pc:docChg chg="modSld">
      <pc:chgData name="Anthony" userId="c446a361-822f-41cb-ae2b-150a0361675b" providerId="ADAL" clId="{B0AEBDE8-4031-43B7-A11B-741BB3E07F7D}" dt="2021-04-25T00:19:42.747" v="1" actId="20577"/>
      <pc:docMkLst>
        <pc:docMk/>
      </pc:docMkLst>
      <pc:sldChg chg="modSp mod">
        <pc:chgData name="Anthony" userId="c446a361-822f-41cb-ae2b-150a0361675b" providerId="ADAL" clId="{B0AEBDE8-4031-43B7-A11B-741BB3E07F7D}" dt="2021-04-25T00:19:42.747" v="1" actId="20577"/>
        <pc:sldMkLst>
          <pc:docMk/>
          <pc:sldMk cId="2734945531" sldId="719"/>
        </pc:sldMkLst>
        <pc:spChg chg="mod">
          <ac:chgData name="Anthony" userId="c446a361-822f-41cb-ae2b-150a0361675b" providerId="ADAL" clId="{B0AEBDE8-4031-43B7-A11B-741BB3E07F7D}" dt="2021-04-25T00:19:42.747" v="1" actId="20577"/>
          <ac:spMkLst>
            <pc:docMk/>
            <pc:sldMk cId="2734945531" sldId="719"/>
            <ac:spMk id="2" creationId="{7FE70D46-B866-4DDA-B413-F26CBEF9966E}"/>
          </ac:spMkLst>
        </pc:spChg>
      </pc:sldChg>
    </pc:docChg>
  </pc:docChgLst>
  <pc:docChgLst>
    <pc:chgData name="Santos, Brandon L" userId="S::bsantos3@calstatela.edu::79aee34a-4f25-4946-9561-c3b0fbb99377" providerId="AD" clId="Web-{12B9BD9F-409D-B000-D8CB-BD9D77B54F1C}"/>
    <pc:docChg chg="modSld">
      <pc:chgData name="Santos, Brandon L" userId="S::bsantos3@calstatela.edu::79aee34a-4f25-4946-9561-c3b0fbb99377" providerId="AD" clId="Web-{12B9BD9F-409D-B000-D8CB-BD9D77B54F1C}" dt="2021-04-13T04:01:47.655" v="0" actId="1076"/>
      <pc:docMkLst>
        <pc:docMk/>
      </pc:docMkLst>
      <pc:sldChg chg="modSp">
        <pc:chgData name="Santos, Brandon L" userId="S::bsantos3@calstatela.edu::79aee34a-4f25-4946-9561-c3b0fbb99377" providerId="AD" clId="Web-{12B9BD9F-409D-B000-D8CB-BD9D77B54F1C}" dt="2021-04-13T04:01:47.655" v="0" actId="1076"/>
        <pc:sldMkLst>
          <pc:docMk/>
          <pc:sldMk cId="3571984879" sldId="631"/>
        </pc:sldMkLst>
        <pc:picChg chg="mod">
          <ac:chgData name="Santos, Brandon L" userId="S::bsantos3@calstatela.edu::79aee34a-4f25-4946-9561-c3b0fbb99377" providerId="AD" clId="Web-{12B9BD9F-409D-B000-D8CB-BD9D77B54F1C}" dt="2021-04-13T04:01:47.655" v="0" actId="1076"/>
          <ac:picMkLst>
            <pc:docMk/>
            <pc:sldMk cId="3571984879" sldId="631"/>
            <ac:picMk id="2050" creationId="{E0E677DA-AC52-4DE8-8FF0-534AA2A15753}"/>
          </ac:picMkLst>
        </pc:picChg>
      </pc:sldChg>
    </pc:docChg>
  </pc:docChgLst>
  <pc:docChgLst>
    <pc:chgData name="Eric" userId="b0428fb2-18a6-42fd-9c2e-2eb8845b055c" providerId="ADAL" clId="{FA2DB4BF-BC14-46F1-A050-C9E96584B15A}"/>
    <pc:docChg chg="undo custSel addSld delSld modSld sldOrd modMainMaster">
      <pc:chgData name="Eric" userId="b0428fb2-18a6-42fd-9c2e-2eb8845b055c" providerId="ADAL" clId="{FA2DB4BF-BC14-46F1-A050-C9E96584B15A}" dt="2021-04-23T00:46:49.526" v="4815" actId="20577"/>
      <pc:docMkLst>
        <pc:docMk/>
      </pc:docMkLst>
      <pc:sldChg chg="modSp mod">
        <pc:chgData name="Eric" userId="b0428fb2-18a6-42fd-9c2e-2eb8845b055c" providerId="ADAL" clId="{FA2DB4BF-BC14-46F1-A050-C9E96584B15A}" dt="2021-04-23T00:46:49.526" v="4815" actId="20577"/>
        <pc:sldMkLst>
          <pc:docMk/>
          <pc:sldMk cId="3591758886" sldId="581"/>
        </pc:sldMkLst>
        <pc:spChg chg="mod">
          <ac:chgData name="Eric" userId="b0428fb2-18a6-42fd-9c2e-2eb8845b055c" providerId="ADAL" clId="{FA2DB4BF-BC14-46F1-A050-C9E96584B15A}" dt="2021-04-23T00:46:49.526" v="4815" actId="20577"/>
          <ac:spMkLst>
            <pc:docMk/>
            <pc:sldMk cId="3591758886" sldId="581"/>
            <ac:spMk id="4" creationId="{8BEE1AC3-0687-46B2-829F-67AAB5D94B51}"/>
          </ac:spMkLst>
        </pc:spChg>
      </pc:sldChg>
      <pc:sldChg chg="modSp mod chgLayout">
        <pc:chgData name="Eric" userId="b0428fb2-18a6-42fd-9c2e-2eb8845b055c" providerId="ADAL" clId="{FA2DB4BF-BC14-46F1-A050-C9E96584B15A}" dt="2021-04-11T22:21:48.060" v="0" actId="700"/>
        <pc:sldMkLst>
          <pc:docMk/>
          <pc:sldMk cId="932162877" sldId="596"/>
        </pc:sldMkLst>
        <pc:spChg chg="mod ord">
          <ac:chgData name="Eric" userId="b0428fb2-18a6-42fd-9c2e-2eb8845b055c" providerId="ADAL" clId="{FA2DB4BF-BC14-46F1-A050-C9E96584B15A}" dt="2021-04-11T22:21:48.060" v="0" actId="700"/>
          <ac:spMkLst>
            <pc:docMk/>
            <pc:sldMk cId="932162877" sldId="596"/>
            <ac:spMk id="2" creationId="{0E645BAB-4A65-4D62-92EC-DE8E1E0125B5}"/>
          </ac:spMkLst>
        </pc:spChg>
        <pc:spChg chg="mod ord">
          <ac:chgData name="Eric" userId="b0428fb2-18a6-42fd-9c2e-2eb8845b055c" providerId="ADAL" clId="{FA2DB4BF-BC14-46F1-A050-C9E96584B15A}" dt="2021-04-11T22:21:48.060" v="0" actId="700"/>
          <ac:spMkLst>
            <pc:docMk/>
            <pc:sldMk cId="932162877" sldId="596"/>
            <ac:spMk id="3" creationId="{54E1A178-E293-4FF0-AB00-2BF0ADDF5BE9}"/>
          </ac:spMkLst>
        </pc:spChg>
      </pc:sldChg>
      <pc:sldChg chg="delSp modSp mod">
        <pc:chgData name="Eric" userId="b0428fb2-18a6-42fd-9c2e-2eb8845b055c" providerId="ADAL" clId="{FA2DB4BF-BC14-46F1-A050-C9E96584B15A}" dt="2021-04-20T20:06:57.992" v="2805" actId="21"/>
        <pc:sldMkLst>
          <pc:docMk/>
          <pc:sldMk cId="303350848" sldId="621"/>
        </pc:sldMkLst>
        <pc:spChg chg="del mod">
          <ac:chgData name="Eric" userId="b0428fb2-18a6-42fd-9c2e-2eb8845b055c" providerId="ADAL" clId="{FA2DB4BF-BC14-46F1-A050-C9E96584B15A}" dt="2021-04-20T20:06:57.992" v="2805" actId="21"/>
          <ac:spMkLst>
            <pc:docMk/>
            <pc:sldMk cId="303350848" sldId="621"/>
            <ac:spMk id="3" creationId="{8EFB507A-D1AC-43F2-AFA5-7690FBAC89E4}"/>
          </ac:spMkLst>
        </pc:spChg>
      </pc:sldChg>
      <pc:sldChg chg="new del">
        <pc:chgData name="Eric" userId="b0428fb2-18a6-42fd-9c2e-2eb8845b055c" providerId="ADAL" clId="{FA2DB4BF-BC14-46F1-A050-C9E96584B15A}" dt="2021-04-16T22:30:22.298" v="2" actId="680"/>
        <pc:sldMkLst>
          <pc:docMk/>
          <pc:sldMk cId="1339547666" sldId="648"/>
        </pc:sldMkLst>
      </pc:sldChg>
      <pc:sldChg chg="addSp delSp modSp new mod modClrScheme chgLayout modNotesTx">
        <pc:chgData name="Eric" userId="b0428fb2-18a6-42fd-9c2e-2eb8845b055c" providerId="ADAL" clId="{FA2DB4BF-BC14-46F1-A050-C9E96584B15A}" dt="2021-04-17T02:16:11.113" v="1941" actId="1076"/>
        <pc:sldMkLst>
          <pc:docMk/>
          <pc:sldMk cId="3786070077" sldId="648"/>
        </pc:sldMkLst>
        <pc:spChg chg="mod modVis">
          <ac:chgData name="Eric" userId="b0428fb2-18a6-42fd-9c2e-2eb8845b055c" providerId="ADAL" clId="{FA2DB4BF-BC14-46F1-A050-C9E96584B15A}" dt="2021-04-16T22:30:45.911" v="5" actId="26606"/>
          <ac:spMkLst>
            <pc:docMk/>
            <pc:sldMk cId="3786070077" sldId="648"/>
            <ac:spMk id="2" creationId="{2152BB3F-D694-4F4D-9341-7445091FC914}"/>
          </ac:spMkLst>
        </pc:spChg>
        <pc:spChg chg="del">
          <ac:chgData name="Eric" userId="b0428fb2-18a6-42fd-9c2e-2eb8845b055c" providerId="ADAL" clId="{FA2DB4BF-BC14-46F1-A050-C9E96584B15A}" dt="2021-04-16T22:30:45.911" v="5" actId="26606"/>
          <ac:spMkLst>
            <pc:docMk/>
            <pc:sldMk cId="3786070077" sldId="648"/>
            <ac:spMk id="3" creationId="{C73F6BF7-1BD9-464D-88C2-FD17754AE8BE}"/>
          </ac:spMkLst>
        </pc:spChg>
        <pc:spChg chg="add mod">
          <ac:chgData name="Eric" userId="b0428fb2-18a6-42fd-9c2e-2eb8845b055c" providerId="ADAL" clId="{FA2DB4BF-BC14-46F1-A050-C9E96584B15A}" dt="2021-04-16T22:32:58.857" v="47" actId="20577"/>
          <ac:spMkLst>
            <pc:docMk/>
            <pc:sldMk cId="3786070077" sldId="648"/>
            <ac:spMk id="9" creationId="{4D1D5D75-7892-413E-BA7F-1C282694A917}"/>
          </ac:spMkLst>
        </pc:spChg>
        <pc:graphicFrameChg chg="add mod modGraphic">
          <ac:chgData name="Eric" userId="b0428fb2-18a6-42fd-9c2e-2eb8845b055c" providerId="ADAL" clId="{FA2DB4BF-BC14-46F1-A050-C9E96584B15A}" dt="2021-04-16T22:34:52.854" v="284" actId="313"/>
          <ac:graphicFrameMkLst>
            <pc:docMk/>
            <pc:sldMk cId="3786070077" sldId="648"/>
            <ac:graphicFrameMk id="4" creationId="{2F29B079-856B-41E0-B184-5917FE92BDCD}"/>
          </ac:graphicFrameMkLst>
        </pc:graphicFrameChg>
        <pc:picChg chg="add mod">
          <ac:chgData name="Eric" userId="b0428fb2-18a6-42fd-9c2e-2eb8845b055c" providerId="ADAL" clId="{FA2DB4BF-BC14-46F1-A050-C9E96584B15A}" dt="2021-04-17T02:16:06.317" v="1938" actId="1076"/>
          <ac:picMkLst>
            <pc:docMk/>
            <pc:sldMk cId="3786070077" sldId="648"/>
            <ac:picMk id="6" creationId="{B6D3BE86-693F-4B8B-AEC0-C43AC8E688A8}"/>
          </ac:picMkLst>
        </pc:picChg>
        <pc:picChg chg="add mod">
          <ac:chgData name="Eric" userId="b0428fb2-18a6-42fd-9c2e-2eb8845b055c" providerId="ADAL" clId="{FA2DB4BF-BC14-46F1-A050-C9E96584B15A}" dt="2021-04-17T02:16:11.113" v="1941" actId="1076"/>
          <ac:picMkLst>
            <pc:docMk/>
            <pc:sldMk cId="3786070077" sldId="648"/>
            <ac:picMk id="7" creationId="{FCBBE493-A46B-4329-B288-0F0C5D828A8D}"/>
          </ac:picMkLst>
        </pc:picChg>
      </pc:sldChg>
      <pc:sldChg chg="addSp delSp modSp new mod modClrScheme chgLayout modNotesTx">
        <pc:chgData name="Eric" userId="b0428fb2-18a6-42fd-9c2e-2eb8845b055c" providerId="ADAL" clId="{FA2DB4BF-BC14-46F1-A050-C9E96584B15A}" dt="2021-04-17T04:04:35.942" v="2009" actId="313"/>
        <pc:sldMkLst>
          <pc:docMk/>
          <pc:sldMk cId="1733642473" sldId="649"/>
        </pc:sldMkLst>
        <pc:spChg chg="del mod">
          <ac:chgData name="Eric" userId="b0428fb2-18a6-42fd-9c2e-2eb8845b055c" providerId="ADAL" clId="{FA2DB4BF-BC14-46F1-A050-C9E96584B15A}" dt="2021-04-16T23:52:44.480" v="1543" actId="26606"/>
          <ac:spMkLst>
            <pc:docMk/>
            <pc:sldMk cId="1733642473" sldId="649"/>
            <ac:spMk id="2" creationId="{893B31CB-28C2-40CA-8298-9F0CB226CA27}"/>
          </ac:spMkLst>
        </pc:spChg>
        <pc:spChg chg="mod">
          <ac:chgData name="Eric" userId="b0428fb2-18a6-42fd-9c2e-2eb8845b055c" providerId="ADAL" clId="{FA2DB4BF-BC14-46F1-A050-C9E96584B15A}" dt="2021-04-17T03:51:33.906" v="1946" actId="26606"/>
          <ac:spMkLst>
            <pc:docMk/>
            <pc:sldMk cId="1733642473" sldId="649"/>
            <ac:spMk id="3" creationId="{97632274-A5F0-4DB3-829A-F4C39774F64F}"/>
          </ac:spMkLst>
        </pc:spChg>
        <pc:graphicFrameChg chg="add del mod">
          <ac:chgData name="Eric" userId="b0428fb2-18a6-42fd-9c2e-2eb8845b055c" providerId="ADAL" clId="{FA2DB4BF-BC14-46F1-A050-C9E96584B15A}" dt="2021-04-16T23:51:11.732" v="1537"/>
          <ac:graphicFrameMkLst>
            <pc:docMk/>
            <pc:sldMk cId="1733642473" sldId="649"/>
            <ac:graphicFrameMk id="4" creationId="{617AC66B-9D3F-454D-BDE8-CEF81E1920AD}"/>
          </ac:graphicFrameMkLst>
        </pc:graphicFrameChg>
        <pc:graphicFrameChg chg="add del mod">
          <ac:chgData name="Eric" userId="b0428fb2-18a6-42fd-9c2e-2eb8845b055c" providerId="ADAL" clId="{FA2DB4BF-BC14-46F1-A050-C9E96584B15A}" dt="2021-04-16T23:51:26.921" v="1539"/>
          <ac:graphicFrameMkLst>
            <pc:docMk/>
            <pc:sldMk cId="1733642473" sldId="649"/>
            <ac:graphicFrameMk id="5" creationId="{0AF74A46-DA2D-4709-A43E-27C15EBD1E5A}"/>
          </ac:graphicFrameMkLst>
        </pc:graphicFrameChg>
        <pc:graphicFrameChg chg="add del mod modGraphic">
          <ac:chgData name="Eric" userId="b0428fb2-18a6-42fd-9c2e-2eb8845b055c" providerId="ADAL" clId="{FA2DB4BF-BC14-46F1-A050-C9E96584B15A}" dt="2021-04-17T03:50:57.925" v="1942" actId="21"/>
          <ac:graphicFrameMkLst>
            <pc:docMk/>
            <pc:sldMk cId="1733642473" sldId="649"/>
            <ac:graphicFrameMk id="6" creationId="{001BE86A-CECC-4F3E-B0E3-B045BC197289}"/>
          </ac:graphicFrameMkLst>
        </pc:graphicFrameChg>
        <pc:graphicFrameChg chg="add mod modGraphic">
          <ac:chgData name="Eric" userId="b0428fb2-18a6-42fd-9c2e-2eb8845b055c" providerId="ADAL" clId="{FA2DB4BF-BC14-46F1-A050-C9E96584B15A}" dt="2021-04-17T04:04:35.942" v="2009" actId="313"/>
          <ac:graphicFrameMkLst>
            <pc:docMk/>
            <pc:sldMk cId="1733642473" sldId="649"/>
            <ac:graphicFrameMk id="7" creationId="{56CCB9F7-C11A-4F82-BDEF-7D96FA3CA772}"/>
          </ac:graphicFrameMkLst>
        </pc:graphicFrameChg>
      </pc:sldChg>
      <pc:sldChg chg="addSp delSp modSp mod">
        <pc:chgData name="Eric" userId="b0428fb2-18a6-42fd-9c2e-2eb8845b055c" providerId="ADAL" clId="{FA2DB4BF-BC14-46F1-A050-C9E96584B15A}" dt="2021-04-23T00:10:50.296" v="4727" actId="20577"/>
        <pc:sldMkLst>
          <pc:docMk/>
          <pc:sldMk cId="2837910579" sldId="650"/>
        </pc:sldMkLst>
        <pc:spChg chg="mod">
          <ac:chgData name="Eric" userId="b0428fb2-18a6-42fd-9c2e-2eb8845b055c" providerId="ADAL" clId="{FA2DB4BF-BC14-46F1-A050-C9E96584B15A}" dt="2021-04-22T05:52:16.672" v="4292" actId="1076"/>
          <ac:spMkLst>
            <pc:docMk/>
            <pc:sldMk cId="2837910579" sldId="650"/>
            <ac:spMk id="2" creationId="{C787FFF6-470C-4554-B314-F1A32DB16CB5}"/>
          </ac:spMkLst>
        </pc:spChg>
        <pc:spChg chg="mod">
          <ac:chgData name="Eric" userId="b0428fb2-18a6-42fd-9c2e-2eb8845b055c" providerId="ADAL" clId="{FA2DB4BF-BC14-46F1-A050-C9E96584B15A}" dt="2021-04-22T05:50:12.707" v="4191" actId="20577"/>
          <ac:spMkLst>
            <pc:docMk/>
            <pc:sldMk cId="2837910579" sldId="650"/>
            <ac:spMk id="3" creationId="{84F7C6E8-6FFE-4C9A-889B-40D72F3B83DE}"/>
          </ac:spMkLst>
        </pc:spChg>
        <pc:spChg chg="del mod">
          <ac:chgData name="Eric" userId="b0428fb2-18a6-42fd-9c2e-2eb8845b055c" providerId="ADAL" clId="{FA2DB4BF-BC14-46F1-A050-C9E96584B15A}" dt="2021-04-20T06:23:57.861" v="2099" actId="21"/>
          <ac:spMkLst>
            <pc:docMk/>
            <pc:sldMk cId="2837910579" sldId="650"/>
            <ac:spMk id="6" creationId="{D6FD6507-BD1F-4B73-B758-63745464EE4D}"/>
          </ac:spMkLst>
        </pc:spChg>
        <pc:spChg chg="del">
          <ac:chgData name="Eric" userId="b0428fb2-18a6-42fd-9c2e-2eb8845b055c" providerId="ADAL" clId="{FA2DB4BF-BC14-46F1-A050-C9E96584B15A}" dt="2021-04-20T06:24:02.916" v="2100" actId="21"/>
          <ac:spMkLst>
            <pc:docMk/>
            <pc:sldMk cId="2837910579" sldId="650"/>
            <ac:spMk id="8" creationId="{0E35C67C-5CDD-4C74-B463-3AB45643E829}"/>
          </ac:spMkLst>
        </pc:spChg>
        <pc:spChg chg="del">
          <ac:chgData name="Eric" userId="b0428fb2-18a6-42fd-9c2e-2eb8845b055c" providerId="ADAL" clId="{FA2DB4BF-BC14-46F1-A050-C9E96584B15A}" dt="2021-04-20T06:24:06.366" v="2101" actId="21"/>
          <ac:spMkLst>
            <pc:docMk/>
            <pc:sldMk cId="2837910579" sldId="650"/>
            <ac:spMk id="10" creationId="{91BAAA80-BC29-40B7-993C-9DD2F48087FF}"/>
          </ac:spMkLst>
        </pc:spChg>
        <pc:graphicFrameChg chg="del mod modGraphic">
          <ac:chgData name="Eric" userId="b0428fb2-18a6-42fd-9c2e-2eb8845b055c" providerId="ADAL" clId="{FA2DB4BF-BC14-46F1-A050-C9E96584B15A}" dt="2021-04-22T05:04:30.050" v="3021" actId="21"/>
          <ac:graphicFrameMkLst>
            <pc:docMk/>
            <pc:sldMk cId="2837910579" sldId="650"/>
            <ac:graphicFrameMk id="4" creationId="{A7E9AC88-4760-4C09-91DD-93E851922CA4}"/>
          </ac:graphicFrameMkLst>
        </pc:graphicFrameChg>
        <pc:graphicFrameChg chg="add mod modGraphic">
          <ac:chgData name="Eric" userId="b0428fb2-18a6-42fd-9c2e-2eb8845b055c" providerId="ADAL" clId="{FA2DB4BF-BC14-46F1-A050-C9E96584B15A}" dt="2021-04-23T00:10:50.296" v="4727" actId="20577"/>
          <ac:graphicFrameMkLst>
            <pc:docMk/>
            <pc:sldMk cId="2837910579" sldId="650"/>
            <ac:graphicFrameMk id="7" creationId="{A389D56E-0AA1-4C90-BBAB-1B9D679720AA}"/>
          </ac:graphicFrameMkLst>
        </pc:graphicFrameChg>
        <pc:picChg chg="add del mod">
          <ac:chgData name="Eric" userId="b0428fb2-18a6-42fd-9c2e-2eb8845b055c" providerId="ADAL" clId="{FA2DB4BF-BC14-46F1-A050-C9E96584B15A}" dt="2021-04-22T05:05:11.944" v="3025"/>
          <ac:picMkLst>
            <pc:docMk/>
            <pc:sldMk cId="2837910579" sldId="650"/>
            <ac:picMk id="6" creationId="{70F9BFEF-A5CF-4BE8-872C-A2DD65F2E9CD}"/>
          </ac:picMkLst>
        </pc:picChg>
      </pc:sldChg>
      <pc:sldChg chg="addSp delSp modSp new mod ord modNotesTx">
        <pc:chgData name="Eric" userId="b0428fb2-18a6-42fd-9c2e-2eb8845b055c" providerId="ADAL" clId="{FA2DB4BF-BC14-46F1-A050-C9E96584B15A}" dt="2021-04-17T04:04:27.860" v="2008" actId="20577"/>
        <pc:sldMkLst>
          <pc:docMk/>
          <pc:sldMk cId="3489734240" sldId="650"/>
        </pc:sldMkLst>
        <pc:spChg chg="del">
          <ac:chgData name="Eric" userId="b0428fb2-18a6-42fd-9c2e-2eb8845b055c" providerId="ADAL" clId="{FA2DB4BF-BC14-46F1-A050-C9E96584B15A}" dt="2021-04-17T03:55:35.264" v="1950" actId="26606"/>
          <ac:spMkLst>
            <pc:docMk/>
            <pc:sldMk cId="3489734240" sldId="650"/>
            <ac:spMk id="2" creationId="{31459EB3-693E-4109-955E-090F8BBE69AC}"/>
          </ac:spMkLst>
        </pc:spChg>
        <pc:spChg chg="mod">
          <ac:chgData name="Eric" userId="b0428fb2-18a6-42fd-9c2e-2eb8845b055c" providerId="ADAL" clId="{FA2DB4BF-BC14-46F1-A050-C9E96584B15A}" dt="2021-04-17T03:55:35.264" v="1950" actId="26606"/>
          <ac:spMkLst>
            <pc:docMk/>
            <pc:sldMk cId="3489734240" sldId="650"/>
            <ac:spMk id="3" creationId="{84F7C6E8-6FFE-4C9A-889B-40D72F3B83DE}"/>
          </ac:spMkLst>
        </pc:spChg>
        <pc:graphicFrameChg chg="add mod modGraphic">
          <ac:chgData name="Eric" userId="b0428fb2-18a6-42fd-9c2e-2eb8845b055c" providerId="ADAL" clId="{FA2DB4BF-BC14-46F1-A050-C9E96584B15A}" dt="2021-04-17T04:04:27.860" v="2008" actId="20577"/>
          <ac:graphicFrameMkLst>
            <pc:docMk/>
            <pc:sldMk cId="3489734240" sldId="650"/>
            <ac:graphicFrameMk id="4" creationId="{A7E9AC88-4760-4C09-91DD-93E851922CA4}"/>
          </ac:graphicFrameMkLst>
        </pc:graphicFrameChg>
      </pc:sldChg>
      <pc:sldChg chg="addSp modSp mod">
        <pc:chgData name="Eric" userId="b0428fb2-18a6-42fd-9c2e-2eb8845b055c" providerId="ADAL" clId="{FA2DB4BF-BC14-46F1-A050-C9E96584B15A}" dt="2021-04-18T03:48:11.199" v="2072" actId="14100"/>
        <pc:sldMkLst>
          <pc:docMk/>
          <pc:sldMk cId="951228202" sldId="658"/>
        </pc:sldMkLst>
        <pc:spChg chg="mod">
          <ac:chgData name="Eric" userId="b0428fb2-18a6-42fd-9c2e-2eb8845b055c" providerId="ADAL" clId="{FA2DB4BF-BC14-46F1-A050-C9E96584B15A}" dt="2021-04-18T03:44:41.759" v="2070" actId="14100"/>
          <ac:spMkLst>
            <pc:docMk/>
            <pc:sldMk cId="951228202" sldId="658"/>
            <ac:spMk id="3" creationId="{3EF47684-E630-49B5-BB61-3341919039E4}"/>
          </ac:spMkLst>
        </pc:spChg>
        <pc:spChg chg="add mod">
          <ac:chgData name="Eric" userId="b0428fb2-18a6-42fd-9c2e-2eb8845b055c" providerId="ADAL" clId="{FA2DB4BF-BC14-46F1-A050-C9E96584B15A}" dt="2021-04-18T03:30:21.658" v="2069" actId="20577"/>
          <ac:spMkLst>
            <pc:docMk/>
            <pc:sldMk cId="951228202" sldId="658"/>
            <ac:spMk id="10" creationId="{D16A9701-CCC4-447D-9A7A-CE947DB223A4}"/>
          </ac:spMkLst>
        </pc:spChg>
        <pc:graphicFrameChg chg="mod modGraphic">
          <ac:chgData name="Eric" userId="b0428fb2-18a6-42fd-9c2e-2eb8845b055c" providerId="ADAL" clId="{FA2DB4BF-BC14-46F1-A050-C9E96584B15A}" dt="2021-04-18T03:28:50.711" v="2025" actId="20577"/>
          <ac:graphicFrameMkLst>
            <pc:docMk/>
            <pc:sldMk cId="951228202" sldId="658"/>
            <ac:graphicFrameMk id="6" creationId="{DA972AF8-2BF2-460F-BA30-151F02243D83}"/>
          </ac:graphicFrameMkLst>
        </pc:graphicFrameChg>
        <pc:picChg chg="mod">
          <ac:chgData name="Eric" userId="b0428fb2-18a6-42fd-9c2e-2eb8845b055c" providerId="ADAL" clId="{FA2DB4BF-BC14-46F1-A050-C9E96584B15A}" dt="2021-04-18T03:28:31.439" v="2019" actId="1076"/>
          <ac:picMkLst>
            <pc:docMk/>
            <pc:sldMk cId="951228202" sldId="658"/>
            <ac:picMk id="7" creationId="{C795F1B9-B1A9-4E5E-8EB1-0EB3FF5E311F}"/>
          </ac:picMkLst>
        </pc:picChg>
        <pc:picChg chg="mod">
          <ac:chgData name="Eric" userId="b0428fb2-18a6-42fd-9c2e-2eb8845b055c" providerId="ADAL" clId="{FA2DB4BF-BC14-46F1-A050-C9E96584B15A}" dt="2021-04-18T03:48:08.662" v="2071" actId="14100"/>
          <ac:picMkLst>
            <pc:docMk/>
            <pc:sldMk cId="951228202" sldId="658"/>
            <ac:picMk id="8" creationId="{A866BA24-355E-4CEA-B2A9-98547E4C7BBC}"/>
          </ac:picMkLst>
        </pc:picChg>
        <pc:picChg chg="mod">
          <ac:chgData name="Eric" userId="b0428fb2-18a6-42fd-9c2e-2eb8845b055c" providerId="ADAL" clId="{FA2DB4BF-BC14-46F1-A050-C9E96584B15A}" dt="2021-04-18T03:48:11.199" v="2072" actId="14100"/>
          <ac:picMkLst>
            <pc:docMk/>
            <pc:sldMk cId="951228202" sldId="658"/>
            <ac:picMk id="9" creationId="{9BD2847A-4E1C-4F2D-8C1B-6CF64C42D0AC}"/>
          </ac:picMkLst>
        </pc:picChg>
      </pc:sldChg>
      <pc:sldChg chg="modSp mod">
        <pc:chgData name="Eric" userId="b0428fb2-18a6-42fd-9c2e-2eb8845b055c" providerId="ADAL" clId="{FA2DB4BF-BC14-46F1-A050-C9E96584B15A}" dt="2021-04-18T04:39:52.393" v="2073" actId="2165"/>
        <pc:sldMkLst>
          <pc:docMk/>
          <pc:sldMk cId="2102459803" sldId="667"/>
        </pc:sldMkLst>
        <pc:graphicFrameChg chg="modGraphic">
          <ac:chgData name="Eric" userId="b0428fb2-18a6-42fd-9c2e-2eb8845b055c" providerId="ADAL" clId="{FA2DB4BF-BC14-46F1-A050-C9E96584B15A}" dt="2021-04-18T04:39:52.393" v="2073" actId="2165"/>
          <ac:graphicFrameMkLst>
            <pc:docMk/>
            <pc:sldMk cId="2102459803" sldId="667"/>
            <ac:graphicFrameMk id="11" creationId="{07D6ACAF-3B7B-4D01-8F4D-8BAC98183EE5}"/>
          </ac:graphicFrameMkLst>
        </pc:graphicFrameChg>
      </pc:sldChg>
      <pc:sldChg chg="delSp mod">
        <pc:chgData name="Eric" userId="b0428fb2-18a6-42fd-9c2e-2eb8845b055c" providerId="ADAL" clId="{FA2DB4BF-BC14-46F1-A050-C9E96584B15A}" dt="2021-04-20T20:06:44.461" v="2803" actId="21"/>
        <pc:sldMkLst>
          <pc:docMk/>
          <pc:sldMk cId="3763628592" sldId="667"/>
        </pc:sldMkLst>
        <pc:spChg chg="del">
          <ac:chgData name="Eric" userId="b0428fb2-18a6-42fd-9c2e-2eb8845b055c" providerId="ADAL" clId="{FA2DB4BF-BC14-46F1-A050-C9E96584B15A}" dt="2021-04-20T20:06:44.461" v="2803" actId="21"/>
          <ac:spMkLst>
            <pc:docMk/>
            <pc:sldMk cId="3763628592" sldId="667"/>
            <ac:spMk id="3" creationId="{CEF21700-0F02-4DDB-835C-62C27704DC9B}"/>
          </ac:spMkLst>
        </pc:spChg>
      </pc:sldChg>
      <pc:sldChg chg="modSp mod">
        <pc:chgData name="Eric" userId="b0428fb2-18a6-42fd-9c2e-2eb8845b055c" providerId="ADAL" clId="{FA2DB4BF-BC14-46F1-A050-C9E96584B15A}" dt="2021-04-22T19:47:24.451" v="4380" actId="113"/>
        <pc:sldMkLst>
          <pc:docMk/>
          <pc:sldMk cId="1073114751" sldId="668"/>
        </pc:sldMkLst>
        <pc:graphicFrameChg chg="modGraphic">
          <ac:chgData name="Eric" userId="b0428fb2-18a6-42fd-9c2e-2eb8845b055c" providerId="ADAL" clId="{FA2DB4BF-BC14-46F1-A050-C9E96584B15A}" dt="2021-04-22T19:47:24.451" v="4380" actId="113"/>
          <ac:graphicFrameMkLst>
            <pc:docMk/>
            <pc:sldMk cId="1073114751" sldId="668"/>
            <ac:graphicFrameMk id="4" creationId="{EC43459B-E3DA-4E76-8F15-630117280669}"/>
          </ac:graphicFrameMkLst>
        </pc:graphicFrameChg>
      </pc:sldChg>
      <pc:sldChg chg="addSp delSp modSp mod addCm modCm">
        <pc:chgData name="Eric" userId="b0428fb2-18a6-42fd-9c2e-2eb8845b055c" providerId="ADAL" clId="{FA2DB4BF-BC14-46F1-A050-C9E96584B15A}" dt="2021-04-20T23:55:49.191" v="2813"/>
        <pc:sldMkLst>
          <pc:docMk/>
          <pc:sldMk cId="251727947" sldId="682"/>
        </pc:sldMkLst>
        <pc:spChg chg="add del mod">
          <ac:chgData name="Eric" userId="b0428fb2-18a6-42fd-9c2e-2eb8845b055c" providerId="ADAL" clId="{FA2DB4BF-BC14-46F1-A050-C9E96584B15A}" dt="2021-04-20T06:02:03.202" v="2079" actId="21"/>
          <ac:spMkLst>
            <pc:docMk/>
            <pc:sldMk cId="251727947" sldId="682"/>
            <ac:spMk id="9" creationId="{543E776A-6606-4C86-BFAF-222777ED0F68}"/>
          </ac:spMkLst>
        </pc:spChg>
      </pc:sldChg>
      <pc:sldChg chg="modSp mod addCm modCm">
        <pc:chgData name="Eric" userId="b0428fb2-18a6-42fd-9c2e-2eb8845b055c" providerId="ADAL" clId="{FA2DB4BF-BC14-46F1-A050-C9E96584B15A}" dt="2021-04-23T00:13:48.406" v="4795" actId="20577"/>
        <pc:sldMkLst>
          <pc:docMk/>
          <pc:sldMk cId="2406308652" sldId="687"/>
        </pc:sldMkLst>
        <pc:spChg chg="mod">
          <ac:chgData name="Eric" userId="b0428fb2-18a6-42fd-9c2e-2eb8845b055c" providerId="ADAL" clId="{FA2DB4BF-BC14-46F1-A050-C9E96584B15A}" dt="2021-04-22T05:54:39.042" v="4372" actId="20577"/>
          <ac:spMkLst>
            <pc:docMk/>
            <pc:sldMk cId="2406308652" sldId="687"/>
            <ac:spMk id="3" creationId="{3EF47684-E630-49B5-BB61-3341919039E4}"/>
          </ac:spMkLst>
        </pc:spChg>
        <pc:graphicFrameChg chg="mod modGraphic">
          <ac:chgData name="Eric" userId="b0428fb2-18a6-42fd-9c2e-2eb8845b055c" providerId="ADAL" clId="{FA2DB4BF-BC14-46F1-A050-C9E96584B15A}" dt="2021-04-23T00:13:48.406" v="4795" actId="20577"/>
          <ac:graphicFrameMkLst>
            <pc:docMk/>
            <pc:sldMk cId="2406308652" sldId="687"/>
            <ac:graphicFrameMk id="6" creationId="{DA972AF8-2BF2-460F-BA30-151F02243D83}"/>
          </ac:graphicFrameMkLst>
        </pc:graphicFrameChg>
      </pc:sldChg>
      <pc:sldChg chg="modSp mod">
        <pc:chgData name="Eric" userId="b0428fb2-18a6-42fd-9c2e-2eb8845b055c" providerId="ADAL" clId="{FA2DB4BF-BC14-46F1-A050-C9E96584B15A}" dt="2021-04-23T00:11:06.725" v="4739" actId="20577"/>
        <pc:sldMkLst>
          <pc:docMk/>
          <pc:sldMk cId="4108704811" sldId="688"/>
        </pc:sldMkLst>
        <pc:spChg chg="mod">
          <ac:chgData name="Eric" userId="b0428fb2-18a6-42fd-9c2e-2eb8845b055c" providerId="ADAL" clId="{FA2DB4BF-BC14-46F1-A050-C9E96584B15A}" dt="2021-04-22T05:51:34.187" v="4280" actId="14100"/>
          <ac:spMkLst>
            <pc:docMk/>
            <pc:sldMk cId="4108704811" sldId="688"/>
            <ac:spMk id="10" creationId="{38903B12-BBD9-40C1-9A0F-BBDACBA35FB3}"/>
          </ac:spMkLst>
        </pc:spChg>
        <pc:spChg chg="mod">
          <ac:chgData name="Eric" userId="b0428fb2-18a6-42fd-9c2e-2eb8845b055c" providerId="ADAL" clId="{FA2DB4BF-BC14-46F1-A050-C9E96584B15A}" dt="2021-04-22T05:51:47.342" v="4281" actId="1076"/>
          <ac:spMkLst>
            <pc:docMk/>
            <pc:sldMk cId="4108704811" sldId="688"/>
            <ac:spMk id="12" creationId="{9FD57578-BCD3-42A1-BAA9-42D7ED670171}"/>
          </ac:spMkLst>
        </pc:spChg>
        <pc:graphicFrameChg chg="modGraphic">
          <ac:chgData name="Eric" userId="b0428fb2-18a6-42fd-9c2e-2eb8845b055c" providerId="ADAL" clId="{FA2DB4BF-BC14-46F1-A050-C9E96584B15A}" dt="2021-04-23T00:11:06.725" v="4739" actId="20577"/>
          <ac:graphicFrameMkLst>
            <pc:docMk/>
            <pc:sldMk cId="4108704811" sldId="688"/>
            <ac:graphicFrameMk id="8" creationId="{9130079A-0D0B-4C3D-9772-A495FBCAC2E5}"/>
          </ac:graphicFrameMkLst>
        </pc:graphicFrameChg>
      </pc:sldChg>
      <pc:sldChg chg="addCm modCm">
        <pc:chgData name="Eric" userId="b0428fb2-18a6-42fd-9c2e-2eb8845b055c" providerId="ADAL" clId="{FA2DB4BF-BC14-46F1-A050-C9E96584B15A}" dt="2021-04-20T23:57:13.797" v="2817"/>
        <pc:sldMkLst>
          <pc:docMk/>
          <pc:sldMk cId="1830909197" sldId="696"/>
        </pc:sldMkLst>
      </pc:sldChg>
      <pc:sldChg chg="addSp delSp modSp mod addCm delCm modNotesTx">
        <pc:chgData name="Eric" userId="b0428fb2-18a6-42fd-9c2e-2eb8845b055c" providerId="ADAL" clId="{FA2DB4BF-BC14-46F1-A050-C9E96584B15A}" dt="2021-04-22T20:53:11.196" v="4713" actId="2710"/>
        <pc:sldMkLst>
          <pc:docMk/>
          <pc:sldMk cId="1812762243" sldId="700"/>
        </pc:sldMkLst>
        <pc:spChg chg="mod">
          <ac:chgData name="Eric" userId="b0428fb2-18a6-42fd-9c2e-2eb8845b055c" providerId="ADAL" clId="{FA2DB4BF-BC14-46F1-A050-C9E96584B15A}" dt="2021-04-20T17:29:28.412" v="2148" actId="1076"/>
          <ac:spMkLst>
            <pc:docMk/>
            <pc:sldMk cId="1812762243" sldId="700"/>
            <ac:spMk id="2" creationId="{EDBE17E6-CF5E-4AA4-AA2A-0B3DD580A9EB}"/>
          </ac:spMkLst>
        </pc:spChg>
        <pc:spChg chg="del mod">
          <ac:chgData name="Eric" userId="b0428fb2-18a6-42fd-9c2e-2eb8845b055c" providerId="ADAL" clId="{FA2DB4BF-BC14-46F1-A050-C9E96584B15A}" dt="2021-04-20T17:37:35.147" v="2488" actId="21"/>
          <ac:spMkLst>
            <pc:docMk/>
            <pc:sldMk cId="1812762243" sldId="700"/>
            <ac:spMk id="3" creationId="{8190EA08-C27B-4E4A-BDB6-5E1BC567FD0B}"/>
          </ac:spMkLst>
        </pc:spChg>
        <pc:spChg chg="add del mod">
          <ac:chgData name="Eric" userId="b0428fb2-18a6-42fd-9c2e-2eb8845b055c" providerId="ADAL" clId="{FA2DB4BF-BC14-46F1-A050-C9E96584B15A}" dt="2021-04-22T05:09:08.819" v="3103" actId="12"/>
          <ac:spMkLst>
            <pc:docMk/>
            <pc:sldMk cId="1812762243" sldId="700"/>
            <ac:spMk id="3" creationId="{88781F38-A8BA-424C-8188-C3383306B989}"/>
          </ac:spMkLst>
        </pc:spChg>
        <pc:spChg chg="del mod">
          <ac:chgData name="Eric" userId="b0428fb2-18a6-42fd-9c2e-2eb8845b055c" providerId="ADAL" clId="{FA2DB4BF-BC14-46F1-A050-C9E96584B15A}" dt="2021-04-20T17:29:53.489" v="2155" actId="478"/>
          <ac:spMkLst>
            <pc:docMk/>
            <pc:sldMk cId="1812762243" sldId="700"/>
            <ac:spMk id="5" creationId="{1C41B623-579D-4C0A-8037-EB8B8E982FCB}"/>
          </ac:spMkLst>
        </pc:spChg>
        <pc:spChg chg="add del mod">
          <ac:chgData name="Eric" userId="b0428fb2-18a6-42fd-9c2e-2eb8845b055c" providerId="ADAL" clId="{FA2DB4BF-BC14-46F1-A050-C9E96584B15A}" dt="2021-04-22T05:16:39.357" v="3115"/>
          <ac:spMkLst>
            <pc:docMk/>
            <pc:sldMk cId="1812762243" sldId="700"/>
            <ac:spMk id="5" creationId="{FDA90FD4-169B-4045-AC68-A5026FCD5826}"/>
          </ac:spMkLst>
        </pc:spChg>
        <pc:spChg chg="add mod">
          <ac:chgData name="Eric" userId="b0428fb2-18a6-42fd-9c2e-2eb8845b055c" providerId="ADAL" clId="{FA2DB4BF-BC14-46F1-A050-C9E96584B15A}" dt="2021-04-22T20:53:11.196" v="4713" actId="2710"/>
          <ac:spMkLst>
            <pc:docMk/>
            <pc:sldMk cId="1812762243" sldId="700"/>
            <ac:spMk id="6" creationId="{693EB9DB-77C8-4EC0-B0B7-BA9A4AE5A8D3}"/>
          </ac:spMkLst>
        </pc:spChg>
        <pc:spChg chg="mod">
          <ac:chgData name="Eric" userId="b0428fb2-18a6-42fd-9c2e-2eb8845b055c" providerId="ADAL" clId="{FA2DB4BF-BC14-46F1-A050-C9E96584B15A}" dt="2021-04-20T17:42:01.732" v="2798" actId="14100"/>
          <ac:spMkLst>
            <pc:docMk/>
            <pc:sldMk cId="1812762243" sldId="700"/>
            <ac:spMk id="7" creationId="{E223C7B9-3C61-4B49-969B-10601000E9DF}"/>
          </ac:spMkLst>
        </pc:spChg>
        <pc:spChg chg="del mod">
          <ac:chgData name="Eric" userId="b0428fb2-18a6-42fd-9c2e-2eb8845b055c" providerId="ADAL" clId="{FA2DB4BF-BC14-46F1-A050-C9E96584B15A}" dt="2021-04-22T20:20:52.611" v="4382" actId="21"/>
          <ac:spMkLst>
            <pc:docMk/>
            <pc:sldMk cId="1812762243" sldId="700"/>
            <ac:spMk id="10" creationId="{6E369103-2236-4C3C-A285-3D6B2591F88B}"/>
          </ac:spMkLst>
        </pc:spChg>
        <pc:spChg chg="add mod">
          <ac:chgData name="Eric" userId="b0428fb2-18a6-42fd-9c2e-2eb8845b055c" providerId="ADAL" clId="{FA2DB4BF-BC14-46F1-A050-C9E96584B15A}" dt="2021-04-20T17:39:41.888" v="2531" actId="1076"/>
          <ac:spMkLst>
            <pc:docMk/>
            <pc:sldMk cId="1812762243" sldId="700"/>
            <ac:spMk id="12" creationId="{B0BB11FA-EB39-47A5-90CA-BD75DE1D7837}"/>
          </ac:spMkLst>
        </pc:spChg>
        <pc:spChg chg="add del mod">
          <ac:chgData name="Eric" userId="b0428fb2-18a6-42fd-9c2e-2eb8845b055c" providerId="ADAL" clId="{FA2DB4BF-BC14-46F1-A050-C9E96584B15A}" dt="2021-04-20T17:37:41.807" v="2489" actId="21"/>
          <ac:spMkLst>
            <pc:docMk/>
            <pc:sldMk cId="1812762243" sldId="700"/>
            <ac:spMk id="14" creationId="{F796CFCD-0892-4B63-AF1C-6431EF910400}"/>
          </ac:spMkLst>
        </pc:spChg>
        <pc:spChg chg="add del mod">
          <ac:chgData name="Eric" userId="b0428fb2-18a6-42fd-9c2e-2eb8845b055c" providerId="ADAL" clId="{FA2DB4BF-BC14-46F1-A050-C9E96584B15A}" dt="2021-04-20T17:38:02.861" v="2495"/>
          <ac:spMkLst>
            <pc:docMk/>
            <pc:sldMk cId="1812762243" sldId="700"/>
            <ac:spMk id="15" creationId="{9E906EA4-E641-4809-A93D-C6E84727F51D}"/>
          </ac:spMkLst>
        </pc:spChg>
        <pc:spChg chg="add mod">
          <ac:chgData name="Eric" userId="b0428fb2-18a6-42fd-9c2e-2eb8845b055c" providerId="ADAL" clId="{FA2DB4BF-BC14-46F1-A050-C9E96584B15A}" dt="2021-04-20T17:39:31.224" v="2529" actId="313"/>
          <ac:spMkLst>
            <pc:docMk/>
            <pc:sldMk cId="1812762243" sldId="700"/>
            <ac:spMk id="16" creationId="{55BB89A4-C1A6-4876-87FC-ECCE6AAA8DA6}"/>
          </ac:spMkLst>
        </pc:spChg>
        <pc:picChg chg="add mod modCrop">
          <ac:chgData name="Eric" userId="b0428fb2-18a6-42fd-9c2e-2eb8845b055c" providerId="ADAL" clId="{FA2DB4BF-BC14-46F1-A050-C9E96584B15A}" dt="2021-04-22T05:30:08.655" v="3558" actId="14100"/>
          <ac:picMkLst>
            <pc:docMk/>
            <pc:sldMk cId="1812762243" sldId="700"/>
            <ac:picMk id="8" creationId="{CF380293-3C23-48A3-B521-E637EAF58CAE}"/>
          </ac:picMkLst>
        </pc:picChg>
        <pc:picChg chg="mod">
          <ac:chgData name="Eric" userId="b0428fb2-18a6-42fd-9c2e-2eb8845b055c" providerId="ADAL" clId="{FA2DB4BF-BC14-46F1-A050-C9E96584B15A}" dt="2021-04-22T05:15:27.750" v="3111" actId="14100"/>
          <ac:picMkLst>
            <pc:docMk/>
            <pc:sldMk cId="1812762243" sldId="700"/>
            <ac:picMk id="9" creationId="{F44953EF-2658-4ADF-B1CE-7CAB07CE1E20}"/>
          </ac:picMkLst>
        </pc:picChg>
        <pc:picChg chg="del">
          <ac:chgData name="Eric" userId="b0428fb2-18a6-42fd-9c2e-2eb8845b055c" providerId="ADAL" clId="{FA2DB4BF-BC14-46F1-A050-C9E96584B15A}" dt="2021-04-20T17:28:48.357" v="2138" actId="21"/>
          <ac:picMkLst>
            <pc:docMk/>
            <pc:sldMk cId="1812762243" sldId="700"/>
            <ac:picMk id="11" creationId="{EBF294F4-6D13-4784-BA90-C3439CFA130B}"/>
          </ac:picMkLst>
        </pc:picChg>
      </pc:sldChg>
      <pc:sldChg chg="modCm">
        <pc:chgData name="Eric" userId="b0428fb2-18a6-42fd-9c2e-2eb8845b055c" providerId="ADAL" clId="{FA2DB4BF-BC14-46F1-A050-C9E96584B15A}" dt="2021-04-22T19:41:39.329" v="4373"/>
        <pc:sldMkLst>
          <pc:docMk/>
          <pc:sldMk cId="2832796101" sldId="701"/>
        </pc:sldMkLst>
      </pc:sldChg>
      <pc:sldChg chg="delSp mod">
        <pc:chgData name="Eric" userId="b0428fb2-18a6-42fd-9c2e-2eb8845b055c" providerId="ADAL" clId="{FA2DB4BF-BC14-46F1-A050-C9E96584B15A}" dt="2021-04-20T20:08:09.510" v="2809" actId="21"/>
        <pc:sldMkLst>
          <pc:docMk/>
          <pc:sldMk cId="4087621879" sldId="704"/>
        </pc:sldMkLst>
        <pc:spChg chg="del">
          <ac:chgData name="Eric" userId="b0428fb2-18a6-42fd-9c2e-2eb8845b055c" providerId="ADAL" clId="{FA2DB4BF-BC14-46F1-A050-C9E96584B15A}" dt="2021-04-20T20:08:09.510" v="2809" actId="21"/>
          <ac:spMkLst>
            <pc:docMk/>
            <pc:sldMk cId="4087621879" sldId="704"/>
            <ac:spMk id="12" creationId="{992A48B2-A4DD-4F10-9D0B-27AF78A3D610}"/>
          </ac:spMkLst>
        </pc:spChg>
      </pc:sldChg>
      <pc:sldChg chg="delSp mod">
        <pc:chgData name="Eric" userId="b0428fb2-18a6-42fd-9c2e-2eb8845b055c" providerId="ADAL" clId="{FA2DB4BF-BC14-46F1-A050-C9E96584B15A}" dt="2021-04-20T20:08:02.053" v="2808" actId="21"/>
        <pc:sldMkLst>
          <pc:docMk/>
          <pc:sldMk cId="973219838" sldId="706"/>
        </pc:sldMkLst>
        <pc:spChg chg="del">
          <ac:chgData name="Eric" userId="b0428fb2-18a6-42fd-9c2e-2eb8845b055c" providerId="ADAL" clId="{FA2DB4BF-BC14-46F1-A050-C9E96584B15A}" dt="2021-04-20T20:08:02.053" v="2808" actId="21"/>
          <ac:spMkLst>
            <pc:docMk/>
            <pc:sldMk cId="973219838" sldId="706"/>
            <ac:spMk id="5" creationId="{A823DB3B-8FE0-4793-996F-B77C4CBDA721}"/>
          </ac:spMkLst>
        </pc:spChg>
      </pc:sldChg>
      <pc:sldChg chg="modCm">
        <pc:chgData name="Eric" userId="b0428fb2-18a6-42fd-9c2e-2eb8845b055c" providerId="ADAL" clId="{FA2DB4BF-BC14-46F1-A050-C9E96584B15A}" dt="2021-04-20T22:53:20.910" v="2811"/>
        <pc:sldMkLst>
          <pc:docMk/>
          <pc:sldMk cId="167647118" sldId="707"/>
        </pc:sldMkLst>
      </pc:sldChg>
      <pc:sldChg chg="delSp mod">
        <pc:chgData name="Eric" userId="b0428fb2-18a6-42fd-9c2e-2eb8845b055c" providerId="ADAL" clId="{FA2DB4BF-BC14-46F1-A050-C9E96584B15A}" dt="2021-04-20T20:07:47.545" v="2807" actId="21"/>
        <pc:sldMkLst>
          <pc:docMk/>
          <pc:sldMk cId="3059429143" sldId="715"/>
        </pc:sldMkLst>
        <pc:spChg chg="del">
          <ac:chgData name="Eric" userId="b0428fb2-18a6-42fd-9c2e-2eb8845b055c" providerId="ADAL" clId="{FA2DB4BF-BC14-46F1-A050-C9E96584B15A}" dt="2021-04-20T20:07:47.545" v="2807" actId="21"/>
          <ac:spMkLst>
            <pc:docMk/>
            <pc:sldMk cId="3059429143" sldId="715"/>
            <ac:spMk id="5" creationId="{039CFEA8-C43F-489D-9D93-623F883E699B}"/>
          </ac:spMkLst>
        </pc:spChg>
      </pc:sldChg>
      <pc:sldChg chg="modSp new mod ord">
        <pc:chgData name="Eric" userId="b0428fb2-18a6-42fd-9c2e-2eb8845b055c" providerId="ADAL" clId="{FA2DB4BF-BC14-46F1-A050-C9E96584B15A}" dt="2021-04-20T06:38:43.905" v="2131" actId="5793"/>
        <pc:sldMkLst>
          <pc:docMk/>
          <pc:sldMk cId="1925917468" sldId="718"/>
        </pc:sldMkLst>
        <pc:spChg chg="mod">
          <ac:chgData name="Eric" userId="b0428fb2-18a6-42fd-9c2e-2eb8845b055c" providerId="ADAL" clId="{FA2DB4BF-BC14-46F1-A050-C9E96584B15A}" dt="2021-04-20T06:38:43.905" v="2131" actId="5793"/>
          <ac:spMkLst>
            <pc:docMk/>
            <pc:sldMk cId="1925917468" sldId="718"/>
            <ac:spMk id="2" creationId="{FA3E431D-6292-46C4-B275-367816D54A11}"/>
          </ac:spMkLst>
        </pc:spChg>
        <pc:spChg chg="mod">
          <ac:chgData name="Eric" userId="b0428fb2-18a6-42fd-9c2e-2eb8845b055c" providerId="ADAL" clId="{FA2DB4BF-BC14-46F1-A050-C9E96584B15A}" dt="2021-04-20T06:38:29.838" v="2119" actId="20577"/>
          <ac:spMkLst>
            <pc:docMk/>
            <pc:sldMk cId="1925917468" sldId="718"/>
            <ac:spMk id="3" creationId="{586CCD3D-E727-4AEC-8AC7-D95B9025CBC3}"/>
          </ac:spMkLst>
        </pc:spChg>
      </pc:sldChg>
      <pc:sldChg chg="delSp mod">
        <pc:chgData name="Eric" userId="b0428fb2-18a6-42fd-9c2e-2eb8845b055c" providerId="ADAL" clId="{FA2DB4BF-BC14-46F1-A050-C9E96584B15A}" dt="2021-04-20T20:07:04.131" v="2806" actId="21"/>
        <pc:sldMkLst>
          <pc:docMk/>
          <pc:sldMk cId="1764534597" sldId="721"/>
        </pc:sldMkLst>
        <pc:spChg chg="del">
          <ac:chgData name="Eric" userId="b0428fb2-18a6-42fd-9c2e-2eb8845b055c" providerId="ADAL" clId="{FA2DB4BF-BC14-46F1-A050-C9E96584B15A}" dt="2021-04-20T20:07:04.131" v="2806" actId="21"/>
          <ac:spMkLst>
            <pc:docMk/>
            <pc:sldMk cId="1764534597" sldId="721"/>
            <ac:spMk id="3" creationId="{B663D93E-8969-42EE-9F9A-4A47BA654232}"/>
          </ac:spMkLst>
        </pc:spChg>
      </pc:sldChg>
      <pc:sldChg chg="addSp delSp modSp new del mod ord">
        <pc:chgData name="Eric" userId="b0428fb2-18a6-42fd-9c2e-2eb8845b055c" providerId="ADAL" clId="{FA2DB4BF-BC14-46F1-A050-C9E96584B15A}" dt="2021-04-22T20:52:09.780" v="4712" actId="2696"/>
        <pc:sldMkLst>
          <pc:docMk/>
          <pc:sldMk cId="1845145097" sldId="728"/>
        </pc:sldMkLst>
        <pc:spChg chg="mod">
          <ac:chgData name="Eric" userId="b0428fb2-18a6-42fd-9c2e-2eb8845b055c" providerId="ADAL" clId="{FA2DB4BF-BC14-46F1-A050-C9E96584B15A}" dt="2021-04-22T20:51:32.107" v="4706" actId="20577"/>
          <ac:spMkLst>
            <pc:docMk/>
            <pc:sldMk cId="1845145097" sldId="728"/>
            <ac:spMk id="2" creationId="{F7BD4425-05AD-4A43-9969-85985881A726}"/>
          </ac:spMkLst>
        </pc:spChg>
        <pc:spChg chg="del">
          <ac:chgData name="Eric" userId="b0428fb2-18a6-42fd-9c2e-2eb8845b055c" providerId="ADAL" clId="{FA2DB4BF-BC14-46F1-A050-C9E96584B15A}" dt="2021-04-22T20:50:21.716" v="4634"/>
          <ac:spMkLst>
            <pc:docMk/>
            <pc:sldMk cId="1845145097" sldId="728"/>
            <ac:spMk id="3" creationId="{5F0B5D9A-787F-43AA-903E-945DB5C7D0A0}"/>
          </ac:spMkLst>
        </pc:spChg>
        <pc:graphicFrameChg chg="add mod modGraphic">
          <ac:chgData name="Eric" userId="b0428fb2-18a6-42fd-9c2e-2eb8845b055c" providerId="ADAL" clId="{FA2DB4BF-BC14-46F1-A050-C9E96584B15A}" dt="2021-04-22T20:51:49.531" v="4711" actId="1076"/>
          <ac:graphicFrameMkLst>
            <pc:docMk/>
            <pc:sldMk cId="1845145097" sldId="728"/>
            <ac:graphicFrameMk id="5" creationId="{C03E549F-9008-40DF-A147-69D3CE34A796}"/>
          </ac:graphicFrameMkLst>
        </pc:graphicFrameChg>
      </pc:sldChg>
      <pc:sldMasterChg chg="modSldLayout">
        <pc:chgData name="Eric" userId="b0428fb2-18a6-42fd-9c2e-2eb8845b055c" providerId="ADAL" clId="{FA2DB4BF-BC14-46F1-A050-C9E96584B15A}" dt="2021-04-20T20:05:58.117" v="2802"/>
        <pc:sldMasterMkLst>
          <pc:docMk/>
          <pc:sldMasterMk cId="2794954057" sldId="2147483672"/>
        </pc:sldMasterMkLst>
        <pc:sldLayoutChg chg="addSp modSp">
          <pc:chgData name="Eric" userId="b0428fb2-18a6-42fd-9c2e-2eb8845b055c" providerId="ADAL" clId="{FA2DB4BF-BC14-46F1-A050-C9E96584B15A}" dt="2021-04-20T20:05:58.117" v="2802"/>
          <pc:sldLayoutMkLst>
            <pc:docMk/>
            <pc:sldMasterMk cId="2794954057" sldId="2147483672"/>
            <pc:sldLayoutMk cId="951687796" sldId="2147483687"/>
          </pc:sldLayoutMkLst>
          <pc:spChg chg="add mod">
            <ac:chgData name="Eric" userId="b0428fb2-18a6-42fd-9c2e-2eb8845b055c" providerId="ADAL" clId="{FA2DB4BF-BC14-46F1-A050-C9E96584B15A}" dt="2021-04-20T20:05:58.117" v="2802"/>
            <ac:spMkLst>
              <pc:docMk/>
              <pc:sldMasterMk cId="2794954057" sldId="2147483672"/>
              <pc:sldLayoutMk cId="951687796" sldId="2147483687"/>
              <ac:spMk id="5" creationId="{D72581A4-1798-4920-A97D-76DE962C8A55}"/>
            </ac:spMkLst>
          </pc:spChg>
        </pc:sldLayoutChg>
      </pc:sldMasterChg>
    </pc:docChg>
  </pc:docChgLst>
  <pc:docChgLst>
    <pc:chgData name="Santos, Brandon L" userId="S::bsantos3@calstatela.edu::79aee34a-4f25-4946-9561-c3b0fbb99377" providerId="AD" clId="Web-{6371C19F-40F6-C000-123D-27E941DAB921}"/>
    <pc:docChg chg="modSld">
      <pc:chgData name="Santos, Brandon L" userId="S::bsantos3@calstatela.edu::79aee34a-4f25-4946-9561-c3b0fbb99377" providerId="AD" clId="Web-{6371C19F-40F6-C000-123D-27E941DAB921}" dt="2021-04-24T17:26:40.465" v="0" actId="1076"/>
      <pc:docMkLst>
        <pc:docMk/>
      </pc:docMkLst>
      <pc:sldChg chg="modSp">
        <pc:chgData name="Santos, Brandon L" userId="S::bsantos3@calstatela.edu::79aee34a-4f25-4946-9561-c3b0fbb99377" providerId="AD" clId="Web-{6371C19F-40F6-C000-123D-27E941DAB921}" dt="2021-04-24T17:26:40.465" v="0" actId="1076"/>
        <pc:sldMkLst>
          <pc:docMk/>
          <pc:sldMk cId="908562958" sldId="726"/>
        </pc:sldMkLst>
        <pc:spChg chg="mod">
          <ac:chgData name="Santos, Brandon L" userId="S::bsantos3@calstatela.edu::79aee34a-4f25-4946-9561-c3b0fbb99377" providerId="AD" clId="Web-{6371C19F-40F6-C000-123D-27E941DAB921}" dt="2021-04-24T17:26:40.465" v="0" actId="1076"/>
          <ac:spMkLst>
            <pc:docMk/>
            <pc:sldMk cId="908562958" sldId="726"/>
            <ac:spMk id="20" creationId="{45E56062-AD72-470B-BC05-687B5C017780}"/>
          </ac:spMkLst>
        </pc:spChg>
      </pc:sldChg>
    </pc:docChg>
  </pc:docChgLst>
  <pc:docChgLst>
    <pc:chgData name="Murillo, Ruben" userId="S::rmurill@calstatela.edu::2f0584ed-ea89-4ad5-b070-1389d397aecf" providerId="AD" clId="Web-{F895BF9F-C069-B000-D8CB-BDB47E211DAB}"/>
    <pc:docChg chg="modSld sldOrd">
      <pc:chgData name="Murillo, Ruben" userId="S::rmurill@calstatela.edu::2f0584ed-ea89-4ad5-b070-1389d397aecf" providerId="AD" clId="Web-{F895BF9F-C069-B000-D8CB-BDB47E211DAB}" dt="2021-04-18T23:07:51.641" v="2" actId="14100"/>
      <pc:docMkLst>
        <pc:docMk/>
      </pc:docMkLst>
      <pc:sldChg chg="modSp ord">
        <pc:chgData name="Murillo, Ruben" userId="S::rmurill@calstatela.edu::2f0584ed-ea89-4ad5-b070-1389d397aecf" providerId="AD" clId="Web-{F895BF9F-C069-B000-D8CB-BDB47E211DAB}" dt="2021-04-18T23:07:51.641" v="2" actId="14100"/>
        <pc:sldMkLst>
          <pc:docMk/>
          <pc:sldMk cId="3964135345" sldId="630"/>
        </pc:sldMkLst>
        <pc:picChg chg="mod">
          <ac:chgData name="Murillo, Ruben" userId="S::rmurill@calstatela.edu::2f0584ed-ea89-4ad5-b070-1389d397aecf" providerId="AD" clId="Web-{F895BF9F-C069-B000-D8CB-BDB47E211DAB}" dt="2021-04-18T23:07:51.641" v="2" actId="14100"/>
          <ac:picMkLst>
            <pc:docMk/>
            <pc:sldMk cId="3964135345" sldId="630"/>
            <ac:picMk id="1028" creationId="{E4C4C91E-731C-443A-ADAE-D343BEF3314A}"/>
          </ac:picMkLst>
        </pc:picChg>
      </pc:sldChg>
    </pc:docChg>
  </pc:docChgLst>
  <pc:docChgLst>
    <pc:chgData name="Miguel" userId="a03e43ff-8421-44f2-bde8-8d2caba8a319" providerId="ADAL" clId="{E57E92C8-0CCE-4B38-A361-E843B31596D4}"/>
    <pc:docChg chg="undo redo custSel addSld delSld modSld sldOrd">
      <pc:chgData name="Miguel" userId="a03e43ff-8421-44f2-bde8-8d2caba8a319" providerId="ADAL" clId="{E57E92C8-0CCE-4B38-A361-E843B31596D4}" dt="2021-04-26T04:19:54.246" v="1520" actId="115"/>
      <pc:docMkLst>
        <pc:docMk/>
      </pc:docMkLst>
      <pc:sldChg chg="addSp delSp">
        <pc:chgData name="Miguel" userId="a03e43ff-8421-44f2-bde8-8d2caba8a319" providerId="ADAL" clId="{E57E92C8-0CCE-4B38-A361-E843B31596D4}" dt="2021-04-20T06:05:48.335" v="410"/>
        <pc:sldMkLst>
          <pc:docMk/>
          <pc:sldMk cId="434838142" sldId="577"/>
        </pc:sldMkLst>
        <pc:picChg chg="add del">
          <ac:chgData name="Miguel" userId="a03e43ff-8421-44f2-bde8-8d2caba8a319" providerId="ADAL" clId="{E57E92C8-0CCE-4B38-A361-E843B31596D4}" dt="2021-04-20T06:05:15.298" v="405" actId="478"/>
          <ac:picMkLst>
            <pc:docMk/>
            <pc:sldMk cId="434838142" sldId="577"/>
            <ac:picMk id="1026" creationId="{F09C6B60-C73A-4FE8-8A80-21A80FF96192}"/>
          </ac:picMkLst>
        </pc:picChg>
        <pc:picChg chg="del">
          <ac:chgData name="Miguel" userId="a03e43ff-8421-44f2-bde8-8d2caba8a319" providerId="ADAL" clId="{E57E92C8-0CCE-4B38-A361-E843B31596D4}" dt="2021-04-20T06:05:20.272" v="406" actId="478"/>
          <ac:picMkLst>
            <pc:docMk/>
            <pc:sldMk cId="434838142" sldId="577"/>
            <ac:picMk id="1028" creationId="{672B7BC8-5F0C-42A8-A6B5-1744C00EF9C9}"/>
          </ac:picMkLst>
        </pc:picChg>
        <pc:picChg chg="add">
          <ac:chgData name="Miguel" userId="a03e43ff-8421-44f2-bde8-8d2caba8a319" providerId="ADAL" clId="{E57E92C8-0CCE-4B38-A361-E843B31596D4}" dt="2021-04-20T06:05:48.335" v="410"/>
          <ac:picMkLst>
            <pc:docMk/>
            <pc:sldMk cId="434838142" sldId="577"/>
            <ac:picMk id="1030" creationId="{58A0975F-A1C3-43AD-BE68-C08BFD7D9320}"/>
          </ac:picMkLst>
        </pc:picChg>
      </pc:sldChg>
      <pc:sldChg chg="modSp mod">
        <pc:chgData name="Miguel" userId="a03e43ff-8421-44f2-bde8-8d2caba8a319" providerId="ADAL" clId="{E57E92C8-0CCE-4B38-A361-E843B31596D4}" dt="2021-04-22T22:47:09.962" v="1438" actId="20577"/>
        <pc:sldMkLst>
          <pc:docMk/>
          <pc:sldMk cId="2862019297" sldId="586"/>
        </pc:sldMkLst>
        <pc:spChg chg="mod">
          <ac:chgData name="Miguel" userId="a03e43ff-8421-44f2-bde8-8d2caba8a319" providerId="ADAL" clId="{E57E92C8-0CCE-4B38-A361-E843B31596D4}" dt="2021-04-22T22:47:09.962" v="1438" actId="20577"/>
          <ac:spMkLst>
            <pc:docMk/>
            <pc:sldMk cId="2862019297" sldId="586"/>
            <ac:spMk id="6" creationId="{F98A417C-B7A0-49C1-BF3F-4CCEB8418B44}"/>
          </ac:spMkLst>
        </pc:spChg>
      </pc:sldChg>
      <pc:sldChg chg="modSp mod">
        <pc:chgData name="Miguel" userId="a03e43ff-8421-44f2-bde8-8d2caba8a319" providerId="ADAL" clId="{E57E92C8-0CCE-4B38-A361-E843B31596D4}" dt="2021-04-20T07:06:49.458" v="433" actId="6549"/>
        <pc:sldMkLst>
          <pc:docMk/>
          <pc:sldMk cId="1951077340" sldId="605"/>
        </pc:sldMkLst>
        <pc:spChg chg="mod">
          <ac:chgData name="Miguel" userId="a03e43ff-8421-44f2-bde8-8d2caba8a319" providerId="ADAL" clId="{E57E92C8-0CCE-4B38-A361-E843B31596D4}" dt="2021-04-20T07:06:49.458" v="433" actId="6549"/>
          <ac:spMkLst>
            <pc:docMk/>
            <pc:sldMk cId="1951077340" sldId="605"/>
            <ac:spMk id="10" creationId="{096444C3-8429-4F54-9D5D-EFCF504FBC50}"/>
          </ac:spMkLst>
        </pc:spChg>
      </pc:sldChg>
      <pc:sldChg chg="ord">
        <pc:chgData name="Miguel" userId="a03e43ff-8421-44f2-bde8-8d2caba8a319" providerId="ADAL" clId="{E57E92C8-0CCE-4B38-A361-E843B31596D4}" dt="2021-04-20T06:13:55.729" v="429"/>
        <pc:sldMkLst>
          <pc:docMk/>
          <pc:sldMk cId="4200985412" sldId="645"/>
        </pc:sldMkLst>
      </pc:sldChg>
      <pc:sldChg chg="modSp mod">
        <pc:chgData name="Miguel" userId="a03e43ff-8421-44f2-bde8-8d2caba8a319" providerId="ADAL" clId="{E57E92C8-0CCE-4B38-A361-E843B31596D4}" dt="2021-04-20T07:09:41.056" v="471" actId="20577"/>
        <pc:sldMkLst>
          <pc:docMk/>
          <pc:sldMk cId="2837910579" sldId="650"/>
        </pc:sldMkLst>
        <pc:spChg chg="mod">
          <ac:chgData name="Miguel" userId="a03e43ff-8421-44f2-bde8-8d2caba8a319" providerId="ADAL" clId="{E57E92C8-0CCE-4B38-A361-E843B31596D4}" dt="2021-04-20T07:09:41.056" v="471" actId="20577"/>
          <ac:spMkLst>
            <pc:docMk/>
            <pc:sldMk cId="2837910579" sldId="650"/>
            <ac:spMk id="2" creationId="{C787FFF6-470C-4554-B314-F1A32DB16CB5}"/>
          </ac:spMkLst>
        </pc:spChg>
      </pc:sldChg>
      <pc:sldChg chg="del">
        <pc:chgData name="Miguel" userId="a03e43ff-8421-44f2-bde8-8d2caba8a319" providerId="ADAL" clId="{E57E92C8-0CCE-4B38-A361-E843B31596D4}" dt="2021-04-20T05:09:33.455" v="401" actId="47"/>
        <pc:sldMkLst>
          <pc:docMk/>
          <pc:sldMk cId="265342178" sldId="662"/>
        </pc:sldMkLst>
      </pc:sldChg>
      <pc:sldChg chg="del">
        <pc:chgData name="Miguel" userId="a03e43ff-8421-44f2-bde8-8d2caba8a319" providerId="ADAL" clId="{E57E92C8-0CCE-4B38-A361-E843B31596D4}" dt="2021-04-20T05:09:37.853" v="403" actId="47"/>
        <pc:sldMkLst>
          <pc:docMk/>
          <pc:sldMk cId="1031009616" sldId="664"/>
        </pc:sldMkLst>
      </pc:sldChg>
      <pc:sldChg chg="del">
        <pc:chgData name="Miguel" userId="a03e43ff-8421-44f2-bde8-8d2caba8a319" providerId="ADAL" clId="{E57E92C8-0CCE-4B38-A361-E843B31596D4}" dt="2021-04-20T05:09:36.932" v="402" actId="47"/>
        <pc:sldMkLst>
          <pc:docMk/>
          <pc:sldMk cId="1772587763" sldId="665"/>
        </pc:sldMkLst>
      </pc:sldChg>
      <pc:sldChg chg="modSp mod">
        <pc:chgData name="Miguel" userId="a03e43ff-8421-44f2-bde8-8d2caba8a319" providerId="ADAL" clId="{E57E92C8-0CCE-4B38-A361-E843B31596D4}" dt="2021-04-20T07:08:21.099" v="456" actId="20577"/>
        <pc:sldMkLst>
          <pc:docMk/>
          <pc:sldMk cId="1073114751" sldId="668"/>
        </pc:sldMkLst>
        <pc:spChg chg="mod">
          <ac:chgData name="Miguel" userId="a03e43ff-8421-44f2-bde8-8d2caba8a319" providerId="ADAL" clId="{E57E92C8-0CCE-4B38-A361-E843B31596D4}" dt="2021-04-20T07:08:21.099" v="456" actId="20577"/>
          <ac:spMkLst>
            <pc:docMk/>
            <pc:sldMk cId="1073114751" sldId="668"/>
            <ac:spMk id="10" creationId="{48D78920-A49D-4600-87AD-EFE788277D3E}"/>
          </ac:spMkLst>
        </pc:spChg>
      </pc:sldChg>
      <pc:sldChg chg="modSp mod">
        <pc:chgData name="Miguel" userId="a03e43ff-8421-44f2-bde8-8d2caba8a319" providerId="ADAL" clId="{E57E92C8-0CCE-4B38-A361-E843B31596D4}" dt="2021-04-20T07:07:02.933" v="439" actId="20577"/>
        <pc:sldMkLst>
          <pc:docMk/>
          <pc:sldMk cId="251727947" sldId="682"/>
        </pc:sldMkLst>
        <pc:spChg chg="mod">
          <ac:chgData name="Miguel" userId="a03e43ff-8421-44f2-bde8-8d2caba8a319" providerId="ADAL" clId="{E57E92C8-0CCE-4B38-A361-E843B31596D4}" dt="2021-04-20T07:07:02.933" v="439" actId="20577"/>
          <ac:spMkLst>
            <pc:docMk/>
            <pc:sldMk cId="251727947" sldId="682"/>
            <ac:spMk id="10" creationId="{48D78920-A49D-4600-87AD-EFE788277D3E}"/>
          </ac:spMkLst>
        </pc:spChg>
      </pc:sldChg>
      <pc:sldChg chg="modSp mod">
        <pc:chgData name="Miguel" userId="a03e43ff-8421-44f2-bde8-8d2caba8a319" providerId="ADAL" clId="{E57E92C8-0CCE-4B38-A361-E843B31596D4}" dt="2021-04-20T07:06:56.926" v="436" actId="14100"/>
        <pc:sldMkLst>
          <pc:docMk/>
          <pc:sldMk cId="4051325204" sldId="685"/>
        </pc:sldMkLst>
        <pc:spChg chg="mod">
          <ac:chgData name="Miguel" userId="a03e43ff-8421-44f2-bde8-8d2caba8a319" providerId="ADAL" clId="{E57E92C8-0CCE-4B38-A361-E843B31596D4}" dt="2021-04-20T07:06:56.926" v="436" actId="14100"/>
          <ac:spMkLst>
            <pc:docMk/>
            <pc:sldMk cId="4051325204" sldId="685"/>
            <ac:spMk id="5" creationId="{9857651F-93B9-4715-84EF-310263BD2CD9}"/>
          </ac:spMkLst>
        </pc:spChg>
      </pc:sldChg>
      <pc:sldChg chg="modSp mod">
        <pc:chgData name="Miguel" userId="a03e43ff-8421-44f2-bde8-8d2caba8a319" providerId="ADAL" clId="{E57E92C8-0CCE-4B38-A361-E843B31596D4}" dt="2021-04-20T07:07:32.504" v="445" actId="20577"/>
        <pc:sldMkLst>
          <pc:docMk/>
          <pc:sldMk cId="2406308652" sldId="687"/>
        </pc:sldMkLst>
        <pc:spChg chg="mod">
          <ac:chgData name="Miguel" userId="a03e43ff-8421-44f2-bde8-8d2caba8a319" providerId="ADAL" clId="{E57E92C8-0CCE-4B38-A361-E843B31596D4}" dt="2021-04-20T07:07:32.504" v="445" actId="20577"/>
          <ac:spMkLst>
            <pc:docMk/>
            <pc:sldMk cId="2406308652" sldId="687"/>
            <ac:spMk id="10" creationId="{D16A9701-CCC4-447D-9A7A-CE947DB223A4}"/>
          </ac:spMkLst>
        </pc:spChg>
        <pc:graphicFrameChg chg="mod">
          <ac:chgData name="Miguel" userId="a03e43ff-8421-44f2-bde8-8d2caba8a319" providerId="ADAL" clId="{E57E92C8-0CCE-4B38-A361-E843B31596D4}" dt="2021-04-20T07:07:22.126" v="442" actId="1076"/>
          <ac:graphicFrameMkLst>
            <pc:docMk/>
            <pc:sldMk cId="2406308652" sldId="687"/>
            <ac:graphicFrameMk id="6" creationId="{DA972AF8-2BF2-460F-BA30-151F02243D83}"/>
          </ac:graphicFrameMkLst>
        </pc:graphicFrameChg>
      </pc:sldChg>
      <pc:sldChg chg="modSp mod">
        <pc:chgData name="Miguel" userId="a03e43ff-8421-44f2-bde8-8d2caba8a319" providerId="ADAL" clId="{E57E92C8-0CCE-4B38-A361-E843B31596D4}" dt="2021-04-20T07:09:45.574" v="474" actId="20577"/>
        <pc:sldMkLst>
          <pc:docMk/>
          <pc:sldMk cId="4108704811" sldId="688"/>
        </pc:sldMkLst>
        <pc:spChg chg="mod">
          <ac:chgData name="Miguel" userId="a03e43ff-8421-44f2-bde8-8d2caba8a319" providerId="ADAL" clId="{E57E92C8-0CCE-4B38-A361-E843B31596D4}" dt="2021-04-20T07:09:45.574" v="474" actId="20577"/>
          <ac:spMkLst>
            <pc:docMk/>
            <pc:sldMk cId="4108704811" sldId="688"/>
            <ac:spMk id="12" creationId="{9FD57578-BCD3-42A1-BAA9-42D7ED670171}"/>
          </ac:spMkLst>
        </pc:spChg>
      </pc:sldChg>
      <pc:sldChg chg="modSp mod">
        <pc:chgData name="Miguel" userId="a03e43ff-8421-44f2-bde8-8d2caba8a319" providerId="ADAL" clId="{E57E92C8-0CCE-4B38-A361-E843B31596D4}" dt="2021-04-22T22:45:20.569" v="1405" actId="20577"/>
        <pc:sldMkLst>
          <pc:docMk/>
          <pc:sldMk cId="3060655210" sldId="689"/>
        </pc:sldMkLst>
        <pc:spChg chg="mod">
          <ac:chgData name="Miguel" userId="a03e43ff-8421-44f2-bde8-8d2caba8a319" providerId="ADAL" clId="{E57E92C8-0CCE-4B38-A361-E843B31596D4}" dt="2021-04-22T22:45:20.569" v="1405" actId="20577"/>
          <ac:spMkLst>
            <pc:docMk/>
            <pc:sldMk cId="3060655210" sldId="689"/>
            <ac:spMk id="24" creationId="{7C629A12-82EA-43EA-8BF3-61539575308E}"/>
          </ac:spMkLst>
        </pc:spChg>
        <pc:graphicFrameChg chg="modGraphic">
          <ac:chgData name="Miguel" userId="a03e43ff-8421-44f2-bde8-8d2caba8a319" providerId="ADAL" clId="{E57E92C8-0CCE-4B38-A361-E843B31596D4}" dt="2021-04-20T07:09:51.328" v="475" actId="14734"/>
          <ac:graphicFrameMkLst>
            <pc:docMk/>
            <pc:sldMk cId="3060655210" sldId="689"/>
            <ac:graphicFrameMk id="13" creationId="{1D880CE0-F414-4EAF-8E88-427C39CB800B}"/>
          </ac:graphicFrameMkLst>
        </pc:graphicFrameChg>
      </pc:sldChg>
      <pc:sldChg chg="modSp">
        <pc:chgData name="Miguel" userId="a03e43ff-8421-44f2-bde8-8d2caba8a319" providerId="ADAL" clId="{E57E92C8-0CCE-4B38-A361-E843B31596D4}" dt="2021-04-22T22:45:37.601" v="1409" actId="20577"/>
        <pc:sldMkLst>
          <pc:docMk/>
          <pc:sldMk cId="1139602586" sldId="691"/>
        </pc:sldMkLst>
        <pc:spChg chg="mod">
          <ac:chgData name="Miguel" userId="a03e43ff-8421-44f2-bde8-8d2caba8a319" providerId="ADAL" clId="{E57E92C8-0CCE-4B38-A361-E843B31596D4}" dt="2021-04-22T22:45:37.601" v="1409" actId="20577"/>
          <ac:spMkLst>
            <pc:docMk/>
            <pc:sldMk cId="1139602586" sldId="691"/>
            <ac:spMk id="82" creationId="{6E562BD2-378C-421E-BCB3-0D3213357A93}"/>
          </ac:spMkLst>
        </pc:spChg>
      </pc:sldChg>
      <pc:sldChg chg="modSp mod">
        <pc:chgData name="Miguel" userId="a03e43ff-8421-44f2-bde8-8d2caba8a319" providerId="ADAL" clId="{E57E92C8-0CCE-4B38-A361-E843B31596D4}" dt="2021-04-22T22:45:42.201" v="1412" actId="20577"/>
        <pc:sldMkLst>
          <pc:docMk/>
          <pc:sldMk cId="431986056" sldId="693"/>
        </pc:sldMkLst>
        <pc:spChg chg="mod">
          <ac:chgData name="Miguel" userId="a03e43ff-8421-44f2-bde8-8d2caba8a319" providerId="ADAL" clId="{E57E92C8-0CCE-4B38-A361-E843B31596D4}" dt="2021-04-22T22:45:42.201" v="1412" actId="20577"/>
          <ac:spMkLst>
            <pc:docMk/>
            <pc:sldMk cId="431986056" sldId="693"/>
            <ac:spMk id="171" creationId="{4605E9BE-4EBA-4D9E-B885-7A9E685EA67D}"/>
          </ac:spMkLst>
        </pc:spChg>
      </pc:sldChg>
      <pc:sldChg chg="addSp delSp modSp mod">
        <pc:chgData name="Miguel" userId="a03e43ff-8421-44f2-bde8-8d2caba8a319" providerId="ADAL" clId="{E57E92C8-0CCE-4B38-A361-E843B31596D4}" dt="2021-04-22T22:46:50.383" v="1426" actId="20577"/>
        <pc:sldMkLst>
          <pc:docMk/>
          <pc:sldMk cId="3840659110" sldId="694"/>
        </pc:sldMkLst>
        <pc:spChg chg="add mod">
          <ac:chgData name="Miguel" userId="a03e43ff-8421-44f2-bde8-8d2caba8a319" providerId="ADAL" clId="{E57E92C8-0CCE-4B38-A361-E843B31596D4}" dt="2021-04-19T18:04:22.946" v="48" actId="1076"/>
          <ac:spMkLst>
            <pc:docMk/>
            <pc:sldMk cId="3840659110" sldId="694"/>
            <ac:spMk id="30" creationId="{69293C34-278F-405B-9A2C-94AAEEFC6C0B}"/>
          </ac:spMkLst>
        </pc:spChg>
        <pc:spChg chg="add mod">
          <ac:chgData name="Miguel" userId="a03e43ff-8421-44f2-bde8-8d2caba8a319" providerId="ADAL" clId="{E57E92C8-0CCE-4B38-A361-E843B31596D4}" dt="2021-04-19T18:04:44.413" v="65" actId="20577"/>
          <ac:spMkLst>
            <pc:docMk/>
            <pc:sldMk cId="3840659110" sldId="694"/>
            <ac:spMk id="32" creationId="{C2AFF1C0-5C3C-4E50-9B63-341C0D8EB9A8}"/>
          </ac:spMkLst>
        </pc:spChg>
        <pc:spChg chg="add mod">
          <ac:chgData name="Miguel" userId="a03e43ff-8421-44f2-bde8-8d2caba8a319" providerId="ADAL" clId="{E57E92C8-0CCE-4B38-A361-E843B31596D4}" dt="2021-04-19T18:05:04.446" v="78" actId="1076"/>
          <ac:spMkLst>
            <pc:docMk/>
            <pc:sldMk cId="3840659110" sldId="694"/>
            <ac:spMk id="33" creationId="{0EDB3866-1A32-4709-AA2C-6DB7879902AB}"/>
          </ac:spMkLst>
        </pc:spChg>
        <pc:spChg chg="add mod">
          <ac:chgData name="Miguel" userId="a03e43ff-8421-44f2-bde8-8d2caba8a319" providerId="ADAL" clId="{E57E92C8-0CCE-4B38-A361-E843B31596D4}" dt="2021-04-19T18:05:20.336" v="93" actId="20577"/>
          <ac:spMkLst>
            <pc:docMk/>
            <pc:sldMk cId="3840659110" sldId="694"/>
            <ac:spMk id="34" creationId="{D02C14E7-F200-4AA3-8637-F8CE1BA65CB2}"/>
          </ac:spMkLst>
        </pc:spChg>
        <pc:spChg chg="add mod">
          <ac:chgData name="Miguel" userId="a03e43ff-8421-44f2-bde8-8d2caba8a319" providerId="ADAL" clId="{E57E92C8-0CCE-4B38-A361-E843B31596D4}" dt="2021-04-20T00:13:34.009" v="318" actId="20577"/>
          <ac:spMkLst>
            <pc:docMk/>
            <pc:sldMk cId="3840659110" sldId="694"/>
            <ac:spMk id="35" creationId="{BEA79445-AE9A-48CC-9591-6C1572CA0285}"/>
          </ac:spMkLst>
        </pc:spChg>
        <pc:spChg chg="add mod">
          <ac:chgData name="Miguel" userId="a03e43ff-8421-44f2-bde8-8d2caba8a319" providerId="ADAL" clId="{E57E92C8-0CCE-4B38-A361-E843B31596D4}" dt="2021-04-19T18:06:03.587" v="148" actId="20577"/>
          <ac:spMkLst>
            <pc:docMk/>
            <pc:sldMk cId="3840659110" sldId="694"/>
            <ac:spMk id="36" creationId="{0E1F7D85-59A4-410D-8587-497A09515C26}"/>
          </ac:spMkLst>
        </pc:spChg>
        <pc:spChg chg="add mod">
          <ac:chgData name="Miguel" userId="a03e43ff-8421-44f2-bde8-8d2caba8a319" providerId="ADAL" clId="{E57E92C8-0CCE-4B38-A361-E843B31596D4}" dt="2021-04-19T18:06:20.472" v="167" actId="20577"/>
          <ac:spMkLst>
            <pc:docMk/>
            <pc:sldMk cId="3840659110" sldId="694"/>
            <ac:spMk id="37" creationId="{9F639414-AE4E-4EB4-BF22-9BD7BFE76161}"/>
          </ac:spMkLst>
        </pc:spChg>
        <pc:spChg chg="add mod">
          <ac:chgData name="Miguel" userId="a03e43ff-8421-44f2-bde8-8d2caba8a319" providerId="ADAL" clId="{E57E92C8-0CCE-4B38-A361-E843B31596D4}" dt="2021-04-19T18:06:53.220" v="183" actId="1076"/>
          <ac:spMkLst>
            <pc:docMk/>
            <pc:sldMk cId="3840659110" sldId="694"/>
            <ac:spMk id="38" creationId="{2B0A4D18-F58B-4752-B273-2B70BC8E4277}"/>
          </ac:spMkLst>
        </pc:spChg>
        <pc:spChg chg="add mod">
          <ac:chgData name="Miguel" userId="a03e43ff-8421-44f2-bde8-8d2caba8a319" providerId="ADAL" clId="{E57E92C8-0CCE-4B38-A361-E843B31596D4}" dt="2021-04-19T18:07:08.348" v="194" actId="20577"/>
          <ac:spMkLst>
            <pc:docMk/>
            <pc:sldMk cId="3840659110" sldId="694"/>
            <ac:spMk id="39" creationId="{AE5F168E-F415-48F3-A38B-4E2015C00051}"/>
          </ac:spMkLst>
        </pc:spChg>
        <pc:spChg chg="add mod">
          <ac:chgData name="Miguel" userId="a03e43ff-8421-44f2-bde8-8d2caba8a319" providerId="ADAL" clId="{E57E92C8-0CCE-4B38-A361-E843B31596D4}" dt="2021-04-19T18:08:56.253" v="207" actId="1076"/>
          <ac:spMkLst>
            <pc:docMk/>
            <pc:sldMk cId="3840659110" sldId="694"/>
            <ac:spMk id="40" creationId="{C8E3AF92-71A1-4644-BBF5-9D39A4B2595B}"/>
          </ac:spMkLst>
        </pc:spChg>
        <pc:spChg chg="add mod">
          <ac:chgData name="Miguel" userId="a03e43ff-8421-44f2-bde8-8d2caba8a319" providerId="ADAL" clId="{E57E92C8-0CCE-4B38-A361-E843B31596D4}" dt="2021-04-19T18:09:15.814" v="216" actId="1076"/>
          <ac:spMkLst>
            <pc:docMk/>
            <pc:sldMk cId="3840659110" sldId="694"/>
            <ac:spMk id="41" creationId="{4A5C2C38-6E92-47A4-9A56-D2B2334A38BE}"/>
          </ac:spMkLst>
        </pc:spChg>
        <pc:spChg chg="add mod">
          <ac:chgData name="Miguel" userId="a03e43ff-8421-44f2-bde8-8d2caba8a319" providerId="ADAL" clId="{E57E92C8-0CCE-4B38-A361-E843B31596D4}" dt="2021-04-19T18:09:28.917" v="229" actId="1076"/>
          <ac:spMkLst>
            <pc:docMk/>
            <pc:sldMk cId="3840659110" sldId="694"/>
            <ac:spMk id="42" creationId="{F9310D4D-7F68-4E48-AE70-D9580E103925}"/>
          </ac:spMkLst>
        </pc:spChg>
        <pc:spChg chg="add mod">
          <ac:chgData name="Miguel" userId="a03e43ff-8421-44f2-bde8-8d2caba8a319" providerId="ADAL" clId="{E57E92C8-0CCE-4B38-A361-E843B31596D4}" dt="2021-04-19T23:57:26.569" v="313" actId="1076"/>
          <ac:spMkLst>
            <pc:docMk/>
            <pc:sldMk cId="3840659110" sldId="694"/>
            <ac:spMk id="43" creationId="{D10126C8-F549-4FCB-BF43-6B93FFC09504}"/>
          </ac:spMkLst>
        </pc:spChg>
        <pc:spChg chg="add mod">
          <ac:chgData name="Miguel" userId="a03e43ff-8421-44f2-bde8-8d2caba8a319" providerId="ADAL" clId="{E57E92C8-0CCE-4B38-A361-E843B31596D4}" dt="2021-04-19T18:10:31.805" v="244" actId="1076"/>
          <ac:spMkLst>
            <pc:docMk/>
            <pc:sldMk cId="3840659110" sldId="694"/>
            <ac:spMk id="44" creationId="{DE32D438-1BAC-4A8B-B3A9-0A9DCCCEEDCD}"/>
          </ac:spMkLst>
        </pc:spChg>
        <pc:spChg chg="mod">
          <ac:chgData name="Miguel" userId="a03e43ff-8421-44f2-bde8-8d2caba8a319" providerId="ADAL" clId="{E57E92C8-0CCE-4B38-A361-E843B31596D4}" dt="2021-04-22T22:46:50.383" v="1426" actId="20577"/>
          <ac:spMkLst>
            <pc:docMk/>
            <pc:sldMk cId="3840659110" sldId="694"/>
            <ac:spMk id="45" creationId="{23A1D680-B889-46A1-9315-5A0A98829140}"/>
          </ac:spMkLst>
        </pc:spChg>
        <pc:picChg chg="mod">
          <ac:chgData name="Miguel" userId="a03e43ff-8421-44f2-bde8-8d2caba8a319" providerId="ADAL" clId="{E57E92C8-0CCE-4B38-A361-E843B31596D4}" dt="2021-04-19T18:14:32.571" v="310" actId="1076"/>
          <ac:picMkLst>
            <pc:docMk/>
            <pc:sldMk cId="3840659110" sldId="694"/>
            <ac:picMk id="11" creationId="{371AC8E3-069B-4A6B-85BA-8FDB284C0C25}"/>
          </ac:picMkLst>
        </pc:picChg>
        <pc:cxnChg chg="add mod">
          <ac:chgData name="Miguel" userId="a03e43ff-8421-44f2-bde8-8d2caba8a319" providerId="ADAL" clId="{E57E92C8-0CCE-4B38-A361-E843B31596D4}" dt="2021-04-19T18:02:23.474" v="20" actId="13822"/>
          <ac:cxnSpMkLst>
            <pc:docMk/>
            <pc:sldMk cId="3840659110" sldId="694"/>
            <ac:cxnSpMk id="4" creationId="{B06150DA-8671-4C61-9451-589B4DD3FDCD}"/>
          </ac:cxnSpMkLst>
        </pc:cxnChg>
        <pc:cxnChg chg="mod">
          <ac:chgData name="Miguel" userId="a03e43ff-8421-44f2-bde8-8d2caba8a319" providerId="ADAL" clId="{E57E92C8-0CCE-4B38-A361-E843B31596D4}" dt="2021-04-19T18:01:39.949" v="14" actId="13822"/>
          <ac:cxnSpMkLst>
            <pc:docMk/>
            <pc:sldMk cId="3840659110" sldId="694"/>
            <ac:cxnSpMk id="16" creationId="{608C2B62-79CC-4EF7-8511-047BF1E02533}"/>
          </ac:cxnSpMkLst>
        </pc:cxnChg>
        <pc:cxnChg chg="mod">
          <ac:chgData name="Miguel" userId="a03e43ff-8421-44f2-bde8-8d2caba8a319" providerId="ADAL" clId="{E57E92C8-0CCE-4B38-A361-E843B31596D4}" dt="2021-04-19T18:03:06.855" v="28" actId="14100"/>
          <ac:cxnSpMkLst>
            <pc:docMk/>
            <pc:sldMk cId="3840659110" sldId="694"/>
            <ac:cxnSpMk id="17" creationId="{613549FB-B357-44B1-9FEF-3F68F297A52D}"/>
          </ac:cxnSpMkLst>
        </pc:cxnChg>
        <pc:cxnChg chg="mod">
          <ac:chgData name="Miguel" userId="a03e43ff-8421-44f2-bde8-8d2caba8a319" providerId="ADAL" clId="{E57E92C8-0CCE-4B38-A361-E843B31596D4}" dt="2021-04-19T18:01:35.310" v="12" actId="13822"/>
          <ac:cxnSpMkLst>
            <pc:docMk/>
            <pc:sldMk cId="3840659110" sldId="694"/>
            <ac:cxnSpMk id="18" creationId="{78BC57E0-66DB-40E5-A0F6-6EB5ACF277DD}"/>
          </ac:cxnSpMkLst>
        </pc:cxnChg>
        <pc:cxnChg chg="mod">
          <ac:chgData name="Miguel" userId="a03e43ff-8421-44f2-bde8-8d2caba8a319" providerId="ADAL" clId="{E57E92C8-0CCE-4B38-A361-E843B31596D4}" dt="2021-04-19T18:01:11.514" v="5" actId="13822"/>
          <ac:cxnSpMkLst>
            <pc:docMk/>
            <pc:sldMk cId="3840659110" sldId="694"/>
            <ac:cxnSpMk id="19" creationId="{7730D2CF-4683-4B4C-BC0E-6E684F7B5B64}"/>
          </ac:cxnSpMkLst>
        </pc:cxnChg>
        <pc:cxnChg chg="mod">
          <ac:chgData name="Miguel" userId="a03e43ff-8421-44f2-bde8-8d2caba8a319" providerId="ADAL" clId="{E57E92C8-0CCE-4B38-A361-E843B31596D4}" dt="2021-04-19T18:01:26.298" v="9" actId="13822"/>
          <ac:cxnSpMkLst>
            <pc:docMk/>
            <pc:sldMk cId="3840659110" sldId="694"/>
            <ac:cxnSpMk id="20" creationId="{10918DBA-A8ED-4B2B-AE66-810A5E6C78E4}"/>
          </ac:cxnSpMkLst>
        </pc:cxnChg>
        <pc:cxnChg chg="mod">
          <ac:chgData name="Miguel" userId="a03e43ff-8421-44f2-bde8-8d2caba8a319" providerId="ADAL" clId="{E57E92C8-0CCE-4B38-A361-E843B31596D4}" dt="2021-04-19T18:01:19.746" v="6" actId="13822"/>
          <ac:cxnSpMkLst>
            <pc:docMk/>
            <pc:sldMk cId="3840659110" sldId="694"/>
            <ac:cxnSpMk id="21" creationId="{CEE92DEB-3B14-49B0-B68A-E2B659A6CA2D}"/>
          </ac:cxnSpMkLst>
        </pc:cxnChg>
        <pc:cxnChg chg="mod">
          <ac:chgData name="Miguel" userId="a03e43ff-8421-44f2-bde8-8d2caba8a319" providerId="ADAL" clId="{E57E92C8-0CCE-4B38-A361-E843B31596D4}" dt="2021-04-19T18:01:28.401" v="10" actId="13822"/>
          <ac:cxnSpMkLst>
            <pc:docMk/>
            <pc:sldMk cId="3840659110" sldId="694"/>
            <ac:cxnSpMk id="22" creationId="{ED8D6A5C-57BB-4AD6-AF0C-5481331A1B28}"/>
          </ac:cxnSpMkLst>
        </pc:cxnChg>
        <pc:cxnChg chg="mod">
          <ac:chgData name="Miguel" userId="a03e43ff-8421-44f2-bde8-8d2caba8a319" providerId="ADAL" clId="{E57E92C8-0CCE-4B38-A361-E843B31596D4}" dt="2021-04-19T18:01:31.821" v="11" actId="13822"/>
          <ac:cxnSpMkLst>
            <pc:docMk/>
            <pc:sldMk cId="3840659110" sldId="694"/>
            <ac:cxnSpMk id="23" creationId="{1F6FAF1C-0ECA-4615-B91A-EE2D8DEF4B9F}"/>
          </ac:cxnSpMkLst>
        </pc:cxnChg>
        <pc:cxnChg chg="add mod">
          <ac:chgData name="Miguel" userId="a03e43ff-8421-44f2-bde8-8d2caba8a319" providerId="ADAL" clId="{E57E92C8-0CCE-4B38-A361-E843B31596D4}" dt="2021-04-19T18:02:47.638" v="23" actId="14100"/>
          <ac:cxnSpMkLst>
            <pc:docMk/>
            <pc:sldMk cId="3840659110" sldId="694"/>
            <ac:cxnSpMk id="24" creationId="{C8F3909A-889D-466C-912E-AA9499B70371}"/>
          </ac:cxnSpMkLst>
        </pc:cxnChg>
        <pc:cxnChg chg="mod">
          <ac:chgData name="Miguel" userId="a03e43ff-8421-44f2-bde8-8d2caba8a319" providerId="ADAL" clId="{E57E92C8-0CCE-4B38-A361-E843B31596D4}" dt="2021-04-19T18:01:24.253" v="8" actId="13822"/>
          <ac:cxnSpMkLst>
            <pc:docMk/>
            <pc:sldMk cId="3840659110" sldId="694"/>
            <ac:cxnSpMk id="25" creationId="{C04A6338-4195-4B69-AEDB-888A63D937C6}"/>
          </ac:cxnSpMkLst>
        </pc:cxnChg>
        <pc:cxnChg chg="mod">
          <ac:chgData name="Miguel" userId="a03e43ff-8421-44f2-bde8-8d2caba8a319" providerId="ADAL" clId="{E57E92C8-0CCE-4B38-A361-E843B31596D4}" dt="2021-04-19T18:01:22.549" v="7" actId="13822"/>
          <ac:cxnSpMkLst>
            <pc:docMk/>
            <pc:sldMk cId="3840659110" sldId="694"/>
            <ac:cxnSpMk id="26" creationId="{BBD554EC-5A9F-4E28-91F7-A4A0A087ADE7}"/>
          </ac:cxnSpMkLst>
        </pc:cxnChg>
        <pc:cxnChg chg="add mod">
          <ac:chgData name="Miguel" userId="a03e43ff-8421-44f2-bde8-8d2caba8a319" providerId="ADAL" clId="{E57E92C8-0CCE-4B38-A361-E843B31596D4}" dt="2021-04-19T18:03:14.502" v="29" actId="14100"/>
          <ac:cxnSpMkLst>
            <pc:docMk/>
            <pc:sldMk cId="3840659110" sldId="694"/>
            <ac:cxnSpMk id="27" creationId="{D6527C52-2C1E-4B52-B4CC-A9AFF9275995}"/>
          </ac:cxnSpMkLst>
        </pc:cxnChg>
        <pc:cxnChg chg="add mod">
          <ac:chgData name="Miguel" userId="a03e43ff-8421-44f2-bde8-8d2caba8a319" providerId="ADAL" clId="{E57E92C8-0CCE-4B38-A361-E843B31596D4}" dt="2021-04-19T18:03:41.555" v="33" actId="14100"/>
          <ac:cxnSpMkLst>
            <pc:docMk/>
            <pc:sldMk cId="3840659110" sldId="694"/>
            <ac:cxnSpMk id="28" creationId="{D636A79C-BC29-41AB-80F1-3757062DC2D8}"/>
          </ac:cxnSpMkLst>
        </pc:cxnChg>
        <pc:cxnChg chg="add del mod">
          <ac:chgData name="Miguel" userId="a03e43ff-8421-44f2-bde8-8d2caba8a319" providerId="ADAL" clId="{E57E92C8-0CCE-4B38-A361-E843B31596D4}" dt="2021-04-19T18:04:28.755" v="50"/>
          <ac:cxnSpMkLst>
            <pc:docMk/>
            <pc:sldMk cId="3840659110" sldId="694"/>
            <ac:cxnSpMk id="31" creationId="{787E8271-AA45-41CF-8D2C-6BD1F28349F2}"/>
          </ac:cxnSpMkLst>
        </pc:cxnChg>
      </pc:sldChg>
      <pc:sldChg chg="modSp mod">
        <pc:chgData name="Miguel" userId="a03e43ff-8421-44f2-bde8-8d2caba8a319" providerId="ADAL" clId="{E57E92C8-0CCE-4B38-A361-E843B31596D4}" dt="2021-04-22T04:23:38.485" v="1064" actId="20577"/>
        <pc:sldMkLst>
          <pc:docMk/>
          <pc:sldMk cId="1830909197" sldId="696"/>
        </pc:sldMkLst>
        <pc:spChg chg="mod">
          <ac:chgData name="Miguel" userId="a03e43ff-8421-44f2-bde8-8d2caba8a319" providerId="ADAL" clId="{E57E92C8-0CCE-4B38-A361-E843B31596D4}" dt="2021-04-22T04:23:38.485" v="1064" actId="20577"/>
          <ac:spMkLst>
            <pc:docMk/>
            <pc:sldMk cId="1830909197" sldId="696"/>
            <ac:spMk id="14" creationId="{1CAFEC5F-8A9A-4255-A93E-A04BD659B425}"/>
          </ac:spMkLst>
        </pc:spChg>
      </pc:sldChg>
      <pc:sldChg chg="modSp mod">
        <pc:chgData name="Miguel" userId="a03e43ff-8421-44f2-bde8-8d2caba8a319" providerId="ADAL" clId="{E57E92C8-0CCE-4B38-A361-E843B31596D4}" dt="2021-04-20T07:07:49.300" v="449" actId="20577"/>
        <pc:sldMkLst>
          <pc:docMk/>
          <pc:sldMk cId="631568740" sldId="697"/>
        </pc:sldMkLst>
        <pc:spChg chg="mod">
          <ac:chgData name="Miguel" userId="a03e43ff-8421-44f2-bde8-8d2caba8a319" providerId="ADAL" clId="{E57E92C8-0CCE-4B38-A361-E843B31596D4}" dt="2021-04-20T07:07:49.300" v="449" actId="20577"/>
          <ac:spMkLst>
            <pc:docMk/>
            <pc:sldMk cId="631568740" sldId="697"/>
            <ac:spMk id="8" creationId="{7DC311D7-41CF-4052-B575-6B005F4CCE7A}"/>
          </ac:spMkLst>
        </pc:spChg>
      </pc:sldChg>
      <pc:sldChg chg="modSp mod modCm">
        <pc:chgData name="Miguel" userId="a03e43ff-8421-44f2-bde8-8d2caba8a319" providerId="ADAL" clId="{E57E92C8-0CCE-4B38-A361-E843B31596D4}" dt="2021-04-22T04:18:10.962" v="1030" actId="20577"/>
        <pc:sldMkLst>
          <pc:docMk/>
          <pc:sldMk cId="775316398" sldId="698"/>
        </pc:sldMkLst>
        <pc:spChg chg="mod">
          <ac:chgData name="Miguel" userId="a03e43ff-8421-44f2-bde8-8d2caba8a319" providerId="ADAL" clId="{E57E92C8-0CCE-4B38-A361-E843B31596D4}" dt="2021-04-22T04:18:10.962" v="1030" actId="20577"/>
          <ac:spMkLst>
            <pc:docMk/>
            <pc:sldMk cId="775316398" sldId="698"/>
            <ac:spMk id="15" creationId="{A8784E7F-3643-418A-A232-1A36E47280F7}"/>
          </ac:spMkLst>
        </pc:spChg>
        <pc:spChg chg="mod">
          <ac:chgData name="Miguel" userId="a03e43ff-8421-44f2-bde8-8d2caba8a319" providerId="ADAL" clId="{E57E92C8-0CCE-4B38-A361-E843B31596D4}" dt="2021-04-20T07:07:57.779" v="451" actId="20577"/>
          <ac:spMkLst>
            <pc:docMk/>
            <pc:sldMk cId="775316398" sldId="698"/>
            <ac:spMk id="18" creationId="{6967F467-8E2A-4C16-A6BB-C6CED7363AF5}"/>
          </ac:spMkLst>
        </pc:spChg>
        <pc:spChg chg="mod">
          <ac:chgData name="Miguel" userId="a03e43ff-8421-44f2-bde8-8d2caba8a319" providerId="ADAL" clId="{E57E92C8-0CCE-4B38-A361-E843B31596D4}" dt="2021-04-22T04:18:02.761" v="1018" actId="20577"/>
          <ac:spMkLst>
            <pc:docMk/>
            <pc:sldMk cId="775316398" sldId="698"/>
            <ac:spMk id="21" creationId="{53898E25-07C9-4A4A-A86C-905BC75C9EBD}"/>
          </ac:spMkLst>
        </pc:spChg>
      </pc:sldChg>
      <pc:sldChg chg="modSp mod">
        <pc:chgData name="Miguel" userId="a03e43ff-8421-44f2-bde8-8d2caba8a319" providerId="ADAL" clId="{E57E92C8-0CCE-4B38-A361-E843B31596D4}" dt="2021-04-22T04:18:26.049" v="1042" actId="20577"/>
        <pc:sldMkLst>
          <pc:docMk/>
          <pc:sldMk cId="923092936" sldId="699"/>
        </pc:sldMkLst>
        <pc:spChg chg="mod">
          <ac:chgData name="Miguel" userId="a03e43ff-8421-44f2-bde8-8d2caba8a319" providerId="ADAL" clId="{E57E92C8-0CCE-4B38-A361-E843B31596D4}" dt="2021-04-22T04:18:26.049" v="1042" actId="20577"/>
          <ac:spMkLst>
            <pc:docMk/>
            <pc:sldMk cId="923092936" sldId="699"/>
            <ac:spMk id="9" creationId="{F09F44A3-91F8-4741-9AA4-3D7F27F18E71}"/>
          </ac:spMkLst>
        </pc:spChg>
        <pc:spChg chg="mod">
          <ac:chgData name="Miguel" userId="a03e43ff-8421-44f2-bde8-8d2caba8a319" providerId="ADAL" clId="{E57E92C8-0CCE-4B38-A361-E843B31596D4}" dt="2021-04-22T04:17:28.633" v="969" actId="6549"/>
          <ac:spMkLst>
            <pc:docMk/>
            <pc:sldMk cId="923092936" sldId="699"/>
            <ac:spMk id="12" creationId="{3B198F18-9C54-461D-B613-5C3F3544E245}"/>
          </ac:spMkLst>
        </pc:spChg>
        <pc:spChg chg="mod">
          <ac:chgData name="Miguel" userId="a03e43ff-8421-44f2-bde8-8d2caba8a319" providerId="ADAL" clId="{E57E92C8-0CCE-4B38-A361-E843B31596D4}" dt="2021-04-20T07:08:03.627" v="453" actId="20577"/>
          <ac:spMkLst>
            <pc:docMk/>
            <pc:sldMk cId="923092936" sldId="699"/>
            <ac:spMk id="13" creationId="{B7CD0538-071B-48DA-A7C9-D5A4E696D1CD}"/>
          </ac:spMkLst>
        </pc:spChg>
      </pc:sldChg>
      <pc:sldChg chg="modSp mod">
        <pc:chgData name="Miguel" userId="a03e43ff-8421-44f2-bde8-8d2caba8a319" providerId="ADAL" clId="{E57E92C8-0CCE-4B38-A361-E843B31596D4}" dt="2021-04-22T22:45:11.212" v="1403" actId="20577"/>
        <pc:sldMkLst>
          <pc:docMk/>
          <pc:sldMk cId="1812762243" sldId="700"/>
        </pc:sldMkLst>
        <pc:spChg chg="mod">
          <ac:chgData name="Miguel" userId="a03e43ff-8421-44f2-bde8-8d2caba8a319" providerId="ADAL" clId="{E57E92C8-0CCE-4B38-A361-E843B31596D4}" dt="2021-04-22T22:45:11.212" v="1403" actId="20577"/>
          <ac:spMkLst>
            <pc:docMk/>
            <pc:sldMk cId="1812762243" sldId="700"/>
            <ac:spMk id="7" creationId="{E223C7B9-3C61-4B49-969B-10601000E9DF}"/>
          </ac:spMkLst>
        </pc:spChg>
      </pc:sldChg>
      <pc:sldChg chg="modSp mod">
        <pc:chgData name="Miguel" userId="a03e43ff-8421-44f2-bde8-8d2caba8a319" providerId="ADAL" clId="{E57E92C8-0CCE-4B38-A361-E843B31596D4}" dt="2021-04-22T22:45:06.336" v="1400" actId="20577"/>
        <pc:sldMkLst>
          <pc:docMk/>
          <pc:sldMk cId="2832796101" sldId="701"/>
        </pc:sldMkLst>
        <pc:spChg chg="mod">
          <ac:chgData name="Miguel" userId="a03e43ff-8421-44f2-bde8-8d2caba8a319" providerId="ADAL" clId="{E57E92C8-0CCE-4B38-A361-E843B31596D4}" dt="2021-04-22T22:45:02.827" v="1397" actId="20577"/>
          <ac:spMkLst>
            <pc:docMk/>
            <pc:sldMk cId="2832796101" sldId="701"/>
            <ac:spMk id="7" creationId="{C61BF630-621A-4B6E-AF0A-60BFED8F6E9A}"/>
          </ac:spMkLst>
        </pc:spChg>
        <pc:spChg chg="mod">
          <ac:chgData name="Miguel" userId="a03e43ff-8421-44f2-bde8-8d2caba8a319" providerId="ADAL" clId="{E57E92C8-0CCE-4B38-A361-E843B31596D4}" dt="2021-04-22T22:45:06.336" v="1400" actId="20577"/>
          <ac:spMkLst>
            <pc:docMk/>
            <pc:sldMk cId="2832796101" sldId="701"/>
            <ac:spMk id="9" creationId="{76A4DC4B-C506-4F8A-93F9-5F108A6D4157}"/>
          </ac:spMkLst>
        </pc:spChg>
        <pc:spChg chg="mod">
          <ac:chgData name="Miguel" userId="a03e43ff-8421-44f2-bde8-8d2caba8a319" providerId="ADAL" clId="{E57E92C8-0CCE-4B38-A361-E843B31596D4}" dt="2021-04-20T07:08:49.045" v="458" actId="20577"/>
          <ac:spMkLst>
            <pc:docMk/>
            <pc:sldMk cId="2832796101" sldId="701"/>
            <ac:spMk id="12" creationId="{ECA80DC7-6B4D-4BB3-AF79-1C989E350302}"/>
          </ac:spMkLst>
        </pc:spChg>
      </pc:sldChg>
      <pc:sldChg chg="addSp modSp mod">
        <pc:chgData name="Miguel" userId="a03e43ff-8421-44f2-bde8-8d2caba8a319" providerId="ADAL" clId="{E57E92C8-0CCE-4B38-A361-E843B31596D4}" dt="2021-04-22T22:48:00.996" v="1503" actId="20577"/>
        <pc:sldMkLst>
          <pc:docMk/>
          <pc:sldMk cId="4087621879" sldId="704"/>
        </pc:sldMkLst>
        <pc:spChg chg="add mod">
          <ac:chgData name="Miguel" userId="a03e43ff-8421-44f2-bde8-8d2caba8a319" providerId="ADAL" clId="{E57E92C8-0CCE-4B38-A361-E843B31596D4}" dt="2021-04-22T22:48:00.996" v="1503" actId="20577"/>
          <ac:spMkLst>
            <pc:docMk/>
            <pc:sldMk cId="4087621879" sldId="704"/>
            <ac:spMk id="19" creationId="{A34113F4-56BE-41F3-B727-7E898658FED1}"/>
          </ac:spMkLst>
        </pc:spChg>
      </pc:sldChg>
      <pc:sldChg chg="modSp mod">
        <pc:chgData name="Miguel" userId="a03e43ff-8421-44f2-bde8-8d2caba8a319" providerId="ADAL" clId="{E57E92C8-0CCE-4B38-A361-E843B31596D4}" dt="2021-04-22T22:48:07.092" v="1505" actId="20577"/>
        <pc:sldMkLst>
          <pc:docMk/>
          <pc:sldMk cId="973219838" sldId="706"/>
        </pc:sldMkLst>
        <pc:spChg chg="mod">
          <ac:chgData name="Miguel" userId="a03e43ff-8421-44f2-bde8-8d2caba8a319" providerId="ADAL" clId="{E57E92C8-0CCE-4B38-A361-E843B31596D4}" dt="2021-04-22T22:48:07.092" v="1505" actId="20577"/>
          <ac:spMkLst>
            <pc:docMk/>
            <pc:sldMk cId="973219838" sldId="706"/>
            <ac:spMk id="6" creationId="{F2DB10A3-9E01-E142-BAAD-ED35D925A745}"/>
          </ac:spMkLst>
        </pc:spChg>
      </pc:sldChg>
      <pc:sldChg chg="modSp mod">
        <pc:chgData name="Miguel" userId="a03e43ff-8421-44f2-bde8-8d2caba8a319" providerId="ADAL" clId="{E57E92C8-0CCE-4B38-A361-E843B31596D4}" dt="2021-04-22T22:45:48.821" v="1414" actId="20577"/>
        <pc:sldMkLst>
          <pc:docMk/>
          <pc:sldMk cId="2991487703" sldId="710"/>
        </pc:sldMkLst>
        <pc:spChg chg="mod">
          <ac:chgData name="Miguel" userId="a03e43ff-8421-44f2-bde8-8d2caba8a319" providerId="ADAL" clId="{E57E92C8-0CCE-4B38-A361-E843B31596D4}" dt="2021-04-22T22:45:48.821" v="1414" actId="20577"/>
          <ac:spMkLst>
            <pc:docMk/>
            <pc:sldMk cId="2991487703" sldId="710"/>
            <ac:spMk id="6" creationId="{2705782B-8500-1445-99ED-07D772E733FF}"/>
          </ac:spMkLst>
        </pc:spChg>
      </pc:sldChg>
      <pc:sldChg chg="modSp mod">
        <pc:chgData name="Miguel" userId="a03e43ff-8421-44f2-bde8-8d2caba8a319" providerId="ADAL" clId="{E57E92C8-0CCE-4B38-A361-E843B31596D4}" dt="2021-04-22T22:46:23.967" v="1416" actId="20577"/>
        <pc:sldMkLst>
          <pc:docMk/>
          <pc:sldMk cId="1934458832" sldId="711"/>
        </pc:sldMkLst>
        <pc:spChg chg="mod">
          <ac:chgData name="Miguel" userId="a03e43ff-8421-44f2-bde8-8d2caba8a319" providerId="ADAL" clId="{E57E92C8-0CCE-4B38-A361-E843B31596D4}" dt="2021-04-22T22:46:23.967" v="1416" actId="20577"/>
          <ac:spMkLst>
            <pc:docMk/>
            <pc:sldMk cId="1934458832" sldId="711"/>
            <ac:spMk id="17" creationId="{3409099A-FA09-4F73-882B-D408795EFE8A}"/>
          </ac:spMkLst>
        </pc:spChg>
      </pc:sldChg>
      <pc:sldChg chg="modSp mod">
        <pc:chgData name="Miguel" userId="a03e43ff-8421-44f2-bde8-8d2caba8a319" providerId="ADAL" clId="{E57E92C8-0CCE-4B38-A361-E843B31596D4}" dt="2021-04-22T22:46:29.690" v="1418" actId="20577"/>
        <pc:sldMkLst>
          <pc:docMk/>
          <pc:sldMk cId="2192490056" sldId="712"/>
        </pc:sldMkLst>
        <pc:spChg chg="mod">
          <ac:chgData name="Miguel" userId="a03e43ff-8421-44f2-bde8-8d2caba8a319" providerId="ADAL" clId="{E57E92C8-0CCE-4B38-A361-E843B31596D4}" dt="2021-04-22T22:46:29.690" v="1418" actId="20577"/>
          <ac:spMkLst>
            <pc:docMk/>
            <pc:sldMk cId="2192490056" sldId="712"/>
            <ac:spMk id="13" creationId="{68D9ACAE-1D4A-46E0-8581-448B3B4C5328}"/>
          </ac:spMkLst>
        </pc:spChg>
      </pc:sldChg>
      <pc:sldChg chg="modSp mod">
        <pc:chgData name="Miguel" userId="a03e43ff-8421-44f2-bde8-8d2caba8a319" providerId="ADAL" clId="{E57E92C8-0CCE-4B38-A361-E843B31596D4}" dt="2021-04-22T22:46:35.074" v="1420" actId="20577"/>
        <pc:sldMkLst>
          <pc:docMk/>
          <pc:sldMk cId="4157485012" sldId="713"/>
        </pc:sldMkLst>
        <pc:spChg chg="mod">
          <ac:chgData name="Miguel" userId="a03e43ff-8421-44f2-bde8-8d2caba8a319" providerId="ADAL" clId="{E57E92C8-0CCE-4B38-A361-E843B31596D4}" dt="2021-04-22T22:46:35.074" v="1420" actId="20577"/>
          <ac:spMkLst>
            <pc:docMk/>
            <pc:sldMk cId="4157485012" sldId="713"/>
            <ac:spMk id="13" creationId="{68D9ACAE-1D4A-46E0-8581-448B3B4C5328}"/>
          </ac:spMkLst>
        </pc:spChg>
      </pc:sldChg>
      <pc:sldChg chg="addSp delSp modSp add mod">
        <pc:chgData name="Miguel" userId="a03e43ff-8421-44f2-bde8-8d2caba8a319" providerId="ADAL" clId="{E57E92C8-0CCE-4B38-A361-E843B31596D4}" dt="2021-04-24T00:46:46.933" v="1507" actId="20577"/>
        <pc:sldMkLst>
          <pc:docMk/>
          <pc:sldMk cId="481104456" sldId="716"/>
        </pc:sldMkLst>
        <pc:spChg chg="mod">
          <ac:chgData name="Miguel" userId="a03e43ff-8421-44f2-bde8-8d2caba8a319" providerId="ADAL" clId="{E57E92C8-0CCE-4B38-A361-E843B31596D4}" dt="2021-04-22T22:46:59.237" v="1430" actId="20577"/>
          <ac:spMkLst>
            <pc:docMk/>
            <pc:sldMk cId="481104456" sldId="716"/>
            <ac:spMk id="4" creationId="{9750686C-F49F-4717-9BA4-0BD755083692}"/>
          </ac:spMkLst>
        </pc:spChg>
        <pc:spChg chg="add del mod">
          <ac:chgData name="Miguel" userId="a03e43ff-8421-44f2-bde8-8d2caba8a319" providerId="ADAL" clId="{E57E92C8-0CCE-4B38-A361-E843B31596D4}" dt="2021-04-20T04:42:47.671" v="323" actId="478"/>
          <ac:spMkLst>
            <pc:docMk/>
            <pc:sldMk cId="481104456" sldId="716"/>
            <ac:spMk id="5" creationId="{34D8485F-E3A2-4F26-A826-26941CFBA1E7}"/>
          </ac:spMkLst>
        </pc:spChg>
        <pc:spChg chg="mod">
          <ac:chgData name="Miguel" userId="a03e43ff-8421-44f2-bde8-8d2caba8a319" providerId="ADAL" clId="{E57E92C8-0CCE-4B38-A361-E843B31596D4}" dt="2021-04-24T00:46:46.933" v="1507" actId="20577"/>
          <ac:spMkLst>
            <pc:docMk/>
            <pc:sldMk cId="481104456" sldId="716"/>
            <ac:spMk id="8" creationId="{24EA1637-83BA-4E2F-9E6C-AF1DEB92F0AA}"/>
          </ac:spMkLst>
        </pc:spChg>
        <pc:spChg chg="del">
          <ac:chgData name="Miguel" userId="a03e43ff-8421-44f2-bde8-8d2caba8a319" providerId="ADAL" clId="{E57E92C8-0CCE-4B38-A361-E843B31596D4}" dt="2021-04-20T04:42:58.660" v="336" actId="478"/>
          <ac:spMkLst>
            <pc:docMk/>
            <pc:sldMk cId="481104456" sldId="716"/>
            <ac:spMk id="30" creationId="{69293C34-278F-405B-9A2C-94AAEEFC6C0B}"/>
          </ac:spMkLst>
        </pc:spChg>
        <pc:spChg chg="del mod">
          <ac:chgData name="Miguel" userId="a03e43ff-8421-44f2-bde8-8d2caba8a319" providerId="ADAL" clId="{E57E92C8-0CCE-4B38-A361-E843B31596D4}" dt="2021-04-20T04:42:57.116" v="334" actId="478"/>
          <ac:spMkLst>
            <pc:docMk/>
            <pc:sldMk cId="481104456" sldId="716"/>
            <ac:spMk id="32" creationId="{C2AFF1C0-5C3C-4E50-9B63-341C0D8EB9A8}"/>
          </ac:spMkLst>
        </pc:spChg>
        <pc:spChg chg="del">
          <ac:chgData name="Miguel" userId="a03e43ff-8421-44f2-bde8-8d2caba8a319" providerId="ADAL" clId="{E57E92C8-0CCE-4B38-A361-E843B31596D4}" dt="2021-04-20T04:42:55.510" v="332" actId="478"/>
          <ac:spMkLst>
            <pc:docMk/>
            <pc:sldMk cId="481104456" sldId="716"/>
            <ac:spMk id="33" creationId="{0EDB3866-1A32-4709-AA2C-6DB7879902AB}"/>
          </ac:spMkLst>
        </pc:spChg>
        <pc:spChg chg="del">
          <ac:chgData name="Miguel" userId="a03e43ff-8421-44f2-bde8-8d2caba8a319" providerId="ADAL" clId="{E57E92C8-0CCE-4B38-A361-E843B31596D4}" dt="2021-04-20T04:42:53.594" v="330" actId="478"/>
          <ac:spMkLst>
            <pc:docMk/>
            <pc:sldMk cId="481104456" sldId="716"/>
            <ac:spMk id="34" creationId="{D02C14E7-F200-4AA3-8637-F8CE1BA65CB2}"/>
          </ac:spMkLst>
        </pc:spChg>
        <pc:spChg chg="del mod">
          <ac:chgData name="Miguel" userId="a03e43ff-8421-44f2-bde8-8d2caba8a319" providerId="ADAL" clId="{E57E92C8-0CCE-4B38-A361-E843B31596D4}" dt="2021-04-20T04:42:51.264" v="328" actId="478"/>
          <ac:spMkLst>
            <pc:docMk/>
            <pc:sldMk cId="481104456" sldId="716"/>
            <ac:spMk id="35" creationId="{BEA79445-AE9A-48CC-9591-6C1572CA0285}"/>
          </ac:spMkLst>
        </pc:spChg>
        <pc:spChg chg="del">
          <ac:chgData name="Miguel" userId="a03e43ff-8421-44f2-bde8-8d2caba8a319" providerId="ADAL" clId="{E57E92C8-0CCE-4B38-A361-E843B31596D4}" dt="2021-04-20T04:43:00.318" v="338" actId="478"/>
          <ac:spMkLst>
            <pc:docMk/>
            <pc:sldMk cId="481104456" sldId="716"/>
            <ac:spMk id="36" creationId="{0E1F7D85-59A4-410D-8587-497A09515C26}"/>
          </ac:spMkLst>
        </pc:spChg>
        <pc:spChg chg="del mod">
          <ac:chgData name="Miguel" userId="a03e43ff-8421-44f2-bde8-8d2caba8a319" providerId="ADAL" clId="{E57E92C8-0CCE-4B38-A361-E843B31596D4}" dt="2021-04-20T04:42:43.943" v="322" actId="478"/>
          <ac:spMkLst>
            <pc:docMk/>
            <pc:sldMk cId="481104456" sldId="716"/>
            <ac:spMk id="37" creationId="{9F639414-AE4E-4EB4-BF22-9BD7BFE76161}"/>
          </ac:spMkLst>
        </pc:spChg>
        <pc:spChg chg="del">
          <ac:chgData name="Miguel" userId="a03e43ff-8421-44f2-bde8-8d2caba8a319" providerId="ADAL" clId="{E57E92C8-0CCE-4B38-A361-E843B31596D4}" dt="2021-04-20T04:43:06.889" v="344" actId="478"/>
          <ac:spMkLst>
            <pc:docMk/>
            <pc:sldMk cId="481104456" sldId="716"/>
            <ac:spMk id="38" creationId="{2B0A4D18-F58B-4752-B273-2B70BC8E4277}"/>
          </ac:spMkLst>
        </pc:spChg>
        <pc:spChg chg="del">
          <ac:chgData name="Miguel" userId="a03e43ff-8421-44f2-bde8-8d2caba8a319" providerId="ADAL" clId="{E57E92C8-0CCE-4B38-A361-E843B31596D4}" dt="2021-04-20T04:43:08.750" v="346" actId="478"/>
          <ac:spMkLst>
            <pc:docMk/>
            <pc:sldMk cId="481104456" sldId="716"/>
            <ac:spMk id="39" creationId="{AE5F168E-F415-48F3-A38B-4E2015C00051}"/>
          </ac:spMkLst>
        </pc:spChg>
        <pc:spChg chg="del">
          <ac:chgData name="Miguel" userId="a03e43ff-8421-44f2-bde8-8d2caba8a319" providerId="ADAL" clId="{E57E92C8-0CCE-4B38-A361-E843B31596D4}" dt="2021-04-20T04:43:10.825" v="348" actId="478"/>
          <ac:spMkLst>
            <pc:docMk/>
            <pc:sldMk cId="481104456" sldId="716"/>
            <ac:spMk id="40" creationId="{C8E3AF92-71A1-4644-BBF5-9D39A4B2595B}"/>
          </ac:spMkLst>
        </pc:spChg>
        <pc:spChg chg="del">
          <ac:chgData name="Miguel" userId="a03e43ff-8421-44f2-bde8-8d2caba8a319" providerId="ADAL" clId="{E57E92C8-0CCE-4B38-A361-E843B31596D4}" dt="2021-04-20T04:43:13.091" v="350" actId="478"/>
          <ac:spMkLst>
            <pc:docMk/>
            <pc:sldMk cId="481104456" sldId="716"/>
            <ac:spMk id="41" creationId="{4A5C2C38-6E92-47A4-9A56-D2B2334A38BE}"/>
          </ac:spMkLst>
        </pc:spChg>
        <pc:spChg chg="del">
          <ac:chgData name="Miguel" userId="a03e43ff-8421-44f2-bde8-8d2caba8a319" providerId="ADAL" clId="{E57E92C8-0CCE-4B38-A361-E843B31596D4}" dt="2021-04-20T04:43:14.702" v="352" actId="478"/>
          <ac:spMkLst>
            <pc:docMk/>
            <pc:sldMk cId="481104456" sldId="716"/>
            <ac:spMk id="42" creationId="{F9310D4D-7F68-4E48-AE70-D9580E103925}"/>
          </ac:spMkLst>
        </pc:spChg>
        <pc:spChg chg="del">
          <ac:chgData name="Miguel" userId="a03e43ff-8421-44f2-bde8-8d2caba8a319" providerId="ADAL" clId="{E57E92C8-0CCE-4B38-A361-E843B31596D4}" dt="2021-04-20T04:43:16.360" v="354" actId="478"/>
          <ac:spMkLst>
            <pc:docMk/>
            <pc:sldMk cId="481104456" sldId="716"/>
            <ac:spMk id="43" creationId="{D10126C8-F549-4FCB-BF43-6B93FFC09504}"/>
          </ac:spMkLst>
        </pc:spChg>
        <pc:spChg chg="del mod">
          <ac:chgData name="Miguel" userId="a03e43ff-8421-44f2-bde8-8d2caba8a319" providerId="ADAL" clId="{E57E92C8-0CCE-4B38-A361-E843B31596D4}" dt="2021-04-20T04:43:04.461" v="342" actId="478"/>
          <ac:spMkLst>
            <pc:docMk/>
            <pc:sldMk cId="481104456" sldId="716"/>
            <ac:spMk id="44" creationId="{DE32D438-1BAC-4A8B-B3A9-0A9DCCCEEDCD}"/>
          </ac:spMkLst>
        </pc:spChg>
        <pc:picChg chg="add mod">
          <ac:chgData name="Miguel" userId="a03e43ff-8421-44f2-bde8-8d2caba8a319" providerId="ADAL" clId="{E57E92C8-0CCE-4B38-A361-E843B31596D4}" dt="2021-04-20T04:44:30.247" v="377" actId="1076"/>
          <ac:picMkLst>
            <pc:docMk/>
            <pc:sldMk cId="481104456" sldId="716"/>
            <ac:picMk id="7" creationId="{715F42D6-6DC0-4A6A-AE8E-7E838EC338B5}"/>
          </ac:picMkLst>
        </pc:picChg>
        <pc:picChg chg="add mod">
          <ac:chgData name="Miguel" userId="a03e43ff-8421-44f2-bde8-8d2caba8a319" providerId="ADAL" clId="{E57E92C8-0CCE-4B38-A361-E843B31596D4}" dt="2021-04-20T04:44:31.079" v="378" actId="1076"/>
          <ac:picMkLst>
            <pc:docMk/>
            <pc:sldMk cId="481104456" sldId="716"/>
            <ac:picMk id="9" creationId="{E9A1B987-D44E-4C78-BD81-9BD0D35D6608}"/>
          </ac:picMkLst>
        </pc:picChg>
        <pc:picChg chg="del">
          <ac:chgData name="Miguel" userId="a03e43ff-8421-44f2-bde8-8d2caba8a319" providerId="ADAL" clId="{E57E92C8-0CCE-4B38-A361-E843B31596D4}" dt="2021-04-20T04:42:41.099" v="320" actId="478"/>
          <ac:picMkLst>
            <pc:docMk/>
            <pc:sldMk cId="481104456" sldId="716"/>
            <ac:picMk id="11" creationId="{371AC8E3-069B-4A6B-85BA-8FDB284C0C25}"/>
          </ac:picMkLst>
        </pc:picChg>
        <pc:cxnChg chg="del">
          <ac:chgData name="Miguel" userId="a03e43ff-8421-44f2-bde8-8d2caba8a319" providerId="ADAL" clId="{E57E92C8-0CCE-4B38-A361-E843B31596D4}" dt="2021-04-20T04:43:13.707" v="351" actId="478"/>
          <ac:cxnSpMkLst>
            <pc:docMk/>
            <pc:sldMk cId="481104456" sldId="716"/>
            <ac:cxnSpMk id="4" creationId="{B06150DA-8671-4C61-9451-589B4DD3FDCD}"/>
          </ac:cxnSpMkLst>
        </pc:cxnChg>
        <pc:cxnChg chg="del">
          <ac:chgData name="Miguel" userId="a03e43ff-8421-44f2-bde8-8d2caba8a319" providerId="ADAL" clId="{E57E92C8-0CCE-4B38-A361-E843B31596D4}" dt="2021-04-20T04:43:05.531" v="343" actId="478"/>
          <ac:cxnSpMkLst>
            <pc:docMk/>
            <pc:sldMk cId="481104456" sldId="716"/>
            <ac:cxnSpMk id="16" creationId="{608C2B62-79CC-4EF7-8511-047BF1E02533}"/>
          </ac:cxnSpMkLst>
        </pc:cxnChg>
        <pc:cxnChg chg="del">
          <ac:chgData name="Miguel" userId="a03e43ff-8421-44f2-bde8-8d2caba8a319" providerId="ADAL" clId="{E57E92C8-0CCE-4B38-A361-E843B31596D4}" dt="2021-04-20T04:43:09.846" v="347" actId="478"/>
          <ac:cxnSpMkLst>
            <pc:docMk/>
            <pc:sldMk cId="481104456" sldId="716"/>
            <ac:cxnSpMk id="17" creationId="{613549FB-B357-44B1-9FEF-3F68F297A52D}"/>
          </ac:cxnSpMkLst>
        </pc:cxnChg>
        <pc:cxnChg chg="del">
          <ac:chgData name="Miguel" userId="a03e43ff-8421-44f2-bde8-8d2caba8a319" providerId="ADAL" clId="{E57E92C8-0CCE-4B38-A361-E843B31596D4}" dt="2021-04-20T04:43:15.434" v="353" actId="478"/>
          <ac:cxnSpMkLst>
            <pc:docMk/>
            <pc:sldMk cId="481104456" sldId="716"/>
            <ac:cxnSpMk id="18" creationId="{78BC57E0-66DB-40E5-A0F6-6EB5ACF277DD}"/>
          </ac:cxnSpMkLst>
        </pc:cxnChg>
        <pc:cxnChg chg="del">
          <ac:chgData name="Miguel" userId="a03e43ff-8421-44f2-bde8-8d2caba8a319" providerId="ADAL" clId="{E57E92C8-0CCE-4B38-A361-E843B31596D4}" dt="2021-04-20T04:42:59.406" v="337" actId="478"/>
          <ac:cxnSpMkLst>
            <pc:docMk/>
            <pc:sldMk cId="481104456" sldId="716"/>
            <ac:cxnSpMk id="19" creationId="{7730D2CF-4683-4B4C-BC0E-6E684F7B5B64}"/>
          </ac:cxnSpMkLst>
        </pc:cxnChg>
        <pc:cxnChg chg="del">
          <ac:chgData name="Miguel" userId="a03e43ff-8421-44f2-bde8-8d2caba8a319" providerId="ADAL" clId="{E57E92C8-0CCE-4B38-A361-E843B31596D4}" dt="2021-04-20T04:42:49.833" v="326" actId="478"/>
          <ac:cxnSpMkLst>
            <pc:docMk/>
            <pc:sldMk cId="481104456" sldId="716"/>
            <ac:cxnSpMk id="20" creationId="{10918DBA-A8ED-4B2B-AE66-810A5E6C78E4}"/>
          </ac:cxnSpMkLst>
        </pc:cxnChg>
        <pc:cxnChg chg="del">
          <ac:chgData name="Miguel" userId="a03e43ff-8421-44f2-bde8-8d2caba8a319" providerId="ADAL" clId="{E57E92C8-0CCE-4B38-A361-E843B31596D4}" dt="2021-04-20T04:42:57.834" v="335" actId="478"/>
          <ac:cxnSpMkLst>
            <pc:docMk/>
            <pc:sldMk cId="481104456" sldId="716"/>
            <ac:cxnSpMk id="21" creationId="{CEE92DEB-3B14-49B0-B68A-E2B659A6CA2D}"/>
          </ac:cxnSpMkLst>
        </pc:cxnChg>
        <pc:cxnChg chg="del">
          <ac:chgData name="Miguel" userId="a03e43ff-8421-44f2-bde8-8d2caba8a319" providerId="ADAL" clId="{E57E92C8-0CCE-4B38-A361-E843B31596D4}" dt="2021-04-20T04:42:49.277" v="325" actId="478"/>
          <ac:cxnSpMkLst>
            <pc:docMk/>
            <pc:sldMk cId="481104456" sldId="716"/>
            <ac:cxnSpMk id="22" creationId="{ED8D6A5C-57BB-4AD6-AF0C-5481331A1B28}"/>
          </ac:cxnSpMkLst>
        </pc:cxnChg>
        <pc:cxnChg chg="del">
          <ac:chgData name="Miguel" userId="a03e43ff-8421-44f2-bde8-8d2caba8a319" providerId="ADAL" clId="{E57E92C8-0CCE-4B38-A361-E843B31596D4}" dt="2021-04-20T04:42:48.507" v="324" actId="478"/>
          <ac:cxnSpMkLst>
            <pc:docMk/>
            <pc:sldMk cId="481104456" sldId="716"/>
            <ac:cxnSpMk id="23" creationId="{1F6FAF1C-0ECA-4615-B91A-EE2D8DEF4B9F}"/>
          </ac:cxnSpMkLst>
        </pc:cxnChg>
        <pc:cxnChg chg="del">
          <ac:chgData name="Miguel" userId="a03e43ff-8421-44f2-bde8-8d2caba8a319" providerId="ADAL" clId="{E57E92C8-0CCE-4B38-A361-E843B31596D4}" dt="2021-04-20T04:43:11.542" v="349" actId="478"/>
          <ac:cxnSpMkLst>
            <pc:docMk/>
            <pc:sldMk cId="481104456" sldId="716"/>
            <ac:cxnSpMk id="24" creationId="{C8F3909A-889D-466C-912E-AA9499B70371}"/>
          </ac:cxnSpMkLst>
        </pc:cxnChg>
        <pc:cxnChg chg="del">
          <ac:chgData name="Miguel" userId="a03e43ff-8421-44f2-bde8-8d2caba8a319" providerId="ADAL" clId="{E57E92C8-0CCE-4B38-A361-E843B31596D4}" dt="2021-04-20T04:42:52.517" v="329" actId="478"/>
          <ac:cxnSpMkLst>
            <pc:docMk/>
            <pc:sldMk cId="481104456" sldId="716"/>
            <ac:cxnSpMk id="25" creationId="{C04A6338-4195-4B69-AEDB-888A63D937C6}"/>
          </ac:cxnSpMkLst>
        </pc:cxnChg>
        <pc:cxnChg chg="del">
          <ac:chgData name="Miguel" userId="a03e43ff-8421-44f2-bde8-8d2caba8a319" providerId="ADAL" clId="{E57E92C8-0CCE-4B38-A361-E843B31596D4}" dt="2021-04-20T04:42:54.265" v="331" actId="478"/>
          <ac:cxnSpMkLst>
            <pc:docMk/>
            <pc:sldMk cId="481104456" sldId="716"/>
            <ac:cxnSpMk id="26" creationId="{BBD554EC-5A9F-4E28-91F7-A4A0A087ADE7}"/>
          </ac:cxnSpMkLst>
        </pc:cxnChg>
        <pc:cxnChg chg="del">
          <ac:chgData name="Miguel" userId="a03e43ff-8421-44f2-bde8-8d2caba8a319" providerId="ADAL" clId="{E57E92C8-0CCE-4B38-A361-E843B31596D4}" dt="2021-04-20T04:43:07.621" v="345" actId="478"/>
          <ac:cxnSpMkLst>
            <pc:docMk/>
            <pc:sldMk cId="481104456" sldId="716"/>
            <ac:cxnSpMk id="27" creationId="{D6527C52-2C1E-4B52-B4CC-A9AFF9275995}"/>
          </ac:cxnSpMkLst>
        </pc:cxnChg>
        <pc:cxnChg chg="del">
          <ac:chgData name="Miguel" userId="a03e43ff-8421-44f2-bde8-8d2caba8a319" providerId="ADAL" clId="{E57E92C8-0CCE-4B38-A361-E843B31596D4}" dt="2021-04-20T04:43:02.044" v="341" actId="478"/>
          <ac:cxnSpMkLst>
            <pc:docMk/>
            <pc:sldMk cId="481104456" sldId="716"/>
            <ac:cxnSpMk id="28" creationId="{D636A79C-BC29-41AB-80F1-3757062DC2D8}"/>
          </ac:cxnSpMkLst>
        </pc:cxnChg>
      </pc:sldChg>
      <pc:sldChg chg="addSp delSp modSp add del mod">
        <pc:chgData name="Miguel" userId="a03e43ff-8421-44f2-bde8-8d2caba8a319" providerId="ADAL" clId="{E57E92C8-0CCE-4B38-A361-E843B31596D4}" dt="2021-04-20T06:13:13.954" v="427" actId="47"/>
        <pc:sldMkLst>
          <pc:docMk/>
          <pc:sldMk cId="2429255983" sldId="717"/>
        </pc:sldMkLst>
        <pc:spChg chg="mod">
          <ac:chgData name="Miguel" userId="a03e43ff-8421-44f2-bde8-8d2caba8a319" providerId="ADAL" clId="{E57E92C8-0CCE-4B38-A361-E843B31596D4}" dt="2021-04-20T06:09:12.521" v="424" actId="20577"/>
          <ac:spMkLst>
            <pc:docMk/>
            <pc:sldMk cId="2429255983" sldId="717"/>
            <ac:spMk id="2" creationId="{2173DFA8-1D4F-4B94-ACE6-7F943DA20599}"/>
          </ac:spMkLst>
        </pc:spChg>
        <pc:spChg chg="del">
          <ac:chgData name="Miguel" userId="a03e43ff-8421-44f2-bde8-8d2caba8a319" providerId="ADAL" clId="{E57E92C8-0CCE-4B38-A361-E843B31596D4}" dt="2021-04-20T06:09:08.306" v="414" actId="478"/>
          <ac:spMkLst>
            <pc:docMk/>
            <pc:sldMk cId="2429255983" sldId="717"/>
            <ac:spMk id="3" creationId="{CE02E723-37BD-4A2E-A515-8D8BE1CF98C8}"/>
          </ac:spMkLst>
        </pc:spChg>
        <pc:spChg chg="add mod">
          <ac:chgData name="Miguel" userId="a03e43ff-8421-44f2-bde8-8d2caba8a319" providerId="ADAL" clId="{E57E92C8-0CCE-4B38-A361-E843B31596D4}" dt="2021-04-20T06:09:08.306" v="414" actId="478"/>
          <ac:spMkLst>
            <pc:docMk/>
            <pc:sldMk cId="2429255983" sldId="717"/>
            <ac:spMk id="6" creationId="{55E43EA5-D8A9-4D94-AA1A-6A313B5BBA5C}"/>
          </ac:spMkLst>
        </pc:spChg>
        <pc:picChg chg="add del">
          <ac:chgData name="Miguel" userId="a03e43ff-8421-44f2-bde8-8d2caba8a319" providerId="ADAL" clId="{E57E92C8-0CCE-4B38-A361-E843B31596D4}" dt="2021-04-20T06:09:27.962" v="426" actId="478"/>
          <ac:picMkLst>
            <pc:docMk/>
            <pc:sldMk cId="2429255983" sldId="717"/>
            <ac:picMk id="3074" creationId="{CB190587-9D40-44DB-A43C-438B04384982}"/>
          </ac:picMkLst>
        </pc:picChg>
      </pc:sldChg>
      <pc:sldChg chg="addSp new del">
        <pc:chgData name="Miguel" userId="a03e43ff-8421-44f2-bde8-8d2caba8a319" providerId="ADAL" clId="{E57E92C8-0CCE-4B38-A361-E843B31596D4}" dt="2021-04-20T06:05:42.984" v="409" actId="47"/>
        <pc:sldMkLst>
          <pc:docMk/>
          <pc:sldMk cId="2658216098" sldId="717"/>
        </pc:sldMkLst>
        <pc:picChg chg="add">
          <ac:chgData name="Miguel" userId="a03e43ff-8421-44f2-bde8-8d2caba8a319" providerId="ADAL" clId="{E57E92C8-0CCE-4B38-A361-E843B31596D4}" dt="2021-04-20T06:05:28.980" v="408"/>
          <ac:picMkLst>
            <pc:docMk/>
            <pc:sldMk cId="2658216098" sldId="717"/>
            <ac:picMk id="2050" creationId="{D5FB3DE9-04F2-402C-B534-E044474BBA87}"/>
          </ac:picMkLst>
        </pc:picChg>
      </pc:sldChg>
      <pc:sldChg chg="new del">
        <pc:chgData name="Miguel" userId="a03e43ff-8421-44f2-bde8-8d2caba8a319" providerId="ADAL" clId="{E57E92C8-0CCE-4B38-A361-E843B31596D4}" dt="2021-04-20T06:08:58.723" v="412" actId="47"/>
        <pc:sldMkLst>
          <pc:docMk/>
          <pc:sldMk cId="3063213489" sldId="717"/>
        </pc:sldMkLst>
      </pc:sldChg>
      <pc:sldChg chg="addSp delSp modSp new mod">
        <pc:chgData name="Miguel" userId="a03e43ff-8421-44f2-bde8-8d2caba8a319" providerId="ADAL" clId="{E57E92C8-0CCE-4B38-A361-E843B31596D4}" dt="2021-04-22T04:27:21.233" v="1073" actId="20577"/>
        <pc:sldMkLst>
          <pc:docMk/>
          <pc:sldMk cId="2313529276" sldId="725"/>
        </pc:sldMkLst>
        <pc:spChg chg="del">
          <ac:chgData name="Miguel" userId="a03e43ff-8421-44f2-bde8-8d2caba8a319" providerId="ADAL" clId="{E57E92C8-0CCE-4B38-A361-E843B31596D4}" dt="2021-04-22T04:05:17.367" v="485" actId="478"/>
          <ac:spMkLst>
            <pc:docMk/>
            <pc:sldMk cId="2313529276" sldId="725"/>
            <ac:spMk id="2" creationId="{3798C3C4-1012-42A5-B5E3-989CDC72FD47}"/>
          </ac:spMkLst>
        </pc:spChg>
        <pc:spChg chg="del">
          <ac:chgData name="Miguel" userId="a03e43ff-8421-44f2-bde8-8d2caba8a319" providerId="ADAL" clId="{E57E92C8-0CCE-4B38-A361-E843B31596D4}" dt="2021-04-22T04:05:31.755" v="516" actId="478"/>
          <ac:spMkLst>
            <pc:docMk/>
            <pc:sldMk cId="2313529276" sldId="725"/>
            <ac:spMk id="3" creationId="{53534770-7DF6-41EA-97F3-DFCF33F0B663}"/>
          </ac:spMkLst>
        </pc:spChg>
        <pc:spChg chg="del mod">
          <ac:chgData name="Miguel" userId="a03e43ff-8421-44f2-bde8-8d2caba8a319" providerId="ADAL" clId="{E57E92C8-0CCE-4B38-A361-E843B31596D4}" dt="2021-04-22T04:05:18.162" v="486" actId="478"/>
          <ac:spMkLst>
            <pc:docMk/>
            <pc:sldMk cId="2313529276" sldId="725"/>
            <ac:spMk id="5" creationId="{36F7750F-8EB7-43E7-85A1-A9AB89F5EFE6}"/>
          </ac:spMkLst>
        </pc:spChg>
        <pc:spChg chg="add mod">
          <ac:chgData name="Miguel" userId="a03e43ff-8421-44f2-bde8-8d2caba8a319" providerId="ADAL" clId="{E57E92C8-0CCE-4B38-A361-E843B31596D4}" dt="2021-04-22T04:05:27.191" v="515" actId="20577"/>
          <ac:spMkLst>
            <pc:docMk/>
            <pc:sldMk cId="2313529276" sldId="725"/>
            <ac:spMk id="7" creationId="{D0D1CEEB-611C-4AEB-99B9-C33F91B29BDB}"/>
          </ac:spMkLst>
        </pc:spChg>
        <pc:spChg chg="add mod">
          <ac:chgData name="Miguel" userId="a03e43ff-8421-44f2-bde8-8d2caba8a319" providerId="ADAL" clId="{E57E92C8-0CCE-4B38-A361-E843B31596D4}" dt="2021-04-22T04:27:21.233" v="1073" actId="20577"/>
          <ac:spMkLst>
            <pc:docMk/>
            <pc:sldMk cId="2313529276" sldId="725"/>
            <ac:spMk id="10" creationId="{0C02CE5C-ED2A-4A39-95A0-64E7EC847074}"/>
          </ac:spMkLst>
        </pc:spChg>
        <pc:spChg chg="add mod">
          <ac:chgData name="Miguel" userId="a03e43ff-8421-44f2-bde8-8d2caba8a319" providerId="ADAL" clId="{E57E92C8-0CCE-4B38-A361-E843B31596D4}" dt="2021-04-22T04:09:52.023" v="812" actId="1076"/>
          <ac:spMkLst>
            <pc:docMk/>
            <pc:sldMk cId="2313529276" sldId="725"/>
            <ac:spMk id="16" creationId="{DAC8B681-360E-4C3D-BDCF-8FB0FC1746BE}"/>
          </ac:spMkLst>
        </pc:spChg>
        <pc:spChg chg="mod">
          <ac:chgData name="Miguel" userId="a03e43ff-8421-44f2-bde8-8d2caba8a319" providerId="ADAL" clId="{E57E92C8-0CCE-4B38-A361-E843B31596D4}" dt="2021-04-22T04:23:54.067" v="1065" actId="20577"/>
          <ac:spMkLst>
            <pc:docMk/>
            <pc:sldMk cId="2313529276" sldId="725"/>
            <ac:spMk id="17" creationId="{1F76ED6F-B633-404F-8D36-431A08F56129}"/>
          </ac:spMkLst>
        </pc:spChg>
        <pc:spChg chg="add mod">
          <ac:chgData name="Miguel" userId="a03e43ff-8421-44f2-bde8-8d2caba8a319" providerId="ADAL" clId="{E57E92C8-0CCE-4B38-A361-E843B31596D4}" dt="2021-04-22T04:15:30.291" v="929" actId="1076"/>
          <ac:spMkLst>
            <pc:docMk/>
            <pc:sldMk cId="2313529276" sldId="725"/>
            <ac:spMk id="23" creationId="{C0EF5684-5D33-484B-8E80-83181EB6850C}"/>
          </ac:spMkLst>
        </pc:spChg>
        <pc:spChg chg="add mod">
          <ac:chgData name="Miguel" userId="a03e43ff-8421-44f2-bde8-8d2caba8a319" providerId="ADAL" clId="{E57E92C8-0CCE-4B38-A361-E843B31596D4}" dt="2021-04-22T04:12:08.175" v="852" actId="1076"/>
          <ac:spMkLst>
            <pc:docMk/>
            <pc:sldMk cId="2313529276" sldId="725"/>
            <ac:spMk id="29" creationId="{CC0C9E56-0257-4021-9899-45ACCE0F041A}"/>
          </ac:spMkLst>
        </pc:spChg>
        <pc:spChg chg="add mod">
          <ac:chgData name="Miguel" userId="a03e43ff-8421-44f2-bde8-8d2caba8a319" providerId="ADAL" clId="{E57E92C8-0CCE-4B38-A361-E843B31596D4}" dt="2021-04-22T04:13:12.385" v="868" actId="20577"/>
          <ac:spMkLst>
            <pc:docMk/>
            <pc:sldMk cId="2313529276" sldId="725"/>
            <ac:spMk id="36" creationId="{A6AFA3D0-72B3-441A-AB16-8AEDF00C62D0}"/>
          </ac:spMkLst>
        </pc:spChg>
        <pc:picChg chg="add mod">
          <ac:chgData name="Miguel" userId="a03e43ff-8421-44f2-bde8-8d2caba8a319" providerId="ADAL" clId="{E57E92C8-0CCE-4B38-A361-E843B31596D4}" dt="2021-04-22T04:08:55.287" v="793" actId="1076"/>
          <ac:picMkLst>
            <pc:docMk/>
            <pc:sldMk cId="2313529276" sldId="725"/>
            <ac:picMk id="9" creationId="{E4FB0D53-11C4-48F7-ACDC-1CFE80D4E639}"/>
          </ac:picMkLst>
        </pc:picChg>
        <pc:cxnChg chg="add mod">
          <ac:chgData name="Miguel" userId="a03e43ff-8421-44f2-bde8-8d2caba8a319" providerId="ADAL" clId="{E57E92C8-0CCE-4B38-A361-E843B31596D4}" dt="2021-04-22T04:09:39.570" v="801" actId="13822"/>
          <ac:cxnSpMkLst>
            <pc:docMk/>
            <pc:sldMk cId="2313529276" sldId="725"/>
            <ac:cxnSpMk id="12" creationId="{93B7C7B7-DA80-4E2E-ACC8-E3C1BC36860A}"/>
          </ac:cxnSpMkLst>
        </pc:cxnChg>
        <pc:cxnChg chg="add mod">
          <ac:chgData name="Miguel" userId="a03e43ff-8421-44f2-bde8-8d2caba8a319" providerId="ADAL" clId="{E57E92C8-0CCE-4B38-A361-E843B31596D4}" dt="2021-04-22T04:15:37.554" v="931" actId="14100"/>
          <ac:cxnSpMkLst>
            <pc:docMk/>
            <pc:sldMk cId="2313529276" sldId="725"/>
            <ac:cxnSpMk id="18" creationId="{B53EDD03-B9C9-4E7A-8385-B998B535C47A}"/>
          </ac:cxnSpMkLst>
        </pc:cxnChg>
        <pc:cxnChg chg="add mod">
          <ac:chgData name="Miguel" userId="a03e43ff-8421-44f2-bde8-8d2caba8a319" providerId="ADAL" clId="{E57E92C8-0CCE-4B38-A361-E843B31596D4}" dt="2021-04-22T04:12:11.383" v="853" actId="14100"/>
          <ac:cxnSpMkLst>
            <pc:docMk/>
            <pc:sldMk cId="2313529276" sldId="725"/>
            <ac:cxnSpMk id="25" creationId="{199D4FB5-75C6-4619-836B-9C9E26DDA9A0}"/>
          </ac:cxnSpMkLst>
        </pc:cxnChg>
        <pc:cxnChg chg="add mod">
          <ac:chgData name="Miguel" userId="a03e43ff-8421-44f2-bde8-8d2caba8a319" providerId="ADAL" clId="{E57E92C8-0CCE-4B38-A361-E843B31596D4}" dt="2021-04-22T04:13:20.930" v="871" actId="14100"/>
          <ac:cxnSpMkLst>
            <pc:docMk/>
            <pc:sldMk cId="2313529276" sldId="725"/>
            <ac:cxnSpMk id="32" creationId="{17EF2141-0D24-4277-8F16-65C8C073BF76}"/>
          </ac:cxnSpMkLst>
        </pc:cxnChg>
      </pc:sldChg>
      <pc:sldChg chg="modSp">
        <pc:chgData name="Miguel" userId="a03e43ff-8421-44f2-bde8-8d2caba8a319" providerId="ADAL" clId="{E57E92C8-0CCE-4B38-A361-E843B31596D4}" dt="2021-04-22T22:45:32.473" v="1407" actId="20577"/>
        <pc:sldMkLst>
          <pc:docMk/>
          <pc:sldMk cId="908562958" sldId="726"/>
        </pc:sldMkLst>
        <pc:spChg chg="mod">
          <ac:chgData name="Miguel" userId="a03e43ff-8421-44f2-bde8-8d2caba8a319" providerId="ADAL" clId="{E57E92C8-0CCE-4B38-A361-E843B31596D4}" dt="2021-04-22T22:45:32.473" v="1407" actId="20577"/>
          <ac:spMkLst>
            <pc:docMk/>
            <pc:sldMk cId="908562958" sldId="726"/>
            <ac:spMk id="27" creationId="{98F4C791-971A-432E-8E88-BB9C478A8E46}"/>
          </ac:spMkLst>
        </pc:spChg>
      </pc:sldChg>
      <pc:sldChg chg="addSp delSp modSp new mod delAnim modAnim">
        <pc:chgData name="Miguel" userId="a03e43ff-8421-44f2-bde8-8d2caba8a319" providerId="ADAL" clId="{E57E92C8-0CCE-4B38-A361-E843B31596D4}" dt="2021-04-22T22:40:56.526" v="1395" actId="1076"/>
        <pc:sldMkLst>
          <pc:docMk/>
          <pc:sldMk cId="1739812223" sldId="728"/>
        </pc:sldMkLst>
        <pc:spChg chg="del">
          <ac:chgData name="Miguel" userId="a03e43ff-8421-44f2-bde8-8d2caba8a319" providerId="ADAL" clId="{E57E92C8-0CCE-4B38-A361-E843B31596D4}" dt="2021-04-22T22:02:19.116" v="1104" actId="478"/>
          <ac:spMkLst>
            <pc:docMk/>
            <pc:sldMk cId="1739812223" sldId="728"/>
            <ac:spMk id="2" creationId="{EB407F04-F0DE-49AB-80C7-3AA55DAB0DF3}"/>
          </ac:spMkLst>
        </pc:spChg>
        <pc:spChg chg="del">
          <ac:chgData name="Miguel" userId="a03e43ff-8421-44f2-bde8-8d2caba8a319" providerId="ADAL" clId="{E57E92C8-0CCE-4B38-A361-E843B31596D4}" dt="2021-04-22T22:02:23.118" v="1107" actId="478"/>
          <ac:spMkLst>
            <pc:docMk/>
            <pc:sldMk cId="1739812223" sldId="728"/>
            <ac:spMk id="3" creationId="{8662000F-2167-4B1F-A289-987DF329C5DD}"/>
          </ac:spMkLst>
        </pc:spChg>
        <pc:spChg chg="add del mod">
          <ac:chgData name="Miguel" userId="a03e43ff-8421-44f2-bde8-8d2caba8a319" providerId="ADAL" clId="{E57E92C8-0CCE-4B38-A361-E843B31596D4}" dt="2021-04-22T22:02:21.462" v="1106" actId="478"/>
          <ac:spMkLst>
            <pc:docMk/>
            <pc:sldMk cId="1739812223" sldId="728"/>
            <ac:spMk id="5" creationId="{EEE47F80-691E-439D-A19C-BFCB645905B0}"/>
          </ac:spMkLst>
        </pc:spChg>
        <pc:spChg chg="add del mod">
          <ac:chgData name="Miguel" userId="a03e43ff-8421-44f2-bde8-8d2caba8a319" providerId="ADAL" clId="{E57E92C8-0CCE-4B38-A361-E843B31596D4}" dt="2021-04-22T22:02:21.462" v="1106" actId="478"/>
          <ac:spMkLst>
            <pc:docMk/>
            <pc:sldMk cId="1739812223" sldId="728"/>
            <ac:spMk id="7" creationId="{9B684959-A31A-4FB0-BFB1-7FBBA18ACD40}"/>
          </ac:spMkLst>
        </pc:spChg>
        <pc:spChg chg="add mod">
          <ac:chgData name="Miguel" userId="a03e43ff-8421-44f2-bde8-8d2caba8a319" providerId="ADAL" clId="{E57E92C8-0CCE-4B38-A361-E843B31596D4}" dt="2021-04-22T22:40:54.018" v="1394" actId="1076"/>
          <ac:spMkLst>
            <pc:docMk/>
            <pc:sldMk cId="1739812223" sldId="728"/>
            <ac:spMk id="8" creationId="{7A4D5A53-D8F2-4EFD-9D57-7770D18858A1}"/>
          </ac:spMkLst>
        </pc:spChg>
        <pc:spChg chg="add del mod">
          <ac:chgData name="Miguel" userId="a03e43ff-8421-44f2-bde8-8d2caba8a319" providerId="ADAL" clId="{E57E92C8-0CCE-4B38-A361-E843B31596D4}" dt="2021-04-22T22:05:57.521" v="1190" actId="478"/>
          <ac:spMkLst>
            <pc:docMk/>
            <pc:sldMk cId="1739812223" sldId="728"/>
            <ac:spMk id="9" creationId="{7F3223E4-62E9-425C-9AA7-492C2926B237}"/>
          </ac:spMkLst>
        </pc:spChg>
        <pc:spChg chg="add mod">
          <ac:chgData name="Miguel" userId="a03e43ff-8421-44f2-bde8-8d2caba8a319" providerId="ADAL" clId="{E57E92C8-0CCE-4B38-A361-E843B31596D4}" dt="2021-04-22T22:40:54.018" v="1394" actId="1076"/>
          <ac:spMkLst>
            <pc:docMk/>
            <pc:sldMk cId="1739812223" sldId="728"/>
            <ac:spMk id="10" creationId="{F1AF0033-A1FE-4270-8633-C271DEFC48D0}"/>
          </ac:spMkLst>
        </pc:spChg>
        <pc:spChg chg="add mod">
          <ac:chgData name="Miguel" userId="a03e43ff-8421-44f2-bde8-8d2caba8a319" providerId="ADAL" clId="{E57E92C8-0CCE-4B38-A361-E843B31596D4}" dt="2021-04-22T22:40:54.018" v="1394" actId="1076"/>
          <ac:spMkLst>
            <pc:docMk/>
            <pc:sldMk cId="1739812223" sldId="728"/>
            <ac:spMk id="11" creationId="{FD5F1392-5224-45CB-8D0C-739CADE32EFA}"/>
          </ac:spMkLst>
        </pc:spChg>
        <pc:spChg chg="add mod">
          <ac:chgData name="Miguel" userId="a03e43ff-8421-44f2-bde8-8d2caba8a319" providerId="ADAL" clId="{E57E92C8-0CCE-4B38-A361-E843B31596D4}" dt="2021-04-22T22:40:54.018" v="1394" actId="1076"/>
          <ac:spMkLst>
            <pc:docMk/>
            <pc:sldMk cId="1739812223" sldId="728"/>
            <ac:spMk id="12" creationId="{69EBE77A-CF11-4915-BA97-D88E615A7466}"/>
          </ac:spMkLst>
        </pc:spChg>
        <pc:spChg chg="add mod">
          <ac:chgData name="Miguel" userId="a03e43ff-8421-44f2-bde8-8d2caba8a319" providerId="ADAL" clId="{E57E92C8-0CCE-4B38-A361-E843B31596D4}" dt="2021-04-22T22:40:54.018" v="1394" actId="1076"/>
          <ac:spMkLst>
            <pc:docMk/>
            <pc:sldMk cId="1739812223" sldId="728"/>
            <ac:spMk id="13" creationId="{756D82EF-703E-47ED-8D9F-93D057D7292E}"/>
          </ac:spMkLst>
        </pc:spChg>
        <pc:spChg chg="add mod">
          <ac:chgData name="Miguel" userId="a03e43ff-8421-44f2-bde8-8d2caba8a319" providerId="ADAL" clId="{E57E92C8-0CCE-4B38-A361-E843B31596D4}" dt="2021-04-22T22:40:54.018" v="1394" actId="1076"/>
          <ac:spMkLst>
            <pc:docMk/>
            <pc:sldMk cId="1739812223" sldId="728"/>
            <ac:spMk id="14" creationId="{1527FB25-EEC6-45ED-8414-BE0879062240}"/>
          </ac:spMkLst>
        </pc:spChg>
        <pc:spChg chg="add mod">
          <ac:chgData name="Miguel" userId="a03e43ff-8421-44f2-bde8-8d2caba8a319" providerId="ADAL" clId="{E57E92C8-0CCE-4B38-A361-E843B31596D4}" dt="2021-04-22T22:40:54.018" v="1394" actId="1076"/>
          <ac:spMkLst>
            <pc:docMk/>
            <pc:sldMk cId="1739812223" sldId="728"/>
            <ac:spMk id="15" creationId="{F265D08A-18E7-4B9A-B598-F9F1C8269759}"/>
          </ac:spMkLst>
        </pc:spChg>
        <pc:spChg chg="add del mod">
          <ac:chgData name="Miguel" userId="a03e43ff-8421-44f2-bde8-8d2caba8a319" providerId="ADAL" clId="{E57E92C8-0CCE-4B38-A361-E843B31596D4}" dt="2021-04-22T22:35:52.731" v="1350" actId="478"/>
          <ac:spMkLst>
            <pc:docMk/>
            <pc:sldMk cId="1739812223" sldId="728"/>
            <ac:spMk id="16" creationId="{B3B33047-32C7-4E94-B8EB-FC5B1C693EC7}"/>
          </ac:spMkLst>
        </pc:spChg>
        <pc:spChg chg="add del mod">
          <ac:chgData name="Miguel" userId="a03e43ff-8421-44f2-bde8-8d2caba8a319" providerId="ADAL" clId="{E57E92C8-0CCE-4B38-A361-E843B31596D4}" dt="2021-04-22T22:35:56.230" v="1354" actId="478"/>
          <ac:spMkLst>
            <pc:docMk/>
            <pc:sldMk cId="1739812223" sldId="728"/>
            <ac:spMk id="17" creationId="{81B8DAF3-E1D5-4D98-B161-683EC468A61A}"/>
          </ac:spMkLst>
        </pc:spChg>
        <pc:spChg chg="add del mod">
          <ac:chgData name="Miguel" userId="a03e43ff-8421-44f2-bde8-8d2caba8a319" providerId="ADAL" clId="{E57E92C8-0CCE-4B38-A361-E843B31596D4}" dt="2021-04-22T22:35:53.893" v="1351" actId="478"/>
          <ac:spMkLst>
            <pc:docMk/>
            <pc:sldMk cId="1739812223" sldId="728"/>
            <ac:spMk id="18" creationId="{D2004224-B654-4EF9-B1EB-13FDA1869FE8}"/>
          </ac:spMkLst>
        </pc:spChg>
        <pc:spChg chg="add del mod">
          <ac:chgData name="Miguel" userId="a03e43ff-8421-44f2-bde8-8d2caba8a319" providerId="ADAL" clId="{E57E92C8-0CCE-4B38-A361-E843B31596D4}" dt="2021-04-22T22:35:54.901" v="1352" actId="478"/>
          <ac:spMkLst>
            <pc:docMk/>
            <pc:sldMk cId="1739812223" sldId="728"/>
            <ac:spMk id="19" creationId="{11E66CB2-1B8E-4F60-9CAD-9DAC255B6B95}"/>
          </ac:spMkLst>
        </pc:spChg>
        <pc:spChg chg="add del mod">
          <ac:chgData name="Miguel" userId="a03e43ff-8421-44f2-bde8-8d2caba8a319" providerId="ADAL" clId="{E57E92C8-0CCE-4B38-A361-E843B31596D4}" dt="2021-04-22T22:35:55.687" v="1353" actId="478"/>
          <ac:spMkLst>
            <pc:docMk/>
            <pc:sldMk cId="1739812223" sldId="728"/>
            <ac:spMk id="20" creationId="{63AEF9A3-85E2-42BE-BEDC-AE1B7496ACFA}"/>
          </ac:spMkLst>
        </pc:spChg>
        <pc:spChg chg="add del mod">
          <ac:chgData name="Miguel" userId="a03e43ff-8421-44f2-bde8-8d2caba8a319" providerId="ADAL" clId="{E57E92C8-0CCE-4B38-A361-E843B31596D4}" dt="2021-04-22T22:07:40.137" v="1214" actId="478"/>
          <ac:spMkLst>
            <pc:docMk/>
            <pc:sldMk cId="1739812223" sldId="728"/>
            <ac:spMk id="21" creationId="{19D6B0E6-A325-44EF-BA0B-D989C30C585E}"/>
          </ac:spMkLst>
        </pc:spChg>
        <pc:spChg chg="add del mod">
          <ac:chgData name="Miguel" userId="a03e43ff-8421-44f2-bde8-8d2caba8a319" providerId="ADAL" clId="{E57E92C8-0CCE-4B38-A361-E843B31596D4}" dt="2021-04-22T22:07:39.108" v="1213" actId="478"/>
          <ac:spMkLst>
            <pc:docMk/>
            <pc:sldMk cId="1739812223" sldId="728"/>
            <ac:spMk id="22" creationId="{152C56D6-EDA5-4DA7-AAF9-E098D725DD10}"/>
          </ac:spMkLst>
        </pc:spChg>
        <pc:spChg chg="add del mod">
          <ac:chgData name="Miguel" userId="a03e43ff-8421-44f2-bde8-8d2caba8a319" providerId="ADAL" clId="{E57E92C8-0CCE-4B38-A361-E843B31596D4}" dt="2021-04-22T22:08:39.827" v="1222"/>
          <ac:spMkLst>
            <pc:docMk/>
            <pc:sldMk cId="1739812223" sldId="728"/>
            <ac:spMk id="23" creationId="{37B80652-55D2-4D31-AAD8-4361AF2FA0DF}"/>
          </ac:spMkLst>
        </pc:spChg>
        <pc:spChg chg="add mod">
          <ac:chgData name="Miguel" userId="a03e43ff-8421-44f2-bde8-8d2caba8a319" providerId="ADAL" clId="{E57E92C8-0CCE-4B38-A361-E843B31596D4}" dt="2021-04-22T22:36:50.044" v="1369" actId="1076"/>
          <ac:spMkLst>
            <pc:docMk/>
            <pc:sldMk cId="1739812223" sldId="728"/>
            <ac:spMk id="24" creationId="{497B8A2A-F434-4148-A5DF-A693C5B021BE}"/>
          </ac:spMkLst>
        </pc:spChg>
        <pc:spChg chg="add del mod">
          <ac:chgData name="Miguel" userId="a03e43ff-8421-44f2-bde8-8d2caba8a319" providerId="ADAL" clId="{E57E92C8-0CCE-4B38-A361-E843B31596D4}" dt="2021-04-22T22:35:51.547" v="1348" actId="478"/>
          <ac:spMkLst>
            <pc:docMk/>
            <pc:sldMk cId="1739812223" sldId="728"/>
            <ac:spMk id="25" creationId="{2BAEE6E2-2E04-425E-9130-32F075AD5999}"/>
          </ac:spMkLst>
        </pc:spChg>
        <pc:spChg chg="add del">
          <ac:chgData name="Miguel" userId="a03e43ff-8421-44f2-bde8-8d2caba8a319" providerId="ADAL" clId="{E57E92C8-0CCE-4B38-A361-E843B31596D4}" dt="2021-04-22T22:10:52.515" v="1259" actId="478"/>
          <ac:spMkLst>
            <pc:docMk/>
            <pc:sldMk cId="1739812223" sldId="728"/>
            <ac:spMk id="26" creationId="{FCE8B74F-A823-49DF-96FC-E6612E3098F7}"/>
          </ac:spMkLst>
        </pc:spChg>
        <pc:spChg chg="add mod">
          <ac:chgData name="Miguel" userId="a03e43ff-8421-44f2-bde8-8d2caba8a319" providerId="ADAL" clId="{E57E92C8-0CCE-4B38-A361-E843B31596D4}" dt="2021-04-22T22:40:56.526" v="1395" actId="1076"/>
          <ac:spMkLst>
            <pc:docMk/>
            <pc:sldMk cId="1739812223" sldId="728"/>
            <ac:spMk id="27" creationId="{0EA06580-49EF-4221-93D8-AB87288C4A73}"/>
          </ac:spMkLst>
        </pc:spChg>
        <pc:spChg chg="add del mod">
          <ac:chgData name="Miguel" userId="a03e43ff-8421-44f2-bde8-8d2caba8a319" providerId="ADAL" clId="{E57E92C8-0CCE-4B38-A361-E843B31596D4}" dt="2021-04-22T22:35:57.808" v="1356" actId="478"/>
          <ac:spMkLst>
            <pc:docMk/>
            <pc:sldMk cId="1739812223" sldId="728"/>
            <ac:spMk id="28" creationId="{183CA983-EF19-4721-9AAB-EC38449CB924}"/>
          </ac:spMkLst>
        </pc:spChg>
      </pc:sldChg>
      <pc:sldChg chg="delSp modSp add mod ord delAnim">
        <pc:chgData name="Miguel" userId="a03e43ff-8421-44f2-bde8-8d2caba8a319" providerId="ADAL" clId="{E57E92C8-0CCE-4B38-A361-E843B31596D4}" dt="2021-04-22T22:38:21.830" v="1389" actId="1076"/>
        <pc:sldMkLst>
          <pc:docMk/>
          <pc:sldMk cId="2588865644" sldId="729"/>
        </pc:sldMkLst>
        <pc:spChg chg="del">
          <ac:chgData name="Miguel" userId="a03e43ff-8421-44f2-bde8-8d2caba8a319" providerId="ADAL" clId="{E57E92C8-0CCE-4B38-A361-E843B31596D4}" dt="2021-04-22T22:37:23.106" v="1371" actId="478"/>
          <ac:spMkLst>
            <pc:docMk/>
            <pc:sldMk cId="2588865644" sldId="729"/>
            <ac:spMk id="8" creationId="{7A4D5A53-D8F2-4EFD-9D57-7770D18858A1}"/>
          </ac:spMkLst>
        </pc:spChg>
        <pc:spChg chg="del mod">
          <ac:chgData name="Miguel" userId="a03e43ff-8421-44f2-bde8-8d2caba8a319" providerId="ADAL" clId="{E57E92C8-0CCE-4B38-A361-E843B31596D4}" dt="2021-04-22T22:37:25.722" v="1375" actId="478"/>
          <ac:spMkLst>
            <pc:docMk/>
            <pc:sldMk cId="2588865644" sldId="729"/>
            <ac:spMk id="10" creationId="{F1AF0033-A1FE-4270-8633-C271DEFC48D0}"/>
          </ac:spMkLst>
        </pc:spChg>
        <pc:spChg chg="del">
          <ac:chgData name="Miguel" userId="a03e43ff-8421-44f2-bde8-8d2caba8a319" providerId="ADAL" clId="{E57E92C8-0CCE-4B38-A361-E843B31596D4}" dt="2021-04-22T22:37:23.611" v="1372" actId="478"/>
          <ac:spMkLst>
            <pc:docMk/>
            <pc:sldMk cId="2588865644" sldId="729"/>
            <ac:spMk id="11" creationId="{FD5F1392-5224-45CB-8D0C-739CADE32EFA}"/>
          </ac:spMkLst>
        </pc:spChg>
        <pc:spChg chg="del">
          <ac:chgData name="Miguel" userId="a03e43ff-8421-44f2-bde8-8d2caba8a319" providerId="ADAL" clId="{E57E92C8-0CCE-4B38-A361-E843B31596D4}" dt="2021-04-22T22:37:24.898" v="1374" actId="478"/>
          <ac:spMkLst>
            <pc:docMk/>
            <pc:sldMk cId="2588865644" sldId="729"/>
            <ac:spMk id="12" creationId="{69EBE77A-CF11-4915-BA97-D88E615A7466}"/>
          </ac:spMkLst>
        </pc:spChg>
        <pc:spChg chg="del">
          <ac:chgData name="Miguel" userId="a03e43ff-8421-44f2-bde8-8d2caba8a319" providerId="ADAL" clId="{E57E92C8-0CCE-4B38-A361-E843B31596D4}" dt="2021-04-22T22:37:26.712" v="1376" actId="478"/>
          <ac:spMkLst>
            <pc:docMk/>
            <pc:sldMk cId="2588865644" sldId="729"/>
            <ac:spMk id="13" creationId="{756D82EF-703E-47ED-8D9F-93D057D7292E}"/>
          </ac:spMkLst>
        </pc:spChg>
        <pc:spChg chg="del">
          <ac:chgData name="Miguel" userId="a03e43ff-8421-44f2-bde8-8d2caba8a319" providerId="ADAL" clId="{E57E92C8-0CCE-4B38-A361-E843B31596D4}" dt="2021-04-22T22:37:28.959" v="1378" actId="478"/>
          <ac:spMkLst>
            <pc:docMk/>
            <pc:sldMk cId="2588865644" sldId="729"/>
            <ac:spMk id="14" creationId="{1527FB25-EEC6-45ED-8414-BE0879062240}"/>
          </ac:spMkLst>
        </pc:spChg>
        <pc:spChg chg="del">
          <ac:chgData name="Miguel" userId="a03e43ff-8421-44f2-bde8-8d2caba8a319" providerId="ADAL" clId="{E57E92C8-0CCE-4B38-A361-E843B31596D4}" dt="2021-04-22T22:37:28.123" v="1377" actId="478"/>
          <ac:spMkLst>
            <pc:docMk/>
            <pc:sldMk cId="2588865644" sldId="729"/>
            <ac:spMk id="15" creationId="{F265D08A-18E7-4B9A-B598-F9F1C8269759}"/>
          </ac:spMkLst>
        </pc:spChg>
        <pc:spChg chg="mod">
          <ac:chgData name="Miguel" userId="a03e43ff-8421-44f2-bde8-8d2caba8a319" providerId="ADAL" clId="{E57E92C8-0CCE-4B38-A361-E843B31596D4}" dt="2021-04-22T22:38:16.262" v="1388" actId="1076"/>
          <ac:spMkLst>
            <pc:docMk/>
            <pc:sldMk cId="2588865644" sldId="729"/>
            <ac:spMk id="16" creationId="{B3B33047-32C7-4E94-B8EB-FC5B1C693EC7}"/>
          </ac:spMkLst>
        </pc:spChg>
        <pc:spChg chg="mod">
          <ac:chgData name="Miguel" userId="a03e43ff-8421-44f2-bde8-8d2caba8a319" providerId="ADAL" clId="{E57E92C8-0CCE-4B38-A361-E843B31596D4}" dt="2021-04-22T22:38:16.262" v="1388" actId="1076"/>
          <ac:spMkLst>
            <pc:docMk/>
            <pc:sldMk cId="2588865644" sldId="729"/>
            <ac:spMk id="17" creationId="{81B8DAF3-E1D5-4D98-B161-683EC468A61A}"/>
          </ac:spMkLst>
        </pc:spChg>
        <pc:spChg chg="mod">
          <ac:chgData name="Miguel" userId="a03e43ff-8421-44f2-bde8-8d2caba8a319" providerId="ADAL" clId="{E57E92C8-0CCE-4B38-A361-E843B31596D4}" dt="2021-04-22T22:38:16.262" v="1388" actId="1076"/>
          <ac:spMkLst>
            <pc:docMk/>
            <pc:sldMk cId="2588865644" sldId="729"/>
            <ac:spMk id="18" creationId="{D2004224-B654-4EF9-B1EB-13FDA1869FE8}"/>
          </ac:spMkLst>
        </pc:spChg>
        <pc:spChg chg="mod">
          <ac:chgData name="Miguel" userId="a03e43ff-8421-44f2-bde8-8d2caba8a319" providerId="ADAL" clId="{E57E92C8-0CCE-4B38-A361-E843B31596D4}" dt="2021-04-22T22:38:16.262" v="1388" actId="1076"/>
          <ac:spMkLst>
            <pc:docMk/>
            <pc:sldMk cId="2588865644" sldId="729"/>
            <ac:spMk id="19" creationId="{11E66CB2-1B8E-4F60-9CAD-9DAC255B6B95}"/>
          </ac:spMkLst>
        </pc:spChg>
        <pc:spChg chg="mod">
          <ac:chgData name="Miguel" userId="a03e43ff-8421-44f2-bde8-8d2caba8a319" providerId="ADAL" clId="{E57E92C8-0CCE-4B38-A361-E843B31596D4}" dt="2021-04-22T22:38:16.262" v="1388" actId="1076"/>
          <ac:spMkLst>
            <pc:docMk/>
            <pc:sldMk cId="2588865644" sldId="729"/>
            <ac:spMk id="20" creationId="{63AEF9A3-85E2-42BE-BEDC-AE1B7496ACFA}"/>
          </ac:spMkLst>
        </pc:spChg>
        <pc:spChg chg="del">
          <ac:chgData name="Miguel" userId="a03e43ff-8421-44f2-bde8-8d2caba8a319" providerId="ADAL" clId="{E57E92C8-0CCE-4B38-A361-E843B31596D4}" dt="2021-04-22T22:37:22.160" v="1370" actId="478"/>
          <ac:spMkLst>
            <pc:docMk/>
            <pc:sldMk cId="2588865644" sldId="729"/>
            <ac:spMk id="24" creationId="{497B8A2A-F434-4148-A5DF-A693C5B021BE}"/>
          </ac:spMkLst>
        </pc:spChg>
        <pc:spChg chg="mod">
          <ac:chgData name="Miguel" userId="a03e43ff-8421-44f2-bde8-8d2caba8a319" providerId="ADAL" clId="{E57E92C8-0CCE-4B38-A361-E843B31596D4}" dt="2021-04-22T22:37:33.882" v="1380" actId="1076"/>
          <ac:spMkLst>
            <pc:docMk/>
            <pc:sldMk cId="2588865644" sldId="729"/>
            <ac:spMk id="25" creationId="{2BAEE6E2-2E04-425E-9130-32F075AD5999}"/>
          </ac:spMkLst>
        </pc:spChg>
        <pc:spChg chg="del">
          <ac:chgData name="Miguel" userId="a03e43ff-8421-44f2-bde8-8d2caba8a319" providerId="ADAL" clId="{E57E92C8-0CCE-4B38-A361-E843B31596D4}" dt="2021-04-22T22:37:30.299" v="1379" actId="478"/>
          <ac:spMkLst>
            <pc:docMk/>
            <pc:sldMk cId="2588865644" sldId="729"/>
            <ac:spMk id="27" creationId="{0EA06580-49EF-4221-93D8-AB87288C4A73}"/>
          </ac:spMkLst>
        </pc:spChg>
        <pc:spChg chg="mod">
          <ac:chgData name="Miguel" userId="a03e43ff-8421-44f2-bde8-8d2caba8a319" providerId="ADAL" clId="{E57E92C8-0CCE-4B38-A361-E843B31596D4}" dt="2021-04-22T22:38:21.830" v="1389" actId="1076"/>
          <ac:spMkLst>
            <pc:docMk/>
            <pc:sldMk cId="2588865644" sldId="729"/>
            <ac:spMk id="28" creationId="{183CA983-EF19-4721-9AAB-EC38449CB924}"/>
          </ac:spMkLst>
        </pc:spChg>
      </pc:sldChg>
      <pc:sldChg chg="addSp delSp modSp mod">
        <pc:chgData name="Miguel" userId="a03e43ff-8421-44f2-bde8-8d2caba8a319" providerId="ADAL" clId="{E57E92C8-0CCE-4B38-A361-E843B31596D4}" dt="2021-04-26T04:19:54.246" v="1520" actId="115"/>
        <pc:sldMkLst>
          <pc:docMk/>
          <pc:sldMk cId="3875119432" sldId="731"/>
        </pc:sldMkLst>
        <pc:spChg chg="mod">
          <ac:chgData name="Miguel" userId="a03e43ff-8421-44f2-bde8-8d2caba8a319" providerId="ADAL" clId="{E57E92C8-0CCE-4B38-A361-E843B31596D4}" dt="2021-04-26T04:19:54.246" v="1520" actId="115"/>
          <ac:spMkLst>
            <pc:docMk/>
            <pc:sldMk cId="3875119432" sldId="731"/>
            <ac:spMk id="4" creationId="{2C8E6C39-FFFD-4251-BF30-3B872EA92EDD}"/>
          </ac:spMkLst>
        </pc:spChg>
        <pc:graphicFrameChg chg="add del mod">
          <ac:chgData name="Miguel" userId="a03e43ff-8421-44f2-bde8-8d2caba8a319" providerId="ADAL" clId="{E57E92C8-0CCE-4B38-A361-E843B31596D4}" dt="2021-04-26T04:18:27.127" v="1509"/>
          <ac:graphicFrameMkLst>
            <pc:docMk/>
            <pc:sldMk cId="3875119432" sldId="731"/>
            <ac:graphicFrameMk id="5" creationId="{4BE673FF-EB18-460F-BEEC-59E676647D4F}"/>
          </ac:graphicFrameMkLst>
        </pc:graphicFrameChg>
      </pc:sldChg>
    </pc:docChg>
  </pc:docChgLst>
  <pc:docChgLst>
    <pc:chgData name="Leon, Eric" userId="S::eleon3@calstatela.edu::b0428fb2-18a6-42fd-9c2e-2eb8845b055c" providerId="AD" clId="Web-{2A52BF9F-E0C0-B000-D8CB-B36ED55F661C}"/>
    <pc:docChg chg="addSld modSld sldOrd">
      <pc:chgData name="Leon, Eric" userId="S::eleon3@calstatela.edu::b0428fb2-18a6-42fd-9c2e-2eb8845b055c" providerId="AD" clId="Web-{2A52BF9F-E0C0-B000-D8CB-B36ED55F661C}" dt="2021-04-18T03:27:48.140" v="340" actId="1076"/>
      <pc:docMkLst>
        <pc:docMk/>
      </pc:docMkLst>
      <pc:sldChg chg="addSp modSp">
        <pc:chgData name="Leon, Eric" userId="S::eleon3@calstatela.edu::b0428fb2-18a6-42fd-9c2e-2eb8845b055c" providerId="AD" clId="Web-{2A52BF9F-E0C0-B000-D8CB-B36ED55F661C}" dt="2021-04-18T03:15:25.507" v="116" actId="1076"/>
        <pc:sldMkLst>
          <pc:docMk/>
          <pc:sldMk cId="3786070077" sldId="648"/>
        </pc:sldMkLst>
        <pc:spChg chg="add mod">
          <ac:chgData name="Leon, Eric" userId="S::eleon3@calstatela.edu::b0428fb2-18a6-42fd-9c2e-2eb8845b055c" providerId="AD" clId="Web-{2A52BF9F-E0C0-B000-D8CB-B36ED55F661C}" dt="2021-04-18T03:15:25.507" v="116" actId="1076"/>
          <ac:spMkLst>
            <pc:docMk/>
            <pc:sldMk cId="3786070077" sldId="648"/>
            <ac:spMk id="3" creationId="{11E89DA2-DE01-4DC7-8F96-F91AD5EBA81B}"/>
          </ac:spMkLst>
        </pc:spChg>
        <pc:graphicFrameChg chg="mod modGraphic">
          <ac:chgData name="Leon, Eric" userId="S::eleon3@calstatela.edu::b0428fb2-18a6-42fd-9c2e-2eb8845b055c" providerId="AD" clId="Web-{2A52BF9F-E0C0-B000-D8CB-B36ED55F661C}" dt="2021-04-18T03:15:22.742" v="115" actId="1076"/>
          <ac:graphicFrameMkLst>
            <pc:docMk/>
            <pc:sldMk cId="3786070077" sldId="648"/>
            <ac:graphicFrameMk id="4" creationId="{2F29B079-856B-41E0-B184-5917FE92BDCD}"/>
          </ac:graphicFrameMkLst>
        </pc:graphicFrameChg>
        <pc:picChg chg="mod">
          <ac:chgData name="Leon, Eric" userId="S::eleon3@calstatela.edu::b0428fb2-18a6-42fd-9c2e-2eb8845b055c" providerId="AD" clId="Web-{2A52BF9F-E0C0-B000-D8CB-B36ED55F661C}" dt="2021-04-18T03:15:17.319" v="113" actId="1076"/>
          <ac:picMkLst>
            <pc:docMk/>
            <pc:sldMk cId="3786070077" sldId="648"/>
            <ac:picMk id="6" creationId="{B6D3BE86-693F-4B8B-AEC0-C43AC8E688A8}"/>
          </ac:picMkLst>
        </pc:picChg>
        <pc:picChg chg="mod">
          <ac:chgData name="Leon, Eric" userId="S::eleon3@calstatela.edu::b0428fb2-18a6-42fd-9c2e-2eb8845b055c" providerId="AD" clId="Web-{2A52BF9F-E0C0-B000-D8CB-B36ED55F661C}" dt="2021-04-18T03:15:19.210" v="114" actId="1076"/>
          <ac:picMkLst>
            <pc:docMk/>
            <pc:sldMk cId="3786070077" sldId="648"/>
            <ac:picMk id="7" creationId="{FCBBE493-A46B-4329-B288-0F0C5D828A8D}"/>
          </ac:picMkLst>
        </pc:picChg>
      </pc:sldChg>
      <pc:sldChg chg="addSp modSp">
        <pc:chgData name="Leon, Eric" userId="S::eleon3@calstatela.edu::b0428fb2-18a6-42fd-9c2e-2eb8845b055c" providerId="AD" clId="Web-{2A52BF9F-E0C0-B000-D8CB-B36ED55F661C}" dt="2021-04-18T03:18:40.775" v="263" actId="20577"/>
        <pc:sldMkLst>
          <pc:docMk/>
          <pc:sldMk cId="1733642473" sldId="649"/>
        </pc:sldMkLst>
        <pc:spChg chg="add mod">
          <ac:chgData name="Leon, Eric" userId="S::eleon3@calstatela.edu::b0428fb2-18a6-42fd-9c2e-2eb8845b055c" providerId="AD" clId="Web-{2A52BF9F-E0C0-B000-D8CB-B36ED55F661C}" dt="2021-04-18T03:18:40.775" v="263" actId="20577"/>
          <ac:spMkLst>
            <pc:docMk/>
            <pc:sldMk cId="1733642473" sldId="649"/>
            <ac:spMk id="2" creationId="{25C01AB7-540C-4BDB-9C3B-F121A847F77C}"/>
          </ac:spMkLst>
        </pc:spChg>
        <pc:graphicFrameChg chg="mod modGraphic">
          <ac:chgData name="Leon, Eric" userId="S::eleon3@calstatela.edu::b0428fb2-18a6-42fd-9c2e-2eb8845b055c" providerId="AD" clId="Web-{2A52BF9F-E0C0-B000-D8CB-B36ED55F661C}" dt="2021-04-18T03:16:51.421" v="150"/>
          <ac:graphicFrameMkLst>
            <pc:docMk/>
            <pc:sldMk cId="1733642473" sldId="649"/>
            <ac:graphicFrameMk id="7" creationId="{56CCB9F7-C11A-4F82-BDEF-7D96FA3CA772}"/>
          </ac:graphicFrameMkLst>
        </pc:graphicFrameChg>
      </pc:sldChg>
      <pc:sldChg chg="addSp modSp">
        <pc:chgData name="Leon, Eric" userId="S::eleon3@calstatela.edu::b0428fb2-18a6-42fd-9c2e-2eb8845b055c" providerId="AD" clId="Web-{2A52BF9F-E0C0-B000-D8CB-B36ED55F661C}" dt="2021-04-18T03:24:40.143" v="322" actId="20577"/>
        <pc:sldMkLst>
          <pc:docMk/>
          <pc:sldMk cId="3489734240" sldId="650"/>
        </pc:sldMkLst>
        <pc:spChg chg="add mod">
          <ac:chgData name="Leon, Eric" userId="S::eleon3@calstatela.edu::b0428fb2-18a6-42fd-9c2e-2eb8845b055c" providerId="AD" clId="Web-{2A52BF9F-E0C0-B000-D8CB-B36ED55F661C}" dt="2021-04-18T03:24:40.143" v="322" actId="20577"/>
          <ac:spMkLst>
            <pc:docMk/>
            <pc:sldMk cId="3489734240" sldId="650"/>
            <ac:spMk id="2" creationId="{C787FFF6-470C-4554-B314-F1A32DB16CB5}"/>
          </ac:spMkLst>
        </pc:spChg>
        <pc:graphicFrameChg chg="mod modGraphic">
          <ac:chgData name="Leon, Eric" userId="S::eleon3@calstatela.edu::b0428fb2-18a6-42fd-9c2e-2eb8845b055c" providerId="AD" clId="Web-{2A52BF9F-E0C0-B000-D8CB-B36ED55F661C}" dt="2021-04-18T03:18:55.385" v="291" actId="1076"/>
          <ac:graphicFrameMkLst>
            <pc:docMk/>
            <pc:sldMk cId="3489734240" sldId="650"/>
            <ac:graphicFrameMk id="4" creationId="{A7E9AC88-4760-4C09-91DD-93E851922CA4}"/>
          </ac:graphicFrameMkLst>
        </pc:graphicFrameChg>
      </pc:sldChg>
      <pc:sldChg chg="addSp delSp modSp new ord">
        <pc:chgData name="Leon, Eric" userId="S::eleon3@calstatela.edu::b0428fb2-18a6-42fd-9c2e-2eb8845b055c" providerId="AD" clId="Web-{2A52BF9F-E0C0-B000-D8CB-B36ED55F661C}" dt="2021-04-18T03:27:48.140" v="340" actId="1076"/>
        <pc:sldMkLst>
          <pc:docMk/>
          <pc:sldMk cId="951228202" sldId="658"/>
        </pc:sldMkLst>
        <pc:graphicFrameChg chg="add mod modGraphic">
          <ac:chgData name="Leon, Eric" userId="S::eleon3@calstatela.edu::b0428fb2-18a6-42fd-9c2e-2eb8845b055c" providerId="AD" clId="Web-{2A52BF9F-E0C0-B000-D8CB-B36ED55F661C}" dt="2021-04-18T03:27:12.231" v="334"/>
          <ac:graphicFrameMkLst>
            <pc:docMk/>
            <pc:sldMk cId="951228202" sldId="658"/>
            <ac:graphicFrameMk id="6" creationId="{DA972AF8-2BF2-460F-BA30-151F02243D83}"/>
          </ac:graphicFrameMkLst>
        </pc:graphicFrameChg>
        <pc:picChg chg="add del mod">
          <ac:chgData name="Leon, Eric" userId="S::eleon3@calstatela.edu::b0428fb2-18a6-42fd-9c2e-2eb8845b055c" providerId="AD" clId="Web-{2A52BF9F-E0C0-B000-D8CB-B36ED55F661C}" dt="2021-04-18T03:26:14.774" v="328"/>
          <ac:picMkLst>
            <pc:docMk/>
            <pc:sldMk cId="951228202" sldId="658"/>
            <ac:picMk id="4" creationId="{A082014B-BD97-45F0-A5FB-DD459FFFB717}"/>
          </ac:picMkLst>
        </pc:picChg>
        <pc:picChg chg="add mod">
          <ac:chgData name="Leon, Eric" userId="S::eleon3@calstatela.edu::b0428fb2-18a6-42fd-9c2e-2eb8845b055c" providerId="AD" clId="Web-{2A52BF9F-E0C0-B000-D8CB-B36ED55F661C}" dt="2021-04-18T03:27:39.998" v="337" actId="1076"/>
          <ac:picMkLst>
            <pc:docMk/>
            <pc:sldMk cId="951228202" sldId="658"/>
            <ac:picMk id="7" creationId="{C795F1B9-B1A9-4E5E-8EB1-0EB3FF5E311F}"/>
          </ac:picMkLst>
        </pc:picChg>
        <pc:picChg chg="add mod">
          <ac:chgData name="Leon, Eric" userId="S::eleon3@calstatela.edu::b0428fb2-18a6-42fd-9c2e-2eb8845b055c" providerId="AD" clId="Web-{2A52BF9F-E0C0-B000-D8CB-B36ED55F661C}" dt="2021-04-18T03:27:40.920" v="338" actId="1076"/>
          <ac:picMkLst>
            <pc:docMk/>
            <pc:sldMk cId="951228202" sldId="658"/>
            <ac:picMk id="8" creationId="{A866BA24-355E-4CEA-B2A9-98547E4C7BBC}"/>
          </ac:picMkLst>
        </pc:picChg>
        <pc:picChg chg="add mod">
          <ac:chgData name="Leon, Eric" userId="S::eleon3@calstatela.edu::b0428fb2-18a6-42fd-9c2e-2eb8845b055c" providerId="AD" clId="Web-{2A52BF9F-E0C0-B000-D8CB-B36ED55F661C}" dt="2021-04-18T03:27:48.140" v="340" actId="1076"/>
          <ac:picMkLst>
            <pc:docMk/>
            <pc:sldMk cId="951228202" sldId="658"/>
            <ac:picMk id="9" creationId="{9BD2847A-4E1C-4F2D-8C1B-6CF64C42D0AC}"/>
          </ac:picMkLst>
        </pc:picChg>
      </pc:sldChg>
    </pc:docChg>
  </pc:docChgLst>
  <pc:docChgLst>
    <pc:chgData name="Murillo, Ruben" userId="S::rmurill@calstatela.edu::2f0584ed-ea89-4ad5-b070-1389d397aecf" providerId="AD" clId="Web-{172CC09F-1058-C000-123D-24B827E8A60E}"/>
    <pc:docChg chg="modSld">
      <pc:chgData name="Murillo, Ruben" userId="S::rmurill@calstatela.edu::2f0584ed-ea89-4ad5-b070-1389d397aecf" providerId="AD" clId="Web-{172CC09F-1058-C000-123D-24B827E8A60E}" dt="2021-04-20T18:59:45.870" v="21" actId="14100"/>
      <pc:docMkLst>
        <pc:docMk/>
      </pc:docMkLst>
      <pc:sldChg chg="addSp modSp">
        <pc:chgData name="Murillo, Ruben" userId="S::rmurill@calstatela.edu::2f0584ed-ea89-4ad5-b070-1389d397aecf" providerId="AD" clId="Web-{172CC09F-1058-C000-123D-24B827E8A60E}" dt="2021-04-20T18:59:45.870" v="21" actId="14100"/>
        <pc:sldMkLst>
          <pc:docMk/>
          <pc:sldMk cId="4087621879" sldId="704"/>
        </pc:sldMkLst>
        <pc:spChg chg="mod">
          <ac:chgData name="Murillo, Ruben" userId="S::rmurill@calstatela.edu::2f0584ed-ea89-4ad5-b070-1389d397aecf" providerId="AD" clId="Web-{172CC09F-1058-C000-123D-24B827E8A60E}" dt="2021-04-20T18:56:40.094" v="0" actId="1076"/>
          <ac:spMkLst>
            <pc:docMk/>
            <pc:sldMk cId="4087621879" sldId="704"/>
            <ac:spMk id="7" creationId="{36B73E30-3674-4B02-8A85-A0223F8B9EFC}"/>
          </ac:spMkLst>
        </pc:spChg>
        <pc:spChg chg="add mod">
          <ac:chgData name="Murillo, Ruben" userId="S::rmurill@calstatela.edu::2f0584ed-ea89-4ad5-b070-1389d397aecf" providerId="AD" clId="Web-{172CC09F-1058-C000-123D-24B827E8A60E}" dt="2021-04-20T18:57:44.129" v="9" actId="14100"/>
          <ac:spMkLst>
            <pc:docMk/>
            <pc:sldMk cId="4087621879" sldId="704"/>
            <ac:spMk id="10" creationId="{79AC5B3E-588A-4A00-B7A1-837076C56DD1}"/>
          </ac:spMkLst>
        </pc:spChg>
        <pc:spChg chg="add mod">
          <ac:chgData name="Murillo, Ruben" userId="S::rmurill@calstatela.edu::2f0584ed-ea89-4ad5-b070-1389d397aecf" providerId="AD" clId="Web-{172CC09F-1058-C000-123D-24B827E8A60E}" dt="2021-04-20T18:59:45.870" v="21" actId="14100"/>
          <ac:spMkLst>
            <pc:docMk/>
            <pc:sldMk cId="4087621879" sldId="704"/>
            <ac:spMk id="11" creationId="{7B07A225-0CD3-4D11-BB80-592C4FEE2C13}"/>
          </ac:spMkLst>
        </pc:spChg>
      </pc:sldChg>
    </pc:docChg>
  </pc:docChgLst>
  <pc:docChgLst>
    <pc:chgData name="Cervantes, Miguel E" userId="S::mcerva33@calstatela.edu::a03e43ff-8421-44f2-bde8-8d2caba8a319" providerId="AD" clId="Web-{6F7E0E32-3C97-E185-D9DA-76BCB1F1F0F6}"/>
    <pc:docChg chg="addSld delSld modSld">
      <pc:chgData name="Cervantes, Miguel E" userId="S::mcerva33@calstatela.edu::a03e43ff-8421-44f2-bde8-8d2caba8a319" providerId="AD" clId="Web-{6F7E0E32-3C97-E185-D9DA-76BCB1F1F0F6}" dt="2021-04-19T18:00:15.744" v="129" actId="14100"/>
      <pc:docMkLst>
        <pc:docMk/>
      </pc:docMkLst>
      <pc:sldChg chg="addSp delSp modSp">
        <pc:chgData name="Cervantes, Miguel E" userId="S::mcerva33@calstatela.edu::a03e43ff-8421-44f2-bde8-8d2caba8a319" providerId="AD" clId="Web-{6F7E0E32-3C97-E185-D9DA-76BCB1F1F0F6}" dt="2021-04-19T18:00:15.744" v="129" actId="14100"/>
        <pc:sldMkLst>
          <pc:docMk/>
          <pc:sldMk cId="3840659110" sldId="694"/>
        </pc:sldMkLst>
        <pc:spChg chg="mod">
          <ac:chgData name="Cervantes, Miguel E" userId="S::mcerva33@calstatela.edu::a03e43ff-8421-44f2-bde8-8d2caba8a319" providerId="AD" clId="Web-{6F7E0E32-3C97-E185-D9DA-76BCB1F1F0F6}" dt="2021-04-19T17:54:56.320" v="66" actId="1076"/>
          <ac:spMkLst>
            <pc:docMk/>
            <pc:sldMk cId="3840659110" sldId="694"/>
            <ac:spMk id="2" creationId="{EEE7DFE7-7DB2-418E-B731-3CA54B318F4F}"/>
          </ac:spMkLst>
        </pc:spChg>
        <pc:spChg chg="del">
          <ac:chgData name="Cervantes, Miguel E" userId="S::mcerva33@calstatela.edu::a03e43ff-8421-44f2-bde8-8d2caba8a319" providerId="AD" clId="Web-{6F7E0E32-3C97-E185-D9DA-76BCB1F1F0F6}" dt="2021-04-19T17:38:33.468" v="22"/>
          <ac:spMkLst>
            <pc:docMk/>
            <pc:sldMk cId="3840659110" sldId="694"/>
            <ac:spMk id="3" creationId="{E71ADE81-9202-42BD-9EF8-95B4A0311064}"/>
          </ac:spMkLst>
        </pc:spChg>
        <pc:spChg chg="add del mod">
          <ac:chgData name="Cervantes, Miguel E" userId="S::mcerva33@calstatela.edu::a03e43ff-8421-44f2-bde8-8d2caba8a319" providerId="AD" clId="Web-{6F7E0E32-3C97-E185-D9DA-76BCB1F1F0F6}" dt="2021-04-19T17:53:38.284" v="58"/>
          <ac:spMkLst>
            <pc:docMk/>
            <pc:sldMk cId="3840659110" sldId="694"/>
            <ac:spMk id="10" creationId="{39D4DFDB-2C17-419A-913A-DBD27D14DA80}"/>
          </ac:spMkLst>
        </pc:spChg>
        <pc:picChg chg="add del mod">
          <ac:chgData name="Cervantes, Miguel E" userId="S::mcerva33@calstatela.edu::a03e43ff-8421-44f2-bde8-8d2caba8a319" providerId="AD" clId="Web-{6F7E0E32-3C97-E185-D9DA-76BCB1F1F0F6}" dt="2021-04-19T17:53:19.174" v="55"/>
          <ac:picMkLst>
            <pc:docMk/>
            <pc:sldMk cId="3840659110" sldId="694"/>
            <ac:picMk id="4" creationId="{318606E7-9834-4942-A4A3-7FCEE0CEF314}"/>
          </ac:picMkLst>
        </pc:picChg>
        <pc:picChg chg="add del mod">
          <ac:chgData name="Cervantes, Miguel E" userId="S::mcerva33@calstatela.edu::a03e43ff-8421-44f2-bde8-8d2caba8a319" providerId="AD" clId="Web-{6F7E0E32-3C97-E185-D9DA-76BCB1F1F0F6}" dt="2021-04-19T17:53:19.174" v="54"/>
          <ac:picMkLst>
            <pc:docMk/>
            <pc:sldMk cId="3840659110" sldId="694"/>
            <ac:picMk id="6" creationId="{133140C9-1217-4EEB-B0DB-BE1BD66B5DEA}"/>
          </ac:picMkLst>
        </pc:picChg>
        <pc:picChg chg="del mod">
          <ac:chgData name="Cervantes, Miguel E" userId="S::mcerva33@calstatela.edu::a03e43ff-8421-44f2-bde8-8d2caba8a319" providerId="AD" clId="Web-{6F7E0E32-3C97-E185-D9DA-76BCB1F1F0F6}" dt="2021-04-19T17:53:19.205" v="57"/>
          <ac:picMkLst>
            <pc:docMk/>
            <pc:sldMk cId="3840659110" sldId="694"/>
            <ac:picMk id="8" creationId="{F4D47503-C750-4289-8128-323D07269DDF}"/>
          </ac:picMkLst>
        </pc:picChg>
        <pc:picChg chg="del mod">
          <ac:chgData name="Cervantes, Miguel E" userId="S::mcerva33@calstatela.edu::a03e43ff-8421-44f2-bde8-8d2caba8a319" providerId="AD" clId="Web-{6F7E0E32-3C97-E185-D9DA-76BCB1F1F0F6}" dt="2021-04-19T17:53:19.174" v="56"/>
          <ac:picMkLst>
            <pc:docMk/>
            <pc:sldMk cId="3840659110" sldId="694"/>
            <ac:picMk id="9" creationId="{B7F2FB14-F3FD-4890-B518-FBC3F94F336F}"/>
          </ac:picMkLst>
        </pc:picChg>
        <pc:picChg chg="add mod ord">
          <ac:chgData name="Cervantes, Miguel E" userId="S::mcerva33@calstatela.edu::a03e43ff-8421-44f2-bde8-8d2caba8a319" providerId="AD" clId="Web-{6F7E0E32-3C97-E185-D9DA-76BCB1F1F0F6}" dt="2021-04-19T17:53:48.394" v="61" actId="1076"/>
          <ac:picMkLst>
            <pc:docMk/>
            <pc:sldMk cId="3840659110" sldId="694"/>
            <ac:picMk id="11" creationId="{371AC8E3-069B-4A6B-85BA-8FDB284C0C25}"/>
          </ac:picMkLst>
        </pc:picChg>
        <pc:cxnChg chg="add del mod">
          <ac:chgData name="Cervantes, Miguel E" userId="S::mcerva33@calstatela.edu::a03e43ff-8421-44f2-bde8-8d2caba8a319" providerId="AD" clId="Web-{6F7E0E32-3C97-E185-D9DA-76BCB1F1F0F6}" dt="2021-04-19T17:41:33.119" v="47"/>
          <ac:cxnSpMkLst>
            <pc:docMk/>
            <pc:sldMk cId="3840659110" sldId="694"/>
            <ac:cxnSpMk id="5" creationId="{88F1ED72-D031-403E-95D5-ADBB2854C0C4}"/>
          </ac:cxnSpMkLst>
        </pc:cxnChg>
        <pc:cxnChg chg="add del mod">
          <ac:chgData name="Cervantes, Miguel E" userId="S::mcerva33@calstatela.edu::a03e43ff-8421-44f2-bde8-8d2caba8a319" providerId="AD" clId="Web-{6F7E0E32-3C97-E185-D9DA-76BCB1F1F0F6}" dt="2021-04-19T17:56:31.185" v="77"/>
          <ac:cxnSpMkLst>
            <pc:docMk/>
            <pc:sldMk cId="3840659110" sldId="694"/>
            <ac:cxnSpMk id="12" creationId="{23596AAB-E57D-4A5B-A760-CB0A4AE1EEC2}"/>
          </ac:cxnSpMkLst>
        </pc:cxnChg>
        <pc:cxnChg chg="add del">
          <ac:chgData name="Cervantes, Miguel E" userId="S::mcerva33@calstatela.edu::a03e43ff-8421-44f2-bde8-8d2caba8a319" providerId="AD" clId="Web-{6F7E0E32-3C97-E185-D9DA-76BCB1F1F0F6}" dt="2021-04-19T17:56:28.263" v="76"/>
          <ac:cxnSpMkLst>
            <pc:docMk/>
            <pc:sldMk cId="3840659110" sldId="694"/>
            <ac:cxnSpMk id="13" creationId="{F96A4596-1C66-4F53-958A-DD7DEA9FAB5D}"/>
          </ac:cxnSpMkLst>
        </pc:cxnChg>
        <pc:cxnChg chg="add del mod">
          <ac:chgData name="Cervantes, Miguel E" userId="S::mcerva33@calstatela.edu::a03e43ff-8421-44f2-bde8-8d2caba8a319" providerId="AD" clId="Web-{6F7E0E32-3C97-E185-D9DA-76BCB1F1F0F6}" dt="2021-04-19T17:55:34.900" v="71"/>
          <ac:cxnSpMkLst>
            <pc:docMk/>
            <pc:sldMk cId="3840659110" sldId="694"/>
            <ac:cxnSpMk id="14" creationId="{9ECCCE34-DC98-44C7-A8F0-C74DAEED2776}"/>
          </ac:cxnSpMkLst>
        </pc:cxnChg>
        <pc:cxnChg chg="add del mod">
          <ac:chgData name="Cervantes, Miguel E" userId="S::mcerva33@calstatela.edu::a03e43ff-8421-44f2-bde8-8d2caba8a319" providerId="AD" clId="Web-{6F7E0E32-3C97-E185-D9DA-76BCB1F1F0F6}" dt="2021-04-19T17:56:19.043" v="75"/>
          <ac:cxnSpMkLst>
            <pc:docMk/>
            <pc:sldMk cId="3840659110" sldId="694"/>
            <ac:cxnSpMk id="15" creationId="{32FB6EFA-B620-4250-B7CC-42EBE3046582}"/>
          </ac:cxnSpMkLst>
        </pc:cxnChg>
        <pc:cxnChg chg="add mod">
          <ac:chgData name="Cervantes, Miguel E" userId="S::mcerva33@calstatela.edu::a03e43ff-8421-44f2-bde8-8d2caba8a319" providerId="AD" clId="Web-{6F7E0E32-3C97-E185-D9DA-76BCB1F1F0F6}" dt="2021-04-19T17:57:28.610" v="93" actId="14100"/>
          <ac:cxnSpMkLst>
            <pc:docMk/>
            <pc:sldMk cId="3840659110" sldId="694"/>
            <ac:cxnSpMk id="16" creationId="{608C2B62-79CC-4EF7-8511-047BF1E02533}"/>
          </ac:cxnSpMkLst>
        </pc:cxnChg>
        <pc:cxnChg chg="add mod">
          <ac:chgData name="Cervantes, Miguel E" userId="S::mcerva33@calstatela.edu::a03e43ff-8421-44f2-bde8-8d2caba8a319" providerId="AD" clId="Web-{6F7E0E32-3C97-E185-D9DA-76BCB1F1F0F6}" dt="2021-04-19T17:57:23.969" v="92" actId="14100"/>
          <ac:cxnSpMkLst>
            <pc:docMk/>
            <pc:sldMk cId="3840659110" sldId="694"/>
            <ac:cxnSpMk id="17" creationId="{613549FB-B357-44B1-9FEF-3F68F297A52D}"/>
          </ac:cxnSpMkLst>
        </pc:cxnChg>
        <pc:cxnChg chg="add mod">
          <ac:chgData name="Cervantes, Miguel E" userId="S::mcerva33@calstatela.edu::a03e43ff-8421-44f2-bde8-8d2caba8a319" providerId="AD" clId="Web-{6F7E0E32-3C97-E185-D9DA-76BCB1F1F0F6}" dt="2021-04-19T17:57:17.734" v="90" actId="14100"/>
          <ac:cxnSpMkLst>
            <pc:docMk/>
            <pc:sldMk cId="3840659110" sldId="694"/>
            <ac:cxnSpMk id="18" creationId="{78BC57E0-66DB-40E5-A0F6-6EB5ACF277DD}"/>
          </ac:cxnSpMkLst>
        </pc:cxnChg>
        <pc:cxnChg chg="add mod">
          <ac:chgData name="Cervantes, Miguel E" userId="S::mcerva33@calstatela.edu::a03e43ff-8421-44f2-bde8-8d2caba8a319" providerId="AD" clId="Web-{6F7E0E32-3C97-E185-D9DA-76BCB1F1F0F6}" dt="2021-04-19T17:57:40.188" v="97" actId="1076"/>
          <ac:cxnSpMkLst>
            <pc:docMk/>
            <pc:sldMk cId="3840659110" sldId="694"/>
            <ac:cxnSpMk id="19" creationId="{7730D2CF-4683-4B4C-BC0E-6E684F7B5B64}"/>
          </ac:cxnSpMkLst>
        </pc:cxnChg>
        <pc:cxnChg chg="add mod">
          <ac:chgData name="Cervantes, Miguel E" userId="S::mcerva33@calstatela.edu::a03e43ff-8421-44f2-bde8-8d2caba8a319" providerId="AD" clId="Web-{6F7E0E32-3C97-E185-D9DA-76BCB1F1F0F6}" dt="2021-04-19T17:58:08.690" v="106" actId="1076"/>
          <ac:cxnSpMkLst>
            <pc:docMk/>
            <pc:sldMk cId="3840659110" sldId="694"/>
            <ac:cxnSpMk id="20" creationId="{10918DBA-A8ED-4B2B-AE66-810A5E6C78E4}"/>
          </ac:cxnSpMkLst>
        </pc:cxnChg>
        <pc:cxnChg chg="add mod">
          <ac:chgData name="Cervantes, Miguel E" userId="S::mcerva33@calstatela.edu::a03e43ff-8421-44f2-bde8-8d2caba8a319" providerId="AD" clId="Web-{6F7E0E32-3C97-E185-D9DA-76BCB1F1F0F6}" dt="2021-04-19T17:59:56.258" v="125" actId="1076"/>
          <ac:cxnSpMkLst>
            <pc:docMk/>
            <pc:sldMk cId="3840659110" sldId="694"/>
            <ac:cxnSpMk id="21" creationId="{CEE92DEB-3B14-49B0-B68A-E2B659A6CA2D}"/>
          </ac:cxnSpMkLst>
        </pc:cxnChg>
        <pc:cxnChg chg="add mod">
          <ac:chgData name="Cervantes, Miguel E" userId="S::mcerva33@calstatela.edu::a03e43ff-8421-44f2-bde8-8d2caba8a319" providerId="AD" clId="Web-{6F7E0E32-3C97-E185-D9DA-76BCB1F1F0F6}" dt="2021-04-19T17:58:37.989" v="112" actId="14100"/>
          <ac:cxnSpMkLst>
            <pc:docMk/>
            <pc:sldMk cId="3840659110" sldId="694"/>
            <ac:cxnSpMk id="22" creationId="{ED8D6A5C-57BB-4AD6-AF0C-5481331A1B28}"/>
          </ac:cxnSpMkLst>
        </pc:cxnChg>
        <pc:cxnChg chg="add mod">
          <ac:chgData name="Cervantes, Miguel E" userId="S::mcerva33@calstatela.edu::a03e43ff-8421-44f2-bde8-8d2caba8a319" providerId="AD" clId="Web-{6F7E0E32-3C97-E185-D9DA-76BCB1F1F0F6}" dt="2021-04-19T17:58:59.052" v="117" actId="14100"/>
          <ac:cxnSpMkLst>
            <pc:docMk/>
            <pc:sldMk cId="3840659110" sldId="694"/>
            <ac:cxnSpMk id="23" creationId="{1F6FAF1C-0ECA-4615-B91A-EE2D8DEF4B9F}"/>
          </ac:cxnSpMkLst>
        </pc:cxnChg>
        <pc:cxnChg chg="add del mod">
          <ac:chgData name="Cervantes, Miguel E" userId="S::mcerva33@calstatela.edu::a03e43ff-8421-44f2-bde8-8d2caba8a319" providerId="AD" clId="Web-{6F7E0E32-3C97-E185-D9DA-76BCB1F1F0F6}" dt="2021-04-19T17:59:30.601" v="120"/>
          <ac:cxnSpMkLst>
            <pc:docMk/>
            <pc:sldMk cId="3840659110" sldId="694"/>
            <ac:cxnSpMk id="24" creationId="{FC0E8446-9580-4AB3-B8AD-60FD244C3DE8}"/>
          </ac:cxnSpMkLst>
        </pc:cxnChg>
        <pc:cxnChg chg="add mod">
          <ac:chgData name="Cervantes, Miguel E" userId="S::mcerva33@calstatela.edu::a03e43ff-8421-44f2-bde8-8d2caba8a319" providerId="AD" clId="Web-{6F7E0E32-3C97-E185-D9DA-76BCB1F1F0F6}" dt="2021-04-19T18:00:13.134" v="128" actId="14100"/>
          <ac:cxnSpMkLst>
            <pc:docMk/>
            <pc:sldMk cId="3840659110" sldId="694"/>
            <ac:cxnSpMk id="25" creationId="{C04A6338-4195-4B69-AEDB-888A63D937C6}"/>
          </ac:cxnSpMkLst>
        </pc:cxnChg>
        <pc:cxnChg chg="add mod">
          <ac:chgData name="Cervantes, Miguel E" userId="S::mcerva33@calstatela.edu::a03e43ff-8421-44f2-bde8-8d2caba8a319" providerId="AD" clId="Web-{6F7E0E32-3C97-E185-D9DA-76BCB1F1F0F6}" dt="2021-04-19T18:00:15.744" v="129" actId="14100"/>
          <ac:cxnSpMkLst>
            <pc:docMk/>
            <pc:sldMk cId="3840659110" sldId="694"/>
            <ac:cxnSpMk id="26" creationId="{BBD554EC-5A9F-4E28-91F7-A4A0A087ADE7}"/>
          </ac:cxnSpMkLst>
        </pc:cxnChg>
      </pc:sldChg>
      <pc:sldChg chg="add del replId">
        <pc:chgData name="Cervantes, Miguel E" userId="S::mcerva33@calstatela.edu::a03e43ff-8421-44f2-bde8-8d2caba8a319" providerId="AD" clId="Web-{6F7E0E32-3C97-E185-D9DA-76BCB1F1F0F6}" dt="2021-04-19T17:58:44.442" v="114"/>
        <pc:sldMkLst>
          <pc:docMk/>
          <pc:sldMk cId="2910469674" sldId="715"/>
        </pc:sldMkLst>
      </pc:sldChg>
    </pc:docChg>
  </pc:docChgLst>
  <pc:docChgLst>
    <pc:chgData name="Cervantes, Miguel E" userId="S::mcerva33@calstatela.edu::a03e43ff-8421-44f2-bde8-8d2caba8a319" providerId="AD" clId="Web-{6189C19F-F011-C000-105A-2589DFB8DCEA}"/>
    <pc:docChg chg="modSld">
      <pc:chgData name="Cervantes, Miguel E" userId="S::mcerva33@calstatela.edu::a03e43ff-8421-44f2-bde8-8d2caba8a319" providerId="AD" clId="Web-{6189C19F-F011-C000-105A-2589DFB8DCEA}" dt="2021-04-25T00:26:13.277" v="55" actId="20577"/>
      <pc:docMkLst>
        <pc:docMk/>
      </pc:docMkLst>
      <pc:sldChg chg="modSp">
        <pc:chgData name="Cervantes, Miguel E" userId="S::mcerva33@calstatela.edu::a03e43ff-8421-44f2-bde8-8d2caba8a319" providerId="AD" clId="Web-{6189C19F-F011-C000-105A-2589DFB8DCEA}" dt="2021-04-25T00:26:13.277" v="55" actId="20577"/>
        <pc:sldMkLst>
          <pc:docMk/>
          <pc:sldMk cId="2313529276" sldId="725"/>
        </pc:sldMkLst>
        <pc:spChg chg="mod">
          <ac:chgData name="Cervantes, Miguel E" userId="S::mcerva33@calstatela.edu::a03e43ff-8421-44f2-bde8-8d2caba8a319" providerId="AD" clId="Web-{6189C19F-F011-C000-105A-2589DFB8DCEA}" dt="2021-04-25T00:26:13.277" v="55" actId="20577"/>
          <ac:spMkLst>
            <pc:docMk/>
            <pc:sldMk cId="2313529276" sldId="725"/>
            <ac:spMk id="10" creationId="{0C02CE5C-ED2A-4A39-95A0-64E7EC847074}"/>
          </ac:spMkLst>
        </pc:spChg>
      </pc:sldChg>
    </pc:docChg>
  </pc:docChgLst>
  <pc:docChgLst>
    <pc:chgData name="Murillo, Ruben" userId="S::rmurill@calstatela.edu::2f0584ed-ea89-4ad5-b070-1389d397aecf" providerId="AD" clId="Web-{7DB27AF4-7AF5-70B7-C244-20CDC27EF2E3}"/>
    <pc:docChg chg="modSld sldOrd">
      <pc:chgData name="Murillo, Ruben" userId="S::rmurill@calstatela.edu::2f0584ed-ea89-4ad5-b070-1389d397aecf" providerId="AD" clId="Web-{7DB27AF4-7AF5-70B7-C244-20CDC27EF2E3}" dt="2021-04-20T19:26:34.986" v="8" actId="1076"/>
      <pc:docMkLst>
        <pc:docMk/>
      </pc:docMkLst>
      <pc:sldChg chg="modSp ord">
        <pc:chgData name="Murillo, Ruben" userId="S::rmurill@calstatela.edu::2f0584ed-ea89-4ad5-b070-1389d397aecf" providerId="AD" clId="Web-{7DB27AF4-7AF5-70B7-C244-20CDC27EF2E3}" dt="2021-04-20T19:26:06.171" v="5"/>
        <pc:sldMkLst>
          <pc:docMk/>
          <pc:sldMk cId="4087621879" sldId="704"/>
        </pc:sldMkLst>
        <pc:graphicFrameChg chg="mod">
          <ac:chgData name="Murillo, Ruben" userId="S::rmurill@calstatela.edu::2f0584ed-ea89-4ad5-b070-1389d397aecf" providerId="AD" clId="Web-{7DB27AF4-7AF5-70B7-C244-20CDC27EF2E3}" dt="2021-04-20T19:25:47.904" v="4" actId="1076"/>
          <ac:graphicFrameMkLst>
            <pc:docMk/>
            <pc:sldMk cId="4087621879" sldId="704"/>
            <ac:graphicFrameMk id="5" creationId="{6DEE9631-F1AC-44AC-9E36-29BC062F4AE9}"/>
          </ac:graphicFrameMkLst>
        </pc:graphicFrameChg>
      </pc:sldChg>
      <pc:sldChg chg="modSp">
        <pc:chgData name="Murillo, Ruben" userId="S::rmurill@calstatela.edu::2f0584ed-ea89-4ad5-b070-1389d397aecf" providerId="AD" clId="Web-{7DB27AF4-7AF5-70B7-C244-20CDC27EF2E3}" dt="2021-04-20T19:26:34.986" v="8" actId="1076"/>
        <pc:sldMkLst>
          <pc:docMk/>
          <pc:sldMk cId="973219838" sldId="706"/>
        </pc:sldMkLst>
        <pc:picChg chg="mod">
          <ac:chgData name="Murillo, Ruben" userId="S::rmurill@calstatela.edu::2f0584ed-ea89-4ad5-b070-1389d397aecf" providerId="AD" clId="Web-{7DB27AF4-7AF5-70B7-C244-20CDC27EF2E3}" dt="2021-04-20T19:26:34.986" v="8" actId="1076"/>
          <ac:picMkLst>
            <pc:docMk/>
            <pc:sldMk cId="973219838" sldId="706"/>
            <ac:picMk id="1026" creationId="{E47A6E46-AE47-4B15-8EF4-5F8D70F57D13}"/>
          </ac:picMkLst>
        </pc:picChg>
      </pc:sldChg>
    </pc:docChg>
  </pc:docChgLst>
  <pc:docChgLst>
    <pc:chgData name="Murillo, Ruben" userId="S::rmurill@calstatela.edu::2f0584ed-ea89-4ad5-b070-1389d397aecf" providerId="AD" clId="Web-{9555BD9F-408D-B000-D8CB-BB81BF8AC491}"/>
    <pc:docChg chg="modSld">
      <pc:chgData name="Murillo, Ruben" userId="S::rmurill@calstatela.edu::2f0584ed-ea89-4ad5-b070-1389d397aecf" providerId="AD" clId="Web-{9555BD9F-408D-B000-D8CB-BB81BF8AC491}" dt="2021-04-11T23:26:42.650" v="224" actId="20577"/>
      <pc:docMkLst>
        <pc:docMk/>
      </pc:docMkLst>
      <pc:sldChg chg="modSp">
        <pc:chgData name="Murillo, Ruben" userId="S::rmurill@calstatela.edu::2f0584ed-ea89-4ad5-b070-1389d397aecf" providerId="AD" clId="Web-{9555BD9F-408D-B000-D8CB-BB81BF8AC491}" dt="2021-04-11T23:26:42.650" v="224" actId="20577"/>
        <pc:sldMkLst>
          <pc:docMk/>
          <pc:sldMk cId="1171101850" sldId="634"/>
        </pc:sldMkLst>
        <pc:spChg chg="mod">
          <ac:chgData name="Murillo, Ruben" userId="S::rmurill@calstatela.edu::2f0584ed-ea89-4ad5-b070-1389d397aecf" providerId="AD" clId="Web-{9555BD9F-408D-B000-D8CB-BB81BF8AC491}" dt="2021-04-11T23:26:42.650" v="224" actId="20577"/>
          <ac:spMkLst>
            <pc:docMk/>
            <pc:sldMk cId="1171101850" sldId="634"/>
            <ac:spMk id="3" creationId="{CE02E723-37BD-4A2E-A515-8D8BE1CF98C8}"/>
          </ac:spMkLst>
        </pc:spChg>
      </pc:sldChg>
    </pc:docChg>
  </pc:docChgLst>
  <pc:docChgLst>
    <pc:chgData name="Cervantes, Miguel E" userId="S::mcerva33@calstatela.edu::a03e43ff-8421-44f2-bde8-8d2caba8a319" providerId="AD" clId="Web-{B2C4D8E4-60A6-C8B3-8D45-C484B75A80B2}"/>
    <pc:docChg chg="addSld delSld modSld sldOrd">
      <pc:chgData name="Cervantes, Miguel E" userId="S::mcerva33@calstatela.edu::a03e43ff-8421-44f2-bde8-8d2caba8a319" providerId="AD" clId="Web-{B2C4D8E4-60A6-C8B3-8D45-C484B75A80B2}" dt="2021-04-18T21:12:20.074" v="93"/>
      <pc:docMkLst>
        <pc:docMk/>
      </pc:docMkLst>
      <pc:sldChg chg="modSp new del">
        <pc:chgData name="Cervantes, Miguel E" userId="S::mcerva33@calstatela.edu::a03e43ff-8421-44f2-bde8-8d2caba8a319" providerId="AD" clId="Web-{B2C4D8E4-60A6-C8B3-8D45-C484B75A80B2}" dt="2021-04-18T04:24:19.450" v="67"/>
        <pc:sldMkLst>
          <pc:docMk/>
          <pc:sldMk cId="2075997118" sldId="660"/>
        </pc:sldMkLst>
        <pc:spChg chg="mod">
          <ac:chgData name="Cervantes, Miguel E" userId="S::mcerva33@calstatela.edu::a03e43ff-8421-44f2-bde8-8d2caba8a319" providerId="AD" clId="Web-{B2C4D8E4-60A6-C8B3-8D45-C484B75A80B2}" dt="2021-04-18T04:23:34.606" v="37" actId="20577"/>
          <ac:spMkLst>
            <pc:docMk/>
            <pc:sldMk cId="2075997118" sldId="660"/>
            <ac:spMk id="2" creationId="{31D28890-E3B4-449E-8EEA-B32A43727964}"/>
          </ac:spMkLst>
        </pc:spChg>
      </pc:sldChg>
      <pc:sldChg chg="new del">
        <pc:chgData name="Cervantes, Miguel E" userId="S::mcerva33@calstatela.edu::a03e43ff-8421-44f2-bde8-8d2caba8a319" providerId="AD" clId="Web-{B2C4D8E4-60A6-C8B3-8D45-C484B75A80B2}" dt="2021-04-18T04:33:38.884" v="81"/>
        <pc:sldMkLst>
          <pc:docMk/>
          <pc:sldMk cId="1279834789" sldId="661"/>
        </pc:sldMkLst>
      </pc:sldChg>
      <pc:sldChg chg="addSp delSp modSp new">
        <pc:chgData name="Cervantes, Miguel E" userId="S::mcerva33@calstatela.edu::a03e43ff-8421-44f2-bde8-8d2caba8a319" providerId="AD" clId="Web-{B2C4D8E4-60A6-C8B3-8D45-C484B75A80B2}" dt="2021-04-18T04:38:14.608" v="89" actId="1076"/>
        <pc:sldMkLst>
          <pc:docMk/>
          <pc:sldMk cId="265342178" sldId="662"/>
        </pc:sldMkLst>
        <pc:spChg chg="mod">
          <ac:chgData name="Cervantes, Miguel E" userId="S::mcerva33@calstatela.edu::a03e43ff-8421-44f2-bde8-8d2caba8a319" providerId="AD" clId="Web-{B2C4D8E4-60A6-C8B3-8D45-C484B75A80B2}" dt="2021-04-18T04:23:52.809" v="65" actId="20577"/>
          <ac:spMkLst>
            <pc:docMk/>
            <pc:sldMk cId="265342178" sldId="662"/>
            <ac:spMk id="2" creationId="{EEE7DFE7-7DB2-418E-B731-3CA54B318F4F}"/>
          </ac:spMkLst>
        </pc:spChg>
        <pc:spChg chg="del">
          <ac:chgData name="Cervantes, Miguel E" userId="S::mcerva33@calstatela.edu::a03e43ff-8421-44f2-bde8-8d2caba8a319" providerId="AD" clId="Web-{B2C4D8E4-60A6-C8B3-8D45-C484B75A80B2}" dt="2021-04-18T04:28:48.550" v="68"/>
          <ac:spMkLst>
            <pc:docMk/>
            <pc:sldMk cId="265342178" sldId="662"/>
            <ac:spMk id="3" creationId="{24BE492F-CA20-4047-BD78-175DB6125B96}"/>
          </ac:spMkLst>
        </pc:spChg>
        <pc:spChg chg="add del mod">
          <ac:chgData name="Cervantes, Miguel E" userId="S::mcerva33@calstatela.edu::a03e43ff-8421-44f2-bde8-8d2caba8a319" providerId="AD" clId="Web-{B2C4D8E4-60A6-C8B3-8D45-C484B75A80B2}" dt="2021-04-18T04:31:30.069" v="78"/>
          <ac:spMkLst>
            <pc:docMk/>
            <pc:sldMk cId="265342178" sldId="662"/>
            <ac:spMk id="7" creationId="{F41E2F8F-E680-4DFB-B1D3-5AD40E05AAA7}"/>
          </ac:spMkLst>
        </pc:spChg>
        <pc:picChg chg="add del mod ord">
          <ac:chgData name="Cervantes, Miguel E" userId="S::mcerva33@calstatela.edu::a03e43ff-8421-44f2-bde8-8d2caba8a319" providerId="AD" clId="Web-{B2C4D8E4-60A6-C8B3-8D45-C484B75A80B2}" dt="2021-04-18T04:30:36.614" v="77"/>
          <ac:picMkLst>
            <pc:docMk/>
            <pc:sldMk cId="265342178" sldId="662"/>
            <ac:picMk id="4" creationId="{1010149A-0ED1-4F0F-9A69-DA9C91A3358B}"/>
          </ac:picMkLst>
        </pc:picChg>
        <pc:picChg chg="add del mod">
          <ac:chgData name="Cervantes, Miguel E" userId="S::mcerva33@calstatela.edu::a03e43ff-8421-44f2-bde8-8d2caba8a319" providerId="AD" clId="Web-{B2C4D8E4-60A6-C8B3-8D45-C484B75A80B2}" dt="2021-04-18T04:35:08.807" v="82"/>
          <ac:picMkLst>
            <pc:docMk/>
            <pc:sldMk cId="265342178" sldId="662"/>
            <ac:picMk id="5" creationId="{7D606F03-C4B2-43EE-B140-D7A76C3FB619}"/>
          </ac:picMkLst>
        </pc:picChg>
        <pc:picChg chg="add mod ord">
          <ac:chgData name="Cervantes, Miguel E" userId="S::mcerva33@calstatela.edu::a03e43ff-8421-44f2-bde8-8d2caba8a319" providerId="AD" clId="Web-{B2C4D8E4-60A6-C8B3-8D45-C484B75A80B2}" dt="2021-04-18T04:38:14.608" v="89" actId="1076"/>
          <ac:picMkLst>
            <pc:docMk/>
            <pc:sldMk cId="265342178" sldId="662"/>
            <ac:picMk id="8" creationId="{F4D47503-C750-4289-8128-323D07269DDF}"/>
          </ac:picMkLst>
        </pc:picChg>
        <pc:picChg chg="add mod">
          <ac:chgData name="Cervantes, Miguel E" userId="S::mcerva33@calstatela.edu::a03e43ff-8421-44f2-bde8-8d2caba8a319" providerId="AD" clId="Web-{B2C4D8E4-60A6-C8B3-8D45-C484B75A80B2}" dt="2021-04-18T04:35:27.980" v="86" actId="14100"/>
          <ac:picMkLst>
            <pc:docMk/>
            <pc:sldMk cId="265342178" sldId="662"/>
            <ac:picMk id="9" creationId="{B7F2FB14-F3FD-4890-B518-FBC3F94F336F}"/>
          </ac:picMkLst>
        </pc:picChg>
      </pc:sldChg>
      <pc:sldChg chg="modSp new del">
        <pc:chgData name="Cervantes, Miguel E" userId="S::mcerva33@calstatela.edu::a03e43ff-8421-44f2-bde8-8d2caba8a319" providerId="AD" clId="Web-{B2C4D8E4-60A6-C8B3-8D45-C484B75A80B2}" dt="2021-04-18T21:11:57.432" v="91"/>
        <pc:sldMkLst>
          <pc:docMk/>
          <pc:sldMk cId="426342144" sldId="663"/>
        </pc:sldMkLst>
        <pc:spChg chg="mod">
          <ac:chgData name="Cervantes, Miguel E" userId="S::mcerva33@calstatela.edu::a03e43ff-8421-44f2-bde8-8d2caba8a319" providerId="AD" clId="Web-{B2C4D8E4-60A6-C8B3-8D45-C484B75A80B2}" dt="2021-04-18T04:23:41.012" v="46" actId="20577"/>
          <ac:spMkLst>
            <pc:docMk/>
            <pc:sldMk cId="426342144" sldId="663"/>
            <ac:spMk id="2" creationId="{B335A09E-1073-4CB6-A37B-F0CB3A5C71F1}"/>
          </ac:spMkLst>
        </pc:spChg>
      </pc:sldChg>
      <pc:sldChg chg="add ord">
        <pc:chgData name="Cervantes, Miguel E" userId="S::mcerva33@calstatela.edu::a03e43ff-8421-44f2-bde8-8d2caba8a319" providerId="AD" clId="Web-{B2C4D8E4-60A6-C8B3-8D45-C484B75A80B2}" dt="2021-04-18T04:23:05.168" v="5"/>
        <pc:sldMkLst>
          <pc:docMk/>
          <pc:sldMk cId="1031009616" sldId="664"/>
        </pc:sldMkLst>
      </pc:sldChg>
      <pc:sldChg chg="add">
        <pc:chgData name="Cervantes, Miguel E" userId="S::mcerva33@calstatela.edu::a03e43ff-8421-44f2-bde8-8d2caba8a319" providerId="AD" clId="Web-{B2C4D8E4-60A6-C8B3-8D45-C484B75A80B2}" dt="2021-04-18T04:24:14.653" v="66"/>
        <pc:sldMkLst>
          <pc:docMk/>
          <pc:sldMk cId="1772587763" sldId="665"/>
        </pc:sldMkLst>
      </pc:sldChg>
      <pc:sldChg chg="add">
        <pc:chgData name="Cervantes, Miguel E" userId="S::mcerva33@calstatela.edu::a03e43ff-8421-44f2-bde8-8d2caba8a319" providerId="AD" clId="Web-{B2C4D8E4-60A6-C8B3-8D45-C484B75A80B2}" dt="2021-04-18T04:36:58.685" v="87"/>
        <pc:sldMkLst>
          <pc:docMk/>
          <pc:sldMk cId="2095007851" sldId="666"/>
        </pc:sldMkLst>
      </pc:sldChg>
      <pc:sldChg chg="add">
        <pc:chgData name="Cervantes, Miguel E" userId="S::mcerva33@calstatela.edu::a03e43ff-8421-44f2-bde8-8d2caba8a319" providerId="AD" clId="Web-{B2C4D8E4-60A6-C8B3-8D45-C484B75A80B2}" dt="2021-04-18T21:11:50.916" v="90"/>
        <pc:sldMkLst>
          <pc:docMk/>
          <pc:sldMk cId="3667325137" sldId="669"/>
        </pc:sldMkLst>
      </pc:sldChg>
      <pc:sldChg chg="add ord">
        <pc:chgData name="Cervantes, Miguel E" userId="S::mcerva33@calstatela.edu::a03e43ff-8421-44f2-bde8-8d2caba8a319" providerId="AD" clId="Web-{B2C4D8E4-60A6-C8B3-8D45-C484B75A80B2}" dt="2021-04-18T21:12:20.074" v="93"/>
        <pc:sldMkLst>
          <pc:docMk/>
          <pc:sldMk cId="4288518973" sldId="670"/>
        </pc:sldMkLst>
      </pc:sldChg>
    </pc:docChg>
  </pc:docChgLst>
  <pc:docChgLst>
    <pc:chgData name="Maxwell, Alex J" userId="S::amaxwel4@calstatela.edu::979068e2-e2e0-4d80-ac10-eaa3633d34f7" providerId="AD" clId="Web-{FEA5BF9F-7013-C000-0387-055A65EA5AB0}"/>
    <pc:docChg chg="modSld">
      <pc:chgData name="Maxwell, Alex J" userId="S::amaxwel4@calstatela.edu::979068e2-e2e0-4d80-ac10-eaa3633d34f7" providerId="AD" clId="Web-{FEA5BF9F-7013-C000-0387-055A65EA5AB0}" dt="2021-04-19T04:17:19.367" v="1" actId="20577"/>
      <pc:docMkLst>
        <pc:docMk/>
      </pc:docMkLst>
      <pc:sldChg chg="modSp">
        <pc:chgData name="Maxwell, Alex J" userId="S::amaxwel4@calstatela.edu::979068e2-e2e0-4d80-ac10-eaa3633d34f7" providerId="AD" clId="Web-{FEA5BF9F-7013-C000-0387-055A65EA5AB0}" dt="2021-04-19T04:17:19.367" v="1" actId="20577"/>
        <pc:sldMkLst>
          <pc:docMk/>
          <pc:sldMk cId="3060655210" sldId="689"/>
        </pc:sldMkLst>
        <pc:spChg chg="mod">
          <ac:chgData name="Maxwell, Alex J" userId="S::amaxwel4@calstatela.edu::979068e2-e2e0-4d80-ac10-eaa3633d34f7" providerId="AD" clId="Web-{FEA5BF9F-7013-C000-0387-055A65EA5AB0}" dt="2021-04-19T04:17:19.367" v="1" actId="20577"/>
          <ac:spMkLst>
            <pc:docMk/>
            <pc:sldMk cId="3060655210" sldId="689"/>
            <ac:spMk id="3" creationId="{20B78814-3206-495D-8C61-ABEF872DAF13}"/>
          </ac:spMkLst>
        </pc:spChg>
      </pc:sldChg>
    </pc:docChg>
  </pc:docChgLst>
  <pc:docChgLst>
    <pc:chgData name="Leon, Eric" userId="S::eleon3@calstatela.edu::b0428fb2-18a6-42fd-9c2e-2eb8845b055c" providerId="AD" clId="Web-{1FAECAB1-7EE3-87C0-4426-13D464743C4D}"/>
    <pc:docChg chg="modSld">
      <pc:chgData name="Leon, Eric" userId="S::eleon3@calstatela.edu::b0428fb2-18a6-42fd-9c2e-2eb8845b055c" providerId="AD" clId="Web-{1FAECAB1-7EE3-87C0-4426-13D464743C4D}" dt="2021-04-23T19:48:44.750" v="23"/>
      <pc:docMkLst>
        <pc:docMk/>
      </pc:docMkLst>
      <pc:sldChg chg="delSp">
        <pc:chgData name="Leon, Eric" userId="S::eleon3@calstatela.edu::b0428fb2-18a6-42fd-9c2e-2eb8845b055c" providerId="AD" clId="Web-{1FAECAB1-7EE3-87C0-4426-13D464743C4D}" dt="2021-04-23T19:48:37.578" v="22"/>
        <pc:sldMkLst>
          <pc:docMk/>
          <pc:sldMk cId="2862019297" sldId="586"/>
        </pc:sldMkLst>
        <pc:spChg chg="del">
          <ac:chgData name="Leon, Eric" userId="S::eleon3@calstatela.edu::b0428fb2-18a6-42fd-9c2e-2eb8845b055c" providerId="AD" clId="Web-{1FAECAB1-7EE3-87C0-4426-13D464743C4D}" dt="2021-04-23T19:48:37.578" v="22"/>
          <ac:spMkLst>
            <pc:docMk/>
            <pc:sldMk cId="2862019297" sldId="586"/>
            <ac:spMk id="4" creationId="{DC2C094F-847E-4155-BC2E-1FE18AE42BC4}"/>
          </ac:spMkLst>
        </pc:spChg>
      </pc:sldChg>
      <pc:sldChg chg="delSp">
        <pc:chgData name="Leon, Eric" userId="S::eleon3@calstatela.edu::b0428fb2-18a6-42fd-9c2e-2eb8845b055c" providerId="AD" clId="Web-{1FAECAB1-7EE3-87C0-4426-13D464743C4D}" dt="2021-04-23T19:48:44.750" v="23"/>
        <pc:sldMkLst>
          <pc:docMk/>
          <pc:sldMk cId="1951077340" sldId="605"/>
        </pc:sldMkLst>
        <pc:spChg chg="del">
          <ac:chgData name="Leon, Eric" userId="S::eleon3@calstatela.edu::b0428fb2-18a6-42fd-9c2e-2eb8845b055c" providerId="AD" clId="Web-{1FAECAB1-7EE3-87C0-4426-13D464743C4D}" dt="2021-04-23T19:48:44.750" v="23"/>
          <ac:spMkLst>
            <pc:docMk/>
            <pc:sldMk cId="1951077340" sldId="605"/>
            <ac:spMk id="7" creationId="{5BADC203-C9F0-4470-A251-056D57A86B4C}"/>
          </ac:spMkLst>
        </pc:spChg>
      </pc:sldChg>
      <pc:sldChg chg="delSp">
        <pc:chgData name="Leon, Eric" userId="S::eleon3@calstatela.edu::b0428fb2-18a6-42fd-9c2e-2eb8845b055c" providerId="AD" clId="Web-{1FAECAB1-7EE3-87C0-4426-13D464743C4D}" dt="2021-04-23T19:47:05.684" v="2"/>
        <pc:sldMkLst>
          <pc:docMk/>
          <pc:sldMk cId="1073114751" sldId="668"/>
        </pc:sldMkLst>
        <pc:spChg chg="del">
          <ac:chgData name="Leon, Eric" userId="S::eleon3@calstatela.edu::b0428fb2-18a6-42fd-9c2e-2eb8845b055c" providerId="AD" clId="Web-{1FAECAB1-7EE3-87C0-4426-13D464743C4D}" dt="2021-04-23T19:47:05.684" v="2"/>
          <ac:spMkLst>
            <pc:docMk/>
            <pc:sldMk cId="1073114751" sldId="668"/>
            <ac:spMk id="3" creationId="{C6B84695-99D9-4855-9CCD-79D4F84344AA}"/>
          </ac:spMkLst>
        </pc:spChg>
      </pc:sldChg>
      <pc:sldChg chg="delSp">
        <pc:chgData name="Leon, Eric" userId="S::eleon3@calstatela.edu::b0428fb2-18a6-42fd-9c2e-2eb8845b055c" providerId="AD" clId="Web-{1FAECAB1-7EE3-87C0-4426-13D464743C4D}" dt="2021-04-23T19:46:47.402" v="1"/>
        <pc:sldMkLst>
          <pc:docMk/>
          <pc:sldMk cId="251727947" sldId="682"/>
        </pc:sldMkLst>
        <pc:spChg chg="del">
          <ac:chgData name="Leon, Eric" userId="S::eleon3@calstatela.edu::b0428fb2-18a6-42fd-9c2e-2eb8845b055c" providerId="AD" clId="Web-{1FAECAB1-7EE3-87C0-4426-13D464743C4D}" dt="2021-04-23T19:46:47.402" v="1"/>
          <ac:spMkLst>
            <pc:docMk/>
            <pc:sldMk cId="251727947" sldId="682"/>
            <ac:spMk id="3" creationId="{49BE594D-403B-4E6F-A30C-9B3A167A41EC}"/>
          </ac:spMkLst>
        </pc:spChg>
      </pc:sldChg>
      <pc:sldChg chg="delSp">
        <pc:chgData name="Leon, Eric" userId="S::eleon3@calstatela.edu::b0428fb2-18a6-42fd-9c2e-2eb8845b055c" providerId="AD" clId="Web-{1FAECAB1-7EE3-87C0-4426-13D464743C4D}" dt="2021-04-23T19:46:33.417" v="0"/>
        <pc:sldMkLst>
          <pc:docMk/>
          <pc:sldMk cId="4051325204" sldId="685"/>
        </pc:sldMkLst>
        <pc:spChg chg="del">
          <ac:chgData name="Leon, Eric" userId="S::eleon3@calstatela.edu::b0428fb2-18a6-42fd-9c2e-2eb8845b055c" providerId="AD" clId="Web-{1FAECAB1-7EE3-87C0-4426-13D464743C4D}" dt="2021-04-23T19:46:33.417" v="0"/>
          <ac:spMkLst>
            <pc:docMk/>
            <pc:sldMk cId="4051325204" sldId="685"/>
            <ac:spMk id="3" creationId="{CBB48156-3852-4594-9F3C-D50CF9522A32}"/>
          </ac:spMkLst>
        </pc:spChg>
      </pc:sldChg>
      <pc:sldChg chg="addSp delSp modSp">
        <pc:chgData name="Leon, Eric" userId="S::eleon3@calstatela.edu::b0428fb2-18a6-42fd-9c2e-2eb8845b055c" providerId="AD" clId="Web-{1FAECAB1-7EE3-87C0-4426-13D464743C4D}" dt="2021-04-23T19:48:13.140" v="21" actId="1076"/>
        <pc:sldMkLst>
          <pc:docMk/>
          <pc:sldMk cId="4108704811" sldId="688"/>
        </pc:sldMkLst>
        <pc:spChg chg="add del mod">
          <ac:chgData name="Leon, Eric" userId="S::eleon3@calstatela.edu::b0428fb2-18a6-42fd-9c2e-2eb8845b055c" providerId="AD" clId="Web-{1FAECAB1-7EE3-87C0-4426-13D464743C4D}" dt="2021-04-23T19:48:01.327" v="19"/>
          <ac:spMkLst>
            <pc:docMk/>
            <pc:sldMk cId="4108704811" sldId="688"/>
            <ac:spMk id="3" creationId="{9D827E37-640D-4283-B760-D8B98A9B296B}"/>
          </ac:spMkLst>
        </pc:spChg>
        <pc:spChg chg="add mod">
          <ac:chgData name="Leon, Eric" userId="S::eleon3@calstatela.edu::b0428fb2-18a6-42fd-9c2e-2eb8845b055c" providerId="AD" clId="Web-{1FAECAB1-7EE3-87C0-4426-13D464743C4D}" dt="2021-04-23T19:48:13.140" v="21" actId="1076"/>
          <ac:spMkLst>
            <pc:docMk/>
            <pc:sldMk cId="4108704811" sldId="688"/>
            <ac:spMk id="4" creationId="{A923B83E-D3EA-4F05-B2BD-08243A94B3C9}"/>
          </ac:spMkLst>
        </pc:spChg>
      </pc:sldChg>
    </pc:docChg>
  </pc:docChgLst>
  <pc:docChgLst>
    <pc:chgData name="Lee, Anthony" userId="c446a361-822f-41cb-ae2b-150a0361675b" providerId="ADAL" clId="{C48C3715-01CB-40DD-B789-786157A0498C}"/>
    <pc:docChg chg="undo custSel addSld delSld modSld sldOrd">
      <pc:chgData name="Lee, Anthony" userId="c446a361-822f-41cb-ae2b-150a0361675b" providerId="ADAL" clId="{C48C3715-01CB-40DD-B789-786157A0498C}" dt="2021-04-24T00:17:55.514" v="1503" actId="1076"/>
      <pc:docMkLst>
        <pc:docMk/>
      </pc:docMkLst>
      <pc:sldChg chg="addSp delSp modSp mod">
        <pc:chgData name="Lee, Anthony" userId="c446a361-822f-41cb-ae2b-150a0361675b" providerId="ADAL" clId="{C48C3715-01CB-40DD-B789-786157A0498C}" dt="2021-04-23T04:58:50.889" v="1497" actId="478"/>
        <pc:sldMkLst>
          <pc:docMk/>
          <pc:sldMk cId="3591758886" sldId="581"/>
        </pc:sldMkLst>
        <pc:spChg chg="mod">
          <ac:chgData name="Lee, Anthony" userId="c446a361-822f-41cb-ae2b-150a0361675b" providerId="ADAL" clId="{C48C3715-01CB-40DD-B789-786157A0498C}" dt="2021-04-22T03:47:56.663" v="1395" actId="2711"/>
          <ac:spMkLst>
            <pc:docMk/>
            <pc:sldMk cId="3591758886" sldId="581"/>
            <ac:spMk id="2" creationId="{EC7DD73F-49AE-4BB9-BBF6-1EDA18D98B1B}"/>
          </ac:spMkLst>
        </pc:spChg>
        <pc:spChg chg="add del mod">
          <ac:chgData name="Lee, Anthony" userId="c446a361-822f-41cb-ae2b-150a0361675b" providerId="ADAL" clId="{C48C3715-01CB-40DD-B789-786157A0498C}" dt="2021-04-22T03:47:53.680" v="1394" actId="2711"/>
          <ac:spMkLst>
            <pc:docMk/>
            <pc:sldMk cId="3591758886" sldId="581"/>
            <ac:spMk id="3" creationId="{7AF3090B-200F-4674-9B54-1D223832BBEF}"/>
          </ac:spMkLst>
        </pc:spChg>
        <pc:spChg chg="mod">
          <ac:chgData name="Lee, Anthony" userId="c446a361-822f-41cb-ae2b-150a0361675b" providerId="ADAL" clId="{C48C3715-01CB-40DD-B789-786157A0498C}" dt="2021-04-22T08:11:46.215" v="1482" actId="20577"/>
          <ac:spMkLst>
            <pc:docMk/>
            <pc:sldMk cId="3591758886" sldId="581"/>
            <ac:spMk id="4" creationId="{8BEE1AC3-0687-46B2-829F-67AAB5D94B51}"/>
          </ac:spMkLst>
        </pc:spChg>
        <pc:spChg chg="del">
          <ac:chgData name="Lee, Anthony" userId="c446a361-822f-41cb-ae2b-150a0361675b" providerId="ADAL" clId="{C48C3715-01CB-40DD-B789-786157A0498C}" dt="2021-04-22T03:48:21.854" v="1397" actId="478"/>
          <ac:spMkLst>
            <pc:docMk/>
            <pc:sldMk cId="3591758886" sldId="581"/>
            <ac:spMk id="6" creationId="{842A3919-5985-4CF8-B05F-AF224F5B7130}"/>
          </ac:spMkLst>
        </pc:spChg>
        <pc:spChg chg="add del">
          <ac:chgData name="Lee, Anthony" userId="c446a361-822f-41cb-ae2b-150a0361675b" providerId="ADAL" clId="{C48C3715-01CB-40DD-B789-786157A0498C}" dt="2021-04-23T04:58:50.889" v="1497" actId="478"/>
          <ac:spMkLst>
            <pc:docMk/>
            <pc:sldMk cId="3591758886" sldId="581"/>
            <ac:spMk id="7" creationId="{B2C8E6F8-F512-45E5-AB1C-0A7165711681}"/>
          </ac:spMkLst>
        </pc:spChg>
        <pc:spChg chg="add del mod">
          <ac:chgData name="Lee, Anthony" userId="c446a361-822f-41cb-ae2b-150a0361675b" providerId="ADAL" clId="{C48C3715-01CB-40DD-B789-786157A0498C}" dt="2021-04-19T02:45:18.670" v="349" actId="478"/>
          <ac:spMkLst>
            <pc:docMk/>
            <pc:sldMk cId="3591758886" sldId="581"/>
            <ac:spMk id="8" creationId="{B5D1B345-58E2-41A9-98C0-48AD8C164642}"/>
          </ac:spMkLst>
        </pc:spChg>
      </pc:sldChg>
      <pc:sldChg chg="modSp mod">
        <pc:chgData name="Lee, Anthony" userId="c446a361-822f-41cb-ae2b-150a0361675b" providerId="ADAL" clId="{C48C3715-01CB-40DD-B789-786157A0498C}" dt="2021-04-22T03:59:40.096" v="1443" actId="2711"/>
        <pc:sldMkLst>
          <pc:docMk/>
          <pc:sldMk cId="2862019297" sldId="586"/>
        </pc:sldMkLst>
        <pc:spChg chg="mod">
          <ac:chgData name="Lee, Anthony" userId="c446a361-822f-41cb-ae2b-150a0361675b" providerId="ADAL" clId="{C48C3715-01CB-40DD-B789-786157A0498C}" dt="2021-04-22T03:59:40.096" v="1443" actId="2711"/>
          <ac:spMkLst>
            <pc:docMk/>
            <pc:sldMk cId="2862019297" sldId="586"/>
            <ac:spMk id="2" creationId="{BE3588D4-5EDA-4B4F-8D51-36FBFF910256}"/>
          </ac:spMkLst>
        </pc:spChg>
      </pc:sldChg>
      <pc:sldChg chg="add">
        <pc:chgData name="Lee, Anthony" userId="c446a361-822f-41cb-ae2b-150a0361675b" providerId="ADAL" clId="{C48C3715-01CB-40DD-B789-786157A0498C}" dt="2021-04-17T05:41:15.839" v="52"/>
        <pc:sldMkLst>
          <pc:docMk/>
          <pc:sldMk cId="1526515000" sldId="594"/>
        </pc:sldMkLst>
      </pc:sldChg>
      <pc:sldChg chg="modSp mod">
        <pc:chgData name="Lee, Anthony" userId="c446a361-822f-41cb-ae2b-150a0361675b" providerId="ADAL" clId="{C48C3715-01CB-40DD-B789-786157A0498C}" dt="2021-04-22T03:59:58.279" v="1446" actId="2711"/>
        <pc:sldMkLst>
          <pc:docMk/>
          <pc:sldMk cId="1951077340" sldId="605"/>
        </pc:sldMkLst>
        <pc:spChg chg="mod">
          <ac:chgData name="Lee, Anthony" userId="c446a361-822f-41cb-ae2b-150a0361675b" providerId="ADAL" clId="{C48C3715-01CB-40DD-B789-786157A0498C}" dt="2021-04-22T03:59:58.279" v="1446" actId="2711"/>
          <ac:spMkLst>
            <pc:docMk/>
            <pc:sldMk cId="1951077340" sldId="605"/>
            <ac:spMk id="2" creationId="{72272EC8-34F9-44D7-B779-E2F6E6B19CA4}"/>
          </ac:spMkLst>
        </pc:spChg>
      </pc:sldChg>
      <pc:sldChg chg="add ord">
        <pc:chgData name="Lee, Anthony" userId="c446a361-822f-41cb-ae2b-150a0361675b" providerId="ADAL" clId="{C48C3715-01CB-40DD-B789-786157A0498C}" dt="2021-04-17T05:31:36.705" v="51"/>
        <pc:sldMkLst>
          <pc:docMk/>
          <pc:sldMk cId="2519227217" sldId="615"/>
        </pc:sldMkLst>
      </pc:sldChg>
      <pc:sldChg chg="addSp modSp add del mod modCm">
        <pc:chgData name="Lee, Anthony" userId="c446a361-822f-41cb-ae2b-150a0361675b" providerId="ADAL" clId="{C48C3715-01CB-40DD-B789-786157A0498C}" dt="2021-04-23T05:02:13.209" v="1498" actId="113"/>
        <pc:sldMkLst>
          <pc:docMk/>
          <pc:sldMk cId="303350848" sldId="621"/>
        </pc:sldMkLst>
        <pc:spChg chg="mod">
          <ac:chgData name="Lee, Anthony" userId="c446a361-822f-41cb-ae2b-150a0361675b" providerId="ADAL" clId="{C48C3715-01CB-40DD-B789-786157A0498C}" dt="2021-04-22T04:00:42.073" v="1454" actId="2711"/>
          <ac:spMkLst>
            <pc:docMk/>
            <pc:sldMk cId="303350848" sldId="621"/>
            <ac:spMk id="2" creationId="{A0F0160D-F803-4BE3-83B0-6F43A2025B6F}"/>
          </ac:spMkLst>
        </pc:spChg>
        <pc:spChg chg="add mod">
          <ac:chgData name="Lee, Anthony" userId="c446a361-822f-41cb-ae2b-150a0361675b" providerId="ADAL" clId="{C48C3715-01CB-40DD-B789-786157A0498C}" dt="2021-04-20T06:03:20.672" v="1247" actId="1076"/>
          <ac:spMkLst>
            <pc:docMk/>
            <pc:sldMk cId="303350848" sldId="621"/>
            <ac:spMk id="7" creationId="{67DEEF3F-CABE-4566-BE5E-B0024668E97E}"/>
          </ac:spMkLst>
        </pc:spChg>
        <pc:spChg chg="mod">
          <ac:chgData name="Lee, Anthony" userId="c446a361-822f-41cb-ae2b-150a0361675b" providerId="ADAL" clId="{C48C3715-01CB-40DD-B789-786157A0498C}" dt="2021-04-20T06:12:24.917" v="1347" actId="20577"/>
          <ac:spMkLst>
            <pc:docMk/>
            <pc:sldMk cId="303350848" sldId="621"/>
            <ac:spMk id="10" creationId="{1E67723C-4BA3-4E44-B980-4050ADBE10BC}"/>
          </ac:spMkLst>
        </pc:spChg>
        <pc:graphicFrameChg chg="mod modGraphic">
          <ac:chgData name="Lee, Anthony" userId="c446a361-822f-41cb-ae2b-150a0361675b" providerId="ADAL" clId="{C48C3715-01CB-40DD-B789-786157A0498C}" dt="2021-04-23T05:02:13.209" v="1498" actId="113"/>
          <ac:graphicFrameMkLst>
            <pc:docMk/>
            <pc:sldMk cId="303350848" sldId="621"/>
            <ac:graphicFrameMk id="11" creationId="{07D6ACAF-3B7B-4D01-8F4D-8BAC98183EE5}"/>
          </ac:graphicFrameMkLst>
        </pc:graphicFrameChg>
      </pc:sldChg>
      <pc:sldChg chg="addSp delSp modSp add mod">
        <pc:chgData name="Lee, Anthony" userId="c446a361-822f-41cb-ae2b-150a0361675b" providerId="ADAL" clId="{C48C3715-01CB-40DD-B789-786157A0498C}" dt="2021-04-20T06:00:17.039" v="1239"/>
        <pc:sldMkLst>
          <pc:docMk/>
          <pc:sldMk cId="2132283511" sldId="621"/>
        </pc:sldMkLst>
        <pc:spChg chg="mod">
          <ac:chgData name="Lee, Anthony" userId="c446a361-822f-41cb-ae2b-150a0361675b" providerId="ADAL" clId="{C48C3715-01CB-40DD-B789-786157A0498C}" dt="2021-04-20T03:45:05.445" v="1081" actId="20577"/>
          <ac:spMkLst>
            <pc:docMk/>
            <pc:sldMk cId="2132283511" sldId="621"/>
            <ac:spMk id="2" creationId="{A0F0160D-F803-4BE3-83B0-6F43A2025B6F}"/>
          </ac:spMkLst>
        </pc:spChg>
        <pc:spChg chg="del">
          <ac:chgData name="Lee, Anthony" userId="c446a361-822f-41cb-ae2b-150a0361675b" providerId="ADAL" clId="{C48C3715-01CB-40DD-B789-786157A0498C}" dt="2021-04-20T02:55:45.622" v="788" actId="478"/>
          <ac:spMkLst>
            <pc:docMk/>
            <pc:sldMk cId="2132283511" sldId="621"/>
            <ac:spMk id="3" creationId="{1E627E75-CFF9-4466-AE88-5E9BA17208E7}"/>
          </ac:spMkLst>
        </pc:spChg>
        <pc:spChg chg="add mod">
          <ac:chgData name="Lee, Anthony" userId="c446a361-822f-41cb-ae2b-150a0361675b" providerId="ADAL" clId="{C48C3715-01CB-40DD-B789-786157A0498C}" dt="2021-04-20T02:57:42.260" v="879" actId="14100"/>
          <ac:spMkLst>
            <pc:docMk/>
            <pc:sldMk cId="2132283511" sldId="621"/>
            <ac:spMk id="4" creationId="{3A05D732-9158-4B87-905D-90A858D4D82B}"/>
          </ac:spMkLst>
        </pc:spChg>
        <pc:spChg chg="mod">
          <ac:chgData name="Lee, Anthony" userId="c446a361-822f-41cb-ae2b-150a0361675b" providerId="ADAL" clId="{C48C3715-01CB-40DD-B789-786157A0498C}" dt="2021-04-20T03:44:47.731" v="1064" actId="20577"/>
          <ac:spMkLst>
            <pc:docMk/>
            <pc:sldMk cId="2132283511" sldId="621"/>
            <ac:spMk id="10" creationId="{1E67723C-4BA3-4E44-B980-4050ADBE10BC}"/>
          </ac:spMkLst>
        </pc:spChg>
        <pc:graphicFrameChg chg="mod modGraphic">
          <ac:chgData name="Lee, Anthony" userId="c446a361-822f-41cb-ae2b-150a0361675b" providerId="ADAL" clId="{C48C3715-01CB-40DD-B789-786157A0498C}" dt="2021-04-20T06:00:17.039" v="1239"/>
          <ac:graphicFrameMkLst>
            <pc:docMk/>
            <pc:sldMk cId="2132283511" sldId="621"/>
            <ac:graphicFrameMk id="11" creationId="{07D6ACAF-3B7B-4D01-8F4D-8BAC98183EE5}"/>
          </ac:graphicFrameMkLst>
        </pc:graphicFrameChg>
      </pc:sldChg>
      <pc:sldChg chg="modSp mod">
        <pc:chgData name="Lee, Anthony" userId="c446a361-822f-41cb-ae2b-150a0361675b" providerId="ADAL" clId="{C48C3715-01CB-40DD-B789-786157A0498C}" dt="2021-04-22T04:00:05.567" v="1447" actId="2711"/>
        <pc:sldMkLst>
          <pc:docMk/>
          <pc:sldMk cId="4200985412" sldId="645"/>
        </pc:sldMkLst>
        <pc:spChg chg="mod">
          <ac:chgData name="Lee, Anthony" userId="c446a361-822f-41cb-ae2b-150a0361675b" providerId="ADAL" clId="{C48C3715-01CB-40DD-B789-786157A0498C}" dt="2021-04-22T04:00:05.567" v="1447" actId="2711"/>
          <ac:spMkLst>
            <pc:docMk/>
            <pc:sldMk cId="4200985412" sldId="645"/>
            <ac:spMk id="11" creationId="{B767C38D-1639-4D69-8875-2B7239C3D95A}"/>
          </ac:spMkLst>
        </pc:spChg>
      </pc:sldChg>
      <pc:sldChg chg="modSp mod">
        <pc:chgData name="Lee, Anthony" userId="c446a361-822f-41cb-ae2b-150a0361675b" providerId="ADAL" clId="{C48C3715-01CB-40DD-B789-786157A0498C}" dt="2021-04-20T06:14:53.668" v="1348" actId="21"/>
        <pc:sldMkLst>
          <pc:docMk/>
          <pc:sldMk cId="327483783" sldId="647"/>
        </pc:sldMkLst>
        <pc:spChg chg="mod">
          <ac:chgData name="Lee, Anthony" userId="c446a361-822f-41cb-ae2b-150a0361675b" providerId="ADAL" clId="{C48C3715-01CB-40DD-B789-786157A0498C}" dt="2021-04-20T06:14:53.668" v="1348" actId="21"/>
          <ac:spMkLst>
            <pc:docMk/>
            <pc:sldMk cId="327483783" sldId="647"/>
            <ac:spMk id="3" creationId="{20B78814-3206-495D-8C61-ABEF872DAF13}"/>
          </ac:spMkLst>
        </pc:spChg>
      </pc:sldChg>
      <pc:sldChg chg="modSp mod">
        <pc:chgData name="Lee, Anthony" userId="c446a361-822f-41cb-ae2b-150a0361675b" providerId="ADAL" clId="{C48C3715-01CB-40DD-B789-786157A0498C}" dt="2021-04-22T03:57:16.670" v="1425" actId="2711"/>
        <pc:sldMkLst>
          <pc:docMk/>
          <pc:sldMk cId="2837910579" sldId="650"/>
        </pc:sldMkLst>
        <pc:spChg chg="mod">
          <ac:chgData name="Lee, Anthony" userId="c446a361-822f-41cb-ae2b-150a0361675b" providerId="ADAL" clId="{C48C3715-01CB-40DD-B789-786157A0498C}" dt="2021-04-22T03:57:16.670" v="1425" actId="2711"/>
          <ac:spMkLst>
            <pc:docMk/>
            <pc:sldMk cId="2837910579" sldId="650"/>
            <ac:spMk id="3" creationId="{84F7C6E8-6FFE-4C9A-889B-40D72F3B83DE}"/>
          </ac:spMkLst>
        </pc:spChg>
      </pc:sldChg>
      <pc:sldChg chg="addSp modSp new mod">
        <pc:chgData name="Lee, Anthony" userId="c446a361-822f-41cb-ae2b-150a0361675b" providerId="ADAL" clId="{C48C3715-01CB-40DD-B789-786157A0498C}" dt="2021-04-17T05:42:10.009" v="74" actId="20577"/>
        <pc:sldMkLst>
          <pc:docMk/>
          <pc:sldMk cId="3054200147" sldId="651"/>
        </pc:sldMkLst>
        <pc:spChg chg="mod">
          <ac:chgData name="Lee, Anthony" userId="c446a361-822f-41cb-ae2b-150a0361675b" providerId="ADAL" clId="{C48C3715-01CB-40DD-B789-786157A0498C}" dt="2021-04-17T05:42:10.009" v="74" actId="20577"/>
          <ac:spMkLst>
            <pc:docMk/>
            <pc:sldMk cId="3054200147" sldId="651"/>
            <ac:spMk id="2" creationId="{EB5D44C1-563B-4257-8957-C7A033D7A249}"/>
          </ac:spMkLst>
        </pc:spChg>
        <pc:spChg chg="add">
          <ac:chgData name="Lee, Anthony" userId="c446a361-822f-41cb-ae2b-150a0361675b" providerId="ADAL" clId="{C48C3715-01CB-40DD-B789-786157A0498C}" dt="2021-04-17T05:41:45.661" v="54" actId="22"/>
          <ac:spMkLst>
            <pc:docMk/>
            <pc:sldMk cId="3054200147" sldId="651"/>
            <ac:spMk id="5" creationId="{F0F5687B-8664-478C-BE6C-FA8BD6C1D7A9}"/>
          </ac:spMkLst>
        </pc:spChg>
      </pc:sldChg>
      <pc:sldChg chg="modSp new mod">
        <pc:chgData name="Lee, Anthony" userId="c446a361-822f-41cb-ae2b-150a0361675b" providerId="ADAL" clId="{C48C3715-01CB-40DD-B789-786157A0498C}" dt="2021-04-17T05:41:59.788" v="55"/>
        <pc:sldMkLst>
          <pc:docMk/>
          <pc:sldMk cId="1621398158" sldId="652"/>
        </pc:sldMkLst>
        <pc:spChg chg="mod">
          <ac:chgData name="Lee, Anthony" userId="c446a361-822f-41cb-ae2b-150a0361675b" providerId="ADAL" clId="{C48C3715-01CB-40DD-B789-786157A0498C}" dt="2021-04-17T05:41:59.788" v="55"/>
          <ac:spMkLst>
            <pc:docMk/>
            <pc:sldMk cId="1621398158" sldId="652"/>
            <ac:spMk id="3" creationId="{A2973E0B-181C-412A-960B-EF59B2C73D0A}"/>
          </ac:spMkLst>
        </pc:spChg>
      </pc:sldChg>
      <pc:sldChg chg="new">
        <pc:chgData name="Lee, Anthony" userId="c446a361-822f-41cb-ae2b-150a0361675b" providerId="ADAL" clId="{C48C3715-01CB-40DD-B789-786157A0498C}" dt="2021-04-17T02:21:19.424" v="2" actId="680"/>
        <pc:sldMkLst>
          <pc:docMk/>
          <pc:sldMk cId="751727726" sldId="653"/>
        </pc:sldMkLst>
      </pc:sldChg>
      <pc:sldChg chg="new del">
        <pc:chgData name="Lee, Anthony" userId="c446a361-822f-41cb-ae2b-150a0361675b" providerId="ADAL" clId="{C48C3715-01CB-40DD-B789-786157A0498C}" dt="2021-04-17T02:43:16.607" v="4" actId="47"/>
        <pc:sldMkLst>
          <pc:docMk/>
          <pc:sldMk cId="346172985" sldId="654"/>
        </pc:sldMkLst>
      </pc:sldChg>
      <pc:sldChg chg="modSp new mod">
        <pc:chgData name="Lee, Anthony" userId="c446a361-822f-41cb-ae2b-150a0361675b" providerId="ADAL" clId="{C48C3715-01CB-40DD-B789-786157A0498C}" dt="2021-04-17T02:43:34.043" v="42" actId="20577"/>
        <pc:sldMkLst>
          <pc:docMk/>
          <pc:sldMk cId="2885147072" sldId="654"/>
        </pc:sldMkLst>
        <pc:spChg chg="mod">
          <ac:chgData name="Lee, Anthony" userId="c446a361-822f-41cb-ae2b-150a0361675b" providerId="ADAL" clId="{C48C3715-01CB-40DD-B789-786157A0498C}" dt="2021-04-17T02:43:34.043" v="42" actId="20577"/>
          <ac:spMkLst>
            <pc:docMk/>
            <pc:sldMk cId="2885147072" sldId="654"/>
            <ac:spMk id="3" creationId="{162BD0D0-C0CD-41E1-B8BB-5A0E137008A1}"/>
          </ac:spMkLst>
        </pc:spChg>
      </pc:sldChg>
      <pc:sldChg chg="new del">
        <pc:chgData name="Lee, Anthony" userId="c446a361-822f-41cb-ae2b-150a0361675b" providerId="ADAL" clId="{C48C3715-01CB-40DD-B789-786157A0498C}" dt="2021-04-17T05:41:18.325" v="53" actId="47"/>
        <pc:sldMkLst>
          <pc:docMk/>
          <pc:sldMk cId="1171581838" sldId="655"/>
        </pc:sldMkLst>
      </pc:sldChg>
      <pc:sldChg chg="new del">
        <pc:chgData name="Lee, Anthony" userId="c446a361-822f-41cb-ae2b-150a0361675b" providerId="ADAL" clId="{C48C3715-01CB-40DD-B789-786157A0498C}" dt="2021-04-17T02:43:46.751" v="46" actId="47"/>
        <pc:sldMkLst>
          <pc:docMk/>
          <pc:sldMk cId="3562133141" sldId="655"/>
        </pc:sldMkLst>
      </pc:sldChg>
      <pc:sldChg chg="add">
        <pc:chgData name="Lee, Anthony" userId="c446a361-822f-41cb-ae2b-150a0361675b" providerId="ADAL" clId="{C48C3715-01CB-40DD-B789-786157A0498C}" dt="2021-04-17T05:31:16.763" v="48"/>
        <pc:sldMkLst>
          <pc:docMk/>
          <pc:sldMk cId="84972940" sldId="656"/>
        </pc:sldMkLst>
      </pc:sldChg>
      <pc:sldChg chg="new del">
        <pc:chgData name="Lee, Anthony" userId="c446a361-822f-41cb-ae2b-150a0361675b" providerId="ADAL" clId="{C48C3715-01CB-40DD-B789-786157A0498C}" dt="2021-04-17T02:43:46.464" v="45" actId="47"/>
        <pc:sldMkLst>
          <pc:docMk/>
          <pc:sldMk cId="3602731523" sldId="656"/>
        </pc:sldMkLst>
      </pc:sldChg>
      <pc:sldChg chg="add">
        <pc:chgData name="Lee, Anthony" userId="c446a361-822f-41cb-ae2b-150a0361675b" providerId="ADAL" clId="{C48C3715-01CB-40DD-B789-786157A0498C}" dt="2021-04-18T03:59:20.552" v="79"/>
        <pc:sldMkLst>
          <pc:docMk/>
          <pc:sldMk cId="3407522672" sldId="659"/>
        </pc:sldMkLst>
      </pc:sldChg>
      <pc:sldChg chg="modSp new del mod">
        <pc:chgData name="Lee, Anthony" userId="c446a361-822f-41cb-ae2b-150a0361675b" providerId="ADAL" clId="{C48C3715-01CB-40DD-B789-786157A0498C}" dt="2021-04-18T04:27:05.362" v="107" actId="47"/>
        <pc:sldMkLst>
          <pc:docMk/>
          <pc:sldMk cId="873531891" sldId="666"/>
        </pc:sldMkLst>
        <pc:spChg chg="mod">
          <ac:chgData name="Lee, Anthony" userId="c446a361-822f-41cb-ae2b-150a0361675b" providerId="ADAL" clId="{C48C3715-01CB-40DD-B789-786157A0498C}" dt="2021-04-18T04:26:57.895" v="106" actId="20577"/>
          <ac:spMkLst>
            <pc:docMk/>
            <pc:sldMk cId="873531891" sldId="666"/>
            <ac:spMk id="2" creationId="{ECE41C7A-41C0-4551-ACF0-F3034D823D48}"/>
          </ac:spMkLst>
        </pc:spChg>
        <pc:spChg chg="mod">
          <ac:chgData name="Lee, Anthony" userId="c446a361-822f-41cb-ae2b-150a0361675b" providerId="ADAL" clId="{C48C3715-01CB-40DD-B789-786157A0498C}" dt="2021-04-18T04:26:53.804" v="94" actId="20577"/>
          <ac:spMkLst>
            <pc:docMk/>
            <pc:sldMk cId="873531891" sldId="666"/>
            <ac:spMk id="3" creationId="{ED6140F7-F288-4E91-A149-1A73CFB19B58}"/>
          </ac:spMkLst>
        </pc:spChg>
      </pc:sldChg>
      <pc:sldChg chg="modSp add del mod">
        <pc:chgData name="Lee, Anthony" userId="c446a361-822f-41cb-ae2b-150a0361675b" providerId="ADAL" clId="{C48C3715-01CB-40DD-B789-786157A0498C}" dt="2021-04-19T06:35:55.066" v="687" actId="2696"/>
        <pc:sldMkLst>
          <pc:docMk/>
          <pc:sldMk cId="2102459803" sldId="667"/>
        </pc:sldMkLst>
        <pc:spChg chg="mod">
          <ac:chgData name="Lee, Anthony" userId="c446a361-822f-41cb-ae2b-150a0361675b" providerId="ADAL" clId="{C48C3715-01CB-40DD-B789-786157A0498C}" dt="2021-04-18T04:39:28.769" v="122" actId="20577"/>
          <ac:spMkLst>
            <pc:docMk/>
            <pc:sldMk cId="2102459803" sldId="667"/>
            <ac:spMk id="2" creationId="{A0F0160D-F803-4BE3-83B0-6F43A2025B6F}"/>
          </ac:spMkLst>
        </pc:spChg>
        <pc:graphicFrameChg chg="modGraphic">
          <ac:chgData name="Lee, Anthony" userId="c446a361-822f-41cb-ae2b-150a0361675b" providerId="ADAL" clId="{C48C3715-01CB-40DD-B789-786157A0498C}" dt="2021-04-18T04:57:12.081" v="234" actId="20577"/>
          <ac:graphicFrameMkLst>
            <pc:docMk/>
            <pc:sldMk cId="2102459803" sldId="667"/>
            <ac:graphicFrameMk id="11" creationId="{07D6ACAF-3B7B-4D01-8F4D-8BAC98183EE5}"/>
          </ac:graphicFrameMkLst>
        </pc:graphicFrameChg>
      </pc:sldChg>
      <pc:sldChg chg="addSp modSp add mod modNotesTx">
        <pc:chgData name="Lee, Anthony" userId="c446a361-822f-41cb-ae2b-150a0361675b" providerId="ADAL" clId="{C48C3715-01CB-40DD-B789-786157A0498C}" dt="2021-04-22T04:00:49.804" v="1456" actId="2711"/>
        <pc:sldMkLst>
          <pc:docMk/>
          <pc:sldMk cId="3763628592" sldId="667"/>
        </pc:sldMkLst>
        <pc:spChg chg="mod">
          <ac:chgData name="Lee, Anthony" userId="c446a361-822f-41cb-ae2b-150a0361675b" providerId="ADAL" clId="{C48C3715-01CB-40DD-B789-786157A0498C}" dt="2021-04-22T04:00:49.804" v="1456" actId="2711"/>
          <ac:spMkLst>
            <pc:docMk/>
            <pc:sldMk cId="3763628592" sldId="667"/>
            <ac:spMk id="2" creationId="{A0F0160D-F803-4BE3-83B0-6F43A2025B6F}"/>
          </ac:spMkLst>
        </pc:spChg>
        <pc:spChg chg="add mod">
          <ac:chgData name="Lee, Anthony" userId="c446a361-822f-41cb-ae2b-150a0361675b" providerId="ADAL" clId="{C48C3715-01CB-40DD-B789-786157A0498C}" dt="2021-04-20T03:26:54.027" v="921" actId="1076"/>
          <ac:spMkLst>
            <pc:docMk/>
            <pc:sldMk cId="3763628592" sldId="667"/>
            <ac:spMk id="7" creationId="{BBC8DE68-013B-41D6-950A-B367F6500789}"/>
          </ac:spMkLst>
        </pc:spChg>
        <pc:spChg chg="mod">
          <ac:chgData name="Lee, Anthony" userId="c446a361-822f-41cb-ae2b-150a0361675b" providerId="ADAL" clId="{C48C3715-01CB-40DD-B789-786157A0498C}" dt="2021-04-20T06:12:19.165" v="1343" actId="20577"/>
          <ac:spMkLst>
            <pc:docMk/>
            <pc:sldMk cId="3763628592" sldId="667"/>
            <ac:spMk id="10" creationId="{1E67723C-4BA3-4E44-B980-4050ADBE10BC}"/>
          </ac:spMkLst>
        </pc:spChg>
        <pc:graphicFrameChg chg="mod modGraphic">
          <ac:chgData name="Lee, Anthony" userId="c446a361-822f-41cb-ae2b-150a0361675b" providerId="ADAL" clId="{C48C3715-01CB-40DD-B789-786157A0498C}" dt="2021-04-20T18:01:23.735" v="1358" actId="113"/>
          <ac:graphicFrameMkLst>
            <pc:docMk/>
            <pc:sldMk cId="3763628592" sldId="667"/>
            <ac:graphicFrameMk id="11" creationId="{07D6ACAF-3B7B-4D01-8F4D-8BAC98183EE5}"/>
          </ac:graphicFrameMkLst>
        </pc:graphicFrameChg>
      </pc:sldChg>
      <pc:sldChg chg="modSp add mod">
        <pc:chgData name="Lee, Anthony" userId="c446a361-822f-41cb-ae2b-150a0361675b" providerId="ADAL" clId="{C48C3715-01CB-40DD-B789-786157A0498C}" dt="2021-04-18T04:59:37.192" v="282" actId="20577"/>
        <pc:sldMkLst>
          <pc:docMk/>
          <pc:sldMk cId="48743844" sldId="668"/>
        </pc:sldMkLst>
        <pc:spChg chg="mod">
          <ac:chgData name="Lee, Anthony" userId="c446a361-822f-41cb-ae2b-150a0361675b" providerId="ADAL" clId="{C48C3715-01CB-40DD-B789-786157A0498C}" dt="2021-04-18T04:57:50.296" v="253" actId="20577"/>
          <ac:spMkLst>
            <pc:docMk/>
            <pc:sldMk cId="48743844" sldId="668"/>
            <ac:spMk id="2" creationId="{72C45471-12B2-43A0-93D0-5C2523A0C512}"/>
          </ac:spMkLst>
        </pc:spChg>
        <pc:graphicFrameChg chg="modGraphic">
          <ac:chgData name="Lee, Anthony" userId="c446a361-822f-41cb-ae2b-150a0361675b" providerId="ADAL" clId="{C48C3715-01CB-40DD-B789-786157A0498C}" dt="2021-04-18T04:59:37.192" v="282" actId="20577"/>
          <ac:graphicFrameMkLst>
            <pc:docMk/>
            <pc:sldMk cId="48743844" sldId="668"/>
            <ac:graphicFrameMk id="4" creationId="{EC43459B-E3DA-4E76-8F15-630117280669}"/>
          </ac:graphicFrameMkLst>
        </pc:graphicFrameChg>
      </pc:sldChg>
      <pc:sldChg chg="modSp mod">
        <pc:chgData name="Lee, Anthony" userId="c446a361-822f-41cb-ae2b-150a0361675b" providerId="ADAL" clId="{C48C3715-01CB-40DD-B789-786157A0498C}" dt="2021-04-22T03:56:11.228" v="1412" actId="2711"/>
        <pc:sldMkLst>
          <pc:docMk/>
          <pc:sldMk cId="1073114751" sldId="668"/>
        </pc:sldMkLst>
        <pc:spChg chg="mod">
          <ac:chgData name="Lee, Anthony" userId="c446a361-822f-41cb-ae2b-150a0361675b" providerId="ADAL" clId="{C48C3715-01CB-40DD-B789-786157A0498C}" dt="2021-04-22T03:56:11.228" v="1412" actId="2711"/>
          <ac:spMkLst>
            <pc:docMk/>
            <pc:sldMk cId="1073114751" sldId="668"/>
            <ac:spMk id="2" creationId="{72C45471-12B2-43A0-93D0-5C2523A0C512}"/>
          </ac:spMkLst>
        </pc:spChg>
      </pc:sldChg>
      <pc:sldChg chg="modSp mod">
        <pc:chgData name="Lee, Anthony" userId="c446a361-822f-41cb-ae2b-150a0361675b" providerId="ADAL" clId="{C48C3715-01CB-40DD-B789-786157A0498C}" dt="2021-04-22T03:48:35.620" v="1400" actId="2711"/>
        <pc:sldMkLst>
          <pc:docMk/>
          <pc:sldMk cId="3192246671" sldId="676"/>
        </pc:sldMkLst>
        <pc:spChg chg="mod">
          <ac:chgData name="Lee, Anthony" userId="c446a361-822f-41cb-ae2b-150a0361675b" providerId="ADAL" clId="{C48C3715-01CB-40DD-B789-786157A0498C}" dt="2021-04-22T03:48:27.296" v="1398" actId="2711"/>
          <ac:spMkLst>
            <pc:docMk/>
            <pc:sldMk cId="3192246671" sldId="676"/>
            <ac:spMk id="2" creationId="{B4768525-6A34-4C5D-936C-148044C70F81}"/>
          </ac:spMkLst>
        </pc:spChg>
        <pc:spChg chg="mod">
          <ac:chgData name="Lee, Anthony" userId="c446a361-822f-41cb-ae2b-150a0361675b" providerId="ADAL" clId="{C48C3715-01CB-40DD-B789-786157A0498C}" dt="2021-04-22T03:48:35.620" v="1400" actId="2711"/>
          <ac:spMkLst>
            <pc:docMk/>
            <pc:sldMk cId="3192246671" sldId="676"/>
            <ac:spMk id="3" creationId="{1979E2BC-EBE8-498A-BBEC-922B194B1BCB}"/>
          </ac:spMkLst>
        </pc:spChg>
      </pc:sldChg>
      <pc:sldChg chg="modSp mod">
        <pc:chgData name="Lee, Anthony" userId="c446a361-822f-41cb-ae2b-150a0361675b" providerId="ADAL" clId="{C48C3715-01CB-40DD-B789-786157A0498C}" dt="2021-04-22T04:08:59.639" v="1461" actId="14100"/>
        <pc:sldMkLst>
          <pc:docMk/>
          <pc:sldMk cId="1679838144" sldId="677"/>
        </pc:sldMkLst>
        <pc:spChg chg="mod">
          <ac:chgData name="Lee, Anthony" userId="c446a361-822f-41cb-ae2b-150a0361675b" providerId="ADAL" clId="{C48C3715-01CB-40DD-B789-786157A0498C}" dt="2021-04-22T03:52:32.387" v="1403" actId="2711"/>
          <ac:spMkLst>
            <pc:docMk/>
            <pc:sldMk cId="1679838144" sldId="677"/>
            <ac:spMk id="2" creationId="{FD437B9B-9224-452E-B83C-40BF414A16F2}"/>
          </ac:spMkLst>
        </pc:spChg>
        <pc:spChg chg="mod">
          <ac:chgData name="Lee, Anthony" userId="c446a361-822f-41cb-ae2b-150a0361675b" providerId="ADAL" clId="{C48C3715-01CB-40DD-B789-786157A0498C}" dt="2021-04-22T03:52:29.418" v="1402" actId="2711"/>
          <ac:spMkLst>
            <pc:docMk/>
            <pc:sldMk cId="1679838144" sldId="677"/>
            <ac:spMk id="3" creationId="{8727104E-24AE-413A-97C0-80246AA0F747}"/>
          </ac:spMkLst>
        </pc:spChg>
        <pc:spChg chg="mod">
          <ac:chgData name="Lee, Anthony" userId="c446a361-822f-41cb-ae2b-150a0361675b" providerId="ADAL" clId="{C48C3715-01CB-40DD-B789-786157A0498C}" dt="2021-04-22T04:08:59.639" v="1461" actId="14100"/>
          <ac:spMkLst>
            <pc:docMk/>
            <pc:sldMk cId="1679838144" sldId="677"/>
            <ac:spMk id="5" creationId="{8BBC2377-493D-42C7-833A-DEB0500B02B6}"/>
          </ac:spMkLst>
        </pc:spChg>
      </pc:sldChg>
      <pc:sldChg chg="modSp mod">
        <pc:chgData name="Lee, Anthony" userId="c446a361-822f-41cb-ae2b-150a0361675b" providerId="ADAL" clId="{C48C3715-01CB-40DD-B789-786157A0498C}" dt="2021-04-22T04:09:02.634" v="1464" actId="20577"/>
        <pc:sldMkLst>
          <pc:docMk/>
          <pc:sldMk cId="4208919386" sldId="678"/>
        </pc:sldMkLst>
        <pc:spChg chg="mod">
          <ac:chgData name="Lee, Anthony" userId="c446a361-822f-41cb-ae2b-150a0361675b" providerId="ADAL" clId="{C48C3715-01CB-40DD-B789-786157A0498C}" dt="2021-04-22T03:52:37.900" v="1404" actId="2711"/>
          <ac:spMkLst>
            <pc:docMk/>
            <pc:sldMk cId="4208919386" sldId="678"/>
            <ac:spMk id="2" creationId="{3793643D-D1EC-46AB-8C7F-89CBD64D1BA6}"/>
          </ac:spMkLst>
        </pc:spChg>
        <pc:spChg chg="mod">
          <ac:chgData name="Lee, Anthony" userId="c446a361-822f-41cb-ae2b-150a0361675b" providerId="ADAL" clId="{C48C3715-01CB-40DD-B789-786157A0498C}" dt="2021-04-22T03:52:42.498" v="1405" actId="2711"/>
          <ac:spMkLst>
            <pc:docMk/>
            <pc:sldMk cId="4208919386" sldId="678"/>
            <ac:spMk id="5" creationId="{4DBDF6D2-2F27-4182-B170-8AF97BF2ABEC}"/>
          </ac:spMkLst>
        </pc:spChg>
        <pc:spChg chg="mod">
          <ac:chgData name="Lee, Anthony" userId="c446a361-822f-41cb-ae2b-150a0361675b" providerId="ADAL" clId="{C48C3715-01CB-40DD-B789-786157A0498C}" dt="2021-04-22T04:09:02.634" v="1464" actId="20577"/>
          <ac:spMkLst>
            <pc:docMk/>
            <pc:sldMk cId="4208919386" sldId="678"/>
            <ac:spMk id="6" creationId="{154B7312-2BE0-4AEE-A7C9-AE53E0E98D73}"/>
          </ac:spMkLst>
        </pc:spChg>
      </pc:sldChg>
      <pc:sldChg chg="delSp modSp mod">
        <pc:chgData name="Lee, Anthony" userId="c446a361-822f-41cb-ae2b-150a0361675b" providerId="ADAL" clId="{C48C3715-01CB-40DD-B789-786157A0498C}" dt="2021-04-23T00:42:49.589" v="1492" actId="478"/>
        <pc:sldMkLst>
          <pc:docMk/>
          <pc:sldMk cId="3528882309" sldId="680"/>
        </pc:sldMkLst>
        <pc:spChg chg="mod">
          <ac:chgData name="Lee, Anthony" userId="c446a361-822f-41cb-ae2b-150a0361675b" providerId="ADAL" clId="{C48C3715-01CB-40DD-B789-786157A0498C}" dt="2021-04-22T03:47:35.368" v="1391" actId="2711"/>
          <ac:spMkLst>
            <pc:docMk/>
            <pc:sldMk cId="3528882309" sldId="680"/>
            <ac:spMk id="2" creationId="{0E645BAB-4A65-4D62-92EC-DE8E1E0125B5}"/>
          </ac:spMkLst>
        </pc:spChg>
        <pc:spChg chg="mod">
          <ac:chgData name="Lee, Anthony" userId="c446a361-822f-41cb-ae2b-150a0361675b" providerId="ADAL" clId="{C48C3715-01CB-40DD-B789-786157A0498C}" dt="2021-04-22T03:47:30.211" v="1390" actId="2711"/>
          <ac:spMkLst>
            <pc:docMk/>
            <pc:sldMk cId="3528882309" sldId="680"/>
            <ac:spMk id="3" creationId="{54E1A178-E293-4FF0-AB00-2BF0ADDF5BE9}"/>
          </ac:spMkLst>
        </pc:spChg>
        <pc:spChg chg="del">
          <ac:chgData name="Lee, Anthony" userId="c446a361-822f-41cb-ae2b-150a0361675b" providerId="ADAL" clId="{C48C3715-01CB-40DD-B789-786157A0498C}" dt="2021-04-23T00:42:49.589" v="1492" actId="478"/>
          <ac:spMkLst>
            <pc:docMk/>
            <pc:sldMk cId="3528882309" sldId="680"/>
            <ac:spMk id="5" creationId="{9B2DABA4-7361-4DC7-909A-9320D051678B}"/>
          </ac:spMkLst>
        </pc:spChg>
      </pc:sldChg>
      <pc:sldChg chg="modSp mod">
        <pc:chgData name="Lee, Anthony" userId="c446a361-822f-41cb-ae2b-150a0361675b" providerId="ADAL" clId="{C48C3715-01CB-40DD-B789-786157A0498C}" dt="2021-04-22T03:53:38.394" v="1409" actId="2711"/>
        <pc:sldMkLst>
          <pc:docMk/>
          <pc:sldMk cId="251727947" sldId="682"/>
        </pc:sldMkLst>
        <pc:spChg chg="mod">
          <ac:chgData name="Lee, Anthony" userId="c446a361-822f-41cb-ae2b-150a0361675b" providerId="ADAL" clId="{C48C3715-01CB-40DD-B789-786157A0498C}" dt="2021-04-22T03:53:38.394" v="1409" actId="2711"/>
          <ac:spMkLst>
            <pc:docMk/>
            <pc:sldMk cId="251727947" sldId="682"/>
            <ac:spMk id="2" creationId="{72C45471-12B2-43A0-93D0-5C2523A0C512}"/>
          </ac:spMkLst>
        </pc:spChg>
      </pc:sldChg>
      <pc:sldChg chg="delSp modSp mod">
        <pc:chgData name="Lee, Anthony" userId="c446a361-822f-41cb-ae2b-150a0361675b" providerId="ADAL" clId="{C48C3715-01CB-40DD-B789-786157A0498C}" dt="2021-04-24T00:17:00.762" v="1500" actId="478"/>
        <pc:sldMkLst>
          <pc:docMk/>
          <pc:sldMk cId="3201555057" sldId="683"/>
        </pc:sldMkLst>
        <pc:spChg chg="mod">
          <ac:chgData name="Lee, Anthony" userId="c446a361-822f-41cb-ae2b-150a0361675b" providerId="ADAL" clId="{C48C3715-01CB-40DD-B789-786157A0498C}" dt="2021-04-22T03:47:41.050" v="1392" actId="2711"/>
          <ac:spMkLst>
            <pc:docMk/>
            <pc:sldMk cId="3201555057" sldId="683"/>
            <ac:spMk id="2" creationId="{2173DFA8-1D4F-4B94-ACE6-7F943DA20599}"/>
          </ac:spMkLst>
        </pc:spChg>
        <pc:spChg chg="mod">
          <ac:chgData name="Lee, Anthony" userId="c446a361-822f-41cb-ae2b-150a0361675b" providerId="ADAL" clId="{C48C3715-01CB-40DD-B789-786157A0498C}" dt="2021-04-22T03:47:46.060" v="1393" actId="2711"/>
          <ac:spMkLst>
            <pc:docMk/>
            <pc:sldMk cId="3201555057" sldId="683"/>
            <ac:spMk id="3" creationId="{CE02E723-37BD-4A2E-A515-8D8BE1CF98C8}"/>
          </ac:spMkLst>
        </pc:spChg>
        <pc:spChg chg="del mod">
          <ac:chgData name="Lee, Anthony" userId="c446a361-822f-41cb-ae2b-150a0361675b" providerId="ADAL" clId="{C48C3715-01CB-40DD-B789-786157A0498C}" dt="2021-04-24T00:17:00.762" v="1500" actId="478"/>
          <ac:spMkLst>
            <pc:docMk/>
            <pc:sldMk cId="3201555057" sldId="683"/>
            <ac:spMk id="5" creationId="{C8589833-C36D-4319-81DB-D5DDC08F4A2C}"/>
          </ac:spMkLst>
        </pc:spChg>
        <pc:spChg chg="del mod">
          <ac:chgData name="Lee, Anthony" userId="c446a361-822f-41cb-ae2b-150a0361675b" providerId="ADAL" clId="{C48C3715-01CB-40DD-B789-786157A0498C}" dt="2021-04-19T04:44:17.633" v="600"/>
          <ac:spMkLst>
            <pc:docMk/>
            <pc:sldMk cId="3201555057" sldId="683"/>
            <ac:spMk id="6" creationId="{5E42BEF2-5BD4-4EDE-87C0-F6CCDFE105B1}"/>
          </ac:spMkLst>
        </pc:spChg>
        <pc:spChg chg="del mod">
          <ac:chgData name="Lee, Anthony" userId="c446a361-822f-41cb-ae2b-150a0361675b" providerId="ADAL" clId="{C48C3715-01CB-40DD-B789-786157A0498C}" dt="2021-04-20T03:18:31.354" v="901" actId="478"/>
          <ac:spMkLst>
            <pc:docMk/>
            <pc:sldMk cId="3201555057" sldId="683"/>
            <ac:spMk id="7" creationId="{589871F0-72FF-4820-9BF1-80A6C3130869}"/>
          </ac:spMkLst>
        </pc:spChg>
      </pc:sldChg>
      <pc:sldChg chg="modSp mod">
        <pc:chgData name="Lee, Anthony" userId="c446a361-822f-41cb-ae2b-150a0361675b" providerId="ADAL" clId="{C48C3715-01CB-40DD-B789-786157A0498C}" dt="2021-04-22T03:52:49.995" v="1406" actId="2711"/>
        <pc:sldMkLst>
          <pc:docMk/>
          <pc:sldMk cId="4051325204" sldId="685"/>
        </pc:sldMkLst>
        <pc:spChg chg="mod">
          <ac:chgData name="Lee, Anthony" userId="c446a361-822f-41cb-ae2b-150a0361675b" providerId="ADAL" clId="{C48C3715-01CB-40DD-B789-786157A0498C}" dt="2021-04-22T03:52:49.995" v="1406" actId="2711"/>
          <ac:spMkLst>
            <pc:docMk/>
            <pc:sldMk cId="4051325204" sldId="685"/>
            <ac:spMk id="2" creationId="{4867EC65-8FF0-4FFE-A313-19735294DA99}"/>
          </ac:spMkLst>
        </pc:spChg>
      </pc:sldChg>
      <pc:sldChg chg="modSp mod">
        <pc:chgData name="Lee, Anthony" userId="c446a361-822f-41cb-ae2b-150a0361675b" providerId="ADAL" clId="{C48C3715-01CB-40DD-B789-786157A0498C}" dt="2021-04-22T03:57:30.611" v="1426" actId="2711"/>
        <pc:sldMkLst>
          <pc:docMk/>
          <pc:sldMk cId="4108704811" sldId="688"/>
        </pc:sldMkLst>
        <pc:spChg chg="mod">
          <ac:chgData name="Lee, Anthony" userId="c446a361-822f-41cb-ae2b-150a0361675b" providerId="ADAL" clId="{C48C3715-01CB-40DD-B789-786157A0498C}" dt="2021-04-22T03:57:30.611" v="1426" actId="2711"/>
          <ac:spMkLst>
            <pc:docMk/>
            <pc:sldMk cId="4108704811" sldId="688"/>
            <ac:spMk id="10" creationId="{38903B12-BBD9-40C1-9A0F-BBDACBA35FB3}"/>
          </ac:spMkLst>
        </pc:spChg>
      </pc:sldChg>
      <pc:sldChg chg="modSp mod">
        <pc:chgData name="Lee, Anthony" userId="c446a361-822f-41cb-ae2b-150a0361675b" providerId="ADAL" clId="{C48C3715-01CB-40DD-B789-786157A0498C}" dt="2021-04-22T03:58:22.016" v="1430" actId="2711"/>
        <pc:sldMkLst>
          <pc:docMk/>
          <pc:sldMk cId="3060655210" sldId="689"/>
        </pc:sldMkLst>
        <pc:spChg chg="mod">
          <ac:chgData name="Lee, Anthony" userId="c446a361-822f-41cb-ae2b-150a0361675b" providerId="ADAL" clId="{C48C3715-01CB-40DD-B789-786157A0498C}" dt="2021-04-22T03:58:22.016" v="1430" actId="2711"/>
          <ac:spMkLst>
            <pc:docMk/>
            <pc:sldMk cId="3060655210" sldId="689"/>
            <ac:spMk id="2" creationId="{42F5EEBB-9B51-4309-8D34-051A73A05DE6}"/>
          </ac:spMkLst>
        </pc:spChg>
      </pc:sldChg>
      <pc:sldChg chg="modSp mod">
        <pc:chgData name="Lee, Anthony" userId="c446a361-822f-41cb-ae2b-150a0361675b" providerId="ADAL" clId="{C48C3715-01CB-40DD-B789-786157A0498C}" dt="2021-04-22T04:09:40.447" v="1466" actId="20577"/>
        <pc:sldMkLst>
          <pc:docMk/>
          <pc:sldMk cId="2556239511" sldId="690"/>
        </pc:sldMkLst>
        <pc:spChg chg="mod">
          <ac:chgData name="Lee, Anthony" userId="c446a361-822f-41cb-ae2b-150a0361675b" providerId="ADAL" clId="{C48C3715-01CB-40DD-B789-786157A0498C}" dt="2021-04-22T03:57:50.685" v="1427" actId="2711"/>
          <ac:spMkLst>
            <pc:docMk/>
            <pc:sldMk cId="2556239511" sldId="690"/>
            <ac:spMk id="2" creationId="{1F8E947E-ECDE-4ED5-B59C-4AEF377D0A92}"/>
          </ac:spMkLst>
        </pc:spChg>
        <pc:spChg chg="mod">
          <ac:chgData name="Lee, Anthony" userId="c446a361-822f-41cb-ae2b-150a0361675b" providerId="ADAL" clId="{C48C3715-01CB-40DD-B789-786157A0498C}" dt="2021-04-22T04:09:40.447" v="1466" actId="20577"/>
          <ac:spMkLst>
            <pc:docMk/>
            <pc:sldMk cId="2556239511" sldId="690"/>
            <ac:spMk id="20" creationId="{45E56062-AD72-470B-BC05-687B5C017780}"/>
          </ac:spMkLst>
        </pc:spChg>
      </pc:sldChg>
      <pc:sldChg chg="modSp mod">
        <pc:chgData name="Lee, Anthony" userId="c446a361-822f-41cb-ae2b-150a0361675b" providerId="ADAL" clId="{C48C3715-01CB-40DD-B789-786157A0498C}" dt="2021-04-22T03:58:06.306" v="1428" actId="2711"/>
        <pc:sldMkLst>
          <pc:docMk/>
          <pc:sldMk cId="1139602586" sldId="691"/>
        </pc:sldMkLst>
        <pc:spChg chg="mod">
          <ac:chgData name="Lee, Anthony" userId="c446a361-822f-41cb-ae2b-150a0361675b" providerId="ADAL" clId="{C48C3715-01CB-40DD-B789-786157A0498C}" dt="2021-04-22T03:58:06.306" v="1428" actId="2711"/>
          <ac:spMkLst>
            <pc:docMk/>
            <pc:sldMk cId="1139602586" sldId="691"/>
            <ac:spMk id="2" creationId="{1F8E947E-ECDE-4ED5-B59C-4AEF377D0A92}"/>
          </ac:spMkLst>
        </pc:spChg>
      </pc:sldChg>
      <pc:sldChg chg="modSp mod">
        <pc:chgData name="Lee, Anthony" userId="c446a361-822f-41cb-ae2b-150a0361675b" providerId="ADAL" clId="{C48C3715-01CB-40DD-B789-786157A0498C}" dt="2021-04-22T04:09:47.631" v="1467" actId="20577"/>
        <pc:sldMkLst>
          <pc:docMk/>
          <pc:sldMk cId="3253053103" sldId="692"/>
        </pc:sldMkLst>
        <pc:spChg chg="mod">
          <ac:chgData name="Lee, Anthony" userId="c446a361-822f-41cb-ae2b-150a0361675b" providerId="ADAL" clId="{C48C3715-01CB-40DD-B789-786157A0498C}" dt="2021-04-22T03:58:13.545" v="1429" actId="2711"/>
          <ac:spMkLst>
            <pc:docMk/>
            <pc:sldMk cId="3253053103" sldId="692"/>
            <ac:spMk id="2" creationId="{1F8E947E-ECDE-4ED5-B59C-4AEF377D0A92}"/>
          </ac:spMkLst>
        </pc:spChg>
        <pc:spChg chg="mod">
          <ac:chgData name="Lee, Anthony" userId="c446a361-822f-41cb-ae2b-150a0361675b" providerId="ADAL" clId="{C48C3715-01CB-40DD-B789-786157A0498C}" dt="2021-04-22T04:09:47.631" v="1467" actId="20577"/>
          <ac:spMkLst>
            <pc:docMk/>
            <pc:sldMk cId="3253053103" sldId="692"/>
            <ac:spMk id="13" creationId="{61E5C718-FAFF-4610-98E2-BF03FEDF3E92}"/>
          </ac:spMkLst>
        </pc:spChg>
      </pc:sldChg>
      <pc:sldChg chg="modSp mod">
        <pc:chgData name="Lee, Anthony" userId="c446a361-822f-41cb-ae2b-150a0361675b" providerId="ADAL" clId="{C48C3715-01CB-40DD-B789-786157A0498C}" dt="2021-04-22T03:58:35.383" v="1432" actId="2711"/>
        <pc:sldMkLst>
          <pc:docMk/>
          <pc:sldMk cId="431986056" sldId="693"/>
        </pc:sldMkLst>
        <pc:spChg chg="mod">
          <ac:chgData name="Lee, Anthony" userId="c446a361-822f-41cb-ae2b-150a0361675b" providerId="ADAL" clId="{C48C3715-01CB-40DD-B789-786157A0498C}" dt="2021-04-22T03:58:35.383" v="1432" actId="2711"/>
          <ac:spMkLst>
            <pc:docMk/>
            <pc:sldMk cId="431986056" sldId="693"/>
            <ac:spMk id="2" creationId="{1F8E947E-ECDE-4ED5-B59C-4AEF377D0A92}"/>
          </ac:spMkLst>
        </pc:spChg>
      </pc:sldChg>
      <pc:sldChg chg="modSp mod">
        <pc:chgData name="Lee, Anthony" userId="c446a361-822f-41cb-ae2b-150a0361675b" providerId="ADAL" clId="{C48C3715-01CB-40DD-B789-786157A0498C}" dt="2021-04-22T03:59:13.806" v="1439" actId="2711"/>
        <pc:sldMkLst>
          <pc:docMk/>
          <pc:sldMk cId="3840659110" sldId="694"/>
        </pc:sldMkLst>
        <pc:spChg chg="mod">
          <ac:chgData name="Lee, Anthony" userId="c446a361-822f-41cb-ae2b-150a0361675b" providerId="ADAL" clId="{C48C3715-01CB-40DD-B789-786157A0498C}" dt="2021-04-22T03:59:13.806" v="1439" actId="2711"/>
          <ac:spMkLst>
            <pc:docMk/>
            <pc:sldMk cId="3840659110" sldId="694"/>
            <ac:spMk id="2" creationId="{EEE7DFE7-7DB2-418E-B731-3CA54B318F4F}"/>
          </ac:spMkLst>
        </pc:spChg>
      </pc:sldChg>
      <pc:sldChg chg="modSp del mod">
        <pc:chgData name="Lee, Anthony" userId="c446a361-822f-41cb-ae2b-150a0361675b" providerId="ADAL" clId="{C48C3715-01CB-40DD-B789-786157A0498C}" dt="2021-04-20T04:50:27.766" v="1084" actId="47"/>
        <pc:sldMkLst>
          <pc:docMk/>
          <pc:sldMk cId="4145068433" sldId="695"/>
        </pc:sldMkLst>
        <pc:spChg chg="mod">
          <ac:chgData name="Lee, Anthony" userId="c446a361-822f-41cb-ae2b-150a0361675b" providerId="ADAL" clId="{C48C3715-01CB-40DD-B789-786157A0498C}" dt="2021-04-20T04:50:09.045" v="1082" actId="21"/>
          <ac:spMkLst>
            <pc:docMk/>
            <pc:sldMk cId="4145068433" sldId="695"/>
            <ac:spMk id="3" creationId="{20B78814-3206-495D-8C61-ABEF872DAF13}"/>
          </ac:spMkLst>
        </pc:spChg>
      </pc:sldChg>
      <pc:sldChg chg="modSp mod">
        <pc:chgData name="Lee, Anthony" userId="c446a361-822f-41cb-ae2b-150a0361675b" providerId="ADAL" clId="{C48C3715-01CB-40DD-B789-786157A0498C}" dt="2021-04-22T03:55:00.231" v="1410" actId="2711"/>
        <pc:sldMkLst>
          <pc:docMk/>
          <pc:sldMk cId="1830909197" sldId="696"/>
        </pc:sldMkLst>
        <pc:spChg chg="mod">
          <ac:chgData name="Lee, Anthony" userId="c446a361-822f-41cb-ae2b-150a0361675b" providerId="ADAL" clId="{C48C3715-01CB-40DD-B789-786157A0498C}" dt="2021-04-22T03:55:00.231" v="1410" actId="2711"/>
          <ac:spMkLst>
            <pc:docMk/>
            <pc:sldMk cId="1830909197" sldId="696"/>
            <ac:spMk id="5" creationId="{4CC141DA-7260-4A6D-96A6-DBF325196026}"/>
          </ac:spMkLst>
        </pc:spChg>
      </pc:sldChg>
      <pc:sldChg chg="modSp mod">
        <pc:chgData name="Lee, Anthony" userId="c446a361-822f-41cb-ae2b-150a0361675b" providerId="ADAL" clId="{C48C3715-01CB-40DD-B789-786157A0498C}" dt="2021-04-22T03:55:10.181" v="1411" actId="2711"/>
        <pc:sldMkLst>
          <pc:docMk/>
          <pc:sldMk cId="631568740" sldId="697"/>
        </pc:sldMkLst>
        <pc:spChg chg="mod">
          <ac:chgData name="Lee, Anthony" userId="c446a361-822f-41cb-ae2b-150a0361675b" providerId="ADAL" clId="{C48C3715-01CB-40DD-B789-786157A0498C}" dt="2021-04-22T03:55:10.181" v="1411" actId="2711"/>
          <ac:spMkLst>
            <pc:docMk/>
            <pc:sldMk cId="631568740" sldId="697"/>
            <ac:spMk id="5" creationId="{DFF69C5A-7997-47EC-9B68-201B7CC4E474}"/>
          </ac:spMkLst>
        </pc:spChg>
      </pc:sldChg>
      <pc:sldChg chg="modSp mod">
        <pc:chgData name="Lee, Anthony" userId="c446a361-822f-41cb-ae2b-150a0361675b" providerId="ADAL" clId="{C48C3715-01CB-40DD-B789-786157A0498C}" dt="2021-04-24T00:17:27.852" v="1501" actId="1076"/>
        <pc:sldMkLst>
          <pc:docMk/>
          <pc:sldMk cId="775316398" sldId="698"/>
        </pc:sldMkLst>
        <pc:spChg chg="mod">
          <ac:chgData name="Lee, Anthony" userId="c446a361-822f-41cb-ae2b-150a0361675b" providerId="ADAL" clId="{C48C3715-01CB-40DD-B789-786157A0498C}" dt="2021-04-24T00:17:27.852" v="1501" actId="1076"/>
          <ac:spMkLst>
            <pc:docMk/>
            <pc:sldMk cId="775316398" sldId="698"/>
            <ac:spMk id="2" creationId="{71BBB905-0797-4A50-A9F0-7931D8A1A49C}"/>
          </ac:spMkLst>
        </pc:spChg>
      </pc:sldChg>
      <pc:sldChg chg="modSp mod">
        <pc:chgData name="Lee, Anthony" userId="c446a361-822f-41cb-ae2b-150a0361675b" providerId="ADAL" clId="{C48C3715-01CB-40DD-B789-786157A0498C}" dt="2021-04-24T00:17:42.751" v="1502" actId="1076"/>
        <pc:sldMkLst>
          <pc:docMk/>
          <pc:sldMk cId="923092936" sldId="699"/>
        </pc:sldMkLst>
        <pc:spChg chg="mod">
          <ac:chgData name="Lee, Anthony" userId="c446a361-822f-41cb-ae2b-150a0361675b" providerId="ADAL" clId="{C48C3715-01CB-40DD-B789-786157A0498C}" dt="2021-04-24T00:17:42.751" v="1502" actId="1076"/>
          <ac:spMkLst>
            <pc:docMk/>
            <pc:sldMk cId="923092936" sldId="699"/>
            <ac:spMk id="2" creationId="{8328DE42-BC0F-4ED3-9165-5E2BBEE56AB3}"/>
          </ac:spMkLst>
        </pc:spChg>
      </pc:sldChg>
      <pc:sldChg chg="modSp mod">
        <pc:chgData name="Lee, Anthony" userId="c446a361-822f-41cb-ae2b-150a0361675b" providerId="ADAL" clId="{C48C3715-01CB-40DD-B789-786157A0498C}" dt="2021-04-24T00:17:55.514" v="1503" actId="1076"/>
        <pc:sldMkLst>
          <pc:docMk/>
          <pc:sldMk cId="1812762243" sldId="700"/>
        </pc:sldMkLst>
        <pc:spChg chg="mod">
          <ac:chgData name="Lee, Anthony" userId="c446a361-822f-41cb-ae2b-150a0361675b" providerId="ADAL" clId="{C48C3715-01CB-40DD-B789-786157A0498C}" dt="2021-04-22T03:56:51.984" v="1414" actId="2711"/>
          <ac:spMkLst>
            <pc:docMk/>
            <pc:sldMk cId="1812762243" sldId="700"/>
            <ac:spMk id="2" creationId="{EDBE17E6-CF5E-4AA4-AA2A-0B3DD580A9EB}"/>
          </ac:spMkLst>
        </pc:spChg>
        <pc:spChg chg="mod">
          <ac:chgData name="Lee, Anthony" userId="c446a361-822f-41cb-ae2b-150a0361675b" providerId="ADAL" clId="{C48C3715-01CB-40DD-B789-786157A0498C}" dt="2021-04-24T00:17:55.514" v="1503" actId="1076"/>
          <ac:spMkLst>
            <pc:docMk/>
            <pc:sldMk cId="1812762243" sldId="700"/>
            <ac:spMk id="4" creationId="{2937744B-3365-4554-B6C6-BB861BE806A0}"/>
          </ac:spMkLst>
        </pc:spChg>
      </pc:sldChg>
      <pc:sldChg chg="modSp mod">
        <pc:chgData name="Lee, Anthony" userId="c446a361-822f-41cb-ae2b-150a0361675b" providerId="ADAL" clId="{C48C3715-01CB-40DD-B789-786157A0498C}" dt="2021-04-23T00:13:04.913" v="1490" actId="947"/>
        <pc:sldMkLst>
          <pc:docMk/>
          <pc:sldMk cId="2832796101" sldId="701"/>
        </pc:sldMkLst>
        <pc:spChg chg="mod">
          <ac:chgData name="Lee, Anthony" userId="c446a361-822f-41cb-ae2b-150a0361675b" providerId="ADAL" clId="{C48C3715-01CB-40DD-B789-786157A0498C}" dt="2021-04-22T03:56:20.138" v="1413" actId="2711"/>
          <ac:spMkLst>
            <pc:docMk/>
            <pc:sldMk cId="2832796101" sldId="701"/>
            <ac:spMk id="2" creationId="{7555F7B2-EF27-4E41-B60F-24D2D82A6C21}"/>
          </ac:spMkLst>
        </pc:spChg>
        <pc:graphicFrameChg chg="modGraphic">
          <ac:chgData name="Lee, Anthony" userId="c446a361-822f-41cb-ae2b-150a0361675b" providerId="ADAL" clId="{C48C3715-01CB-40DD-B789-786157A0498C}" dt="2021-04-23T00:13:04.913" v="1490" actId="947"/>
          <ac:graphicFrameMkLst>
            <pc:docMk/>
            <pc:sldMk cId="2832796101" sldId="701"/>
            <ac:graphicFrameMk id="3" creationId="{3A10BC64-748A-4188-B685-6265F2489D48}"/>
          </ac:graphicFrameMkLst>
        </pc:graphicFrameChg>
      </pc:sldChg>
      <pc:sldChg chg="modSp mod">
        <pc:chgData name="Lee, Anthony" userId="c446a361-822f-41cb-ae2b-150a0361675b" providerId="ADAL" clId="{C48C3715-01CB-40DD-B789-786157A0498C}" dt="2021-04-22T23:44:52.703" v="1488" actId="14100"/>
        <pc:sldMkLst>
          <pc:docMk/>
          <pc:sldMk cId="4087621879" sldId="704"/>
        </pc:sldMkLst>
        <pc:spChg chg="mod">
          <ac:chgData name="Lee, Anthony" userId="c446a361-822f-41cb-ae2b-150a0361675b" providerId="ADAL" clId="{C48C3715-01CB-40DD-B789-786157A0498C}" dt="2021-04-22T03:59:47.063" v="1444" actId="2711"/>
          <ac:spMkLst>
            <pc:docMk/>
            <pc:sldMk cId="4087621879" sldId="704"/>
            <ac:spMk id="2" creationId="{2173DFA8-1D4F-4B94-ACE6-7F943DA20599}"/>
          </ac:spMkLst>
        </pc:spChg>
        <pc:spChg chg="mod">
          <ac:chgData name="Lee, Anthony" userId="c446a361-822f-41cb-ae2b-150a0361675b" providerId="ADAL" clId="{C48C3715-01CB-40DD-B789-786157A0498C}" dt="2021-04-22T23:44:52.703" v="1488" actId="14100"/>
          <ac:spMkLst>
            <pc:docMk/>
            <pc:sldMk cId="4087621879" sldId="704"/>
            <ac:spMk id="10" creationId="{79AC5B3E-588A-4A00-B7A1-837076C56DD1}"/>
          </ac:spMkLst>
        </pc:spChg>
        <pc:spChg chg="ord">
          <ac:chgData name="Lee, Anthony" userId="c446a361-822f-41cb-ae2b-150a0361675b" providerId="ADAL" clId="{C48C3715-01CB-40DD-B789-786157A0498C}" dt="2021-04-22T03:33:57.684" v="1386" actId="166"/>
          <ac:spMkLst>
            <pc:docMk/>
            <pc:sldMk cId="4087621879" sldId="704"/>
            <ac:spMk id="14" creationId="{E081F2B0-590C-7C46-B42A-576CE463952C}"/>
          </ac:spMkLst>
        </pc:spChg>
        <pc:spChg chg="mod">
          <ac:chgData name="Lee, Anthony" userId="c446a361-822f-41cb-ae2b-150a0361675b" providerId="ADAL" clId="{C48C3715-01CB-40DD-B789-786157A0498C}" dt="2021-04-22T03:33:53.555" v="1385" actId="14100"/>
          <ac:spMkLst>
            <pc:docMk/>
            <pc:sldMk cId="4087621879" sldId="704"/>
            <ac:spMk id="22" creationId="{DB6B95C5-2F63-0E47-9875-2B1EE0561138}"/>
          </ac:spMkLst>
        </pc:spChg>
        <pc:spChg chg="mod">
          <ac:chgData name="Lee, Anthony" userId="c446a361-822f-41cb-ae2b-150a0361675b" providerId="ADAL" clId="{C48C3715-01CB-40DD-B789-786157A0498C}" dt="2021-04-22T03:34:04.786" v="1387" actId="14100"/>
          <ac:spMkLst>
            <pc:docMk/>
            <pc:sldMk cId="4087621879" sldId="704"/>
            <ac:spMk id="28" creationId="{1815208A-AECA-CC46-A661-2D773D940770}"/>
          </ac:spMkLst>
        </pc:spChg>
      </pc:sldChg>
      <pc:sldChg chg="modSp mod">
        <pc:chgData name="Lee, Anthony" userId="c446a361-822f-41cb-ae2b-150a0361675b" providerId="ADAL" clId="{C48C3715-01CB-40DD-B789-786157A0498C}" dt="2021-04-22T03:59:31.501" v="1442" actId="2711"/>
        <pc:sldMkLst>
          <pc:docMk/>
          <pc:sldMk cId="4066281517" sldId="705"/>
        </pc:sldMkLst>
        <pc:spChg chg="mod">
          <ac:chgData name="Lee, Anthony" userId="c446a361-822f-41cb-ae2b-150a0361675b" providerId="ADAL" clId="{C48C3715-01CB-40DD-B789-786157A0498C}" dt="2021-04-22T03:59:31.501" v="1442" actId="2711"/>
          <ac:spMkLst>
            <pc:docMk/>
            <pc:sldMk cId="4066281517" sldId="705"/>
            <ac:spMk id="2" creationId="{7FE70D46-B866-4DDA-B413-F26CBEF9966E}"/>
          </ac:spMkLst>
        </pc:spChg>
      </pc:sldChg>
      <pc:sldChg chg="modSp mod">
        <pc:chgData name="Lee, Anthony" userId="c446a361-822f-41cb-ae2b-150a0361675b" providerId="ADAL" clId="{C48C3715-01CB-40DD-B789-786157A0498C}" dt="2021-04-22T03:59:53.780" v="1445" actId="2711"/>
        <pc:sldMkLst>
          <pc:docMk/>
          <pc:sldMk cId="973219838" sldId="706"/>
        </pc:sldMkLst>
        <pc:spChg chg="mod">
          <ac:chgData name="Lee, Anthony" userId="c446a361-822f-41cb-ae2b-150a0361675b" providerId="ADAL" clId="{C48C3715-01CB-40DD-B789-786157A0498C}" dt="2021-04-22T03:59:53.780" v="1445" actId="2711"/>
          <ac:spMkLst>
            <pc:docMk/>
            <pc:sldMk cId="973219838" sldId="706"/>
            <ac:spMk id="2" creationId="{2173DFA8-1D4F-4B94-ACE6-7F943DA20599}"/>
          </ac:spMkLst>
        </pc:spChg>
      </pc:sldChg>
      <pc:sldChg chg="addSp delSp modSp new del mod ord modNotesTx">
        <pc:chgData name="Lee, Anthony" userId="c446a361-822f-41cb-ae2b-150a0361675b" providerId="ADAL" clId="{C48C3715-01CB-40DD-B789-786157A0498C}" dt="2021-04-22T03:35:52.064" v="1388" actId="47"/>
        <pc:sldMkLst>
          <pc:docMk/>
          <pc:sldMk cId="167647118" sldId="707"/>
        </pc:sldMkLst>
        <pc:spChg chg="mod">
          <ac:chgData name="Lee, Anthony" userId="c446a361-822f-41cb-ae2b-150a0361675b" providerId="ADAL" clId="{C48C3715-01CB-40DD-B789-786157A0498C}" dt="2021-04-19T06:32:19.508" v="682" actId="20577"/>
          <ac:spMkLst>
            <pc:docMk/>
            <pc:sldMk cId="167647118" sldId="707"/>
            <ac:spMk id="2" creationId="{E777B45C-9CA6-47AF-9E3B-19845E8C7A91}"/>
          </ac:spMkLst>
        </pc:spChg>
        <pc:spChg chg="add mod">
          <ac:chgData name="Lee, Anthony" userId="c446a361-822f-41cb-ae2b-150a0361675b" providerId="ADAL" clId="{C48C3715-01CB-40DD-B789-786157A0498C}" dt="2021-04-19T21:20:20.584" v="787" actId="20577"/>
          <ac:spMkLst>
            <pc:docMk/>
            <pc:sldMk cId="167647118" sldId="707"/>
            <ac:spMk id="3" creationId="{0FECA2B8-4DE3-435C-97A2-994129FFE3B3}"/>
          </ac:spMkLst>
        </pc:spChg>
        <pc:spChg chg="add del">
          <ac:chgData name="Lee, Anthony" userId="c446a361-822f-41cb-ae2b-150a0361675b" providerId="ADAL" clId="{C48C3715-01CB-40DD-B789-786157A0498C}" dt="2021-04-19T06:30:27.878" v="622"/>
          <ac:spMkLst>
            <pc:docMk/>
            <pc:sldMk cId="167647118" sldId="707"/>
            <ac:spMk id="3" creationId="{1865C5EC-CC5A-4893-9E83-CCDCD9BB934C}"/>
          </ac:spMkLst>
        </pc:spChg>
        <pc:spChg chg="add del mod">
          <ac:chgData name="Lee, Anthony" userId="c446a361-822f-41cb-ae2b-150a0361675b" providerId="ADAL" clId="{C48C3715-01CB-40DD-B789-786157A0498C}" dt="2021-04-20T06:02:23.697" v="1243" actId="478"/>
          <ac:spMkLst>
            <pc:docMk/>
            <pc:sldMk cId="167647118" sldId="707"/>
            <ac:spMk id="6" creationId="{4A7769AF-D77F-4D62-B11C-A4B863C91D98}"/>
          </ac:spMkLst>
        </pc:spChg>
        <pc:graphicFrameChg chg="add del mod modGraphic">
          <ac:chgData name="Lee, Anthony" userId="c446a361-822f-41cb-ae2b-150a0361675b" providerId="ADAL" clId="{C48C3715-01CB-40DD-B789-786157A0498C}" dt="2021-04-19T06:30:11.875" v="621"/>
          <ac:graphicFrameMkLst>
            <pc:docMk/>
            <pc:sldMk cId="167647118" sldId="707"/>
            <ac:graphicFrameMk id="4" creationId="{652ED8B6-F53D-4A34-8801-BD358CDF3D9E}"/>
          </ac:graphicFrameMkLst>
        </pc:graphicFrameChg>
        <pc:graphicFrameChg chg="add mod modGraphic">
          <ac:chgData name="Lee, Anthony" userId="c446a361-822f-41cb-ae2b-150a0361675b" providerId="ADAL" clId="{C48C3715-01CB-40DD-B789-786157A0498C}" dt="2021-04-20T03:09:14.671" v="897" actId="20577"/>
          <ac:graphicFrameMkLst>
            <pc:docMk/>
            <pc:sldMk cId="167647118" sldId="707"/>
            <ac:graphicFrameMk id="5" creationId="{CA17BDE7-6DE8-4DB2-95C3-4255B9D21013}"/>
          </ac:graphicFrameMkLst>
        </pc:graphicFrameChg>
      </pc:sldChg>
      <pc:sldChg chg="modSp mod">
        <pc:chgData name="Lee, Anthony" userId="c446a361-822f-41cb-ae2b-150a0361675b" providerId="ADAL" clId="{C48C3715-01CB-40DD-B789-786157A0498C}" dt="2021-04-22T03:58:29.143" v="1431" actId="2711"/>
        <pc:sldMkLst>
          <pc:docMk/>
          <pc:sldMk cId="3084895287" sldId="708"/>
        </pc:sldMkLst>
        <pc:spChg chg="mod">
          <ac:chgData name="Lee, Anthony" userId="c446a361-822f-41cb-ae2b-150a0361675b" providerId="ADAL" clId="{C48C3715-01CB-40DD-B789-786157A0498C}" dt="2021-04-22T03:58:29.143" v="1431" actId="2711"/>
          <ac:spMkLst>
            <pc:docMk/>
            <pc:sldMk cId="3084895287" sldId="708"/>
            <ac:spMk id="2" creationId="{42F5EEBB-9B51-4309-8D34-051A73A05DE6}"/>
          </ac:spMkLst>
        </pc:spChg>
      </pc:sldChg>
      <pc:sldChg chg="modSp mod">
        <pc:chgData name="Lee, Anthony" userId="c446a361-822f-41cb-ae2b-150a0361675b" providerId="ADAL" clId="{C48C3715-01CB-40DD-B789-786157A0498C}" dt="2021-04-22T03:58:41.055" v="1433" actId="2711"/>
        <pc:sldMkLst>
          <pc:docMk/>
          <pc:sldMk cId="3555792804" sldId="709"/>
        </pc:sldMkLst>
        <pc:spChg chg="mod">
          <ac:chgData name="Lee, Anthony" userId="c446a361-822f-41cb-ae2b-150a0361675b" providerId="ADAL" clId="{C48C3715-01CB-40DD-B789-786157A0498C}" dt="2021-04-22T03:58:41.055" v="1433" actId="2711"/>
          <ac:spMkLst>
            <pc:docMk/>
            <pc:sldMk cId="3555792804" sldId="709"/>
            <ac:spMk id="2" creationId="{42F5EEBB-9B51-4309-8D34-051A73A05DE6}"/>
          </ac:spMkLst>
        </pc:spChg>
      </pc:sldChg>
      <pc:sldChg chg="modSp mod">
        <pc:chgData name="Lee, Anthony" userId="c446a361-822f-41cb-ae2b-150a0361675b" providerId="ADAL" clId="{C48C3715-01CB-40DD-B789-786157A0498C}" dt="2021-04-22T03:58:45.850" v="1434" actId="2711"/>
        <pc:sldMkLst>
          <pc:docMk/>
          <pc:sldMk cId="2991487703" sldId="710"/>
        </pc:sldMkLst>
        <pc:spChg chg="mod">
          <ac:chgData name="Lee, Anthony" userId="c446a361-822f-41cb-ae2b-150a0361675b" providerId="ADAL" clId="{C48C3715-01CB-40DD-B789-786157A0498C}" dt="2021-04-22T03:58:45.850" v="1434" actId="2711"/>
          <ac:spMkLst>
            <pc:docMk/>
            <pc:sldMk cId="2991487703" sldId="710"/>
            <ac:spMk id="2" creationId="{42F5EEBB-9B51-4309-8D34-051A73A05DE6}"/>
          </ac:spMkLst>
        </pc:spChg>
      </pc:sldChg>
      <pc:sldChg chg="modSp mod">
        <pc:chgData name="Lee, Anthony" userId="c446a361-822f-41cb-ae2b-150a0361675b" providerId="ADAL" clId="{C48C3715-01CB-40DD-B789-786157A0498C}" dt="2021-04-22T03:58:50.071" v="1435" actId="2711"/>
        <pc:sldMkLst>
          <pc:docMk/>
          <pc:sldMk cId="1934458832" sldId="711"/>
        </pc:sldMkLst>
        <pc:spChg chg="mod">
          <ac:chgData name="Lee, Anthony" userId="c446a361-822f-41cb-ae2b-150a0361675b" providerId="ADAL" clId="{C48C3715-01CB-40DD-B789-786157A0498C}" dt="2021-04-22T03:58:50.071" v="1435" actId="2711"/>
          <ac:spMkLst>
            <pc:docMk/>
            <pc:sldMk cId="1934458832" sldId="711"/>
            <ac:spMk id="2" creationId="{42F5EEBB-9B51-4309-8D34-051A73A05DE6}"/>
          </ac:spMkLst>
        </pc:spChg>
      </pc:sldChg>
      <pc:sldChg chg="modSp mod">
        <pc:chgData name="Lee, Anthony" userId="c446a361-822f-41cb-ae2b-150a0361675b" providerId="ADAL" clId="{C48C3715-01CB-40DD-B789-786157A0498C}" dt="2021-04-22T03:58:54.163" v="1436" actId="2711"/>
        <pc:sldMkLst>
          <pc:docMk/>
          <pc:sldMk cId="2192490056" sldId="712"/>
        </pc:sldMkLst>
        <pc:spChg chg="mod">
          <ac:chgData name="Lee, Anthony" userId="c446a361-822f-41cb-ae2b-150a0361675b" providerId="ADAL" clId="{C48C3715-01CB-40DD-B789-786157A0498C}" dt="2021-04-22T03:58:54.163" v="1436" actId="2711"/>
          <ac:spMkLst>
            <pc:docMk/>
            <pc:sldMk cId="2192490056" sldId="712"/>
            <ac:spMk id="2" creationId="{42F5EEBB-9B51-4309-8D34-051A73A05DE6}"/>
          </ac:spMkLst>
        </pc:spChg>
      </pc:sldChg>
      <pc:sldChg chg="modSp mod">
        <pc:chgData name="Lee, Anthony" userId="c446a361-822f-41cb-ae2b-150a0361675b" providerId="ADAL" clId="{C48C3715-01CB-40DD-B789-786157A0498C}" dt="2021-04-22T03:58:59.979" v="1437" actId="2711"/>
        <pc:sldMkLst>
          <pc:docMk/>
          <pc:sldMk cId="4157485012" sldId="713"/>
        </pc:sldMkLst>
        <pc:spChg chg="mod">
          <ac:chgData name="Lee, Anthony" userId="c446a361-822f-41cb-ae2b-150a0361675b" providerId="ADAL" clId="{C48C3715-01CB-40DD-B789-786157A0498C}" dt="2021-04-22T03:58:59.979" v="1437" actId="2711"/>
          <ac:spMkLst>
            <pc:docMk/>
            <pc:sldMk cId="4157485012" sldId="713"/>
            <ac:spMk id="2" creationId="{42F5EEBB-9B51-4309-8D34-051A73A05DE6}"/>
          </ac:spMkLst>
        </pc:spChg>
      </pc:sldChg>
      <pc:sldChg chg="modSp mod">
        <pc:chgData name="Lee, Anthony" userId="c446a361-822f-41cb-ae2b-150a0361675b" providerId="ADAL" clId="{C48C3715-01CB-40DD-B789-786157A0498C}" dt="2021-04-22T03:59:07.500" v="1438" actId="2711"/>
        <pc:sldMkLst>
          <pc:docMk/>
          <pc:sldMk cId="2328160254" sldId="714"/>
        </pc:sldMkLst>
        <pc:spChg chg="mod">
          <ac:chgData name="Lee, Anthony" userId="c446a361-822f-41cb-ae2b-150a0361675b" providerId="ADAL" clId="{C48C3715-01CB-40DD-B789-786157A0498C}" dt="2021-04-22T03:59:07.500" v="1438" actId="2711"/>
          <ac:spMkLst>
            <pc:docMk/>
            <pc:sldMk cId="2328160254" sldId="714"/>
            <ac:spMk id="2" creationId="{42F5EEBB-9B51-4309-8D34-051A73A05DE6}"/>
          </ac:spMkLst>
        </pc:spChg>
      </pc:sldChg>
      <pc:sldChg chg="modSp mod">
        <pc:chgData name="Lee, Anthony" userId="c446a361-822f-41cb-ae2b-150a0361675b" providerId="ADAL" clId="{C48C3715-01CB-40DD-B789-786157A0498C}" dt="2021-04-22T04:00:10.616" v="1448" actId="2711"/>
        <pc:sldMkLst>
          <pc:docMk/>
          <pc:sldMk cId="3059429143" sldId="715"/>
        </pc:sldMkLst>
        <pc:spChg chg="mod">
          <ac:chgData name="Lee, Anthony" userId="c446a361-822f-41cb-ae2b-150a0361675b" providerId="ADAL" clId="{C48C3715-01CB-40DD-B789-786157A0498C}" dt="2021-04-22T04:00:10.616" v="1448" actId="2711"/>
          <ac:spMkLst>
            <pc:docMk/>
            <pc:sldMk cId="3059429143" sldId="715"/>
            <ac:spMk id="2" creationId="{2173DFA8-1D4F-4B94-ACE6-7F943DA20599}"/>
          </ac:spMkLst>
        </pc:spChg>
      </pc:sldChg>
      <pc:sldChg chg="modSp mod">
        <pc:chgData name="Lee, Anthony" userId="c446a361-822f-41cb-ae2b-150a0361675b" providerId="ADAL" clId="{C48C3715-01CB-40DD-B789-786157A0498C}" dt="2021-04-22T03:59:21.080" v="1441" actId="2711"/>
        <pc:sldMkLst>
          <pc:docMk/>
          <pc:sldMk cId="481104456" sldId="716"/>
        </pc:sldMkLst>
        <pc:spChg chg="mod">
          <ac:chgData name="Lee, Anthony" userId="c446a361-822f-41cb-ae2b-150a0361675b" providerId="ADAL" clId="{C48C3715-01CB-40DD-B789-786157A0498C}" dt="2021-04-22T03:59:21.080" v="1441" actId="2711"/>
          <ac:spMkLst>
            <pc:docMk/>
            <pc:sldMk cId="481104456" sldId="716"/>
            <ac:spMk id="2" creationId="{EEE7DFE7-7DB2-418E-B731-3CA54B318F4F}"/>
          </ac:spMkLst>
        </pc:spChg>
      </pc:sldChg>
      <pc:sldChg chg="modSp mod">
        <pc:chgData name="Lee, Anthony" userId="c446a361-822f-41cb-ae2b-150a0361675b" providerId="ADAL" clId="{C48C3715-01CB-40DD-B789-786157A0498C}" dt="2021-04-22T03:53:16.372" v="1408" actId="2711"/>
        <pc:sldMkLst>
          <pc:docMk/>
          <pc:sldMk cId="3465084334" sldId="717"/>
        </pc:sldMkLst>
        <pc:spChg chg="mod">
          <ac:chgData name="Lee, Anthony" userId="c446a361-822f-41cb-ae2b-150a0361675b" providerId="ADAL" clId="{C48C3715-01CB-40DD-B789-786157A0498C}" dt="2021-04-22T03:53:10.695" v="1407" actId="2711"/>
          <ac:spMkLst>
            <pc:docMk/>
            <pc:sldMk cId="3465084334" sldId="717"/>
            <ac:spMk id="2" creationId="{7FE70D46-B866-4DDA-B413-F26CBEF9966E}"/>
          </ac:spMkLst>
        </pc:spChg>
        <pc:spChg chg="mod">
          <ac:chgData name="Lee, Anthony" userId="c446a361-822f-41cb-ae2b-150a0361675b" providerId="ADAL" clId="{C48C3715-01CB-40DD-B789-786157A0498C}" dt="2021-04-22T03:53:16.372" v="1408" actId="2711"/>
          <ac:spMkLst>
            <pc:docMk/>
            <pc:sldMk cId="3465084334" sldId="717"/>
            <ac:spMk id="4" creationId="{B0F33C3B-DCC3-4204-A8EF-22B69ACF6510}"/>
          </ac:spMkLst>
        </pc:spChg>
      </pc:sldChg>
      <pc:sldChg chg="modSp mod">
        <pc:chgData name="Lee, Anthony" userId="c446a361-822f-41cb-ae2b-150a0361675b" providerId="ADAL" clId="{C48C3715-01CB-40DD-B789-786157A0498C}" dt="2021-04-22T22:48:00.250" v="1487" actId="20577"/>
        <pc:sldMkLst>
          <pc:docMk/>
          <pc:sldMk cId="2734945531" sldId="719"/>
        </pc:sldMkLst>
        <pc:spChg chg="mod">
          <ac:chgData name="Lee, Anthony" userId="c446a361-822f-41cb-ae2b-150a0361675b" providerId="ADAL" clId="{C48C3715-01CB-40DD-B789-786157A0498C}" dt="2021-04-22T04:00:24.731" v="1450" actId="2711"/>
          <ac:spMkLst>
            <pc:docMk/>
            <pc:sldMk cId="2734945531" sldId="719"/>
            <ac:spMk id="2" creationId="{7FE70D46-B866-4DDA-B413-F26CBEF9966E}"/>
          </ac:spMkLst>
        </pc:spChg>
        <pc:spChg chg="mod">
          <ac:chgData name="Lee, Anthony" userId="c446a361-822f-41cb-ae2b-150a0361675b" providerId="ADAL" clId="{C48C3715-01CB-40DD-B789-786157A0498C}" dt="2021-04-22T22:48:00.250" v="1487" actId="20577"/>
          <ac:spMkLst>
            <pc:docMk/>
            <pc:sldMk cId="2734945531" sldId="719"/>
            <ac:spMk id="4" creationId="{B0F33C3B-DCC3-4204-A8EF-22B69ACF6510}"/>
          </ac:spMkLst>
        </pc:spChg>
      </pc:sldChg>
      <pc:sldChg chg="modSp mod">
        <pc:chgData name="Lee, Anthony" userId="c446a361-822f-41cb-ae2b-150a0361675b" providerId="ADAL" clId="{C48C3715-01CB-40DD-B789-786157A0498C}" dt="2021-04-22T04:00:17.957" v="1449" actId="2711"/>
        <pc:sldMkLst>
          <pc:docMk/>
          <pc:sldMk cId="2000387338" sldId="720"/>
        </pc:sldMkLst>
        <pc:spChg chg="mod">
          <ac:chgData name="Lee, Anthony" userId="c446a361-822f-41cb-ae2b-150a0361675b" providerId="ADAL" clId="{C48C3715-01CB-40DD-B789-786157A0498C}" dt="2021-04-22T04:00:17.957" v="1449" actId="2711"/>
          <ac:spMkLst>
            <pc:docMk/>
            <pc:sldMk cId="2000387338" sldId="720"/>
            <ac:spMk id="2" creationId="{2C0E1096-704B-4F37-AA7D-ABC860D99AF0}"/>
          </ac:spMkLst>
        </pc:spChg>
        <pc:spChg chg="mod">
          <ac:chgData name="Lee, Anthony" userId="c446a361-822f-41cb-ae2b-150a0361675b" providerId="ADAL" clId="{C48C3715-01CB-40DD-B789-786157A0498C}" dt="2021-04-20T20:34:55.349" v="1372" actId="313"/>
          <ac:spMkLst>
            <pc:docMk/>
            <pc:sldMk cId="2000387338" sldId="720"/>
            <ac:spMk id="3" creationId="{AB4F183C-FFCF-4E6C-83B9-5B1306FD1521}"/>
          </ac:spMkLst>
        </pc:spChg>
      </pc:sldChg>
      <pc:sldChg chg="modSp mod">
        <pc:chgData name="Lee, Anthony" userId="c446a361-822f-41cb-ae2b-150a0361675b" providerId="ADAL" clId="{C48C3715-01CB-40DD-B789-786157A0498C}" dt="2021-04-22T04:00:32.767" v="1452" actId="20577"/>
        <pc:sldMkLst>
          <pc:docMk/>
          <pc:sldMk cId="1764534597" sldId="721"/>
        </pc:sldMkLst>
        <pc:spChg chg="mod">
          <ac:chgData name="Lee, Anthony" userId="c446a361-822f-41cb-ae2b-150a0361675b" providerId="ADAL" clId="{C48C3715-01CB-40DD-B789-786157A0498C}" dt="2021-04-22T04:00:32.767" v="1452" actId="20577"/>
          <ac:spMkLst>
            <pc:docMk/>
            <pc:sldMk cId="1764534597" sldId="721"/>
            <ac:spMk id="2" creationId="{72C45471-12B2-43A0-93D0-5C2523A0C512}"/>
          </ac:spMkLst>
        </pc:spChg>
        <pc:graphicFrameChg chg="modGraphic">
          <ac:chgData name="Lee, Anthony" userId="c446a361-822f-41cb-ae2b-150a0361675b" providerId="ADAL" clId="{C48C3715-01CB-40DD-B789-786157A0498C}" dt="2021-04-21T20:40:11.785" v="1378" actId="20577"/>
          <ac:graphicFrameMkLst>
            <pc:docMk/>
            <pc:sldMk cId="1764534597" sldId="721"/>
            <ac:graphicFrameMk id="4" creationId="{EC43459B-E3DA-4E76-8F15-630117280669}"/>
          </ac:graphicFrameMkLst>
        </pc:graphicFrameChg>
      </pc:sldChg>
      <pc:sldChg chg="ord">
        <pc:chgData name="Lee, Anthony" userId="c446a361-822f-41cb-ae2b-150a0361675b" providerId="ADAL" clId="{C48C3715-01CB-40DD-B789-786157A0498C}" dt="2021-04-22T03:25:56.956" v="1384"/>
        <pc:sldMkLst>
          <pc:docMk/>
          <pc:sldMk cId="2850667354" sldId="722"/>
        </pc:sldMkLst>
      </pc:sldChg>
      <pc:sldChg chg="ord">
        <pc:chgData name="Lee, Anthony" userId="c446a361-822f-41cb-ae2b-150a0361675b" providerId="ADAL" clId="{C48C3715-01CB-40DD-B789-786157A0498C}" dt="2021-04-22T03:25:55.583" v="1382"/>
        <pc:sldMkLst>
          <pc:docMk/>
          <pc:sldMk cId="1881342461" sldId="723"/>
        </pc:sldMkLst>
      </pc:sldChg>
      <pc:sldChg chg="modSp mod">
        <pc:chgData name="Lee, Anthony" userId="c446a361-822f-41cb-ae2b-150a0361675b" providerId="ADAL" clId="{C48C3715-01CB-40DD-B789-786157A0498C}" dt="2021-04-22T04:01:01.409" v="1457" actId="2711"/>
        <pc:sldMkLst>
          <pc:docMk/>
          <pc:sldMk cId="85679032" sldId="724"/>
        </pc:sldMkLst>
        <pc:spChg chg="mod">
          <ac:chgData name="Lee, Anthony" userId="c446a361-822f-41cb-ae2b-150a0361675b" providerId="ADAL" clId="{C48C3715-01CB-40DD-B789-786157A0498C}" dt="2021-04-22T04:01:01.409" v="1457" actId="2711"/>
          <ac:spMkLst>
            <pc:docMk/>
            <pc:sldMk cId="85679032" sldId="724"/>
            <ac:spMk id="2" creationId="{CC207BC5-451A-447A-9D65-9A0DEA371B51}"/>
          </ac:spMkLst>
        </pc:spChg>
      </pc:sldChg>
    </pc:docChg>
  </pc:docChgLst>
  <pc:docChgLst>
    <pc:chgData name="Cervantes, Miguel E" userId="S::mcerva33@calstatela.edu::a03e43ff-8421-44f2-bde8-8d2caba8a319" providerId="AD" clId="Web-{64E8C19F-F047-C000-123D-2EFF026CD030}"/>
    <pc:docChg chg="modSld">
      <pc:chgData name="Cervantes, Miguel E" userId="S::mcerva33@calstatela.edu::a03e43ff-8421-44f2-bde8-8d2caba8a319" providerId="AD" clId="Web-{64E8C19F-F047-C000-123D-2EFF026CD030}" dt="2021-04-26T04:17:51.698" v="11"/>
      <pc:docMkLst>
        <pc:docMk/>
      </pc:docMkLst>
      <pc:sldChg chg="addSp delSp modSp">
        <pc:chgData name="Cervantes, Miguel E" userId="S::mcerva33@calstatela.edu::a03e43ff-8421-44f2-bde8-8d2caba8a319" providerId="AD" clId="Web-{64E8C19F-F047-C000-123D-2EFF026CD030}" dt="2021-04-26T04:17:51.698" v="11"/>
        <pc:sldMkLst>
          <pc:docMk/>
          <pc:sldMk cId="3875119432" sldId="731"/>
        </pc:sldMkLst>
        <pc:spChg chg="mod">
          <ac:chgData name="Cervantes, Miguel E" userId="S::mcerva33@calstatela.edu::a03e43ff-8421-44f2-bde8-8d2caba8a319" providerId="AD" clId="Web-{64E8C19F-F047-C000-123D-2EFF026CD030}" dt="2021-04-26T04:17:35.384" v="1" actId="20577"/>
          <ac:spMkLst>
            <pc:docMk/>
            <pc:sldMk cId="3875119432" sldId="731"/>
            <ac:spMk id="4" creationId="{2C8E6C39-FFFD-4251-BF30-3B872EA92EDD}"/>
          </ac:spMkLst>
        </pc:spChg>
        <pc:spChg chg="add mod">
          <ac:chgData name="Cervantes, Miguel E" userId="S::mcerva33@calstatela.edu::a03e43ff-8421-44f2-bde8-8d2caba8a319" providerId="AD" clId="Web-{64E8C19F-F047-C000-123D-2EFF026CD030}" dt="2021-04-26T04:17:35.462" v="4"/>
          <ac:spMkLst>
            <pc:docMk/>
            <pc:sldMk cId="3875119432" sldId="731"/>
            <ac:spMk id="7" creationId="{E877AC2A-37DD-4666-A5D3-7F56FB7D74BD}"/>
          </ac:spMkLst>
        </pc:spChg>
        <pc:spChg chg="add del mod">
          <ac:chgData name="Cervantes, Miguel E" userId="S::mcerva33@calstatela.edu::a03e43ff-8421-44f2-bde8-8d2caba8a319" providerId="AD" clId="Web-{64E8C19F-F047-C000-123D-2EFF026CD030}" dt="2021-04-26T04:17:51.698" v="10"/>
          <ac:spMkLst>
            <pc:docMk/>
            <pc:sldMk cId="3875119432" sldId="731"/>
            <ac:spMk id="10" creationId="{06F0AFFD-D056-4113-9880-C973EE39D43D}"/>
          </ac:spMkLst>
        </pc:spChg>
        <pc:graphicFrameChg chg="add del mod">
          <ac:chgData name="Cervantes, Miguel E" userId="S::mcerva33@calstatela.edu::a03e43ff-8421-44f2-bde8-8d2caba8a319" providerId="AD" clId="Web-{64E8C19F-F047-C000-123D-2EFF026CD030}" dt="2021-04-26T04:17:41.978" v="5"/>
          <ac:graphicFrameMkLst>
            <pc:docMk/>
            <pc:sldMk cId="3875119432" sldId="731"/>
            <ac:graphicFrameMk id="6" creationId="{78C47A1B-CD4F-4016-87DE-DBCE3526B4AC}"/>
          </ac:graphicFrameMkLst>
        </pc:graphicFrameChg>
        <pc:graphicFrameChg chg="add del mod">
          <ac:chgData name="Cervantes, Miguel E" userId="S::mcerva33@calstatela.edu::a03e43ff-8421-44f2-bde8-8d2caba8a319" providerId="AD" clId="Web-{64E8C19F-F047-C000-123D-2EFF026CD030}" dt="2021-04-26T04:17:51.698" v="11"/>
          <ac:graphicFrameMkLst>
            <pc:docMk/>
            <pc:sldMk cId="3875119432" sldId="731"/>
            <ac:graphicFrameMk id="9" creationId="{8CA9F1F1-C21E-467D-B294-E4FA89BF6CAB}"/>
          </ac:graphicFrameMkLst>
        </pc:graphicFrameChg>
      </pc:sldChg>
    </pc:docChg>
  </pc:docChgLst>
  <pc:docChgLst>
    <pc:chgData name="Murillo, Ruben" userId="S::rmurill@calstatela.edu::2f0584ed-ea89-4ad5-b070-1389d397aecf" providerId="AD" clId="Web-{6F2AC09F-8064-C000-123D-2DB6D6F5EA66}"/>
    <pc:docChg chg="modSld">
      <pc:chgData name="Murillo, Ruben" userId="S::rmurill@calstatela.edu::2f0584ed-ea89-4ad5-b070-1389d397aecf" providerId="AD" clId="Web-{6F2AC09F-8064-C000-123D-2DB6D6F5EA66}" dt="2021-04-20T18:19:46.841" v="5" actId="1076"/>
      <pc:docMkLst>
        <pc:docMk/>
      </pc:docMkLst>
      <pc:sldChg chg="modSp">
        <pc:chgData name="Murillo, Ruben" userId="S::rmurill@calstatela.edu::2f0584ed-ea89-4ad5-b070-1389d397aecf" providerId="AD" clId="Web-{6F2AC09F-8064-C000-123D-2DB6D6F5EA66}" dt="2021-04-20T18:19:46.841" v="5" actId="1076"/>
        <pc:sldMkLst>
          <pc:docMk/>
          <pc:sldMk cId="4087621879" sldId="704"/>
        </pc:sldMkLst>
        <pc:spChg chg="mod">
          <ac:chgData name="Murillo, Ruben" userId="S::rmurill@calstatela.edu::2f0584ed-ea89-4ad5-b070-1389d397aecf" providerId="AD" clId="Web-{6F2AC09F-8064-C000-123D-2DB6D6F5EA66}" dt="2021-04-20T18:19:35.012" v="3" actId="1076"/>
          <ac:spMkLst>
            <pc:docMk/>
            <pc:sldMk cId="4087621879" sldId="704"/>
            <ac:spMk id="6" creationId="{C08EAD57-7A91-4AA2-A00F-04F40DAB371F}"/>
          </ac:spMkLst>
        </pc:spChg>
        <pc:graphicFrameChg chg="mod">
          <ac:chgData name="Murillo, Ruben" userId="S::rmurill@calstatela.edu::2f0584ed-ea89-4ad5-b070-1389d397aecf" providerId="AD" clId="Web-{6F2AC09F-8064-C000-123D-2DB6D6F5EA66}" dt="2021-04-20T18:19:29.074" v="2" actId="1076"/>
          <ac:graphicFrameMkLst>
            <pc:docMk/>
            <pc:sldMk cId="4087621879" sldId="704"/>
            <ac:graphicFrameMk id="5" creationId="{6DEE9631-F1AC-44AC-9E36-29BC062F4AE9}"/>
          </ac:graphicFrameMkLst>
        </pc:graphicFrameChg>
        <pc:graphicFrameChg chg="mod">
          <ac:chgData name="Murillo, Ruben" userId="S::rmurill@calstatela.edu::2f0584ed-ea89-4ad5-b070-1389d397aecf" providerId="AD" clId="Web-{6F2AC09F-8064-C000-123D-2DB6D6F5EA66}" dt="2021-04-20T18:19:24.902" v="1" actId="1076"/>
          <ac:graphicFrameMkLst>
            <pc:docMk/>
            <pc:sldMk cId="4087621879" sldId="704"/>
            <ac:graphicFrameMk id="8" creationId="{40BE8062-F1E6-481B-B2B1-5C599631B05C}"/>
          </ac:graphicFrameMkLst>
        </pc:graphicFrameChg>
        <pc:picChg chg="mod">
          <ac:chgData name="Murillo, Ruben" userId="S::rmurill@calstatela.edu::2f0584ed-ea89-4ad5-b070-1389d397aecf" providerId="AD" clId="Web-{6F2AC09F-8064-C000-123D-2DB6D6F5EA66}" dt="2021-04-20T18:19:46.841" v="5" actId="1076"/>
          <ac:picMkLst>
            <pc:docMk/>
            <pc:sldMk cId="4087621879" sldId="704"/>
            <ac:picMk id="1026" creationId="{FD7E945C-1C9D-47A6-93EA-59E3E7BCE955}"/>
          </ac:picMkLst>
        </pc:picChg>
      </pc:sldChg>
    </pc:docChg>
  </pc:docChgLst>
  <pc:docChgLst>
    <pc:chgData name="Cervantes, Miguel E" userId="S::mcerva33@calstatela.edu::a03e43ff-8421-44f2-bde8-8d2caba8a319" providerId="AD" clId="Web-{71D5BF9F-5021-C000-105A-2DB95CE4EAA2}"/>
    <pc:docChg chg="modSld">
      <pc:chgData name="Cervantes, Miguel E" userId="S::mcerva33@calstatela.edu::a03e43ff-8421-44f2-bde8-8d2caba8a319" providerId="AD" clId="Web-{71D5BF9F-5021-C000-105A-2DB95CE4EAA2}" dt="2021-04-19T17:31:50.214" v="30" actId="20577"/>
      <pc:docMkLst>
        <pc:docMk/>
      </pc:docMkLst>
      <pc:sldChg chg="delSp">
        <pc:chgData name="Cervantes, Miguel E" userId="S::mcerva33@calstatela.edu::a03e43ff-8421-44f2-bde8-8d2caba8a319" providerId="AD" clId="Web-{71D5BF9F-5021-C000-105A-2DB95CE4EAA2}" dt="2021-04-19T17:25:53.412" v="0"/>
        <pc:sldMkLst>
          <pc:docMk/>
          <pc:sldMk cId="1031009616" sldId="664"/>
        </pc:sldMkLst>
        <pc:spChg chg="del">
          <ac:chgData name="Cervantes, Miguel E" userId="S::mcerva33@calstatela.edu::a03e43ff-8421-44f2-bde8-8d2caba8a319" providerId="AD" clId="Web-{71D5BF9F-5021-C000-105A-2DB95CE4EAA2}" dt="2021-04-19T17:25:53.412" v="0"/>
          <ac:spMkLst>
            <pc:docMk/>
            <pc:sldMk cId="1031009616" sldId="664"/>
            <ac:spMk id="14" creationId="{1CAFEC5F-8A9A-4255-A93E-A04BD659B425}"/>
          </ac:spMkLst>
        </pc:spChg>
      </pc:sldChg>
      <pc:sldChg chg="delSp modSp delAnim">
        <pc:chgData name="Cervantes, Miguel E" userId="S::mcerva33@calstatela.edu::a03e43ff-8421-44f2-bde8-8d2caba8a319" providerId="AD" clId="Web-{71D5BF9F-5021-C000-105A-2DB95CE4EAA2}" dt="2021-04-19T17:26:15.398" v="8" actId="1076"/>
        <pc:sldMkLst>
          <pc:docMk/>
          <pc:sldMk cId="1772587763" sldId="665"/>
        </pc:sldMkLst>
        <pc:spChg chg="del">
          <ac:chgData name="Cervantes, Miguel E" userId="S::mcerva33@calstatela.edu::a03e43ff-8421-44f2-bde8-8d2caba8a319" providerId="AD" clId="Web-{71D5BF9F-5021-C000-105A-2DB95CE4EAA2}" dt="2021-04-19T17:26:04.147" v="5"/>
          <ac:spMkLst>
            <pc:docMk/>
            <pc:sldMk cId="1772587763" sldId="665"/>
            <ac:spMk id="8" creationId="{7DC311D7-41CF-4052-B575-6B005F4CCE7A}"/>
          </ac:spMkLst>
        </pc:spChg>
        <pc:spChg chg="mod">
          <ac:chgData name="Cervantes, Miguel E" userId="S::mcerva33@calstatela.edu::a03e43ff-8421-44f2-bde8-8d2caba8a319" providerId="AD" clId="Web-{71D5BF9F-5021-C000-105A-2DB95CE4EAA2}" dt="2021-04-19T17:26:15.398" v="8" actId="1076"/>
          <ac:spMkLst>
            <pc:docMk/>
            <pc:sldMk cId="1772587763" sldId="665"/>
            <ac:spMk id="9" creationId="{86353710-BFD0-47A3-AAC1-5929AFD97813}"/>
          </ac:spMkLst>
        </pc:spChg>
        <pc:picChg chg="mod">
          <ac:chgData name="Cervantes, Miguel E" userId="S::mcerva33@calstatela.edu::a03e43ff-8421-44f2-bde8-8d2caba8a319" providerId="AD" clId="Web-{71D5BF9F-5021-C000-105A-2DB95CE4EAA2}" dt="2021-04-19T17:26:09.507" v="7" actId="1076"/>
          <ac:picMkLst>
            <pc:docMk/>
            <pc:sldMk cId="1772587763" sldId="665"/>
            <ac:picMk id="6" creationId="{62E3476A-5B1A-488A-A548-61DA387D45D2}"/>
          </ac:picMkLst>
        </pc:picChg>
        <pc:picChg chg="mod">
          <ac:chgData name="Cervantes, Miguel E" userId="S::mcerva33@calstatela.edu::a03e43ff-8421-44f2-bde8-8d2caba8a319" providerId="AD" clId="Web-{71D5BF9F-5021-C000-105A-2DB95CE4EAA2}" dt="2021-04-19T17:26:07.491" v="6" actId="1076"/>
          <ac:picMkLst>
            <pc:docMk/>
            <pc:sldMk cId="1772587763" sldId="665"/>
            <ac:picMk id="7" creationId="{6FBF406B-71B5-4C44-890F-0E2E5B1D8F60}"/>
          </ac:picMkLst>
        </pc:picChg>
      </pc:sldChg>
      <pc:sldChg chg="modSp">
        <pc:chgData name="Cervantes, Miguel E" userId="S::mcerva33@calstatela.edu::a03e43ff-8421-44f2-bde8-8d2caba8a319" providerId="AD" clId="Web-{71D5BF9F-5021-C000-105A-2DB95CE4EAA2}" dt="2021-04-19T17:29:49.519" v="25" actId="1076"/>
        <pc:sldMkLst>
          <pc:docMk/>
          <pc:sldMk cId="631568740" sldId="697"/>
        </pc:sldMkLst>
        <pc:spChg chg="mod">
          <ac:chgData name="Cervantes, Miguel E" userId="S::mcerva33@calstatela.edu::a03e43ff-8421-44f2-bde8-8d2caba8a319" providerId="AD" clId="Web-{71D5BF9F-5021-C000-105A-2DB95CE4EAA2}" dt="2021-04-19T17:29:33.362" v="18" actId="1076"/>
          <ac:spMkLst>
            <pc:docMk/>
            <pc:sldMk cId="631568740" sldId="697"/>
            <ac:spMk id="8" creationId="{7DC311D7-41CF-4052-B575-6B005F4CCE7A}"/>
          </ac:spMkLst>
        </pc:spChg>
        <pc:spChg chg="mod">
          <ac:chgData name="Cervantes, Miguel E" userId="S::mcerva33@calstatela.edu::a03e43ff-8421-44f2-bde8-8d2caba8a319" providerId="AD" clId="Web-{71D5BF9F-5021-C000-105A-2DB95CE4EAA2}" dt="2021-04-19T17:29:49.519" v="25" actId="1076"/>
          <ac:spMkLst>
            <pc:docMk/>
            <pc:sldMk cId="631568740" sldId="697"/>
            <ac:spMk id="9" creationId="{86353710-BFD0-47A3-AAC1-5929AFD97813}"/>
          </ac:spMkLst>
        </pc:spChg>
      </pc:sldChg>
      <pc:sldChg chg="modSp">
        <pc:chgData name="Cervantes, Miguel E" userId="S::mcerva33@calstatela.edu::a03e43ff-8421-44f2-bde8-8d2caba8a319" providerId="AD" clId="Web-{71D5BF9F-5021-C000-105A-2DB95CE4EAA2}" dt="2021-04-19T17:30:48.648" v="27" actId="20577"/>
        <pc:sldMkLst>
          <pc:docMk/>
          <pc:sldMk cId="775316398" sldId="698"/>
        </pc:sldMkLst>
        <pc:spChg chg="mod">
          <ac:chgData name="Cervantes, Miguel E" userId="S::mcerva33@calstatela.edu::a03e43ff-8421-44f2-bde8-8d2caba8a319" providerId="AD" clId="Web-{71D5BF9F-5021-C000-105A-2DB95CE4EAA2}" dt="2021-04-19T17:30:48.648" v="27" actId="20577"/>
          <ac:spMkLst>
            <pc:docMk/>
            <pc:sldMk cId="775316398" sldId="698"/>
            <ac:spMk id="18" creationId="{6967F467-8E2A-4C16-A6BB-C6CED7363AF5}"/>
          </ac:spMkLst>
        </pc:spChg>
      </pc:sldChg>
      <pc:sldChg chg="modSp">
        <pc:chgData name="Cervantes, Miguel E" userId="S::mcerva33@calstatela.edu::a03e43ff-8421-44f2-bde8-8d2caba8a319" providerId="AD" clId="Web-{71D5BF9F-5021-C000-105A-2DB95CE4EAA2}" dt="2021-04-19T17:31:50.214" v="30" actId="20577"/>
        <pc:sldMkLst>
          <pc:docMk/>
          <pc:sldMk cId="923092936" sldId="699"/>
        </pc:sldMkLst>
        <pc:spChg chg="mod">
          <ac:chgData name="Cervantes, Miguel E" userId="S::mcerva33@calstatela.edu::a03e43ff-8421-44f2-bde8-8d2caba8a319" providerId="AD" clId="Web-{71D5BF9F-5021-C000-105A-2DB95CE4EAA2}" dt="2021-04-19T17:31:50.214" v="30" actId="20577"/>
          <ac:spMkLst>
            <pc:docMk/>
            <pc:sldMk cId="923092936" sldId="699"/>
            <ac:spMk id="13" creationId="{B7CD0538-071B-48DA-A7C9-D5A4E696D1CD}"/>
          </ac:spMkLst>
        </pc:spChg>
      </pc:sldChg>
    </pc:docChg>
  </pc:docChgLst>
  <pc:docChgLst>
    <pc:chgData name="Santos, Brandon L" userId="S::bsantos3@calstatela.edu::79aee34a-4f25-4946-9561-c3b0fbb99377" providerId="AD" clId="Web-{3085BF9F-6040-C000-123D-2B9702705A65}"/>
    <pc:docChg chg="modSld">
      <pc:chgData name="Santos, Brandon L" userId="S::bsantos3@calstatela.edu::79aee34a-4f25-4946-9561-c3b0fbb99377" providerId="AD" clId="Web-{3085BF9F-6040-C000-123D-2B9702705A65}" dt="2021-04-18T18:05:42.435" v="55"/>
      <pc:docMkLst>
        <pc:docMk/>
      </pc:docMkLst>
      <pc:sldChg chg="modSp">
        <pc:chgData name="Santos, Brandon L" userId="S::bsantos3@calstatela.edu::79aee34a-4f25-4946-9561-c3b0fbb99377" providerId="AD" clId="Web-{3085BF9F-6040-C000-123D-2B9702705A65}" dt="2021-04-18T18:05:42.435" v="55"/>
        <pc:sldMkLst>
          <pc:docMk/>
          <pc:sldMk cId="2102459803" sldId="667"/>
        </pc:sldMkLst>
        <pc:graphicFrameChg chg="mod modGraphic">
          <ac:chgData name="Santos, Brandon L" userId="S::bsantos3@calstatela.edu::79aee34a-4f25-4946-9561-c3b0fbb99377" providerId="AD" clId="Web-{3085BF9F-6040-C000-123D-2B9702705A65}" dt="2021-04-18T18:05:42.435" v="55"/>
          <ac:graphicFrameMkLst>
            <pc:docMk/>
            <pc:sldMk cId="2102459803" sldId="667"/>
            <ac:graphicFrameMk id="11" creationId="{07D6ACAF-3B7B-4D01-8F4D-8BAC98183EE5}"/>
          </ac:graphicFrameMkLst>
        </pc:graphicFrameChg>
      </pc:sldChg>
    </pc:docChg>
  </pc:docChgLst>
  <pc:docChgLst>
    <pc:chgData name="Murillo, Ruben" userId="S::rmurill@calstatela.edu::2f0584ed-ea89-4ad5-b070-1389d397aecf" providerId="AD" clId="Web-{18DE6BF0-AEFD-E1FA-EB50-406A7E368B3C}"/>
    <pc:docChg chg="addSld modSld sldOrd">
      <pc:chgData name="Murillo, Ruben" userId="S::rmurill@calstatela.edu::2f0584ed-ea89-4ad5-b070-1389d397aecf" providerId="AD" clId="Web-{18DE6BF0-AEFD-E1FA-EB50-406A7E368B3C}" dt="2021-04-18T22:06:59.899" v="95"/>
      <pc:docMkLst>
        <pc:docMk/>
      </pc:docMkLst>
      <pc:sldChg chg="addSp delSp modSp">
        <pc:chgData name="Murillo, Ruben" userId="S::rmurill@calstatela.edu::2f0584ed-ea89-4ad5-b070-1389d397aecf" providerId="AD" clId="Web-{18DE6BF0-AEFD-E1FA-EB50-406A7E368B3C}" dt="2021-04-18T22:03:29.956" v="73" actId="20577"/>
        <pc:sldMkLst>
          <pc:docMk/>
          <pc:sldMk cId="2654996544" sldId="671"/>
        </pc:sldMkLst>
        <pc:spChg chg="mod">
          <ac:chgData name="Murillo, Ruben" userId="S::rmurill@calstatela.edu::2f0584ed-ea89-4ad5-b070-1389d397aecf" providerId="AD" clId="Web-{18DE6BF0-AEFD-E1FA-EB50-406A7E368B3C}" dt="2021-04-18T22:01:38.671" v="55" actId="20577"/>
          <ac:spMkLst>
            <pc:docMk/>
            <pc:sldMk cId="2654996544" sldId="671"/>
            <ac:spMk id="2" creationId="{3793643D-D1EC-46AB-8C7F-89CBD64D1BA6}"/>
          </ac:spMkLst>
        </pc:spChg>
        <pc:spChg chg="del">
          <ac:chgData name="Murillo, Ruben" userId="S::rmurill@calstatela.edu::2f0584ed-ea89-4ad5-b070-1389d397aecf" providerId="AD" clId="Web-{18DE6BF0-AEFD-E1FA-EB50-406A7E368B3C}" dt="2021-04-18T21:58:23.729" v="0"/>
          <ac:spMkLst>
            <pc:docMk/>
            <pc:sldMk cId="2654996544" sldId="671"/>
            <ac:spMk id="3" creationId="{6DB47636-63E9-4E72-8A11-522C0836C3AE}"/>
          </ac:spMkLst>
        </pc:spChg>
        <pc:spChg chg="add mod">
          <ac:chgData name="Murillo, Ruben" userId="S::rmurill@calstatela.edu::2f0584ed-ea89-4ad5-b070-1389d397aecf" providerId="AD" clId="Web-{18DE6BF0-AEFD-E1FA-EB50-406A7E368B3C}" dt="2021-04-18T22:03:29.956" v="73" actId="20577"/>
          <ac:spMkLst>
            <pc:docMk/>
            <pc:sldMk cId="2654996544" sldId="671"/>
            <ac:spMk id="5" creationId="{4DBDF6D2-2F27-4182-B170-8AF97BF2ABEC}"/>
          </ac:spMkLst>
        </pc:spChg>
        <pc:spChg chg="add mod">
          <ac:chgData name="Murillo, Ruben" userId="S::rmurill@calstatela.edu::2f0584ed-ea89-4ad5-b070-1389d397aecf" providerId="AD" clId="Web-{18DE6BF0-AEFD-E1FA-EB50-406A7E368B3C}" dt="2021-04-18T22:00:32.013" v="40" actId="1076"/>
          <ac:spMkLst>
            <pc:docMk/>
            <pc:sldMk cId="2654996544" sldId="671"/>
            <ac:spMk id="6" creationId="{154B7312-2BE0-4AEE-A7C9-AE53E0E98D73}"/>
          </ac:spMkLst>
        </pc:spChg>
        <pc:picChg chg="add mod ord">
          <ac:chgData name="Murillo, Ruben" userId="S::rmurill@calstatela.edu::2f0584ed-ea89-4ad5-b070-1389d397aecf" providerId="AD" clId="Web-{18DE6BF0-AEFD-E1FA-EB50-406A7E368B3C}" dt="2021-04-18T21:59:47.700" v="20" actId="14100"/>
          <ac:picMkLst>
            <pc:docMk/>
            <pc:sldMk cId="2654996544" sldId="671"/>
            <ac:picMk id="4" creationId="{4C3ED37B-141F-4C51-8BBE-312A84A0FF89}"/>
          </ac:picMkLst>
        </pc:picChg>
      </pc:sldChg>
      <pc:sldChg chg="addSp modSp new ord">
        <pc:chgData name="Murillo, Ruben" userId="S::rmurill@calstatela.edu::2f0584ed-ea89-4ad5-b070-1389d397aecf" providerId="AD" clId="Web-{18DE6BF0-AEFD-E1FA-EB50-406A7E368B3C}" dt="2021-04-18T22:03:37.597" v="74" actId="20577"/>
        <pc:sldMkLst>
          <pc:docMk/>
          <pc:sldMk cId="758664282" sldId="673"/>
        </pc:sldMkLst>
        <pc:spChg chg="mod">
          <ac:chgData name="Murillo, Ruben" userId="S::rmurill@calstatela.edu::2f0584ed-ea89-4ad5-b070-1389d397aecf" providerId="AD" clId="Web-{18DE6BF0-AEFD-E1FA-EB50-406A7E368B3C}" dt="2021-04-18T22:01:35.187" v="54" actId="20577"/>
          <ac:spMkLst>
            <pc:docMk/>
            <pc:sldMk cId="758664282" sldId="673"/>
            <ac:spMk id="2" creationId="{B4768525-6A34-4C5D-936C-148044C70F81}"/>
          </ac:spMkLst>
        </pc:spChg>
        <pc:spChg chg="mod">
          <ac:chgData name="Murillo, Ruben" userId="S::rmurill@calstatela.edu::2f0584ed-ea89-4ad5-b070-1389d397aecf" providerId="AD" clId="Web-{18DE6BF0-AEFD-E1FA-EB50-406A7E368B3C}" dt="2021-04-18T22:03:37.597" v="74" actId="20577"/>
          <ac:spMkLst>
            <pc:docMk/>
            <pc:sldMk cId="758664282" sldId="673"/>
            <ac:spMk id="3" creationId="{1979E2BC-EBE8-498A-BBEC-922B194B1BCB}"/>
          </ac:spMkLst>
        </pc:spChg>
        <pc:spChg chg="add mod">
          <ac:chgData name="Murillo, Ruben" userId="S::rmurill@calstatela.edu::2f0584ed-ea89-4ad5-b070-1389d397aecf" providerId="AD" clId="Web-{18DE6BF0-AEFD-E1FA-EB50-406A7E368B3C}" dt="2021-04-18T22:03:25.190" v="72" actId="1076"/>
          <ac:spMkLst>
            <pc:docMk/>
            <pc:sldMk cId="758664282" sldId="673"/>
            <ac:spMk id="5" creationId="{C10E65C8-D1C4-4A12-B998-DC8D7BA99D4C}"/>
          </ac:spMkLst>
        </pc:spChg>
        <pc:picChg chg="add mod">
          <ac:chgData name="Murillo, Ruben" userId="S::rmurill@calstatela.edu::2f0584ed-ea89-4ad5-b070-1389d397aecf" providerId="AD" clId="Web-{18DE6BF0-AEFD-E1FA-EB50-406A7E368B3C}" dt="2021-04-18T22:02:54.815" v="65" actId="1076"/>
          <ac:picMkLst>
            <pc:docMk/>
            <pc:sldMk cId="758664282" sldId="673"/>
            <ac:picMk id="4" creationId="{73A1C783-B7AF-4153-BBA0-84F913BE4A66}"/>
          </ac:picMkLst>
        </pc:picChg>
      </pc:sldChg>
      <pc:sldChg chg="addSp modSp new ord">
        <pc:chgData name="Murillo, Ruben" userId="S::rmurill@calstatela.edu::2f0584ed-ea89-4ad5-b070-1389d397aecf" providerId="AD" clId="Web-{18DE6BF0-AEFD-E1FA-EB50-406A7E368B3C}" dt="2021-04-18T22:05:50.585" v="94" actId="20577"/>
        <pc:sldMkLst>
          <pc:docMk/>
          <pc:sldMk cId="3746228158" sldId="675"/>
        </pc:sldMkLst>
        <pc:spChg chg="mod">
          <ac:chgData name="Murillo, Ruben" userId="S::rmurill@calstatela.edu::2f0584ed-ea89-4ad5-b070-1389d397aecf" providerId="AD" clId="Web-{18DE6BF0-AEFD-E1FA-EB50-406A7E368B3C}" dt="2021-04-18T22:04:09.848" v="77" actId="20577"/>
          <ac:spMkLst>
            <pc:docMk/>
            <pc:sldMk cId="3746228158" sldId="675"/>
            <ac:spMk id="2" creationId="{FD437B9B-9224-452E-B83C-40BF414A16F2}"/>
          </ac:spMkLst>
        </pc:spChg>
        <pc:spChg chg="mod">
          <ac:chgData name="Murillo, Ruben" userId="S::rmurill@calstatela.edu::2f0584ed-ea89-4ad5-b070-1389d397aecf" providerId="AD" clId="Web-{18DE6BF0-AEFD-E1FA-EB50-406A7E368B3C}" dt="2021-04-18T22:05:50.585" v="94" actId="20577"/>
          <ac:spMkLst>
            <pc:docMk/>
            <pc:sldMk cId="3746228158" sldId="675"/>
            <ac:spMk id="3" creationId="{8727104E-24AE-413A-97C0-80246AA0F747}"/>
          </ac:spMkLst>
        </pc:spChg>
        <pc:spChg chg="add mod">
          <ac:chgData name="Murillo, Ruben" userId="S::rmurill@calstatela.edu::2f0584ed-ea89-4ad5-b070-1389d397aecf" providerId="AD" clId="Web-{18DE6BF0-AEFD-E1FA-EB50-406A7E368B3C}" dt="2021-04-18T22:05:40.835" v="93" actId="1076"/>
          <ac:spMkLst>
            <pc:docMk/>
            <pc:sldMk cId="3746228158" sldId="675"/>
            <ac:spMk id="5" creationId="{8BBC2377-493D-42C7-833A-DEB0500B02B6}"/>
          </ac:spMkLst>
        </pc:spChg>
        <pc:picChg chg="add mod">
          <ac:chgData name="Murillo, Ruben" userId="S::rmurill@calstatela.edu::2f0584ed-ea89-4ad5-b070-1389d397aecf" providerId="AD" clId="Web-{18DE6BF0-AEFD-E1FA-EB50-406A7E368B3C}" dt="2021-04-18T22:05:12.975" v="85" actId="14100"/>
          <ac:picMkLst>
            <pc:docMk/>
            <pc:sldMk cId="3746228158" sldId="675"/>
            <ac:picMk id="4" creationId="{86430AC7-D360-4DD7-AE14-FD3BD52F5F15}"/>
          </ac:picMkLst>
        </pc:picChg>
      </pc:sldChg>
      <pc:sldChg chg="new">
        <pc:chgData name="Murillo, Ruben" userId="S::rmurill@calstatela.edu::2f0584ed-ea89-4ad5-b070-1389d397aecf" providerId="AD" clId="Web-{18DE6BF0-AEFD-E1FA-EB50-406A7E368B3C}" dt="2021-04-18T22:06:59.899" v="95"/>
        <pc:sldMkLst>
          <pc:docMk/>
          <pc:sldMk cId="132455677" sldId="681"/>
        </pc:sldMkLst>
      </pc:sldChg>
    </pc:docChg>
  </pc:docChgLst>
  <pc:docChgLst>
    <pc:chgData name="Leon, Eric" userId="S::eleon3@calstatela.edu::b0428fb2-18a6-42fd-9c2e-2eb8845b055c" providerId="AD" clId="Web-{12A1C09F-B04F-C000-105A-255BC421A535}"/>
    <pc:docChg chg="modSld">
      <pc:chgData name="Leon, Eric" userId="S::eleon3@calstatela.edu::b0428fb2-18a6-42fd-9c2e-2eb8845b055c" providerId="AD" clId="Web-{12A1C09F-B04F-C000-105A-255BC421A535}" dt="2021-04-22T04:53:27.773" v="1"/>
      <pc:docMkLst>
        <pc:docMk/>
      </pc:docMkLst>
      <pc:sldChg chg="delSp">
        <pc:chgData name="Leon, Eric" userId="S::eleon3@calstatela.edu::b0428fb2-18a6-42fd-9c2e-2eb8845b055c" providerId="AD" clId="Web-{12A1C09F-B04F-C000-105A-255BC421A535}" dt="2021-04-22T04:53:27.773" v="1"/>
        <pc:sldMkLst>
          <pc:docMk/>
          <pc:sldMk cId="1812762243" sldId="700"/>
        </pc:sldMkLst>
        <pc:spChg chg="del">
          <ac:chgData name="Leon, Eric" userId="S::eleon3@calstatela.edu::b0428fb2-18a6-42fd-9c2e-2eb8845b055c" providerId="AD" clId="Web-{12A1C09F-B04F-C000-105A-255BC421A535}" dt="2021-04-22T04:53:19.710" v="0"/>
          <ac:spMkLst>
            <pc:docMk/>
            <pc:sldMk cId="1812762243" sldId="700"/>
            <ac:spMk id="12" creationId="{B0BB11FA-EB39-47A5-90CA-BD75DE1D7837}"/>
          </ac:spMkLst>
        </pc:spChg>
        <pc:spChg chg="del">
          <ac:chgData name="Leon, Eric" userId="S::eleon3@calstatela.edu::b0428fb2-18a6-42fd-9c2e-2eb8845b055c" providerId="AD" clId="Web-{12A1C09F-B04F-C000-105A-255BC421A535}" dt="2021-04-22T04:53:27.773" v="1"/>
          <ac:spMkLst>
            <pc:docMk/>
            <pc:sldMk cId="1812762243" sldId="700"/>
            <ac:spMk id="16" creationId="{55BB89A4-C1A6-4876-87FC-ECCE6AAA8DA6}"/>
          </ac:spMkLst>
        </pc:spChg>
      </pc:sldChg>
    </pc:docChg>
  </pc:docChgLst>
  <pc:docChgLst>
    <pc:chgData name="Maxwell, Alex J" userId="979068e2-e2e0-4d80-ac10-eaa3633d34f7" providerId="ADAL" clId="{6F18D86B-32D2-4898-87EE-68B45BDE4468}"/>
    <pc:docChg chg="undo custSel addSld modSld sldOrd modShowInfo">
      <pc:chgData name="Maxwell, Alex J" userId="979068e2-e2e0-4d80-ac10-eaa3633d34f7" providerId="ADAL" clId="{6F18D86B-32D2-4898-87EE-68B45BDE4468}" dt="2021-04-24T05:29:09.816" v="3377" actId="2744"/>
      <pc:docMkLst>
        <pc:docMk/>
      </pc:docMkLst>
      <pc:sldChg chg="modSp mod">
        <pc:chgData name="Maxwell, Alex J" userId="979068e2-e2e0-4d80-ac10-eaa3633d34f7" providerId="ADAL" clId="{6F18D86B-32D2-4898-87EE-68B45BDE4468}" dt="2021-04-23T22:40:35.385" v="2850" actId="20577"/>
        <pc:sldMkLst>
          <pc:docMk/>
          <pc:sldMk cId="1951077340" sldId="605"/>
        </pc:sldMkLst>
        <pc:spChg chg="mod">
          <ac:chgData name="Maxwell, Alex J" userId="979068e2-e2e0-4d80-ac10-eaa3633d34f7" providerId="ADAL" clId="{6F18D86B-32D2-4898-87EE-68B45BDE4468}" dt="2021-04-23T22:40:35.385" v="2850" actId="20577"/>
          <ac:spMkLst>
            <pc:docMk/>
            <pc:sldMk cId="1951077340" sldId="605"/>
            <ac:spMk id="10" creationId="{096444C3-8429-4F54-9D5D-EFCF504FBC50}"/>
          </ac:spMkLst>
        </pc:spChg>
      </pc:sldChg>
      <pc:sldChg chg="addSp delSp modSp mod">
        <pc:chgData name="Maxwell, Alex J" userId="979068e2-e2e0-4d80-ac10-eaa3633d34f7" providerId="ADAL" clId="{6F18D86B-32D2-4898-87EE-68B45BDE4468}" dt="2021-04-19T06:13:36.094" v="70" actId="478"/>
        <pc:sldMkLst>
          <pc:docMk/>
          <pc:sldMk cId="2088921872" sldId="646"/>
        </pc:sldMkLst>
        <pc:spChg chg="mod">
          <ac:chgData name="Maxwell, Alex J" userId="979068e2-e2e0-4d80-ac10-eaa3633d34f7" providerId="ADAL" clId="{6F18D86B-32D2-4898-87EE-68B45BDE4468}" dt="2021-04-19T06:13:34.673" v="69" actId="20577"/>
          <ac:spMkLst>
            <pc:docMk/>
            <pc:sldMk cId="2088921872" sldId="646"/>
            <ac:spMk id="3" creationId="{20B78814-3206-495D-8C61-ABEF872DAF13}"/>
          </ac:spMkLst>
        </pc:spChg>
        <pc:picChg chg="add del mod">
          <ac:chgData name="Maxwell, Alex J" userId="979068e2-e2e0-4d80-ac10-eaa3633d34f7" providerId="ADAL" clId="{6F18D86B-32D2-4898-87EE-68B45BDE4468}" dt="2021-04-19T06:13:36.094" v="70" actId="478"/>
          <ac:picMkLst>
            <pc:docMk/>
            <pc:sldMk cId="2088921872" sldId="646"/>
            <ac:picMk id="5" creationId="{30B0A4DC-544E-49FA-834E-9BCC7769C38B}"/>
          </ac:picMkLst>
        </pc:picChg>
      </pc:sldChg>
      <pc:sldChg chg="modSp mod">
        <pc:chgData name="Maxwell, Alex J" userId="979068e2-e2e0-4d80-ac10-eaa3633d34f7" providerId="ADAL" clId="{6F18D86B-32D2-4898-87EE-68B45BDE4468}" dt="2021-04-23T22:01:52.811" v="2369" actId="20577"/>
        <pc:sldMkLst>
          <pc:docMk/>
          <pc:sldMk cId="2837910579" sldId="650"/>
        </pc:sldMkLst>
        <pc:spChg chg="mod">
          <ac:chgData name="Maxwell, Alex J" userId="979068e2-e2e0-4d80-ac10-eaa3633d34f7" providerId="ADAL" clId="{6F18D86B-32D2-4898-87EE-68B45BDE4468}" dt="2021-04-23T22:01:52.811" v="2369" actId="20577"/>
          <ac:spMkLst>
            <pc:docMk/>
            <pc:sldMk cId="2837910579" sldId="650"/>
            <ac:spMk id="2" creationId="{C787FFF6-470C-4554-B314-F1A32DB16CB5}"/>
          </ac:spMkLst>
        </pc:spChg>
      </pc:sldChg>
      <pc:sldChg chg="modSp mod">
        <pc:chgData name="Maxwell, Alex J" userId="979068e2-e2e0-4d80-ac10-eaa3633d34f7" providerId="ADAL" clId="{6F18D86B-32D2-4898-87EE-68B45BDE4468}" dt="2021-04-23T22:02:14.711" v="2373" actId="20577"/>
        <pc:sldMkLst>
          <pc:docMk/>
          <pc:sldMk cId="4108704811" sldId="688"/>
        </pc:sldMkLst>
        <pc:spChg chg="mod">
          <ac:chgData name="Maxwell, Alex J" userId="979068e2-e2e0-4d80-ac10-eaa3633d34f7" providerId="ADAL" clId="{6F18D86B-32D2-4898-87EE-68B45BDE4468}" dt="2021-04-23T22:02:14.711" v="2373" actId="20577"/>
          <ac:spMkLst>
            <pc:docMk/>
            <pc:sldMk cId="4108704811" sldId="688"/>
            <ac:spMk id="12" creationId="{9FD57578-BCD3-42A1-BAA9-42D7ED670171}"/>
          </ac:spMkLst>
        </pc:spChg>
      </pc:sldChg>
      <pc:sldChg chg="ord">
        <pc:chgData name="Maxwell, Alex J" userId="979068e2-e2e0-4d80-ac10-eaa3633d34f7" providerId="ADAL" clId="{6F18D86B-32D2-4898-87EE-68B45BDE4468}" dt="2021-04-19T11:04:45.288" v="80"/>
        <pc:sldMkLst>
          <pc:docMk/>
          <pc:sldMk cId="3840659110" sldId="694"/>
        </pc:sldMkLst>
      </pc:sldChg>
      <pc:sldChg chg="modSp mod">
        <pc:chgData name="Maxwell, Alex J" userId="979068e2-e2e0-4d80-ac10-eaa3633d34f7" providerId="ADAL" clId="{6F18D86B-32D2-4898-87EE-68B45BDE4468}" dt="2021-04-23T23:01:58.473" v="3346" actId="122"/>
        <pc:sldMkLst>
          <pc:docMk/>
          <pc:sldMk cId="973219838" sldId="706"/>
        </pc:sldMkLst>
        <pc:spChg chg="mod">
          <ac:chgData name="Maxwell, Alex J" userId="979068e2-e2e0-4d80-ac10-eaa3633d34f7" providerId="ADAL" clId="{6F18D86B-32D2-4898-87EE-68B45BDE4468}" dt="2021-04-23T23:01:58.473" v="3346" actId="122"/>
          <ac:spMkLst>
            <pc:docMk/>
            <pc:sldMk cId="973219838" sldId="706"/>
            <ac:spMk id="10" creationId="{5A9A72FE-2C1E-FF40-A643-7F13D4DDD8C9}"/>
          </ac:spMkLst>
        </pc:spChg>
      </pc:sldChg>
      <pc:sldChg chg="modSp mod">
        <pc:chgData name="Maxwell, Alex J" userId="979068e2-e2e0-4d80-ac10-eaa3633d34f7" providerId="ADAL" clId="{6F18D86B-32D2-4898-87EE-68B45BDE4468}" dt="2021-04-22T22:55:42.719" v="1389" actId="20577"/>
        <pc:sldMkLst>
          <pc:docMk/>
          <pc:sldMk cId="3555792804" sldId="709"/>
        </pc:sldMkLst>
        <pc:graphicFrameChg chg="modGraphic">
          <ac:chgData name="Maxwell, Alex J" userId="979068e2-e2e0-4d80-ac10-eaa3633d34f7" providerId="ADAL" clId="{6F18D86B-32D2-4898-87EE-68B45BDE4468}" dt="2021-04-22T22:55:42.719" v="1389" actId="20577"/>
          <ac:graphicFrameMkLst>
            <pc:docMk/>
            <pc:sldMk cId="3555792804" sldId="709"/>
            <ac:graphicFrameMk id="9" creationId="{08EC8F50-FBAE-47C2-BF1A-48916FE8FCAE}"/>
          </ac:graphicFrameMkLst>
        </pc:graphicFrameChg>
      </pc:sldChg>
      <pc:sldChg chg="modSp add mod">
        <pc:chgData name="Maxwell, Alex J" userId="979068e2-e2e0-4d80-ac10-eaa3633d34f7" providerId="ADAL" clId="{6F18D86B-32D2-4898-87EE-68B45BDE4468}" dt="2021-04-22T22:55:12.520" v="1385" actId="20577"/>
        <pc:sldMkLst>
          <pc:docMk/>
          <pc:sldMk cId="2991487703" sldId="710"/>
        </pc:sldMkLst>
        <pc:spChg chg="mod">
          <ac:chgData name="Maxwell, Alex J" userId="979068e2-e2e0-4d80-ac10-eaa3633d34f7" providerId="ADAL" clId="{6F18D86B-32D2-4898-87EE-68B45BDE4468}" dt="2021-04-22T22:55:12.520" v="1385" actId="20577"/>
          <ac:spMkLst>
            <pc:docMk/>
            <pc:sldMk cId="2991487703" sldId="710"/>
            <ac:spMk id="6" creationId="{2705782B-8500-1445-99ED-07D772E733FF}"/>
          </ac:spMkLst>
        </pc:spChg>
      </pc:sldChg>
      <pc:sldChg chg="addSp delSp modSp add mod">
        <pc:chgData name="Maxwell, Alex J" userId="979068e2-e2e0-4d80-ac10-eaa3633d34f7" providerId="ADAL" clId="{6F18D86B-32D2-4898-87EE-68B45BDE4468}" dt="2021-04-22T23:22:22.992" v="2037" actId="1076"/>
        <pc:sldMkLst>
          <pc:docMk/>
          <pc:sldMk cId="1934458832" sldId="711"/>
        </pc:sldMkLst>
        <pc:spChg chg="add del mod">
          <ac:chgData name="Maxwell, Alex J" userId="979068e2-e2e0-4d80-ac10-eaa3633d34f7" providerId="ADAL" clId="{6F18D86B-32D2-4898-87EE-68B45BDE4468}" dt="2021-04-22T23:22:04.719" v="2035"/>
          <ac:spMkLst>
            <pc:docMk/>
            <pc:sldMk cId="1934458832" sldId="711"/>
            <ac:spMk id="7" creationId="{F48369A3-897B-4C85-A041-BB54794304E0}"/>
          </ac:spMkLst>
        </pc:spChg>
        <pc:spChg chg="mod">
          <ac:chgData name="Maxwell, Alex J" userId="979068e2-e2e0-4d80-ac10-eaa3633d34f7" providerId="ADAL" clId="{6F18D86B-32D2-4898-87EE-68B45BDE4468}" dt="2021-04-22T23:22:22.992" v="2037" actId="1076"/>
          <ac:spMkLst>
            <pc:docMk/>
            <pc:sldMk cId="1934458832" sldId="711"/>
            <ac:spMk id="12" creationId="{85512BBB-6A4C-460D-A7D6-F32B0E22BF26}"/>
          </ac:spMkLst>
        </pc:spChg>
        <pc:spChg chg="mod">
          <ac:chgData name="Maxwell, Alex J" userId="979068e2-e2e0-4d80-ac10-eaa3633d34f7" providerId="ADAL" clId="{6F18D86B-32D2-4898-87EE-68B45BDE4468}" dt="2021-04-22T21:29:29.386" v="412" actId="1076"/>
          <ac:spMkLst>
            <pc:docMk/>
            <pc:sldMk cId="1934458832" sldId="711"/>
            <ac:spMk id="17" creationId="{3409099A-FA09-4F73-882B-D408795EFE8A}"/>
          </ac:spMkLst>
        </pc:spChg>
      </pc:sldChg>
      <pc:sldChg chg="modSp add mod modCm">
        <pc:chgData name="Maxwell, Alex J" userId="979068e2-e2e0-4d80-ac10-eaa3633d34f7" providerId="ADAL" clId="{6F18D86B-32D2-4898-87EE-68B45BDE4468}" dt="2021-04-22T22:18:16.540" v="1111" actId="20577"/>
        <pc:sldMkLst>
          <pc:docMk/>
          <pc:sldMk cId="2192490056" sldId="712"/>
        </pc:sldMkLst>
        <pc:spChg chg="mod">
          <ac:chgData name="Maxwell, Alex J" userId="979068e2-e2e0-4d80-ac10-eaa3633d34f7" providerId="ADAL" clId="{6F18D86B-32D2-4898-87EE-68B45BDE4468}" dt="2021-04-22T21:40:25.498" v="677" actId="1036"/>
          <ac:spMkLst>
            <pc:docMk/>
            <pc:sldMk cId="2192490056" sldId="712"/>
            <ac:spMk id="9" creationId="{56AABA9D-FDB2-48F0-98C0-06628453CE4E}"/>
          </ac:spMkLst>
        </pc:spChg>
        <pc:spChg chg="mod">
          <ac:chgData name="Maxwell, Alex J" userId="979068e2-e2e0-4d80-ac10-eaa3633d34f7" providerId="ADAL" clId="{6F18D86B-32D2-4898-87EE-68B45BDE4468}" dt="2021-04-22T21:41:47.881" v="683" actId="1076"/>
          <ac:spMkLst>
            <pc:docMk/>
            <pc:sldMk cId="2192490056" sldId="712"/>
            <ac:spMk id="13" creationId="{68D9ACAE-1D4A-46E0-8581-448B3B4C5328}"/>
          </ac:spMkLst>
        </pc:spChg>
        <pc:graphicFrameChg chg="mod modGraphic">
          <ac:chgData name="Maxwell, Alex J" userId="979068e2-e2e0-4d80-ac10-eaa3633d34f7" providerId="ADAL" clId="{6F18D86B-32D2-4898-87EE-68B45BDE4468}" dt="2021-04-22T22:18:16.540" v="1111" actId="20577"/>
          <ac:graphicFrameMkLst>
            <pc:docMk/>
            <pc:sldMk cId="2192490056" sldId="712"/>
            <ac:graphicFrameMk id="7" creationId="{28605093-9813-4BEB-8F21-1FDA79F14DFE}"/>
          </ac:graphicFrameMkLst>
        </pc:graphicFrameChg>
      </pc:sldChg>
      <pc:sldChg chg="addSp delSp modSp add mod">
        <pc:chgData name="Maxwell, Alex J" userId="979068e2-e2e0-4d80-ac10-eaa3633d34f7" providerId="ADAL" clId="{6F18D86B-32D2-4898-87EE-68B45BDE4468}" dt="2021-04-22T23:19:47.626" v="1887" actId="21"/>
        <pc:sldMkLst>
          <pc:docMk/>
          <pc:sldMk cId="4157485012" sldId="713"/>
        </pc:sldMkLst>
        <pc:spChg chg="mod">
          <ac:chgData name="Maxwell, Alex J" userId="979068e2-e2e0-4d80-ac10-eaa3633d34f7" providerId="ADAL" clId="{6F18D86B-32D2-4898-87EE-68B45BDE4468}" dt="2021-04-22T21:40:34.156" v="678" actId="1036"/>
          <ac:spMkLst>
            <pc:docMk/>
            <pc:sldMk cId="4157485012" sldId="713"/>
            <ac:spMk id="9" creationId="{56AABA9D-FDB2-48F0-98C0-06628453CE4E}"/>
          </ac:spMkLst>
        </pc:spChg>
        <pc:spChg chg="add del mod">
          <ac:chgData name="Maxwell, Alex J" userId="979068e2-e2e0-4d80-ac10-eaa3633d34f7" providerId="ADAL" clId="{6F18D86B-32D2-4898-87EE-68B45BDE4468}" dt="2021-04-22T23:19:47.626" v="1887" actId="21"/>
          <ac:spMkLst>
            <pc:docMk/>
            <pc:sldMk cId="4157485012" sldId="713"/>
            <ac:spMk id="11" creationId="{0B1787DD-CE5A-473D-BCCF-F875143F5E96}"/>
          </ac:spMkLst>
        </pc:spChg>
        <pc:spChg chg="mod">
          <ac:chgData name="Maxwell, Alex J" userId="979068e2-e2e0-4d80-ac10-eaa3633d34f7" providerId="ADAL" clId="{6F18D86B-32D2-4898-87EE-68B45BDE4468}" dt="2021-04-22T21:42:06.381" v="686" actId="1076"/>
          <ac:spMkLst>
            <pc:docMk/>
            <pc:sldMk cId="4157485012" sldId="713"/>
            <ac:spMk id="13" creationId="{68D9ACAE-1D4A-46E0-8581-448B3B4C5328}"/>
          </ac:spMkLst>
        </pc:spChg>
        <pc:graphicFrameChg chg="del mod">
          <ac:chgData name="Maxwell, Alex J" userId="979068e2-e2e0-4d80-ac10-eaa3633d34f7" providerId="ADAL" clId="{6F18D86B-32D2-4898-87EE-68B45BDE4468}" dt="2021-04-22T22:04:11.086" v="838" actId="478"/>
          <ac:graphicFrameMkLst>
            <pc:docMk/>
            <pc:sldMk cId="4157485012" sldId="713"/>
            <ac:graphicFrameMk id="7" creationId="{28605093-9813-4BEB-8F21-1FDA79F14DFE}"/>
          </ac:graphicFrameMkLst>
        </pc:graphicFrameChg>
        <pc:graphicFrameChg chg="add mod modGraphic">
          <ac:chgData name="Maxwell, Alex J" userId="979068e2-e2e0-4d80-ac10-eaa3633d34f7" providerId="ADAL" clId="{6F18D86B-32D2-4898-87EE-68B45BDE4468}" dt="2021-04-22T23:05:09.884" v="1562" actId="20577"/>
          <ac:graphicFrameMkLst>
            <pc:docMk/>
            <pc:sldMk cId="4157485012" sldId="713"/>
            <ac:graphicFrameMk id="10" creationId="{8F9AFA0A-E11C-4B1A-9DB0-42AED8879D62}"/>
          </ac:graphicFrameMkLst>
        </pc:graphicFrameChg>
      </pc:sldChg>
      <pc:sldChg chg="delSp modSp add mod delAnim modAnim addCm delCm">
        <pc:chgData name="Maxwell, Alex J" userId="979068e2-e2e0-4d80-ac10-eaa3633d34f7" providerId="ADAL" clId="{6F18D86B-32D2-4898-87EE-68B45BDE4468}" dt="2021-04-22T23:23:17.878" v="2042" actId="20577"/>
        <pc:sldMkLst>
          <pc:docMk/>
          <pc:sldMk cId="2328160254" sldId="714"/>
        </pc:sldMkLst>
        <pc:spChg chg="mod">
          <ac:chgData name="Maxwell, Alex J" userId="979068e2-e2e0-4d80-ac10-eaa3633d34f7" providerId="ADAL" clId="{6F18D86B-32D2-4898-87EE-68B45BDE4468}" dt="2021-04-22T23:23:17.878" v="2042" actId="20577"/>
          <ac:spMkLst>
            <pc:docMk/>
            <pc:sldMk cId="2328160254" sldId="714"/>
            <ac:spMk id="4" creationId="{F35E3014-AF72-40A8-9A47-D78872143946}"/>
          </ac:spMkLst>
        </pc:spChg>
        <pc:spChg chg="del mod">
          <ac:chgData name="Maxwell, Alex J" userId="979068e2-e2e0-4d80-ac10-eaa3633d34f7" providerId="ADAL" clId="{6F18D86B-32D2-4898-87EE-68B45BDE4468}" dt="2021-04-22T22:17:53.349" v="1107" actId="478"/>
          <ac:spMkLst>
            <pc:docMk/>
            <pc:sldMk cId="2328160254" sldId="714"/>
            <ac:spMk id="5" creationId="{003180FB-CEA1-4A06-A915-569832DB1172}"/>
          </ac:spMkLst>
        </pc:spChg>
        <pc:spChg chg="mod">
          <ac:chgData name="Maxwell, Alex J" userId="979068e2-e2e0-4d80-ac10-eaa3633d34f7" providerId="ADAL" clId="{6F18D86B-32D2-4898-87EE-68B45BDE4468}" dt="2021-04-22T22:12:19.375" v="877" actId="1036"/>
          <ac:spMkLst>
            <pc:docMk/>
            <pc:sldMk cId="2328160254" sldId="714"/>
            <ac:spMk id="9" creationId="{56AABA9D-FDB2-48F0-98C0-06628453CE4E}"/>
          </ac:spMkLst>
        </pc:spChg>
        <pc:spChg chg="del mod">
          <ac:chgData name="Maxwell, Alex J" userId="979068e2-e2e0-4d80-ac10-eaa3633d34f7" providerId="ADAL" clId="{6F18D86B-32D2-4898-87EE-68B45BDE4468}" dt="2021-04-22T22:17:55.426" v="1108" actId="478"/>
          <ac:spMkLst>
            <pc:docMk/>
            <pc:sldMk cId="2328160254" sldId="714"/>
            <ac:spMk id="15" creationId="{80DEE4BB-81C3-4321-9938-98F042918186}"/>
          </ac:spMkLst>
        </pc:spChg>
        <pc:spChg chg="del mod">
          <ac:chgData name="Maxwell, Alex J" userId="979068e2-e2e0-4d80-ac10-eaa3633d34f7" providerId="ADAL" clId="{6F18D86B-32D2-4898-87EE-68B45BDE4468}" dt="2021-04-22T22:17:50.820" v="1105" actId="478"/>
          <ac:spMkLst>
            <pc:docMk/>
            <pc:sldMk cId="2328160254" sldId="714"/>
            <ac:spMk id="39" creationId="{3FA497B4-F0E1-40AF-BB0D-29A6F8A4A4FE}"/>
          </ac:spMkLst>
        </pc:spChg>
        <pc:graphicFrameChg chg="mod modGraphic">
          <ac:chgData name="Maxwell, Alex J" userId="979068e2-e2e0-4d80-ac10-eaa3633d34f7" providerId="ADAL" clId="{6F18D86B-32D2-4898-87EE-68B45BDE4468}" dt="2021-04-22T23:12:46.814" v="1692" actId="20577"/>
          <ac:graphicFrameMkLst>
            <pc:docMk/>
            <pc:sldMk cId="2328160254" sldId="714"/>
            <ac:graphicFrameMk id="11" creationId="{539CBC1D-9339-430C-B611-ED7A016A66AB}"/>
          </ac:graphicFrameMkLst>
        </pc:graphicFrameChg>
        <pc:cxnChg chg="del mod">
          <ac:chgData name="Maxwell, Alex J" userId="979068e2-e2e0-4d80-ac10-eaa3633d34f7" providerId="ADAL" clId="{6F18D86B-32D2-4898-87EE-68B45BDE4468}" dt="2021-04-22T22:08:59.668" v="846" actId="478"/>
          <ac:cxnSpMkLst>
            <pc:docMk/>
            <pc:sldMk cId="2328160254" sldId="714"/>
            <ac:cxnSpMk id="25" creationId="{56230F39-AAE8-43EB-B139-AA932E948D36}"/>
          </ac:cxnSpMkLst>
        </pc:cxnChg>
        <pc:cxnChg chg="del mod">
          <ac:chgData name="Maxwell, Alex J" userId="979068e2-e2e0-4d80-ac10-eaa3633d34f7" providerId="ADAL" clId="{6F18D86B-32D2-4898-87EE-68B45BDE4468}" dt="2021-04-22T22:09:01.027" v="847" actId="478"/>
          <ac:cxnSpMkLst>
            <pc:docMk/>
            <pc:sldMk cId="2328160254" sldId="714"/>
            <ac:cxnSpMk id="28" creationId="{3EF77539-B044-4442-844C-FD03C5A1A891}"/>
          </ac:cxnSpMkLst>
        </pc:cxnChg>
        <pc:cxnChg chg="del mod">
          <ac:chgData name="Maxwell, Alex J" userId="979068e2-e2e0-4d80-ac10-eaa3633d34f7" providerId="ADAL" clId="{6F18D86B-32D2-4898-87EE-68B45BDE4468}" dt="2021-04-22T22:09:02.109" v="848" actId="478"/>
          <ac:cxnSpMkLst>
            <pc:docMk/>
            <pc:sldMk cId="2328160254" sldId="714"/>
            <ac:cxnSpMk id="30" creationId="{F71552EC-A3B0-4177-A20B-8E5C5645458F}"/>
          </ac:cxnSpMkLst>
        </pc:cxnChg>
        <pc:cxnChg chg="del">
          <ac:chgData name="Maxwell, Alex J" userId="979068e2-e2e0-4d80-ac10-eaa3633d34f7" providerId="ADAL" clId="{6F18D86B-32D2-4898-87EE-68B45BDE4468}" dt="2021-04-22T22:09:02.857" v="849" actId="478"/>
          <ac:cxnSpMkLst>
            <pc:docMk/>
            <pc:sldMk cId="2328160254" sldId="714"/>
            <ac:cxnSpMk id="40" creationId="{C26E5AE4-7AE8-4001-BC47-D1ECA9A367A1}"/>
          </ac:cxnSpMkLst>
        </pc:cxnChg>
      </pc:sldChg>
      <pc:sldChg chg="addSp delSp modSp new mod">
        <pc:chgData name="Maxwell, Alex J" userId="979068e2-e2e0-4d80-ac10-eaa3633d34f7" providerId="ADAL" clId="{6F18D86B-32D2-4898-87EE-68B45BDE4468}" dt="2021-04-23T23:03:05.840" v="3367" actId="404"/>
        <pc:sldMkLst>
          <pc:docMk/>
          <pc:sldMk cId="3858659455" sldId="730"/>
        </pc:sldMkLst>
        <pc:spChg chg="mod">
          <ac:chgData name="Maxwell, Alex J" userId="979068e2-e2e0-4d80-ac10-eaa3633d34f7" providerId="ADAL" clId="{6F18D86B-32D2-4898-87EE-68B45BDE4468}" dt="2021-04-23T23:03:05.840" v="3367" actId="404"/>
          <ac:spMkLst>
            <pc:docMk/>
            <pc:sldMk cId="3858659455" sldId="730"/>
            <ac:spMk id="3" creationId="{228AC41F-01D9-43C8-923D-A1A0EFDACD77}"/>
          </ac:spMkLst>
        </pc:spChg>
        <pc:spChg chg="add mod">
          <ac:chgData name="Maxwell, Alex J" userId="979068e2-e2e0-4d80-ac10-eaa3633d34f7" providerId="ADAL" clId="{6F18D86B-32D2-4898-87EE-68B45BDE4468}" dt="2021-04-23T22:26:02.876" v="2735" actId="20577"/>
          <ac:spMkLst>
            <pc:docMk/>
            <pc:sldMk cId="3858659455" sldId="730"/>
            <ac:spMk id="4" creationId="{2C8E6C39-FFFD-4251-BF30-3B872EA92EDD}"/>
          </ac:spMkLst>
        </pc:spChg>
        <pc:graphicFrameChg chg="add del mod">
          <ac:chgData name="Maxwell, Alex J" userId="979068e2-e2e0-4d80-ac10-eaa3633d34f7" providerId="ADAL" clId="{6F18D86B-32D2-4898-87EE-68B45BDE4468}" dt="2021-04-23T21:43:42.366" v="2114"/>
          <ac:graphicFrameMkLst>
            <pc:docMk/>
            <pc:sldMk cId="3858659455" sldId="730"/>
            <ac:graphicFrameMk id="5" creationId="{6C9185C3-30E8-4D3E-AC01-CDAA747B4661}"/>
          </ac:graphicFrameMkLst>
        </pc:graphicFrameChg>
        <pc:graphicFrameChg chg="add del mod">
          <ac:chgData name="Maxwell, Alex J" userId="979068e2-e2e0-4d80-ac10-eaa3633d34f7" providerId="ADAL" clId="{6F18D86B-32D2-4898-87EE-68B45BDE4468}" dt="2021-04-23T21:44:00.133" v="2116"/>
          <ac:graphicFrameMkLst>
            <pc:docMk/>
            <pc:sldMk cId="3858659455" sldId="730"/>
            <ac:graphicFrameMk id="6" creationId="{633C53DF-D59E-41C7-9785-4EE6B823909C}"/>
          </ac:graphicFrameMkLst>
        </pc:graphicFrameChg>
      </pc:sldChg>
      <pc:sldChg chg="modSp add mod">
        <pc:chgData name="Maxwell, Alex J" userId="979068e2-e2e0-4d80-ac10-eaa3633d34f7" providerId="ADAL" clId="{6F18D86B-32D2-4898-87EE-68B45BDE4468}" dt="2021-04-23T23:04:15.249" v="3375" actId="207"/>
        <pc:sldMkLst>
          <pc:docMk/>
          <pc:sldMk cId="3875119432" sldId="731"/>
        </pc:sldMkLst>
        <pc:spChg chg="mod">
          <ac:chgData name="Maxwell, Alex J" userId="979068e2-e2e0-4d80-ac10-eaa3633d34f7" providerId="ADAL" clId="{6F18D86B-32D2-4898-87EE-68B45BDE4468}" dt="2021-04-23T23:03:21.326" v="3370"/>
          <ac:spMkLst>
            <pc:docMk/>
            <pc:sldMk cId="3875119432" sldId="731"/>
            <ac:spMk id="3" creationId="{228AC41F-01D9-43C8-923D-A1A0EFDACD77}"/>
          </ac:spMkLst>
        </pc:spChg>
        <pc:spChg chg="mod">
          <ac:chgData name="Maxwell, Alex J" userId="979068e2-e2e0-4d80-ac10-eaa3633d34f7" providerId="ADAL" clId="{6F18D86B-32D2-4898-87EE-68B45BDE4468}" dt="2021-04-23T23:04:15.249" v="3375" actId="207"/>
          <ac:spMkLst>
            <pc:docMk/>
            <pc:sldMk cId="3875119432" sldId="731"/>
            <ac:spMk id="4" creationId="{2C8E6C39-FFFD-4251-BF30-3B872EA92EDD}"/>
          </ac:spMkLst>
        </pc:spChg>
      </pc:sldChg>
      <pc:sldChg chg="modSp add mod">
        <pc:chgData name="Maxwell, Alex J" userId="979068e2-e2e0-4d80-ac10-eaa3633d34f7" providerId="ADAL" clId="{6F18D86B-32D2-4898-87EE-68B45BDE4468}" dt="2021-04-23T23:04:31.145" v="3376" actId="20577"/>
        <pc:sldMkLst>
          <pc:docMk/>
          <pc:sldMk cId="841437370" sldId="732"/>
        </pc:sldMkLst>
        <pc:spChg chg="mod">
          <ac:chgData name="Maxwell, Alex J" userId="979068e2-e2e0-4d80-ac10-eaa3633d34f7" providerId="ADAL" clId="{6F18D86B-32D2-4898-87EE-68B45BDE4468}" dt="2021-04-23T23:03:27.508" v="3371"/>
          <ac:spMkLst>
            <pc:docMk/>
            <pc:sldMk cId="841437370" sldId="732"/>
            <ac:spMk id="3" creationId="{228AC41F-01D9-43C8-923D-A1A0EFDACD77}"/>
          </ac:spMkLst>
        </pc:spChg>
        <pc:spChg chg="mod">
          <ac:chgData name="Maxwell, Alex J" userId="979068e2-e2e0-4d80-ac10-eaa3633d34f7" providerId="ADAL" clId="{6F18D86B-32D2-4898-87EE-68B45BDE4468}" dt="2021-04-23T23:04:31.145" v="3376" actId="20577"/>
          <ac:spMkLst>
            <pc:docMk/>
            <pc:sldMk cId="841437370" sldId="732"/>
            <ac:spMk id="4" creationId="{2C8E6C39-FFFD-4251-BF30-3B872EA92EDD}"/>
          </ac:spMkLst>
        </pc:spChg>
      </pc:sldChg>
      <pc:sldChg chg="modSp add mod addCm delCm modCm">
        <pc:chgData name="Maxwell, Alex J" userId="979068e2-e2e0-4d80-ac10-eaa3633d34f7" providerId="ADAL" clId="{6F18D86B-32D2-4898-87EE-68B45BDE4468}" dt="2021-04-23T23:03:32.890" v="3372"/>
        <pc:sldMkLst>
          <pc:docMk/>
          <pc:sldMk cId="1983261008" sldId="733"/>
        </pc:sldMkLst>
        <pc:spChg chg="mod">
          <ac:chgData name="Maxwell, Alex J" userId="979068e2-e2e0-4d80-ac10-eaa3633d34f7" providerId="ADAL" clId="{6F18D86B-32D2-4898-87EE-68B45BDE4468}" dt="2021-04-23T23:03:32.890" v="3372"/>
          <ac:spMkLst>
            <pc:docMk/>
            <pc:sldMk cId="1983261008" sldId="733"/>
            <ac:spMk id="3" creationId="{228AC41F-01D9-43C8-923D-A1A0EFDACD77}"/>
          </ac:spMkLst>
        </pc:spChg>
        <pc:spChg chg="mod">
          <ac:chgData name="Maxwell, Alex J" userId="979068e2-e2e0-4d80-ac10-eaa3633d34f7" providerId="ADAL" clId="{6F18D86B-32D2-4898-87EE-68B45BDE4468}" dt="2021-04-23T23:01:32.214" v="3343" actId="20577"/>
          <ac:spMkLst>
            <pc:docMk/>
            <pc:sldMk cId="1983261008" sldId="733"/>
            <ac:spMk id="4" creationId="{2C8E6C39-FFFD-4251-BF30-3B872EA92EDD}"/>
          </ac:spMkLst>
        </pc:spChg>
      </pc:sldChg>
    </pc:docChg>
  </pc:docChgLst>
  <pc:docChgLst>
    <pc:chgData name="Murillo, Ruben" userId="S::rmurill@calstatela.edu::2f0584ed-ea89-4ad5-b070-1389d397aecf" providerId="AD" clId="Web-{AAFABD9F-201E-C000-105A-27CC20BCBB62}"/>
    <pc:docChg chg="modSld">
      <pc:chgData name="Murillo, Ruben" userId="S::rmurill@calstatela.edu::2f0584ed-ea89-4ad5-b070-1389d397aecf" providerId="AD" clId="Web-{AAFABD9F-201E-C000-105A-27CC20BCBB62}" dt="2021-04-13T23:09:25.588" v="16" actId="20577"/>
      <pc:docMkLst>
        <pc:docMk/>
      </pc:docMkLst>
      <pc:sldChg chg="modSp">
        <pc:chgData name="Murillo, Ruben" userId="S::rmurill@calstatela.edu::2f0584ed-ea89-4ad5-b070-1389d397aecf" providerId="AD" clId="Web-{AAFABD9F-201E-C000-105A-27CC20BCBB62}" dt="2021-04-13T23:09:25.588" v="16" actId="20577"/>
        <pc:sldMkLst>
          <pc:docMk/>
          <pc:sldMk cId="4189156894" sldId="623"/>
        </pc:sldMkLst>
        <pc:spChg chg="mod">
          <ac:chgData name="Murillo, Ruben" userId="S::rmurill@calstatela.edu::2f0584ed-ea89-4ad5-b070-1389d397aecf" providerId="AD" clId="Web-{AAFABD9F-201E-C000-105A-27CC20BCBB62}" dt="2021-04-13T23:09:25.588" v="16" actId="20577"/>
          <ac:spMkLst>
            <pc:docMk/>
            <pc:sldMk cId="4189156894" sldId="623"/>
            <ac:spMk id="3" creationId="{CE02E723-37BD-4A2E-A515-8D8BE1CF98C8}"/>
          </ac:spMkLst>
        </pc:spChg>
      </pc:sldChg>
    </pc:docChg>
  </pc:docChgLst>
  <pc:docChgLst>
    <pc:chgData name="Santos, Brandon L" userId="S::bsantos3@calstatela.edu::79aee34a-4f25-4946-9561-c3b0fbb99377" providerId="AD" clId="Web-{16A7BE9F-102D-C000-105A-2A17E7DC6755}"/>
    <pc:docChg chg="addSld modSld">
      <pc:chgData name="Santos, Brandon L" userId="S::bsantos3@calstatela.edu::79aee34a-4f25-4946-9561-c3b0fbb99377" providerId="AD" clId="Web-{16A7BE9F-102D-C000-105A-2A17E7DC6755}" dt="2021-04-16T01:46:03.773" v="210" actId="20577"/>
      <pc:docMkLst>
        <pc:docMk/>
      </pc:docMkLst>
      <pc:sldChg chg="modSp add replId">
        <pc:chgData name="Santos, Brandon L" userId="S::bsantos3@calstatela.edu::79aee34a-4f25-4946-9561-c3b0fbb99377" providerId="AD" clId="Web-{16A7BE9F-102D-C000-105A-2A17E7DC6755}" dt="2021-04-16T01:46:03.773" v="210" actId="20577"/>
        <pc:sldMkLst>
          <pc:docMk/>
          <pc:sldMk cId="327483783" sldId="647"/>
        </pc:sldMkLst>
        <pc:spChg chg="mod">
          <ac:chgData name="Santos, Brandon L" userId="S::bsantos3@calstatela.edu::79aee34a-4f25-4946-9561-c3b0fbb99377" providerId="AD" clId="Web-{16A7BE9F-102D-C000-105A-2A17E7DC6755}" dt="2021-04-16T01:41:13.334" v="13" actId="20577"/>
          <ac:spMkLst>
            <pc:docMk/>
            <pc:sldMk cId="327483783" sldId="647"/>
            <ac:spMk id="2" creationId="{42F5EEBB-9B51-4309-8D34-051A73A05DE6}"/>
          </ac:spMkLst>
        </pc:spChg>
        <pc:spChg chg="mod">
          <ac:chgData name="Santos, Brandon L" userId="S::bsantos3@calstatela.edu::79aee34a-4f25-4946-9561-c3b0fbb99377" providerId="AD" clId="Web-{16A7BE9F-102D-C000-105A-2A17E7DC6755}" dt="2021-04-16T01:46:03.773" v="210" actId="20577"/>
          <ac:spMkLst>
            <pc:docMk/>
            <pc:sldMk cId="327483783" sldId="647"/>
            <ac:spMk id="3" creationId="{20B78814-3206-495D-8C61-ABEF872DAF13}"/>
          </ac:spMkLst>
        </pc:spChg>
      </pc:sldChg>
    </pc:docChg>
  </pc:docChgLst>
  <pc:docChgLst>
    <pc:chgData name="Murillo, Ruben" userId="2f0584ed-ea89-4ad5-b070-1389d397aecf" providerId="ADAL" clId="{2E7DE56F-A777-2649-8122-7CAECBF7F3E8}"/>
    <pc:docChg chg="undo custSel modSld sldOrd">
      <pc:chgData name="Murillo, Ruben" userId="2f0584ed-ea89-4ad5-b070-1389d397aecf" providerId="ADAL" clId="{2E7DE56F-A777-2649-8122-7CAECBF7F3E8}" dt="2021-04-23T22:01:14.890" v="1600" actId="20577"/>
      <pc:docMkLst>
        <pc:docMk/>
      </pc:docMkLst>
      <pc:sldChg chg="modSp ord">
        <pc:chgData name="Murillo, Ruben" userId="2f0584ed-ea89-4ad5-b070-1389d397aecf" providerId="ADAL" clId="{2E7DE56F-A777-2649-8122-7CAECBF7F3E8}" dt="2021-04-22T18:31:57.212" v="964" actId="1076"/>
        <pc:sldMkLst>
          <pc:docMk/>
          <pc:sldMk cId="2862019297" sldId="586"/>
        </pc:sldMkLst>
        <pc:spChg chg="mod">
          <ac:chgData name="Murillo, Ruben" userId="2f0584ed-ea89-4ad5-b070-1389d397aecf" providerId="ADAL" clId="{2E7DE56F-A777-2649-8122-7CAECBF7F3E8}" dt="2021-04-22T18:31:57.212" v="964" actId="1076"/>
          <ac:spMkLst>
            <pc:docMk/>
            <pc:sldMk cId="2862019297" sldId="586"/>
            <ac:spMk id="6" creationId="{F98A417C-B7A0-49C1-BF3F-4CCEB8418B44}"/>
          </ac:spMkLst>
        </pc:spChg>
      </pc:sldChg>
      <pc:sldChg chg="modSp ord">
        <pc:chgData name="Murillo, Ruben" userId="2f0584ed-ea89-4ad5-b070-1389d397aecf" providerId="ADAL" clId="{2E7DE56F-A777-2649-8122-7CAECBF7F3E8}" dt="2021-04-22T19:18:00.511" v="1427" actId="20577"/>
        <pc:sldMkLst>
          <pc:docMk/>
          <pc:sldMk cId="1951077340" sldId="605"/>
        </pc:sldMkLst>
        <pc:spChg chg="mod">
          <ac:chgData name="Murillo, Ruben" userId="2f0584ed-ea89-4ad5-b070-1389d397aecf" providerId="ADAL" clId="{2E7DE56F-A777-2649-8122-7CAECBF7F3E8}" dt="2021-04-22T19:18:00.511" v="1427" actId="20577"/>
          <ac:spMkLst>
            <pc:docMk/>
            <pc:sldMk cId="1951077340" sldId="605"/>
            <ac:spMk id="10" creationId="{096444C3-8429-4F54-9D5D-EFCF504FBC50}"/>
          </ac:spMkLst>
        </pc:spChg>
      </pc:sldChg>
      <pc:sldChg chg="modSp">
        <pc:chgData name="Murillo, Ruben" userId="2f0584ed-ea89-4ad5-b070-1389d397aecf" providerId="ADAL" clId="{2E7DE56F-A777-2649-8122-7CAECBF7F3E8}" dt="2021-04-22T16:58:54.028" v="954" actId="1076"/>
        <pc:sldMkLst>
          <pc:docMk/>
          <pc:sldMk cId="303350848" sldId="621"/>
        </pc:sldMkLst>
        <pc:spChg chg="mod">
          <ac:chgData name="Murillo, Ruben" userId="2f0584ed-ea89-4ad5-b070-1389d397aecf" providerId="ADAL" clId="{2E7DE56F-A777-2649-8122-7CAECBF7F3E8}" dt="2021-04-22T16:58:54.028" v="954" actId="1076"/>
          <ac:spMkLst>
            <pc:docMk/>
            <pc:sldMk cId="303350848" sldId="621"/>
            <ac:spMk id="10" creationId="{1E67723C-4BA3-4E44-B980-4050ADBE10BC}"/>
          </ac:spMkLst>
        </pc:spChg>
      </pc:sldChg>
      <pc:sldChg chg="modSp">
        <pc:chgData name="Murillo, Ruben" userId="2f0584ed-ea89-4ad5-b070-1389d397aecf" providerId="ADAL" clId="{2E7DE56F-A777-2649-8122-7CAECBF7F3E8}" dt="2021-04-22T16:58:09.215" v="941" actId="20577"/>
        <pc:sldMkLst>
          <pc:docMk/>
          <pc:sldMk cId="2949470774" sldId="645"/>
        </pc:sldMkLst>
        <pc:spChg chg="mod">
          <ac:chgData name="Murillo, Ruben" userId="2f0584ed-ea89-4ad5-b070-1389d397aecf" providerId="ADAL" clId="{2E7DE56F-A777-2649-8122-7CAECBF7F3E8}" dt="2021-04-22T16:58:09.215" v="941" actId="20577"/>
          <ac:spMkLst>
            <pc:docMk/>
            <pc:sldMk cId="2949470774" sldId="645"/>
            <ac:spMk id="7" creationId="{703EEE44-B209-4A02-815D-38E4E5C1A0B6}"/>
          </ac:spMkLst>
        </pc:spChg>
      </pc:sldChg>
      <pc:sldChg chg="modSp">
        <pc:chgData name="Murillo, Ruben" userId="2f0584ed-ea89-4ad5-b070-1389d397aecf" providerId="ADAL" clId="{2E7DE56F-A777-2649-8122-7CAECBF7F3E8}" dt="2021-04-20T22:34:51.890" v="667" actId="20577"/>
        <pc:sldMkLst>
          <pc:docMk/>
          <pc:sldMk cId="2837910579" sldId="650"/>
        </pc:sldMkLst>
        <pc:spChg chg="mod">
          <ac:chgData name="Murillo, Ruben" userId="2f0584ed-ea89-4ad5-b070-1389d397aecf" providerId="ADAL" clId="{2E7DE56F-A777-2649-8122-7CAECBF7F3E8}" dt="2021-04-20T22:34:51.890" v="667" actId="20577"/>
          <ac:spMkLst>
            <pc:docMk/>
            <pc:sldMk cId="2837910579" sldId="650"/>
            <ac:spMk id="2" creationId="{C787FFF6-470C-4554-B314-F1A32DB16CB5}"/>
          </ac:spMkLst>
        </pc:spChg>
      </pc:sldChg>
      <pc:sldChg chg="modSp">
        <pc:chgData name="Murillo, Ruben" userId="2f0584ed-ea89-4ad5-b070-1389d397aecf" providerId="ADAL" clId="{2E7DE56F-A777-2649-8122-7CAECBF7F3E8}" dt="2021-04-22T16:58:57.724" v="956" actId="20577"/>
        <pc:sldMkLst>
          <pc:docMk/>
          <pc:sldMk cId="3763628592" sldId="667"/>
        </pc:sldMkLst>
        <pc:spChg chg="mod">
          <ac:chgData name="Murillo, Ruben" userId="2f0584ed-ea89-4ad5-b070-1389d397aecf" providerId="ADAL" clId="{2E7DE56F-A777-2649-8122-7CAECBF7F3E8}" dt="2021-04-22T16:58:57.724" v="956" actId="20577"/>
          <ac:spMkLst>
            <pc:docMk/>
            <pc:sldMk cId="3763628592" sldId="667"/>
            <ac:spMk id="10" creationId="{1E67723C-4BA3-4E44-B980-4050ADBE10BC}"/>
          </ac:spMkLst>
        </pc:spChg>
      </pc:sldChg>
      <pc:sldChg chg="modSp">
        <pc:chgData name="Murillo, Ruben" userId="2f0584ed-ea89-4ad5-b070-1389d397aecf" providerId="ADAL" clId="{2E7DE56F-A777-2649-8122-7CAECBF7F3E8}" dt="2021-04-20T22:34:11.088" v="661" actId="20577"/>
        <pc:sldMkLst>
          <pc:docMk/>
          <pc:sldMk cId="1073114751" sldId="668"/>
        </pc:sldMkLst>
        <pc:spChg chg="mod">
          <ac:chgData name="Murillo, Ruben" userId="2f0584ed-ea89-4ad5-b070-1389d397aecf" providerId="ADAL" clId="{2E7DE56F-A777-2649-8122-7CAECBF7F3E8}" dt="2021-04-20T22:34:11.088" v="661" actId="20577"/>
          <ac:spMkLst>
            <pc:docMk/>
            <pc:sldMk cId="1073114751" sldId="668"/>
            <ac:spMk id="10" creationId="{48D78920-A49D-4600-87AD-EFE788277D3E}"/>
          </ac:spMkLst>
        </pc:spChg>
      </pc:sldChg>
      <pc:sldChg chg="modSp">
        <pc:chgData name="Murillo, Ruben" userId="2f0584ed-ea89-4ad5-b070-1389d397aecf" providerId="ADAL" clId="{2E7DE56F-A777-2649-8122-7CAECBF7F3E8}" dt="2021-04-22T20:29:17.195" v="1522" actId="113"/>
        <pc:sldMkLst>
          <pc:docMk/>
          <pc:sldMk cId="3192246671" sldId="676"/>
        </pc:sldMkLst>
        <pc:spChg chg="mod">
          <ac:chgData name="Murillo, Ruben" userId="2f0584ed-ea89-4ad5-b070-1389d397aecf" providerId="ADAL" clId="{2E7DE56F-A777-2649-8122-7CAECBF7F3E8}" dt="2021-04-22T20:29:17.195" v="1522" actId="113"/>
          <ac:spMkLst>
            <pc:docMk/>
            <pc:sldMk cId="3192246671" sldId="676"/>
            <ac:spMk id="3" creationId="{1979E2BC-EBE8-498A-BBEC-922B194B1BCB}"/>
          </ac:spMkLst>
        </pc:spChg>
      </pc:sldChg>
      <pc:sldChg chg="modSp">
        <pc:chgData name="Murillo, Ruben" userId="2f0584ed-ea89-4ad5-b070-1389d397aecf" providerId="ADAL" clId="{2E7DE56F-A777-2649-8122-7CAECBF7F3E8}" dt="2021-04-22T20:29:28.192" v="1523" actId="113"/>
        <pc:sldMkLst>
          <pc:docMk/>
          <pc:sldMk cId="1679838144" sldId="677"/>
        </pc:sldMkLst>
        <pc:spChg chg="mod">
          <ac:chgData name="Murillo, Ruben" userId="2f0584ed-ea89-4ad5-b070-1389d397aecf" providerId="ADAL" clId="{2E7DE56F-A777-2649-8122-7CAECBF7F3E8}" dt="2021-04-22T20:29:28.192" v="1523" actId="113"/>
          <ac:spMkLst>
            <pc:docMk/>
            <pc:sldMk cId="1679838144" sldId="677"/>
            <ac:spMk id="3" creationId="{8727104E-24AE-413A-97C0-80246AA0F747}"/>
          </ac:spMkLst>
        </pc:spChg>
      </pc:sldChg>
      <pc:sldChg chg="modSp">
        <pc:chgData name="Murillo, Ruben" userId="2f0584ed-ea89-4ad5-b070-1389d397aecf" providerId="ADAL" clId="{2E7DE56F-A777-2649-8122-7CAECBF7F3E8}" dt="2021-04-23T20:55:09.275" v="1581" actId="14100"/>
        <pc:sldMkLst>
          <pc:docMk/>
          <pc:sldMk cId="4208919386" sldId="678"/>
        </pc:sldMkLst>
        <pc:spChg chg="mod">
          <ac:chgData name="Murillo, Ruben" userId="2f0584ed-ea89-4ad5-b070-1389d397aecf" providerId="ADAL" clId="{2E7DE56F-A777-2649-8122-7CAECBF7F3E8}" dt="2021-04-23T20:54:51.296" v="1578" actId="20577"/>
          <ac:spMkLst>
            <pc:docMk/>
            <pc:sldMk cId="4208919386" sldId="678"/>
            <ac:spMk id="5" creationId="{4DBDF6D2-2F27-4182-B170-8AF97BF2ABEC}"/>
          </ac:spMkLst>
        </pc:spChg>
        <pc:spChg chg="mod">
          <ac:chgData name="Murillo, Ruben" userId="2f0584ed-ea89-4ad5-b070-1389d397aecf" providerId="ADAL" clId="{2E7DE56F-A777-2649-8122-7CAECBF7F3E8}" dt="2021-04-23T20:55:09.275" v="1581" actId="14100"/>
          <ac:spMkLst>
            <pc:docMk/>
            <pc:sldMk cId="4208919386" sldId="678"/>
            <ac:spMk id="6" creationId="{154B7312-2BE0-4AEE-A7C9-AE53E0E98D73}"/>
          </ac:spMkLst>
        </pc:spChg>
      </pc:sldChg>
      <pc:sldChg chg="modSp">
        <pc:chgData name="Murillo, Ruben" userId="2f0584ed-ea89-4ad5-b070-1389d397aecf" providerId="ADAL" clId="{2E7DE56F-A777-2649-8122-7CAECBF7F3E8}" dt="2021-04-20T22:33:22.924" v="649" actId="20577"/>
        <pc:sldMkLst>
          <pc:docMk/>
          <pc:sldMk cId="251727947" sldId="682"/>
        </pc:sldMkLst>
        <pc:spChg chg="mod">
          <ac:chgData name="Murillo, Ruben" userId="2f0584ed-ea89-4ad5-b070-1389d397aecf" providerId="ADAL" clId="{2E7DE56F-A777-2649-8122-7CAECBF7F3E8}" dt="2021-04-20T22:33:22.924" v="649" actId="20577"/>
          <ac:spMkLst>
            <pc:docMk/>
            <pc:sldMk cId="251727947" sldId="682"/>
            <ac:spMk id="10" creationId="{48D78920-A49D-4600-87AD-EFE788277D3E}"/>
          </ac:spMkLst>
        </pc:spChg>
      </pc:sldChg>
      <pc:sldChg chg="modSp">
        <pc:chgData name="Murillo, Ruben" userId="2f0584ed-ea89-4ad5-b070-1389d397aecf" providerId="ADAL" clId="{2E7DE56F-A777-2649-8122-7CAECBF7F3E8}" dt="2021-04-20T22:33:10.499" v="647" actId="20577"/>
        <pc:sldMkLst>
          <pc:docMk/>
          <pc:sldMk cId="4051325204" sldId="685"/>
        </pc:sldMkLst>
        <pc:spChg chg="mod">
          <ac:chgData name="Murillo, Ruben" userId="2f0584ed-ea89-4ad5-b070-1389d397aecf" providerId="ADAL" clId="{2E7DE56F-A777-2649-8122-7CAECBF7F3E8}" dt="2021-04-20T22:33:10.499" v="647" actId="20577"/>
          <ac:spMkLst>
            <pc:docMk/>
            <pc:sldMk cId="4051325204" sldId="685"/>
            <ac:spMk id="5" creationId="{9857651F-93B9-4715-84EF-310263BD2CD9}"/>
          </ac:spMkLst>
        </pc:spChg>
      </pc:sldChg>
      <pc:sldChg chg="modSp">
        <pc:chgData name="Murillo, Ruben" userId="2f0584ed-ea89-4ad5-b070-1389d397aecf" providerId="ADAL" clId="{2E7DE56F-A777-2649-8122-7CAECBF7F3E8}" dt="2021-04-20T22:33:27.514" v="651" actId="20577"/>
        <pc:sldMkLst>
          <pc:docMk/>
          <pc:sldMk cId="2406308652" sldId="687"/>
        </pc:sldMkLst>
        <pc:spChg chg="mod">
          <ac:chgData name="Murillo, Ruben" userId="2f0584ed-ea89-4ad5-b070-1389d397aecf" providerId="ADAL" clId="{2E7DE56F-A777-2649-8122-7CAECBF7F3E8}" dt="2021-04-20T22:33:27.514" v="651" actId="20577"/>
          <ac:spMkLst>
            <pc:docMk/>
            <pc:sldMk cId="2406308652" sldId="687"/>
            <ac:spMk id="10" creationId="{D16A9701-CCC4-447D-9A7A-CE947DB223A4}"/>
          </ac:spMkLst>
        </pc:spChg>
      </pc:sldChg>
      <pc:sldChg chg="modSp">
        <pc:chgData name="Murillo, Ruben" userId="2f0584ed-ea89-4ad5-b070-1389d397aecf" providerId="ADAL" clId="{2E7DE56F-A777-2649-8122-7CAECBF7F3E8}" dt="2021-04-20T22:34:56.176" v="670" actId="20577"/>
        <pc:sldMkLst>
          <pc:docMk/>
          <pc:sldMk cId="4108704811" sldId="688"/>
        </pc:sldMkLst>
        <pc:spChg chg="mod">
          <ac:chgData name="Murillo, Ruben" userId="2f0584ed-ea89-4ad5-b070-1389d397aecf" providerId="ADAL" clId="{2E7DE56F-A777-2649-8122-7CAECBF7F3E8}" dt="2021-04-20T22:34:56.176" v="670" actId="20577"/>
          <ac:spMkLst>
            <pc:docMk/>
            <pc:sldMk cId="4108704811" sldId="688"/>
            <ac:spMk id="12" creationId="{9FD57578-BCD3-42A1-BAA9-42D7ED670171}"/>
          </ac:spMkLst>
        </pc:spChg>
      </pc:sldChg>
      <pc:sldChg chg="modSp">
        <pc:chgData name="Murillo, Ruben" userId="2f0584ed-ea89-4ad5-b070-1389d397aecf" providerId="ADAL" clId="{2E7DE56F-A777-2649-8122-7CAECBF7F3E8}" dt="2021-04-20T22:35:13.227" v="677" actId="20577"/>
        <pc:sldMkLst>
          <pc:docMk/>
          <pc:sldMk cId="2556239511" sldId="690"/>
        </pc:sldMkLst>
        <pc:spChg chg="mod">
          <ac:chgData name="Murillo, Ruben" userId="2f0584ed-ea89-4ad5-b070-1389d397aecf" providerId="ADAL" clId="{2E7DE56F-A777-2649-8122-7CAECBF7F3E8}" dt="2021-04-20T22:35:13.227" v="677" actId="20577"/>
          <ac:spMkLst>
            <pc:docMk/>
            <pc:sldMk cId="2556239511" sldId="690"/>
            <ac:spMk id="20" creationId="{45E56062-AD72-470B-BC05-687B5C017780}"/>
          </ac:spMkLst>
        </pc:spChg>
      </pc:sldChg>
      <pc:sldChg chg="modSp">
        <pc:chgData name="Murillo, Ruben" userId="2f0584ed-ea89-4ad5-b070-1389d397aecf" providerId="ADAL" clId="{2E7DE56F-A777-2649-8122-7CAECBF7F3E8}" dt="2021-04-22T16:54:46.976" v="837" actId="20577"/>
        <pc:sldMkLst>
          <pc:docMk/>
          <pc:sldMk cId="1139602586" sldId="691"/>
        </pc:sldMkLst>
        <pc:spChg chg="mod">
          <ac:chgData name="Murillo, Ruben" userId="2f0584ed-ea89-4ad5-b070-1389d397aecf" providerId="ADAL" clId="{2E7DE56F-A777-2649-8122-7CAECBF7F3E8}" dt="2021-04-22T16:54:46.976" v="837" actId="20577"/>
          <ac:spMkLst>
            <pc:docMk/>
            <pc:sldMk cId="1139602586" sldId="691"/>
            <ac:spMk id="82" creationId="{6E562BD2-378C-421E-BCB3-0D3213357A93}"/>
          </ac:spMkLst>
        </pc:spChg>
      </pc:sldChg>
      <pc:sldChg chg="modSp">
        <pc:chgData name="Murillo, Ruben" userId="2f0584ed-ea89-4ad5-b070-1389d397aecf" providerId="ADAL" clId="{2E7DE56F-A777-2649-8122-7CAECBF7F3E8}" dt="2021-04-22T16:54:57.796" v="840" actId="20577"/>
        <pc:sldMkLst>
          <pc:docMk/>
          <pc:sldMk cId="431986056" sldId="693"/>
        </pc:sldMkLst>
        <pc:spChg chg="mod">
          <ac:chgData name="Murillo, Ruben" userId="2f0584ed-ea89-4ad5-b070-1389d397aecf" providerId="ADAL" clId="{2E7DE56F-A777-2649-8122-7CAECBF7F3E8}" dt="2021-04-22T16:54:57.796" v="840" actId="20577"/>
          <ac:spMkLst>
            <pc:docMk/>
            <pc:sldMk cId="431986056" sldId="693"/>
            <ac:spMk id="171" creationId="{4605E9BE-4EBA-4D9E-B885-7A9E685EA67D}"/>
          </ac:spMkLst>
        </pc:spChg>
      </pc:sldChg>
      <pc:sldChg chg="modSp">
        <pc:chgData name="Murillo, Ruben" userId="2f0584ed-ea89-4ad5-b070-1389d397aecf" providerId="ADAL" clId="{2E7DE56F-A777-2649-8122-7CAECBF7F3E8}" dt="2021-04-20T22:33:32.285" v="653" actId="20577"/>
        <pc:sldMkLst>
          <pc:docMk/>
          <pc:sldMk cId="1830909197" sldId="696"/>
        </pc:sldMkLst>
        <pc:spChg chg="mod">
          <ac:chgData name="Murillo, Ruben" userId="2f0584ed-ea89-4ad5-b070-1389d397aecf" providerId="ADAL" clId="{2E7DE56F-A777-2649-8122-7CAECBF7F3E8}" dt="2021-04-20T22:33:32.285" v="653" actId="20577"/>
          <ac:spMkLst>
            <pc:docMk/>
            <pc:sldMk cId="1830909197" sldId="696"/>
            <ac:spMk id="14" creationId="{1CAFEC5F-8A9A-4255-A93E-A04BD659B425}"/>
          </ac:spMkLst>
        </pc:spChg>
      </pc:sldChg>
      <pc:sldChg chg="modSp">
        <pc:chgData name="Murillo, Ruben" userId="2f0584ed-ea89-4ad5-b070-1389d397aecf" providerId="ADAL" clId="{2E7DE56F-A777-2649-8122-7CAECBF7F3E8}" dt="2021-04-20T22:33:45.456" v="655" actId="20577"/>
        <pc:sldMkLst>
          <pc:docMk/>
          <pc:sldMk cId="631568740" sldId="697"/>
        </pc:sldMkLst>
        <pc:spChg chg="mod">
          <ac:chgData name="Murillo, Ruben" userId="2f0584ed-ea89-4ad5-b070-1389d397aecf" providerId="ADAL" clId="{2E7DE56F-A777-2649-8122-7CAECBF7F3E8}" dt="2021-04-20T22:33:45.456" v="655" actId="20577"/>
          <ac:spMkLst>
            <pc:docMk/>
            <pc:sldMk cId="631568740" sldId="697"/>
            <ac:spMk id="8" creationId="{7DC311D7-41CF-4052-B575-6B005F4CCE7A}"/>
          </ac:spMkLst>
        </pc:spChg>
      </pc:sldChg>
      <pc:sldChg chg="modSp">
        <pc:chgData name="Murillo, Ruben" userId="2f0584ed-ea89-4ad5-b070-1389d397aecf" providerId="ADAL" clId="{2E7DE56F-A777-2649-8122-7CAECBF7F3E8}" dt="2021-04-20T22:34:01.595" v="657" actId="20577"/>
        <pc:sldMkLst>
          <pc:docMk/>
          <pc:sldMk cId="775316398" sldId="698"/>
        </pc:sldMkLst>
        <pc:spChg chg="mod">
          <ac:chgData name="Murillo, Ruben" userId="2f0584ed-ea89-4ad5-b070-1389d397aecf" providerId="ADAL" clId="{2E7DE56F-A777-2649-8122-7CAECBF7F3E8}" dt="2021-04-20T22:34:01.595" v="657" actId="20577"/>
          <ac:spMkLst>
            <pc:docMk/>
            <pc:sldMk cId="775316398" sldId="698"/>
            <ac:spMk id="18" creationId="{6967F467-8E2A-4C16-A6BB-C6CED7363AF5}"/>
          </ac:spMkLst>
        </pc:spChg>
      </pc:sldChg>
      <pc:sldChg chg="modSp">
        <pc:chgData name="Murillo, Ruben" userId="2f0584ed-ea89-4ad5-b070-1389d397aecf" providerId="ADAL" clId="{2E7DE56F-A777-2649-8122-7CAECBF7F3E8}" dt="2021-04-20T22:34:05.776" v="659" actId="20577"/>
        <pc:sldMkLst>
          <pc:docMk/>
          <pc:sldMk cId="923092936" sldId="699"/>
        </pc:sldMkLst>
        <pc:spChg chg="mod">
          <ac:chgData name="Murillo, Ruben" userId="2f0584ed-ea89-4ad5-b070-1389d397aecf" providerId="ADAL" clId="{2E7DE56F-A777-2649-8122-7CAECBF7F3E8}" dt="2021-04-20T22:34:05.776" v="659" actId="20577"/>
          <ac:spMkLst>
            <pc:docMk/>
            <pc:sldMk cId="923092936" sldId="699"/>
            <ac:spMk id="13" creationId="{B7CD0538-071B-48DA-A7C9-D5A4E696D1CD}"/>
          </ac:spMkLst>
        </pc:spChg>
      </pc:sldChg>
      <pc:sldChg chg="modSp">
        <pc:chgData name="Murillo, Ruben" userId="2f0584ed-ea89-4ad5-b070-1389d397aecf" providerId="ADAL" clId="{2E7DE56F-A777-2649-8122-7CAECBF7F3E8}" dt="2021-04-20T22:34:41.505" v="665" actId="20577"/>
        <pc:sldMkLst>
          <pc:docMk/>
          <pc:sldMk cId="1812762243" sldId="700"/>
        </pc:sldMkLst>
        <pc:spChg chg="mod">
          <ac:chgData name="Murillo, Ruben" userId="2f0584ed-ea89-4ad5-b070-1389d397aecf" providerId="ADAL" clId="{2E7DE56F-A777-2649-8122-7CAECBF7F3E8}" dt="2021-04-20T22:34:41.505" v="665" actId="20577"/>
          <ac:spMkLst>
            <pc:docMk/>
            <pc:sldMk cId="1812762243" sldId="700"/>
            <ac:spMk id="7" creationId="{E223C7B9-3C61-4B49-969B-10601000E9DF}"/>
          </ac:spMkLst>
        </pc:spChg>
      </pc:sldChg>
      <pc:sldChg chg="modSp">
        <pc:chgData name="Murillo, Ruben" userId="2f0584ed-ea89-4ad5-b070-1389d397aecf" providerId="ADAL" clId="{2E7DE56F-A777-2649-8122-7CAECBF7F3E8}" dt="2021-04-20T22:34:27.569" v="663" actId="20577"/>
        <pc:sldMkLst>
          <pc:docMk/>
          <pc:sldMk cId="2832796101" sldId="701"/>
        </pc:sldMkLst>
        <pc:spChg chg="mod">
          <ac:chgData name="Murillo, Ruben" userId="2f0584ed-ea89-4ad5-b070-1389d397aecf" providerId="ADAL" clId="{2E7DE56F-A777-2649-8122-7CAECBF7F3E8}" dt="2021-04-20T22:34:27.569" v="663" actId="20577"/>
          <ac:spMkLst>
            <pc:docMk/>
            <pc:sldMk cId="2832796101" sldId="701"/>
            <ac:spMk id="12" creationId="{ECA80DC7-6B4D-4BB3-AF79-1C989E350302}"/>
          </ac:spMkLst>
        </pc:spChg>
      </pc:sldChg>
      <pc:sldChg chg="addSp delSp modSp ord">
        <pc:chgData name="Murillo, Ruben" userId="2f0584ed-ea89-4ad5-b070-1389d397aecf" providerId="ADAL" clId="{2E7DE56F-A777-2649-8122-7CAECBF7F3E8}" dt="2021-04-22T23:42:17.013" v="1542" actId="14100"/>
        <pc:sldMkLst>
          <pc:docMk/>
          <pc:sldMk cId="4087621879" sldId="704"/>
        </pc:sldMkLst>
        <pc:spChg chg="mod">
          <ac:chgData name="Murillo, Ruben" userId="2f0584ed-ea89-4ad5-b070-1389d397aecf" providerId="ADAL" clId="{2E7DE56F-A777-2649-8122-7CAECBF7F3E8}" dt="2021-04-20T21:11:46.667" v="510" actId="313"/>
          <ac:spMkLst>
            <pc:docMk/>
            <pc:sldMk cId="4087621879" sldId="704"/>
            <ac:spMk id="2" creationId="{2173DFA8-1D4F-4B94-ACE6-7F943DA20599}"/>
          </ac:spMkLst>
        </pc:spChg>
        <pc:spChg chg="mod">
          <ac:chgData name="Murillo, Ruben" userId="2f0584ed-ea89-4ad5-b070-1389d397aecf" providerId="ADAL" clId="{2E7DE56F-A777-2649-8122-7CAECBF7F3E8}" dt="2021-04-22T20:30:55.559" v="1527" actId="20577"/>
          <ac:spMkLst>
            <pc:docMk/>
            <pc:sldMk cId="4087621879" sldId="704"/>
            <ac:spMk id="6" creationId="{C08EAD57-7A91-4AA2-A00F-04F40DAB371F}"/>
          </ac:spMkLst>
        </pc:spChg>
        <pc:spChg chg="del">
          <ac:chgData name="Murillo, Ruben" userId="2f0584ed-ea89-4ad5-b070-1389d397aecf" providerId="ADAL" clId="{2E7DE56F-A777-2649-8122-7CAECBF7F3E8}" dt="2021-04-20T20:13:51.148" v="69" actId="478"/>
          <ac:spMkLst>
            <pc:docMk/>
            <pc:sldMk cId="4087621879" sldId="704"/>
            <ac:spMk id="7" creationId="{36B73E30-3674-4B02-8A85-A0223F8B9EFC}"/>
          </ac:spMkLst>
        </pc:spChg>
        <pc:spChg chg="del mod">
          <ac:chgData name="Murillo, Ruben" userId="2f0584ed-ea89-4ad5-b070-1389d397aecf" providerId="ADAL" clId="{2E7DE56F-A777-2649-8122-7CAECBF7F3E8}" dt="2021-04-20T23:00:14.259" v="681"/>
          <ac:spMkLst>
            <pc:docMk/>
            <pc:sldMk cId="4087621879" sldId="704"/>
            <ac:spMk id="9" creationId="{AFC2B4BE-7ECA-4D8E-A624-D884EF3743EB}"/>
          </ac:spMkLst>
        </pc:spChg>
        <pc:spChg chg="mod">
          <ac:chgData name="Murillo, Ruben" userId="2f0584ed-ea89-4ad5-b070-1389d397aecf" providerId="ADAL" clId="{2E7DE56F-A777-2649-8122-7CAECBF7F3E8}" dt="2021-04-22T23:42:17.013" v="1542" actId="14100"/>
          <ac:spMkLst>
            <pc:docMk/>
            <pc:sldMk cId="4087621879" sldId="704"/>
            <ac:spMk id="10" creationId="{79AC5B3E-588A-4A00-B7A1-837076C56DD1}"/>
          </ac:spMkLst>
        </pc:spChg>
        <pc:spChg chg="mod">
          <ac:chgData name="Murillo, Ruben" userId="2f0584ed-ea89-4ad5-b070-1389d397aecf" providerId="ADAL" clId="{2E7DE56F-A777-2649-8122-7CAECBF7F3E8}" dt="2021-04-20T20:19:47.994" v="168" actId="1076"/>
          <ac:spMkLst>
            <pc:docMk/>
            <pc:sldMk cId="4087621879" sldId="704"/>
            <ac:spMk id="11" creationId="{7B07A225-0CD3-4D11-BB80-592C4FEE2C13}"/>
          </ac:spMkLst>
        </pc:spChg>
        <pc:spChg chg="add del">
          <ac:chgData name="Murillo, Ruben" userId="2f0584ed-ea89-4ad5-b070-1389d397aecf" providerId="ADAL" clId="{2E7DE56F-A777-2649-8122-7CAECBF7F3E8}" dt="2021-04-20T20:09:43.079" v="10" actId="11529"/>
          <ac:spMkLst>
            <pc:docMk/>
            <pc:sldMk cId="4087621879" sldId="704"/>
            <ac:spMk id="13" creationId="{BA969E0D-080B-BF43-AF90-7E49D8395216}"/>
          </ac:spMkLst>
        </pc:spChg>
        <pc:spChg chg="add mod">
          <ac:chgData name="Murillo, Ruben" userId="2f0584ed-ea89-4ad5-b070-1389d397aecf" providerId="ADAL" clId="{2E7DE56F-A777-2649-8122-7CAECBF7F3E8}" dt="2021-04-20T20:23:36.315" v="199" actId="1076"/>
          <ac:spMkLst>
            <pc:docMk/>
            <pc:sldMk cId="4087621879" sldId="704"/>
            <ac:spMk id="14" creationId="{E081F2B0-590C-7C46-B42A-576CE463952C}"/>
          </ac:spMkLst>
        </pc:spChg>
        <pc:spChg chg="add del mod">
          <ac:chgData name="Murillo, Ruben" userId="2f0584ed-ea89-4ad5-b070-1389d397aecf" providerId="ADAL" clId="{2E7DE56F-A777-2649-8122-7CAECBF7F3E8}" dt="2021-04-20T20:10:41.007" v="20"/>
          <ac:spMkLst>
            <pc:docMk/>
            <pc:sldMk cId="4087621879" sldId="704"/>
            <ac:spMk id="15" creationId="{0488BBC3-BC8B-2B41-BA6C-E2A018B42DE6}"/>
          </ac:spMkLst>
        </pc:spChg>
        <pc:spChg chg="add del mod">
          <ac:chgData name="Murillo, Ruben" userId="2f0584ed-ea89-4ad5-b070-1389d397aecf" providerId="ADAL" clId="{2E7DE56F-A777-2649-8122-7CAECBF7F3E8}" dt="2021-04-20T20:16:14.139" v="89"/>
          <ac:spMkLst>
            <pc:docMk/>
            <pc:sldMk cId="4087621879" sldId="704"/>
            <ac:spMk id="16" creationId="{4615D4C9-409D-A046-AE9A-4A597A2907B7}"/>
          </ac:spMkLst>
        </pc:spChg>
        <pc:spChg chg="add mod">
          <ac:chgData name="Murillo, Ruben" userId="2f0584ed-ea89-4ad5-b070-1389d397aecf" providerId="ADAL" clId="{2E7DE56F-A777-2649-8122-7CAECBF7F3E8}" dt="2021-04-20T20:34:20.969" v="268" actId="1076"/>
          <ac:spMkLst>
            <pc:docMk/>
            <pc:sldMk cId="4087621879" sldId="704"/>
            <ac:spMk id="17" creationId="{DB7646DC-C2BB-5E47-B19E-2729FC778493}"/>
          </ac:spMkLst>
        </pc:spChg>
        <pc:spChg chg="add mod">
          <ac:chgData name="Murillo, Ruben" userId="2f0584ed-ea89-4ad5-b070-1389d397aecf" providerId="ADAL" clId="{2E7DE56F-A777-2649-8122-7CAECBF7F3E8}" dt="2021-04-20T20:34:16.145" v="267" actId="1076"/>
          <ac:spMkLst>
            <pc:docMk/>
            <pc:sldMk cId="4087621879" sldId="704"/>
            <ac:spMk id="18" creationId="{7F4FBA5C-7EFB-CA43-9C6F-CBB1F750375D}"/>
          </ac:spMkLst>
        </pc:spChg>
        <pc:spChg chg="add del mod">
          <ac:chgData name="Murillo, Ruben" userId="2f0584ed-ea89-4ad5-b070-1389d397aecf" providerId="ADAL" clId="{2E7DE56F-A777-2649-8122-7CAECBF7F3E8}" dt="2021-04-20T20:22:44.196" v="194" actId="478"/>
          <ac:spMkLst>
            <pc:docMk/>
            <pc:sldMk cId="4087621879" sldId="704"/>
            <ac:spMk id="19" creationId="{C74392AF-459D-6144-A3C0-E7E90D525C1A}"/>
          </ac:spMkLst>
        </pc:spChg>
        <pc:spChg chg="add mod">
          <ac:chgData name="Murillo, Ruben" userId="2f0584ed-ea89-4ad5-b070-1389d397aecf" providerId="ADAL" clId="{2E7DE56F-A777-2649-8122-7CAECBF7F3E8}" dt="2021-04-20T20:34:24.053" v="269" actId="1076"/>
          <ac:spMkLst>
            <pc:docMk/>
            <pc:sldMk cId="4087621879" sldId="704"/>
            <ac:spMk id="20" creationId="{C382FE40-0B58-AE45-A3CF-D7ED617AA3E1}"/>
          </ac:spMkLst>
        </pc:spChg>
        <pc:spChg chg="add del mod">
          <ac:chgData name="Murillo, Ruben" userId="2f0584ed-ea89-4ad5-b070-1389d397aecf" providerId="ADAL" clId="{2E7DE56F-A777-2649-8122-7CAECBF7F3E8}" dt="2021-04-20T20:24:55.138" v="211" actId="478"/>
          <ac:spMkLst>
            <pc:docMk/>
            <pc:sldMk cId="4087621879" sldId="704"/>
            <ac:spMk id="21" creationId="{DF88C6E6-D279-5842-9252-57672124A7C9}"/>
          </ac:spMkLst>
        </pc:spChg>
        <pc:spChg chg="add mod">
          <ac:chgData name="Murillo, Ruben" userId="2f0584ed-ea89-4ad5-b070-1389d397aecf" providerId="ADAL" clId="{2E7DE56F-A777-2649-8122-7CAECBF7F3E8}" dt="2021-04-20T20:25:45.702" v="223" actId="1076"/>
          <ac:spMkLst>
            <pc:docMk/>
            <pc:sldMk cId="4087621879" sldId="704"/>
            <ac:spMk id="22" creationId="{DB6B95C5-2F63-0E47-9875-2B1EE0561138}"/>
          </ac:spMkLst>
        </pc:spChg>
        <pc:spChg chg="add mod">
          <ac:chgData name="Murillo, Ruben" userId="2f0584ed-ea89-4ad5-b070-1389d397aecf" providerId="ADAL" clId="{2E7DE56F-A777-2649-8122-7CAECBF7F3E8}" dt="2021-04-20T20:26:38.648" v="233" actId="1076"/>
          <ac:spMkLst>
            <pc:docMk/>
            <pc:sldMk cId="4087621879" sldId="704"/>
            <ac:spMk id="28" creationId="{1815208A-AECA-CC46-A661-2D773D940770}"/>
          </ac:spMkLst>
        </pc:spChg>
        <pc:spChg chg="add mod">
          <ac:chgData name="Murillo, Ruben" userId="2f0584ed-ea89-4ad5-b070-1389d397aecf" providerId="ADAL" clId="{2E7DE56F-A777-2649-8122-7CAECBF7F3E8}" dt="2021-04-20T20:27:09.511" v="258" actId="1076"/>
          <ac:spMkLst>
            <pc:docMk/>
            <pc:sldMk cId="4087621879" sldId="704"/>
            <ac:spMk id="29" creationId="{B1009143-B0AE-9947-BD25-3C8251552C90}"/>
          </ac:spMkLst>
        </pc:spChg>
        <pc:spChg chg="add del">
          <ac:chgData name="Murillo, Ruben" userId="2f0584ed-ea89-4ad5-b070-1389d397aecf" providerId="ADAL" clId="{2E7DE56F-A777-2649-8122-7CAECBF7F3E8}" dt="2021-04-20T21:13:21.418" v="546"/>
          <ac:spMkLst>
            <pc:docMk/>
            <pc:sldMk cId="4087621879" sldId="704"/>
            <ac:spMk id="30" creationId="{9A933C3C-443A-F048-B93E-956C97F5EC90}"/>
          </ac:spMkLst>
        </pc:spChg>
        <pc:spChg chg="add mod">
          <ac:chgData name="Murillo, Ruben" userId="2f0584ed-ea89-4ad5-b070-1389d397aecf" providerId="ADAL" clId="{2E7DE56F-A777-2649-8122-7CAECBF7F3E8}" dt="2021-04-22T19:13:36.835" v="1266" actId="20577"/>
          <ac:spMkLst>
            <pc:docMk/>
            <pc:sldMk cId="4087621879" sldId="704"/>
            <ac:spMk id="31" creationId="{7682A487-11DF-734D-94C8-C0E8AC0B56C9}"/>
          </ac:spMkLst>
        </pc:spChg>
        <pc:graphicFrameChg chg="del mod modGraphic">
          <ac:chgData name="Murillo, Ruben" userId="2f0584ed-ea89-4ad5-b070-1389d397aecf" providerId="ADAL" clId="{2E7DE56F-A777-2649-8122-7CAECBF7F3E8}" dt="2021-04-22T20:31:13.005" v="1531" actId="478"/>
          <ac:graphicFrameMkLst>
            <pc:docMk/>
            <pc:sldMk cId="4087621879" sldId="704"/>
            <ac:graphicFrameMk id="5" creationId="{6DEE9631-F1AC-44AC-9E36-29BC062F4AE9}"/>
          </ac:graphicFrameMkLst>
        </pc:graphicFrameChg>
        <pc:graphicFrameChg chg="del mod modGraphic">
          <ac:chgData name="Murillo, Ruben" userId="2f0584ed-ea89-4ad5-b070-1389d397aecf" providerId="ADAL" clId="{2E7DE56F-A777-2649-8122-7CAECBF7F3E8}" dt="2021-04-22T20:31:40.619" v="1534" actId="478"/>
          <ac:graphicFrameMkLst>
            <pc:docMk/>
            <pc:sldMk cId="4087621879" sldId="704"/>
            <ac:graphicFrameMk id="8" creationId="{40BE8062-F1E6-481B-B2B1-5C599631B05C}"/>
          </ac:graphicFrameMkLst>
        </pc:graphicFrameChg>
        <pc:picChg chg="del mod">
          <ac:chgData name="Murillo, Ruben" userId="2f0584ed-ea89-4ad5-b070-1389d397aecf" providerId="ADAL" clId="{2E7DE56F-A777-2649-8122-7CAECBF7F3E8}" dt="2021-04-22T23:24:49.253" v="1541" actId="478"/>
          <ac:picMkLst>
            <pc:docMk/>
            <pc:sldMk cId="4087621879" sldId="704"/>
            <ac:picMk id="1026" creationId="{FD7E945C-1C9D-47A6-93EA-59E3E7BCE955}"/>
          </ac:picMkLst>
        </pc:picChg>
        <pc:cxnChg chg="add del mod">
          <ac:chgData name="Murillo, Ruben" userId="2f0584ed-ea89-4ad5-b070-1389d397aecf" providerId="ADAL" clId="{2E7DE56F-A777-2649-8122-7CAECBF7F3E8}" dt="2021-04-20T20:26:07.849" v="227" actId="478"/>
          <ac:cxnSpMkLst>
            <pc:docMk/>
            <pc:sldMk cId="4087621879" sldId="704"/>
            <ac:cxnSpMk id="24" creationId="{7972D6D8-A191-C843-9469-2CDA7C1992EF}"/>
          </ac:cxnSpMkLst>
        </pc:cxnChg>
        <pc:cxnChg chg="add del">
          <ac:chgData name="Murillo, Ruben" userId="2f0584ed-ea89-4ad5-b070-1389d397aecf" providerId="ADAL" clId="{2E7DE56F-A777-2649-8122-7CAECBF7F3E8}" dt="2021-04-20T20:26:18.403" v="229" actId="11529"/>
          <ac:cxnSpMkLst>
            <pc:docMk/>
            <pc:sldMk cId="4087621879" sldId="704"/>
            <ac:cxnSpMk id="27" creationId="{4AF0951C-6882-7A48-AC01-0D399CA5A58B}"/>
          </ac:cxnSpMkLst>
        </pc:cxnChg>
      </pc:sldChg>
      <pc:sldChg chg="modSp">
        <pc:chgData name="Murillo, Ruben" userId="2f0584ed-ea89-4ad5-b070-1389d397aecf" providerId="ADAL" clId="{2E7DE56F-A777-2649-8122-7CAECBF7F3E8}" dt="2021-04-23T22:01:14.890" v="1600" actId="20577"/>
        <pc:sldMkLst>
          <pc:docMk/>
          <pc:sldMk cId="4066281517" sldId="705"/>
        </pc:sldMkLst>
        <pc:spChg chg="mod">
          <ac:chgData name="Murillo, Ruben" userId="2f0584ed-ea89-4ad5-b070-1389d397aecf" providerId="ADAL" clId="{2E7DE56F-A777-2649-8122-7CAECBF7F3E8}" dt="2021-04-23T22:01:14.890" v="1600" actId="20577"/>
          <ac:spMkLst>
            <pc:docMk/>
            <pc:sldMk cId="4066281517" sldId="705"/>
            <ac:spMk id="4" creationId="{B0F33C3B-DCC3-4204-A8EF-22B69ACF6510}"/>
          </ac:spMkLst>
        </pc:spChg>
      </pc:sldChg>
      <pc:sldChg chg="addSp delSp modSp ord">
        <pc:chgData name="Murillo, Ruben" userId="2f0584ed-ea89-4ad5-b070-1389d397aecf" providerId="ADAL" clId="{2E7DE56F-A777-2649-8122-7CAECBF7F3E8}" dt="2021-04-22T22:48:45.447" v="1540" actId="20577"/>
        <pc:sldMkLst>
          <pc:docMk/>
          <pc:sldMk cId="973219838" sldId="706"/>
        </pc:sldMkLst>
        <pc:spChg chg="mod">
          <ac:chgData name="Murillo, Ruben" userId="2f0584ed-ea89-4ad5-b070-1389d397aecf" providerId="ADAL" clId="{2E7DE56F-A777-2649-8122-7CAECBF7F3E8}" dt="2021-04-20T22:27:00.450" v="604" actId="20577"/>
          <ac:spMkLst>
            <pc:docMk/>
            <pc:sldMk cId="973219838" sldId="706"/>
            <ac:spMk id="2" creationId="{2173DFA8-1D4F-4B94-ACE6-7F943DA20599}"/>
          </ac:spMkLst>
        </pc:spChg>
        <pc:spChg chg="add mod">
          <ac:chgData name="Murillo, Ruben" userId="2f0584ed-ea89-4ad5-b070-1389d397aecf" providerId="ADAL" clId="{2E7DE56F-A777-2649-8122-7CAECBF7F3E8}" dt="2021-04-22T22:48:45.447" v="1540" actId="20577"/>
          <ac:spMkLst>
            <pc:docMk/>
            <pc:sldMk cId="973219838" sldId="706"/>
            <ac:spMk id="6" creationId="{F2DB10A3-9E01-E142-BAAD-ED35D925A745}"/>
          </ac:spMkLst>
        </pc:spChg>
        <pc:spChg chg="add del mod">
          <ac:chgData name="Murillo, Ruben" userId="2f0584ed-ea89-4ad5-b070-1389d397aecf" providerId="ADAL" clId="{2E7DE56F-A777-2649-8122-7CAECBF7F3E8}" dt="2021-04-20T22:29:42.888" v="645" actId="767"/>
          <ac:spMkLst>
            <pc:docMk/>
            <pc:sldMk cId="973219838" sldId="706"/>
            <ac:spMk id="7" creationId="{9C01F52D-A110-1F4C-8C6B-6E8FB3A0E862}"/>
          </ac:spMkLst>
        </pc:spChg>
        <pc:spChg chg="add del mod">
          <ac:chgData name="Murillo, Ruben" userId="2f0584ed-ea89-4ad5-b070-1389d397aecf" providerId="ADAL" clId="{2E7DE56F-A777-2649-8122-7CAECBF7F3E8}" dt="2021-04-20T23:26:39.018" v="775" actId="767"/>
          <ac:spMkLst>
            <pc:docMk/>
            <pc:sldMk cId="973219838" sldId="706"/>
            <ac:spMk id="9" creationId="{38668972-A551-4742-B49B-3F64640A8A3C}"/>
          </ac:spMkLst>
        </pc:spChg>
        <pc:spChg chg="add mod">
          <ac:chgData name="Murillo, Ruben" userId="2f0584ed-ea89-4ad5-b070-1389d397aecf" providerId="ADAL" clId="{2E7DE56F-A777-2649-8122-7CAECBF7F3E8}" dt="2021-04-22T19:19:40.164" v="1519" actId="1076"/>
          <ac:spMkLst>
            <pc:docMk/>
            <pc:sldMk cId="973219838" sldId="706"/>
            <ac:spMk id="10" creationId="{5A9A72FE-2C1E-FF40-A643-7F13D4DDD8C9}"/>
          </ac:spMkLst>
        </pc:spChg>
        <pc:spChg chg="add mod">
          <ac:chgData name="Murillo, Ruben" userId="2f0584ed-ea89-4ad5-b070-1389d397aecf" providerId="ADAL" clId="{2E7DE56F-A777-2649-8122-7CAECBF7F3E8}" dt="2021-04-22T20:31:55.345" v="1536" actId="20577"/>
          <ac:spMkLst>
            <pc:docMk/>
            <pc:sldMk cId="973219838" sldId="706"/>
            <ac:spMk id="11" creationId="{CAF3A42B-939A-5245-85DB-1318FBBB6655}"/>
          </ac:spMkLst>
        </pc:spChg>
        <pc:graphicFrameChg chg="add mod modGraphic">
          <ac:chgData name="Murillo, Ruben" userId="2f0584ed-ea89-4ad5-b070-1389d397aecf" providerId="ADAL" clId="{2E7DE56F-A777-2649-8122-7CAECBF7F3E8}" dt="2021-04-22T19:21:45.890" v="1521" actId="207"/>
          <ac:graphicFrameMkLst>
            <pc:docMk/>
            <pc:sldMk cId="973219838" sldId="706"/>
            <ac:graphicFrameMk id="8" creationId="{0B86C698-FFF4-304A-BF02-E9C711E25C98}"/>
          </ac:graphicFrameMkLst>
        </pc:graphicFrameChg>
        <pc:picChg chg="mod">
          <ac:chgData name="Murillo, Ruben" userId="2f0584ed-ea89-4ad5-b070-1389d397aecf" providerId="ADAL" clId="{2E7DE56F-A777-2649-8122-7CAECBF7F3E8}" dt="2021-04-20T22:27:30.051" v="605" actId="1076"/>
          <ac:picMkLst>
            <pc:docMk/>
            <pc:sldMk cId="973219838" sldId="706"/>
            <ac:picMk id="1026" creationId="{E47A6E46-AE47-4B15-8EF4-5F8D70F57D13}"/>
          </ac:picMkLst>
        </pc:picChg>
        <pc:picChg chg="del">
          <ac:chgData name="Murillo, Ruben" userId="2f0584ed-ea89-4ad5-b070-1389d397aecf" providerId="ADAL" clId="{2E7DE56F-A777-2649-8122-7CAECBF7F3E8}" dt="2021-04-20T21:12:58.927" v="542" actId="478"/>
          <ac:picMkLst>
            <pc:docMk/>
            <pc:sldMk cId="973219838" sldId="706"/>
            <ac:picMk id="1028" creationId="{E4C4C91E-731C-443A-ADAE-D343BEF3314A}"/>
          </ac:picMkLst>
        </pc:picChg>
      </pc:sldChg>
      <pc:sldChg chg="modSp">
        <pc:chgData name="Murillo, Ruben" userId="2f0584ed-ea89-4ad5-b070-1389d397aecf" providerId="ADAL" clId="{2E7DE56F-A777-2649-8122-7CAECBF7F3E8}" dt="2021-04-20T22:35:08.250" v="674" actId="14100"/>
        <pc:sldMkLst>
          <pc:docMk/>
          <pc:sldMk cId="3084895287" sldId="708"/>
        </pc:sldMkLst>
        <pc:spChg chg="mod">
          <ac:chgData name="Murillo, Ruben" userId="2f0584ed-ea89-4ad5-b070-1389d397aecf" providerId="ADAL" clId="{2E7DE56F-A777-2649-8122-7CAECBF7F3E8}" dt="2021-04-20T22:35:08.250" v="674" actId="14100"/>
          <ac:spMkLst>
            <pc:docMk/>
            <pc:sldMk cId="3084895287" sldId="708"/>
            <ac:spMk id="8" creationId="{F2BCA758-33E9-4675-B06E-9F128CE84E63}"/>
          </ac:spMkLst>
        </pc:spChg>
      </pc:sldChg>
      <pc:sldChg chg="modSp">
        <pc:chgData name="Murillo, Ruben" userId="2f0584ed-ea89-4ad5-b070-1389d397aecf" providerId="ADAL" clId="{2E7DE56F-A777-2649-8122-7CAECBF7F3E8}" dt="2021-04-22T16:55:07.937" v="843" actId="20577"/>
        <pc:sldMkLst>
          <pc:docMk/>
          <pc:sldMk cId="3555792804" sldId="709"/>
        </pc:sldMkLst>
        <pc:spChg chg="mod">
          <ac:chgData name="Murillo, Ruben" userId="2f0584ed-ea89-4ad5-b070-1389d397aecf" providerId="ADAL" clId="{2E7DE56F-A777-2649-8122-7CAECBF7F3E8}" dt="2021-04-22T16:55:07.937" v="843" actId="20577"/>
          <ac:spMkLst>
            <pc:docMk/>
            <pc:sldMk cId="3555792804" sldId="709"/>
            <ac:spMk id="10" creationId="{79348C69-9470-4BE3-B7B3-82D47A9DBDCF}"/>
          </ac:spMkLst>
        </pc:spChg>
      </pc:sldChg>
      <pc:sldChg chg="addSp modSp">
        <pc:chgData name="Murillo, Ruben" userId="2f0584ed-ea89-4ad5-b070-1389d397aecf" providerId="ADAL" clId="{2E7DE56F-A777-2649-8122-7CAECBF7F3E8}" dt="2021-04-22T16:56:17.090" v="903" actId="1076"/>
        <pc:sldMkLst>
          <pc:docMk/>
          <pc:sldMk cId="2991487703" sldId="710"/>
        </pc:sldMkLst>
        <pc:spChg chg="add mod">
          <ac:chgData name="Murillo, Ruben" userId="2f0584ed-ea89-4ad5-b070-1389d397aecf" providerId="ADAL" clId="{2E7DE56F-A777-2649-8122-7CAECBF7F3E8}" dt="2021-04-22T16:56:17.090" v="903" actId="1076"/>
          <ac:spMkLst>
            <pc:docMk/>
            <pc:sldMk cId="2991487703" sldId="710"/>
            <ac:spMk id="6" creationId="{2705782B-8500-1445-99ED-07D772E733FF}"/>
          </ac:spMkLst>
        </pc:spChg>
      </pc:sldChg>
      <pc:sldChg chg="modSp">
        <pc:chgData name="Murillo, Ruben" userId="2f0584ed-ea89-4ad5-b070-1389d397aecf" providerId="ADAL" clId="{2E7DE56F-A777-2649-8122-7CAECBF7F3E8}" dt="2021-04-22T16:56:23.204" v="906" actId="20577"/>
        <pc:sldMkLst>
          <pc:docMk/>
          <pc:sldMk cId="1934458832" sldId="711"/>
        </pc:sldMkLst>
        <pc:spChg chg="mod">
          <ac:chgData name="Murillo, Ruben" userId="2f0584ed-ea89-4ad5-b070-1389d397aecf" providerId="ADAL" clId="{2E7DE56F-A777-2649-8122-7CAECBF7F3E8}" dt="2021-04-22T16:56:23.204" v="906" actId="20577"/>
          <ac:spMkLst>
            <pc:docMk/>
            <pc:sldMk cId="1934458832" sldId="711"/>
            <ac:spMk id="17" creationId="{3409099A-FA09-4F73-882B-D408795EFE8A}"/>
          </ac:spMkLst>
        </pc:spChg>
      </pc:sldChg>
      <pc:sldChg chg="modSp">
        <pc:chgData name="Murillo, Ruben" userId="2f0584ed-ea89-4ad5-b070-1389d397aecf" providerId="ADAL" clId="{2E7DE56F-A777-2649-8122-7CAECBF7F3E8}" dt="2021-04-22T16:57:28.972" v="923" actId="1076"/>
        <pc:sldMkLst>
          <pc:docMk/>
          <pc:sldMk cId="2192490056" sldId="712"/>
        </pc:sldMkLst>
        <pc:spChg chg="mod">
          <ac:chgData name="Murillo, Ruben" userId="2f0584ed-ea89-4ad5-b070-1389d397aecf" providerId="ADAL" clId="{2E7DE56F-A777-2649-8122-7CAECBF7F3E8}" dt="2021-04-22T16:57:28.972" v="923" actId="1076"/>
          <ac:spMkLst>
            <pc:docMk/>
            <pc:sldMk cId="2192490056" sldId="712"/>
            <ac:spMk id="9" creationId="{56AABA9D-FDB2-48F0-98C0-06628453CE4E}"/>
          </ac:spMkLst>
        </pc:spChg>
        <pc:spChg chg="mod">
          <ac:chgData name="Murillo, Ruben" userId="2f0584ed-ea89-4ad5-b070-1389d397aecf" providerId="ADAL" clId="{2E7DE56F-A777-2649-8122-7CAECBF7F3E8}" dt="2021-04-22T16:56:31.548" v="909" actId="20577"/>
          <ac:spMkLst>
            <pc:docMk/>
            <pc:sldMk cId="2192490056" sldId="712"/>
            <ac:spMk id="13" creationId="{68D9ACAE-1D4A-46E0-8581-448B3B4C5328}"/>
          </ac:spMkLst>
        </pc:spChg>
      </pc:sldChg>
      <pc:sldChg chg="modSp">
        <pc:chgData name="Murillo, Ruben" userId="2f0584ed-ea89-4ad5-b070-1389d397aecf" providerId="ADAL" clId="{2E7DE56F-A777-2649-8122-7CAECBF7F3E8}" dt="2021-04-22T16:57:39.031" v="931" actId="1076"/>
        <pc:sldMkLst>
          <pc:docMk/>
          <pc:sldMk cId="4157485012" sldId="713"/>
        </pc:sldMkLst>
        <pc:spChg chg="mod">
          <ac:chgData name="Murillo, Ruben" userId="2f0584ed-ea89-4ad5-b070-1389d397aecf" providerId="ADAL" clId="{2E7DE56F-A777-2649-8122-7CAECBF7F3E8}" dt="2021-04-22T16:57:39.031" v="931" actId="1076"/>
          <ac:spMkLst>
            <pc:docMk/>
            <pc:sldMk cId="4157485012" sldId="713"/>
            <ac:spMk id="9" creationId="{56AABA9D-FDB2-48F0-98C0-06628453CE4E}"/>
          </ac:spMkLst>
        </pc:spChg>
        <pc:spChg chg="mod">
          <ac:chgData name="Murillo, Ruben" userId="2f0584ed-ea89-4ad5-b070-1389d397aecf" providerId="ADAL" clId="{2E7DE56F-A777-2649-8122-7CAECBF7F3E8}" dt="2021-04-22T16:56:39.285" v="912" actId="20577"/>
          <ac:spMkLst>
            <pc:docMk/>
            <pc:sldMk cId="4157485012" sldId="713"/>
            <ac:spMk id="13" creationId="{68D9ACAE-1D4A-46E0-8581-448B3B4C5328}"/>
          </ac:spMkLst>
        </pc:spChg>
      </pc:sldChg>
      <pc:sldChg chg="modSp">
        <pc:chgData name="Murillo, Ruben" userId="2f0584ed-ea89-4ad5-b070-1389d397aecf" providerId="ADAL" clId="{2E7DE56F-A777-2649-8122-7CAECBF7F3E8}" dt="2021-04-22T16:57:50.212" v="934" actId="20577"/>
        <pc:sldMkLst>
          <pc:docMk/>
          <pc:sldMk cId="2328160254" sldId="714"/>
        </pc:sldMkLst>
        <pc:spChg chg="mod">
          <ac:chgData name="Murillo, Ruben" userId="2f0584ed-ea89-4ad5-b070-1389d397aecf" providerId="ADAL" clId="{2E7DE56F-A777-2649-8122-7CAECBF7F3E8}" dt="2021-04-22T16:57:50.212" v="934" actId="20577"/>
          <ac:spMkLst>
            <pc:docMk/>
            <pc:sldMk cId="2328160254" sldId="714"/>
            <ac:spMk id="9" creationId="{56AABA9D-FDB2-48F0-98C0-06628453CE4E}"/>
          </ac:spMkLst>
        </pc:spChg>
      </pc:sldChg>
      <pc:sldChg chg="modSp">
        <pc:chgData name="Murillo, Ruben" userId="2f0584ed-ea89-4ad5-b070-1389d397aecf" providerId="ADAL" clId="{2E7DE56F-A777-2649-8122-7CAECBF7F3E8}" dt="2021-04-22T16:58:17.405" v="943" actId="20577"/>
        <pc:sldMkLst>
          <pc:docMk/>
          <pc:sldMk cId="1764534597" sldId="721"/>
        </pc:sldMkLst>
        <pc:spChg chg="mod">
          <ac:chgData name="Murillo, Ruben" userId="2f0584ed-ea89-4ad5-b070-1389d397aecf" providerId="ADAL" clId="{2E7DE56F-A777-2649-8122-7CAECBF7F3E8}" dt="2021-04-22T16:58:17.405" v="943" actId="20577"/>
          <ac:spMkLst>
            <pc:docMk/>
            <pc:sldMk cId="1764534597" sldId="721"/>
            <ac:spMk id="10" creationId="{48D78920-A49D-4600-87AD-EFE788277D3E}"/>
          </ac:spMkLst>
        </pc:spChg>
      </pc:sldChg>
    </pc:docChg>
  </pc:docChgLst>
  <pc:docChgLst>
    <pc:chgData name="Murillo, Ruben" userId="S::rmurill@calstatela.edu::2f0584ed-ea89-4ad5-b070-1389d397aecf" providerId="AD" clId="Web-{2F93BF9F-7067-C000-123D-25536FDAE661}"/>
    <pc:docChg chg="addSld modSld">
      <pc:chgData name="Murillo, Ruben" userId="S::rmurill@calstatela.edu::2f0584ed-ea89-4ad5-b070-1389d397aecf" providerId="AD" clId="Web-{2F93BF9F-7067-C000-123D-25536FDAE661}" dt="2021-04-18T22:09:34.311" v="1" actId="20577"/>
      <pc:docMkLst>
        <pc:docMk/>
      </pc:docMkLst>
      <pc:sldChg chg="modSp new">
        <pc:chgData name="Murillo, Ruben" userId="S::rmurill@calstatela.edu::2f0584ed-ea89-4ad5-b070-1389d397aecf" providerId="AD" clId="Web-{2F93BF9F-7067-C000-123D-25536FDAE661}" dt="2021-04-18T22:09:34.311" v="1" actId="20577"/>
        <pc:sldMkLst>
          <pc:docMk/>
          <pc:sldMk cId="1968906878" sldId="684"/>
        </pc:sldMkLst>
        <pc:spChg chg="mod">
          <ac:chgData name="Murillo, Ruben" userId="S::rmurill@calstatela.edu::2f0584ed-ea89-4ad5-b070-1389d397aecf" providerId="AD" clId="Web-{2F93BF9F-7067-C000-123D-25536FDAE661}" dt="2021-04-18T22:09:34.311" v="1" actId="20577"/>
          <ac:spMkLst>
            <pc:docMk/>
            <pc:sldMk cId="1968906878" sldId="684"/>
            <ac:spMk id="2" creationId="{47181D21-3ABB-4165-88DA-C8406CB68FE8}"/>
          </ac:spMkLst>
        </pc:spChg>
      </pc:sldChg>
    </pc:docChg>
  </pc:docChgLst>
  <pc:docChgLst>
    <pc:chgData name="Santos, Brandon L" userId="79aee34a-4f25-4946-9561-c3b0fbb99377" providerId="ADAL" clId="{A33885FC-7F6E-4420-B498-2C42CEC5D1B7}"/>
    <pc:docChg chg="undo redo custSel addSld delSld modSld sldOrd delMainMaster">
      <pc:chgData name="Santos, Brandon L" userId="79aee34a-4f25-4946-9561-c3b0fbb99377" providerId="ADAL" clId="{A33885FC-7F6E-4420-B498-2C42CEC5D1B7}" dt="2021-04-26T05:00:15.676" v="30496" actId="478"/>
      <pc:docMkLst>
        <pc:docMk/>
      </pc:docMkLst>
      <pc:sldChg chg="del">
        <pc:chgData name="Santos, Brandon L" userId="79aee34a-4f25-4946-9561-c3b0fbb99377" providerId="ADAL" clId="{A33885FC-7F6E-4420-B498-2C42CEC5D1B7}" dt="2021-04-11T22:13:36.237" v="18" actId="47"/>
        <pc:sldMkLst>
          <pc:docMk/>
          <pc:sldMk cId="109857222" sldId="256"/>
        </pc:sldMkLst>
      </pc:sldChg>
      <pc:sldChg chg="addSp delSp modSp new del mod ord">
        <pc:chgData name="Santos, Brandon L" userId="79aee34a-4f25-4946-9561-c3b0fbb99377" providerId="ADAL" clId="{A33885FC-7F6E-4420-B498-2C42CEC5D1B7}" dt="2021-04-11T22:14:28.749" v="56" actId="47"/>
        <pc:sldMkLst>
          <pc:docMk/>
          <pc:sldMk cId="3020301935" sldId="257"/>
        </pc:sldMkLst>
        <pc:spChg chg="del">
          <ac:chgData name="Santos, Brandon L" userId="79aee34a-4f25-4946-9561-c3b0fbb99377" providerId="ADAL" clId="{A33885FC-7F6E-4420-B498-2C42CEC5D1B7}" dt="2021-04-11T22:12:45.001" v="3" actId="478"/>
          <ac:spMkLst>
            <pc:docMk/>
            <pc:sldMk cId="3020301935" sldId="257"/>
            <ac:spMk id="2" creationId="{16CCE44C-E5AE-49A3-B05B-FAB118D930A7}"/>
          </ac:spMkLst>
        </pc:spChg>
        <pc:spChg chg="del">
          <ac:chgData name="Santos, Brandon L" userId="79aee34a-4f25-4946-9561-c3b0fbb99377" providerId="ADAL" clId="{A33885FC-7F6E-4420-B498-2C42CEC5D1B7}" dt="2021-04-11T22:12:43.913" v="2" actId="478"/>
          <ac:spMkLst>
            <pc:docMk/>
            <pc:sldMk cId="3020301935" sldId="257"/>
            <ac:spMk id="3" creationId="{35F9BD3E-433D-4E3F-9B36-2B174EAA16BC}"/>
          </ac:spMkLst>
        </pc:spChg>
        <pc:spChg chg="add del mod">
          <ac:chgData name="Santos, Brandon L" userId="79aee34a-4f25-4946-9561-c3b0fbb99377" providerId="ADAL" clId="{A33885FC-7F6E-4420-B498-2C42CEC5D1B7}" dt="2021-04-11T22:14:27.173" v="55" actId="21"/>
          <ac:spMkLst>
            <pc:docMk/>
            <pc:sldMk cId="3020301935" sldId="257"/>
            <ac:spMk id="5" creationId="{23A6B177-E2E6-40EB-9DA7-300E3DC4C784}"/>
          </ac:spMkLst>
        </pc:spChg>
      </pc:sldChg>
      <pc:sldChg chg="new del">
        <pc:chgData name="Santos, Brandon L" userId="79aee34a-4f25-4946-9561-c3b0fbb99377" providerId="ADAL" clId="{A33885FC-7F6E-4420-B498-2C42CEC5D1B7}" dt="2021-04-11T22:13:42.876" v="19" actId="47"/>
        <pc:sldMkLst>
          <pc:docMk/>
          <pc:sldMk cId="1376481992" sldId="258"/>
        </pc:sldMkLst>
      </pc:sldChg>
      <pc:sldChg chg="add del">
        <pc:chgData name="Santos, Brandon L" userId="79aee34a-4f25-4946-9561-c3b0fbb99377" providerId="ADAL" clId="{A33885FC-7F6E-4420-B498-2C42CEC5D1B7}" dt="2021-04-11T22:13:43.109" v="20" actId="47"/>
        <pc:sldMkLst>
          <pc:docMk/>
          <pc:sldMk cId="2243399114" sldId="259"/>
        </pc:sldMkLst>
      </pc:sldChg>
      <pc:sldChg chg="add del">
        <pc:chgData name="Santos, Brandon L" userId="79aee34a-4f25-4946-9561-c3b0fbb99377" providerId="ADAL" clId="{A33885FC-7F6E-4420-B498-2C42CEC5D1B7}" dt="2021-04-11T22:13:43.292" v="21" actId="47"/>
        <pc:sldMkLst>
          <pc:docMk/>
          <pc:sldMk cId="3660712606" sldId="260"/>
        </pc:sldMkLst>
      </pc:sldChg>
      <pc:sldChg chg="add del">
        <pc:chgData name="Santos, Brandon L" userId="79aee34a-4f25-4946-9561-c3b0fbb99377" providerId="ADAL" clId="{A33885FC-7F6E-4420-B498-2C42CEC5D1B7}" dt="2021-04-11T22:13:43.468" v="22" actId="47"/>
        <pc:sldMkLst>
          <pc:docMk/>
          <pc:sldMk cId="2491590476" sldId="261"/>
        </pc:sldMkLst>
      </pc:sldChg>
      <pc:sldChg chg="add del">
        <pc:chgData name="Santos, Brandon L" userId="79aee34a-4f25-4946-9561-c3b0fbb99377" providerId="ADAL" clId="{A33885FC-7F6E-4420-B498-2C42CEC5D1B7}" dt="2021-04-11T22:13:43.627" v="23" actId="47"/>
        <pc:sldMkLst>
          <pc:docMk/>
          <pc:sldMk cId="4133570535" sldId="262"/>
        </pc:sldMkLst>
      </pc:sldChg>
      <pc:sldChg chg="add del">
        <pc:chgData name="Santos, Brandon L" userId="79aee34a-4f25-4946-9561-c3b0fbb99377" providerId="ADAL" clId="{A33885FC-7F6E-4420-B498-2C42CEC5D1B7}" dt="2021-04-11T22:13:43.845" v="24" actId="47"/>
        <pc:sldMkLst>
          <pc:docMk/>
          <pc:sldMk cId="765772319" sldId="263"/>
        </pc:sldMkLst>
      </pc:sldChg>
      <pc:sldChg chg="add del">
        <pc:chgData name="Santos, Brandon L" userId="79aee34a-4f25-4946-9561-c3b0fbb99377" providerId="ADAL" clId="{A33885FC-7F6E-4420-B498-2C42CEC5D1B7}" dt="2021-04-11T22:13:44.292" v="25" actId="47"/>
        <pc:sldMkLst>
          <pc:docMk/>
          <pc:sldMk cId="554616859" sldId="264"/>
        </pc:sldMkLst>
      </pc:sldChg>
      <pc:sldChg chg="add del">
        <pc:chgData name="Santos, Brandon L" userId="79aee34a-4f25-4946-9561-c3b0fbb99377" providerId="ADAL" clId="{A33885FC-7F6E-4420-B498-2C42CEC5D1B7}" dt="2021-04-11T22:13:44.871" v="26" actId="47"/>
        <pc:sldMkLst>
          <pc:docMk/>
          <pc:sldMk cId="1804375006" sldId="265"/>
        </pc:sldMkLst>
      </pc:sldChg>
      <pc:sldChg chg="addSp modSp add del mod">
        <pc:chgData name="Santos, Brandon L" userId="79aee34a-4f25-4946-9561-c3b0fbb99377" providerId="ADAL" clId="{A33885FC-7F6E-4420-B498-2C42CEC5D1B7}" dt="2021-04-20T02:24:47.188" v="11969" actId="47"/>
        <pc:sldMkLst>
          <pc:docMk/>
          <pc:sldMk cId="508441142" sldId="300"/>
        </pc:sldMkLst>
        <pc:spChg chg="mod">
          <ac:chgData name="Santos, Brandon L" userId="79aee34a-4f25-4946-9561-c3b0fbb99377" providerId="ADAL" clId="{A33885FC-7F6E-4420-B498-2C42CEC5D1B7}" dt="2021-04-18T21:49:23.335" v="8556"/>
          <ac:spMkLst>
            <pc:docMk/>
            <pc:sldMk cId="508441142" sldId="300"/>
            <ac:spMk id="4" creationId="{2937744B-3365-4554-B6C6-BB861BE806A0}"/>
          </ac:spMkLst>
        </pc:spChg>
        <pc:spChg chg="add mod">
          <ac:chgData name="Santos, Brandon L" userId="79aee34a-4f25-4946-9561-c3b0fbb99377" providerId="ADAL" clId="{A33885FC-7F6E-4420-B498-2C42CEC5D1B7}" dt="2021-04-18T21:49:43.204" v="8576" actId="255"/>
          <ac:spMkLst>
            <pc:docMk/>
            <pc:sldMk cId="508441142" sldId="300"/>
            <ac:spMk id="5" creationId="{1C41B623-579D-4C0A-8037-EB8B8E982FCB}"/>
          </ac:spMkLst>
        </pc:spChg>
        <pc:spChg chg="add mod">
          <ac:chgData name="Santos, Brandon L" userId="79aee34a-4f25-4946-9561-c3b0fbb99377" providerId="ADAL" clId="{A33885FC-7F6E-4420-B498-2C42CEC5D1B7}" dt="2021-04-18T22:27:27.998" v="10012" actId="20577"/>
          <ac:spMkLst>
            <pc:docMk/>
            <pc:sldMk cId="508441142" sldId="300"/>
            <ac:spMk id="10" creationId="{6E369103-2236-4C3C-A285-3D6B2591F88B}"/>
          </ac:spMkLst>
        </pc:spChg>
      </pc:sldChg>
      <pc:sldChg chg="addSp modSp add del">
        <pc:chgData name="Santos, Brandon L" userId="79aee34a-4f25-4946-9561-c3b0fbb99377" providerId="ADAL" clId="{A33885FC-7F6E-4420-B498-2C42CEC5D1B7}" dt="2021-04-20T02:24:37.147" v="11965" actId="47"/>
        <pc:sldMkLst>
          <pc:docMk/>
          <pc:sldMk cId="3953853895" sldId="303"/>
        </pc:sldMkLst>
        <pc:spChg chg="mod">
          <ac:chgData name="Santos, Brandon L" userId="79aee34a-4f25-4946-9561-c3b0fbb99377" providerId="ADAL" clId="{A33885FC-7F6E-4420-B498-2C42CEC5D1B7}" dt="2021-04-18T21:48:02.232" v="8554"/>
          <ac:spMkLst>
            <pc:docMk/>
            <pc:sldMk cId="3953853895" sldId="303"/>
            <ac:spMk id="2" creationId="{71BBB905-0797-4A50-A9F0-7931D8A1A49C}"/>
          </ac:spMkLst>
        </pc:spChg>
        <pc:graphicFrameChg chg="add mod">
          <ac:chgData name="Santos, Brandon L" userId="79aee34a-4f25-4946-9561-c3b0fbb99377" providerId="ADAL" clId="{A33885FC-7F6E-4420-B498-2C42CEC5D1B7}" dt="2021-04-18T21:48:24.182" v="8555"/>
          <ac:graphicFrameMkLst>
            <pc:docMk/>
            <pc:sldMk cId="3953853895" sldId="303"/>
            <ac:graphicFrameMk id="7" creationId="{3A88CCE8-BF4B-4888-9DC4-27C790B9AAD6}"/>
          </ac:graphicFrameMkLst>
        </pc:graphicFrameChg>
      </pc:sldChg>
      <pc:sldChg chg="modSp add del">
        <pc:chgData name="Santos, Brandon L" userId="79aee34a-4f25-4946-9561-c3b0fbb99377" providerId="ADAL" clId="{A33885FC-7F6E-4420-B498-2C42CEC5D1B7}" dt="2021-04-20T02:24:41.861" v="11966" actId="47"/>
        <pc:sldMkLst>
          <pc:docMk/>
          <pc:sldMk cId="1248576670" sldId="304"/>
        </pc:sldMkLst>
        <pc:spChg chg="mod">
          <ac:chgData name="Santos, Brandon L" userId="79aee34a-4f25-4946-9561-c3b0fbb99377" providerId="ADAL" clId="{A33885FC-7F6E-4420-B498-2C42CEC5D1B7}" dt="2021-04-18T21:48:02.232" v="8554"/>
          <ac:spMkLst>
            <pc:docMk/>
            <pc:sldMk cId="1248576670" sldId="304"/>
            <ac:spMk id="2" creationId="{8328DE42-BC0F-4ED3-9165-5E2BBEE56AB3}"/>
          </ac:spMkLst>
        </pc:spChg>
      </pc:sldChg>
      <pc:sldChg chg="addSp modSp add del mod ord">
        <pc:chgData name="Santos, Brandon L" userId="79aee34a-4f25-4946-9561-c3b0fbb99377" providerId="ADAL" clId="{A33885FC-7F6E-4420-B498-2C42CEC5D1B7}" dt="2021-04-20T06:23:45.472" v="12661" actId="47"/>
        <pc:sldMkLst>
          <pc:docMk/>
          <pc:sldMk cId="146921541" sldId="306"/>
        </pc:sldMkLst>
        <pc:spChg chg="add mod">
          <ac:chgData name="Santos, Brandon L" userId="79aee34a-4f25-4946-9561-c3b0fbb99377" providerId="ADAL" clId="{A33885FC-7F6E-4420-B498-2C42CEC5D1B7}" dt="2021-04-18T21:55:08.248" v="8736" actId="1076"/>
          <ac:spMkLst>
            <pc:docMk/>
            <pc:sldMk cId="146921541" sldId="306"/>
            <ac:spMk id="2" creationId="{7425EDE6-2DC5-4D8A-98BD-9BF9F6FBF084}"/>
          </ac:spMkLst>
        </pc:spChg>
        <pc:graphicFrameChg chg="modGraphic">
          <ac:chgData name="Santos, Brandon L" userId="79aee34a-4f25-4946-9561-c3b0fbb99377" providerId="ADAL" clId="{A33885FC-7F6E-4420-B498-2C42CEC5D1B7}" dt="2021-04-18T22:32:36.991" v="10080" actId="20577"/>
          <ac:graphicFrameMkLst>
            <pc:docMk/>
            <pc:sldMk cId="146921541" sldId="306"/>
            <ac:graphicFrameMk id="8" creationId="{9130079A-0D0B-4C3D-9772-A495FBCAC2E5}"/>
          </ac:graphicFrameMkLst>
        </pc:graphicFrameChg>
      </pc:sldChg>
      <pc:sldChg chg="addSp delSp modSp add del mod ord modNotesTx">
        <pc:chgData name="Santos, Brandon L" userId="79aee34a-4f25-4946-9561-c3b0fbb99377" providerId="ADAL" clId="{A33885FC-7F6E-4420-B498-2C42CEC5D1B7}" dt="2021-04-23T00:24:15.781" v="20978" actId="113"/>
        <pc:sldMkLst>
          <pc:docMk/>
          <pc:sldMk cId="434838142" sldId="577"/>
        </pc:sldMkLst>
        <pc:spChg chg="mod">
          <ac:chgData name="Santos, Brandon L" userId="79aee34a-4f25-4946-9561-c3b0fbb99377" providerId="ADAL" clId="{A33885FC-7F6E-4420-B498-2C42CEC5D1B7}" dt="2021-04-20T05:55:53.798" v="12616" actId="20577"/>
          <ac:spMkLst>
            <pc:docMk/>
            <pc:sldMk cId="434838142" sldId="577"/>
            <ac:spMk id="2" creationId="{00000000-0000-0000-0000-000000000000}"/>
          </ac:spMkLst>
        </pc:spChg>
        <pc:spChg chg="mod">
          <ac:chgData name="Santos, Brandon L" userId="79aee34a-4f25-4946-9561-c3b0fbb99377" providerId="ADAL" clId="{A33885FC-7F6E-4420-B498-2C42CEC5D1B7}" dt="2021-04-11T22:13:29.283" v="13"/>
          <ac:spMkLst>
            <pc:docMk/>
            <pc:sldMk cId="434838142" sldId="577"/>
            <ac:spMk id="8" creationId="{95B521BC-33ED-4C6B-945C-B98B74C49660}"/>
          </ac:spMkLst>
        </pc:spChg>
        <pc:spChg chg="mod">
          <ac:chgData name="Santos, Brandon L" userId="79aee34a-4f25-4946-9561-c3b0fbb99377" providerId="ADAL" clId="{A33885FC-7F6E-4420-B498-2C42CEC5D1B7}" dt="2021-04-22T23:59:25.260" v="20372" actId="1076"/>
          <ac:spMkLst>
            <pc:docMk/>
            <pc:sldMk cId="434838142" sldId="577"/>
            <ac:spMk id="10" creationId="{6224755A-850D-486B-9B9B-D25ABDDB68FE}"/>
          </ac:spMkLst>
        </pc:spChg>
        <pc:picChg chg="add del mod modCrop">
          <ac:chgData name="Santos, Brandon L" userId="79aee34a-4f25-4946-9561-c3b0fbb99377" providerId="ADAL" clId="{A33885FC-7F6E-4420-B498-2C42CEC5D1B7}" dt="2021-04-20T05:24:07.542" v="12578" actId="478"/>
          <ac:picMkLst>
            <pc:docMk/>
            <pc:sldMk cId="434838142" sldId="577"/>
            <ac:picMk id="5" creationId="{966C5B3C-16DC-41CC-91CD-0B1A166E2EED}"/>
          </ac:picMkLst>
        </pc:picChg>
        <pc:picChg chg="add del mod modCrop">
          <ac:chgData name="Santos, Brandon L" userId="79aee34a-4f25-4946-9561-c3b0fbb99377" providerId="ADAL" clId="{A33885FC-7F6E-4420-B498-2C42CEC5D1B7}" dt="2021-04-20T02:49:31.267" v="11983" actId="21"/>
          <ac:picMkLst>
            <pc:docMk/>
            <pc:sldMk cId="434838142" sldId="577"/>
            <ac:picMk id="5" creationId="{B0D8B95C-8ADC-4AAC-8066-5A7915013DBF}"/>
          </ac:picMkLst>
        </pc:picChg>
        <pc:picChg chg="add del mod modCrop">
          <ac:chgData name="Santos, Brandon L" userId="79aee34a-4f25-4946-9561-c3b0fbb99377" providerId="ADAL" clId="{A33885FC-7F6E-4420-B498-2C42CEC5D1B7}" dt="2021-04-20T05:34:12.506" v="12585" actId="21"/>
          <ac:picMkLst>
            <pc:docMk/>
            <pc:sldMk cId="434838142" sldId="577"/>
            <ac:picMk id="7" creationId="{F90F6E0A-3D6E-4851-9520-1B46C0336DE8}"/>
          </ac:picMkLst>
        </pc:picChg>
        <pc:picChg chg="del mod">
          <ac:chgData name="Santos, Brandon L" userId="79aee34a-4f25-4946-9561-c3b0fbb99377" providerId="ADAL" clId="{A33885FC-7F6E-4420-B498-2C42CEC5D1B7}" dt="2021-04-23T00:00:00.512" v="20382" actId="478"/>
          <ac:picMkLst>
            <pc:docMk/>
            <pc:sldMk cId="434838142" sldId="577"/>
            <ac:picMk id="1030" creationId="{58A0975F-A1C3-43AD-BE68-C08BFD7D9320}"/>
          </ac:picMkLst>
        </pc:picChg>
      </pc:sldChg>
      <pc:sldChg chg="addSp modSp add mod modNotesTx">
        <pc:chgData name="Santos, Brandon L" userId="79aee34a-4f25-4946-9561-c3b0fbb99377" providerId="ADAL" clId="{A33885FC-7F6E-4420-B498-2C42CEC5D1B7}" dt="2021-04-26T04:58:04.681" v="30467" actId="20577"/>
        <pc:sldMkLst>
          <pc:docMk/>
          <pc:sldMk cId="3591758886" sldId="581"/>
        </pc:sldMkLst>
        <pc:spChg chg="mod">
          <ac:chgData name="Santos, Brandon L" userId="79aee34a-4f25-4946-9561-c3b0fbb99377" providerId="ADAL" clId="{A33885FC-7F6E-4420-B498-2C42CEC5D1B7}" dt="2021-04-23T00:46:39.796" v="20992" actId="20577"/>
          <ac:spMkLst>
            <pc:docMk/>
            <pc:sldMk cId="3591758886" sldId="581"/>
            <ac:spMk id="4" creationId="{8BEE1AC3-0687-46B2-829F-67AAB5D94B51}"/>
          </ac:spMkLst>
        </pc:spChg>
        <pc:spChg chg="add mod">
          <ac:chgData name="Santos, Brandon L" userId="79aee34a-4f25-4946-9561-c3b0fbb99377" providerId="ADAL" clId="{A33885FC-7F6E-4420-B498-2C42CEC5D1B7}" dt="2021-04-18T23:31:15.330" v="10595" actId="207"/>
          <ac:spMkLst>
            <pc:docMk/>
            <pc:sldMk cId="3591758886" sldId="581"/>
            <ac:spMk id="6" creationId="{842A3919-5985-4CF8-B05F-AF224F5B7130}"/>
          </ac:spMkLst>
        </pc:spChg>
      </pc:sldChg>
      <pc:sldChg chg="add delCm">
        <pc:chgData name="Santos, Brandon L" userId="79aee34a-4f25-4946-9561-c3b0fbb99377" providerId="ADAL" clId="{A33885FC-7F6E-4420-B498-2C42CEC5D1B7}" dt="2021-04-26T04:58:58.348" v="30479" actId="1592"/>
        <pc:sldMkLst>
          <pc:docMk/>
          <pc:sldMk cId="2862019297" sldId="586"/>
        </pc:sldMkLst>
      </pc:sldChg>
      <pc:sldChg chg="addSp modSp add del mod ord">
        <pc:chgData name="Santos, Brandon L" userId="79aee34a-4f25-4946-9561-c3b0fbb99377" providerId="ADAL" clId="{A33885FC-7F6E-4420-B498-2C42CEC5D1B7}" dt="2021-04-20T06:27:48.029" v="12702" actId="47"/>
        <pc:sldMkLst>
          <pc:docMk/>
          <pc:sldMk cId="1526515000" sldId="594"/>
        </pc:sldMkLst>
        <pc:spChg chg="mod">
          <ac:chgData name="Santos, Brandon L" userId="79aee34a-4f25-4946-9561-c3b0fbb99377" providerId="ADAL" clId="{A33885FC-7F6E-4420-B498-2C42CEC5D1B7}" dt="2021-04-11T22:14:03.467" v="39" actId="20577"/>
          <ac:spMkLst>
            <pc:docMk/>
            <pc:sldMk cId="1526515000" sldId="594"/>
            <ac:spMk id="2" creationId="{0E645BAB-4A65-4D62-92EC-DE8E1E0125B5}"/>
          </ac:spMkLst>
        </pc:spChg>
        <pc:spChg chg="mod">
          <ac:chgData name="Santos, Brandon L" userId="79aee34a-4f25-4946-9561-c3b0fbb99377" providerId="ADAL" clId="{A33885FC-7F6E-4420-B498-2C42CEC5D1B7}" dt="2021-04-11T22:14:01.583" v="38" actId="20577"/>
          <ac:spMkLst>
            <pc:docMk/>
            <pc:sldMk cId="1526515000" sldId="594"/>
            <ac:spMk id="3" creationId="{54E1A178-E293-4FF0-AB00-2BF0ADDF5BE9}"/>
          </ac:spMkLst>
        </pc:spChg>
        <pc:spChg chg="add mod">
          <ac:chgData name="Santos, Brandon L" userId="79aee34a-4f25-4946-9561-c3b0fbb99377" providerId="ADAL" clId="{A33885FC-7F6E-4420-B498-2C42CEC5D1B7}" dt="2021-04-11T22:22:16.209" v="417" actId="21"/>
          <ac:spMkLst>
            <pc:docMk/>
            <pc:sldMk cId="1526515000" sldId="594"/>
            <ac:spMk id="5" creationId="{5B68328E-04FC-4167-A3D0-AC2622947825}"/>
          </ac:spMkLst>
        </pc:spChg>
      </pc:sldChg>
      <pc:sldChg chg="modSp add del mod">
        <pc:chgData name="Santos, Brandon L" userId="79aee34a-4f25-4946-9561-c3b0fbb99377" providerId="ADAL" clId="{A33885FC-7F6E-4420-B498-2C42CEC5D1B7}" dt="2021-04-11T22:14:17.933" v="45" actId="47"/>
        <pc:sldMkLst>
          <pc:docMk/>
          <pc:sldMk cId="2060829200" sldId="595"/>
        </pc:sldMkLst>
        <pc:spChg chg="mod">
          <ac:chgData name="Santos, Brandon L" userId="79aee34a-4f25-4946-9561-c3b0fbb99377" providerId="ADAL" clId="{A33885FC-7F6E-4420-B498-2C42CEC5D1B7}" dt="2021-04-11T22:14:05.363" v="40" actId="20577"/>
          <ac:spMkLst>
            <pc:docMk/>
            <pc:sldMk cId="2060829200" sldId="595"/>
            <ac:spMk id="2" creationId="{0E645BAB-4A65-4D62-92EC-DE8E1E0125B5}"/>
          </ac:spMkLst>
        </pc:spChg>
        <pc:spChg chg="mod">
          <ac:chgData name="Santos, Brandon L" userId="79aee34a-4f25-4946-9561-c3b0fbb99377" providerId="ADAL" clId="{A33885FC-7F6E-4420-B498-2C42CEC5D1B7}" dt="2021-04-11T22:14:07.332" v="41" actId="20577"/>
          <ac:spMkLst>
            <pc:docMk/>
            <pc:sldMk cId="2060829200" sldId="595"/>
            <ac:spMk id="3" creationId="{54E1A178-E293-4FF0-AB00-2BF0ADDF5BE9}"/>
          </ac:spMkLst>
        </pc:spChg>
      </pc:sldChg>
      <pc:sldChg chg="addSp delSp modSp add del mod">
        <pc:chgData name="Santos, Brandon L" userId="79aee34a-4f25-4946-9561-c3b0fbb99377" providerId="ADAL" clId="{A33885FC-7F6E-4420-B498-2C42CEC5D1B7}" dt="2021-04-11T22:22:51.319" v="437" actId="47"/>
        <pc:sldMkLst>
          <pc:docMk/>
          <pc:sldMk cId="2547668654" sldId="595"/>
        </pc:sldMkLst>
        <pc:spChg chg="mod">
          <ac:chgData name="Santos, Brandon L" userId="79aee34a-4f25-4946-9561-c3b0fbb99377" providerId="ADAL" clId="{A33885FC-7F6E-4420-B498-2C42CEC5D1B7}" dt="2021-04-11T22:22:50.237" v="436" actId="21"/>
          <ac:spMkLst>
            <pc:docMk/>
            <pc:sldMk cId="2547668654" sldId="595"/>
            <ac:spMk id="3" creationId="{54E1A178-E293-4FF0-AB00-2BF0ADDF5BE9}"/>
          </ac:spMkLst>
        </pc:spChg>
        <pc:spChg chg="add del mod">
          <ac:chgData name="Santos, Brandon L" userId="79aee34a-4f25-4946-9561-c3b0fbb99377" providerId="ADAL" clId="{A33885FC-7F6E-4420-B498-2C42CEC5D1B7}" dt="2021-04-11T22:21:18.385" v="409" actId="478"/>
          <ac:spMkLst>
            <pc:docMk/>
            <pc:sldMk cId="2547668654" sldId="595"/>
            <ac:spMk id="5" creationId="{2916FAA0-0596-4826-B2FF-9BB2282E45B7}"/>
          </ac:spMkLst>
        </pc:spChg>
      </pc:sldChg>
      <pc:sldChg chg="add del">
        <pc:chgData name="Santos, Brandon L" userId="79aee34a-4f25-4946-9561-c3b0fbb99377" providerId="ADAL" clId="{A33885FC-7F6E-4420-B498-2C42CEC5D1B7}" dt="2021-04-11T22:21:13.581" v="403" actId="47"/>
        <pc:sldMkLst>
          <pc:docMk/>
          <pc:sldMk cId="9629201" sldId="596"/>
        </pc:sldMkLst>
      </pc:sldChg>
      <pc:sldChg chg="modSp add del mod">
        <pc:chgData name="Santos, Brandon L" userId="79aee34a-4f25-4946-9561-c3b0fbb99377" providerId="ADAL" clId="{A33885FC-7F6E-4420-B498-2C42CEC5D1B7}" dt="2021-04-11T22:23:17.487" v="444" actId="47"/>
        <pc:sldMkLst>
          <pc:docMk/>
          <pc:sldMk cId="932162877" sldId="596"/>
        </pc:sldMkLst>
        <pc:spChg chg="mod">
          <ac:chgData name="Santos, Brandon L" userId="79aee34a-4f25-4946-9561-c3b0fbb99377" providerId="ADAL" clId="{A33885FC-7F6E-4420-B498-2C42CEC5D1B7}" dt="2021-04-11T22:23:06.750" v="441" actId="21"/>
          <ac:spMkLst>
            <pc:docMk/>
            <pc:sldMk cId="932162877" sldId="596"/>
            <ac:spMk id="3" creationId="{54E1A178-E293-4FF0-AB00-2BF0ADDF5BE9}"/>
          </ac:spMkLst>
        </pc:spChg>
      </pc:sldChg>
      <pc:sldChg chg="modSp add del mod">
        <pc:chgData name="Santos, Brandon L" userId="79aee34a-4f25-4946-9561-c3b0fbb99377" providerId="ADAL" clId="{A33885FC-7F6E-4420-B498-2C42CEC5D1B7}" dt="2021-04-11T22:14:18.209" v="46" actId="47"/>
        <pc:sldMkLst>
          <pc:docMk/>
          <pc:sldMk cId="1890328507" sldId="596"/>
        </pc:sldMkLst>
        <pc:spChg chg="mod">
          <ac:chgData name="Santos, Brandon L" userId="79aee34a-4f25-4946-9561-c3b0fbb99377" providerId="ADAL" clId="{A33885FC-7F6E-4420-B498-2C42CEC5D1B7}" dt="2021-04-11T22:14:09.365" v="42" actId="20577"/>
          <ac:spMkLst>
            <pc:docMk/>
            <pc:sldMk cId="1890328507" sldId="596"/>
            <ac:spMk id="2" creationId="{0E645BAB-4A65-4D62-92EC-DE8E1E0125B5}"/>
          </ac:spMkLst>
        </pc:spChg>
        <pc:spChg chg="mod">
          <ac:chgData name="Santos, Brandon L" userId="79aee34a-4f25-4946-9561-c3b0fbb99377" providerId="ADAL" clId="{A33885FC-7F6E-4420-B498-2C42CEC5D1B7}" dt="2021-04-11T22:14:11.500" v="43" actId="20577"/>
          <ac:spMkLst>
            <pc:docMk/>
            <pc:sldMk cId="1890328507" sldId="596"/>
            <ac:spMk id="3" creationId="{54E1A178-E293-4FF0-AB00-2BF0ADDF5BE9}"/>
          </ac:spMkLst>
        </pc:spChg>
      </pc:sldChg>
      <pc:sldChg chg="add del">
        <pc:chgData name="Santos, Brandon L" userId="79aee34a-4f25-4946-9561-c3b0fbb99377" providerId="ADAL" clId="{A33885FC-7F6E-4420-B498-2C42CEC5D1B7}" dt="2021-04-11T22:23:16.645" v="443" actId="47"/>
        <pc:sldMkLst>
          <pc:docMk/>
          <pc:sldMk cId="825137302" sldId="597"/>
        </pc:sldMkLst>
      </pc:sldChg>
      <pc:sldChg chg="add del">
        <pc:chgData name="Santos, Brandon L" userId="79aee34a-4f25-4946-9561-c3b0fbb99377" providerId="ADAL" clId="{A33885FC-7F6E-4420-B498-2C42CEC5D1B7}" dt="2021-04-11T22:21:13.757" v="404" actId="47"/>
        <pc:sldMkLst>
          <pc:docMk/>
          <pc:sldMk cId="901231174" sldId="597"/>
        </pc:sldMkLst>
      </pc:sldChg>
      <pc:sldChg chg="modSp add del mod">
        <pc:chgData name="Santos, Brandon L" userId="79aee34a-4f25-4946-9561-c3b0fbb99377" providerId="ADAL" clId="{A33885FC-7F6E-4420-B498-2C42CEC5D1B7}" dt="2021-04-11T22:14:18.503" v="47" actId="47"/>
        <pc:sldMkLst>
          <pc:docMk/>
          <pc:sldMk cId="2934809170" sldId="597"/>
        </pc:sldMkLst>
        <pc:spChg chg="mod">
          <ac:chgData name="Santos, Brandon L" userId="79aee34a-4f25-4946-9561-c3b0fbb99377" providerId="ADAL" clId="{A33885FC-7F6E-4420-B498-2C42CEC5D1B7}" dt="2021-04-11T22:14:14.027" v="44" actId="20577"/>
          <ac:spMkLst>
            <pc:docMk/>
            <pc:sldMk cId="2934809170" sldId="597"/>
            <ac:spMk id="2" creationId="{0E645BAB-4A65-4D62-92EC-DE8E1E0125B5}"/>
          </ac:spMkLst>
        </pc:spChg>
      </pc:sldChg>
      <pc:sldChg chg="add del">
        <pc:chgData name="Santos, Brandon L" userId="79aee34a-4f25-4946-9561-c3b0fbb99377" providerId="ADAL" clId="{A33885FC-7F6E-4420-B498-2C42CEC5D1B7}" dt="2021-04-11T22:22:07.537" v="414" actId="47"/>
        <pc:sldMkLst>
          <pc:docMk/>
          <pc:sldMk cId="1814438835" sldId="598"/>
        </pc:sldMkLst>
      </pc:sldChg>
      <pc:sldChg chg="add del">
        <pc:chgData name="Santos, Brandon L" userId="79aee34a-4f25-4946-9561-c3b0fbb99377" providerId="ADAL" clId="{A33885FC-7F6E-4420-B498-2C42CEC5D1B7}" dt="2021-04-11T22:21:13.940" v="405" actId="47"/>
        <pc:sldMkLst>
          <pc:docMk/>
          <pc:sldMk cId="2144467819" sldId="598"/>
        </pc:sldMkLst>
      </pc:sldChg>
      <pc:sldChg chg="add del">
        <pc:chgData name="Santos, Brandon L" userId="79aee34a-4f25-4946-9561-c3b0fbb99377" providerId="ADAL" clId="{A33885FC-7F6E-4420-B498-2C42CEC5D1B7}" dt="2021-04-11T22:14:18.965" v="48" actId="47"/>
        <pc:sldMkLst>
          <pc:docMk/>
          <pc:sldMk cId="3405002346" sldId="598"/>
        </pc:sldMkLst>
      </pc:sldChg>
      <pc:sldChg chg="add del">
        <pc:chgData name="Santos, Brandon L" userId="79aee34a-4f25-4946-9561-c3b0fbb99377" providerId="ADAL" clId="{A33885FC-7F6E-4420-B498-2C42CEC5D1B7}" dt="2021-04-11T22:21:14.125" v="406" actId="47"/>
        <pc:sldMkLst>
          <pc:docMk/>
          <pc:sldMk cId="313732256" sldId="599"/>
        </pc:sldMkLst>
      </pc:sldChg>
      <pc:sldChg chg="add del">
        <pc:chgData name="Santos, Brandon L" userId="79aee34a-4f25-4946-9561-c3b0fbb99377" providerId="ADAL" clId="{A33885FC-7F6E-4420-B498-2C42CEC5D1B7}" dt="2021-04-11T22:21:14.494" v="407" actId="47"/>
        <pc:sldMkLst>
          <pc:docMk/>
          <pc:sldMk cId="2121291037" sldId="600"/>
        </pc:sldMkLst>
      </pc:sldChg>
      <pc:sldChg chg="modSp add mod delCm">
        <pc:chgData name="Santos, Brandon L" userId="79aee34a-4f25-4946-9561-c3b0fbb99377" providerId="ADAL" clId="{A33885FC-7F6E-4420-B498-2C42CEC5D1B7}" dt="2021-04-26T04:59:00.485" v="30481" actId="1592"/>
        <pc:sldMkLst>
          <pc:docMk/>
          <pc:sldMk cId="1951077340" sldId="605"/>
        </pc:sldMkLst>
        <pc:graphicFrameChg chg="modGraphic">
          <ac:chgData name="Santos, Brandon L" userId="79aee34a-4f25-4946-9561-c3b0fbb99377" providerId="ADAL" clId="{A33885FC-7F6E-4420-B498-2C42CEC5D1B7}" dt="2021-04-23T00:19:41.980" v="20870" actId="20577"/>
          <ac:graphicFrameMkLst>
            <pc:docMk/>
            <pc:sldMk cId="1951077340" sldId="605"/>
            <ac:graphicFrameMk id="12" creationId="{34197719-D91B-43EA-89B2-7EA1AADF6FDC}"/>
          </ac:graphicFrameMkLst>
        </pc:graphicFrameChg>
      </pc:sldChg>
      <pc:sldChg chg="modSp add mod modNotesTx">
        <pc:chgData name="Santos, Brandon L" userId="79aee34a-4f25-4946-9561-c3b0fbb99377" providerId="ADAL" clId="{A33885FC-7F6E-4420-B498-2C42CEC5D1B7}" dt="2021-04-26T04:56:52.319" v="30453" actId="20577"/>
        <pc:sldMkLst>
          <pc:docMk/>
          <pc:sldMk cId="1049548764" sldId="612"/>
        </pc:sldMkLst>
        <pc:spChg chg="mod">
          <ac:chgData name="Santos, Brandon L" userId="79aee34a-4f25-4946-9561-c3b0fbb99377" providerId="ADAL" clId="{A33885FC-7F6E-4420-B498-2C42CEC5D1B7}" dt="2021-04-18T22:55:19.529" v="10254" actId="20577"/>
          <ac:spMkLst>
            <pc:docMk/>
            <pc:sldMk cId="1049548764" sldId="612"/>
            <ac:spMk id="2" creationId="{7FE70D46-B866-4DDA-B413-F26CBEF9966E}"/>
          </ac:spMkLst>
        </pc:spChg>
        <pc:spChg chg="mod">
          <ac:chgData name="Santos, Brandon L" userId="79aee34a-4f25-4946-9561-c3b0fbb99377" providerId="ADAL" clId="{A33885FC-7F6E-4420-B498-2C42CEC5D1B7}" dt="2021-04-20T06:35:47.700" v="12977" actId="14100"/>
          <ac:spMkLst>
            <pc:docMk/>
            <pc:sldMk cId="1049548764" sldId="612"/>
            <ac:spMk id="4" creationId="{B0F33C3B-DCC3-4204-A8EF-22B69ACF6510}"/>
          </ac:spMkLst>
        </pc:spChg>
      </pc:sldChg>
      <pc:sldChg chg="del">
        <pc:chgData name="Santos, Brandon L" userId="79aee34a-4f25-4946-9561-c3b0fbb99377" providerId="ADAL" clId="{A33885FC-7F6E-4420-B498-2C42CEC5D1B7}" dt="2021-04-20T06:27:50.712" v="12703" actId="47"/>
        <pc:sldMkLst>
          <pc:docMk/>
          <pc:sldMk cId="2519227217" sldId="615"/>
        </pc:sldMkLst>
      </pc:sldChg>
      <pc:sldChg chg="addSp delSp modSp mod delCm">
        <pc:chgData name="Santos, Brandon L" userId="79aee34a-4f25-4946-9561-c3b0fbb99377" providerId="ADAL" clId="{A33885FC-7F6E-4420-B498-2C42CEC5D1B7}" dt="2021-04-26T04:59:07.472" v="30486" actId="1592"/>
        <pc:sldMkLst>
          <pc:docMk/>
          <pc:sldMk cId="303350848" sldId="621"/>
        </pc:sldMkLst>
        <pc:spChg chg="mod">
          <ac:chgData name="Santos, Brandon L" userId="79aee34a-4f25-4946-9561-c3b0fbb99377" providerId="ADAL" clId="{A33885FC-7F6E-4420-B498-2C42CEC5D1B7}" dt="2021-04-20T06:55:47.622" v="13999" actId="20577"/>
          <ac:spMkLst>
            <pc:docMk/>
            <pc:sldMk cId="303350848" sldId="621"/>
            <ac:spMk id="2" creationId="{A0F0160D-F803-4BE3-83B0-6F43A2025B6F}"/>
          </ac:spMkLst>
        </pc:spChg>
        <pc:spChg chg="add mod">
          <ac:chgData name="Santos, Brandon L" userId="79aee34a-4f25-4946-9561-c3b0fbb99377" providerId="ADAL" clId="{A33885FC-7F6E-4420-B498-2C42CEC5D1B7}" dt="2021-04-18T23:59:13.157" v="11087" actId="20577"/>
          <ac:spMkLst>
            <pc:docMk/>
            <pc:sldMk cId="303350848" sldId="621"/>
            <ac:spMk id="3" creationId="{1E627E75-CFF9-4466-AE88-5E9BA17208E7}"/>
          </ac:spMkLst>
        </pc:spChg>
        <pc:spChg chg="del mod">
          <ac:chgData name="Santos, Brandon L" userId="79aee34a-4f25-4946-9561-c3b0fbb99377" providerId="ADAL" clId="{A33885FC-7F6E-4420-B498-2C42CEC5D1B7}" dt="2021-04-20T06:55:39.197" v="13978" actId="478"/>
          <ac:spMkLst>
            <pc:docMk/>
            <pc:sldMk cId="303350848" sldId="621"/>
            <ac:spMk id="9" creationId="{6FF180B8-041D-42AF-8904-0CD7CE8D5DE3}"/>
          </ac:spMkLst>
        </pc:spChg>
        <pc:graphicFrameChg chg="modGraphic">
          <ac:chgData name="Santos, Brandon L" userId="79aee34a-4f25-4946-9561-c3b0fbb99377" providerId="ADAL" clId="{A33885FC-7F6E-4420-B498-2C42CEC5D1B7}" dt="2021-04-19T00:00:30.542" v="11157" actId="20577"/>
          <ac:graphicFrameMkLst>
            <pc:docMk/>
            <pc:sldMk cId="303350848" sldId="621"/>
            <ac:graphicFrameMk id="11" creationId="{07D6ACAF-3B7B-4D01-8F4D-8BAC98183EE5}"/>
          </ac:graphicFrameMkLst>
        </pc:graphicFrameChg>
      </pc:sldChg>
      <pc:sldChg chg="modSp mod">
        <pc:chgData name="Santos, Brandon L" userId="79aee34a-4f25-4946-9561-c3b0fbb99377" providerId="ADAL" clId="{A33885FC-7F6E-4420-B498-2C42CEC5D1B7}" dt="2021-04-20T03:29:12.972" v="12571" actId="20577"/>
        <pc:sldMkLst>
          <pc:docMk/>
          <pc:sldMk cId="2132283511" sldId="621"/>
        </pc:sldMkLst>
        <pc:graphicFrameChg chg="mod modGraphic">
          <ac:chgData name="Santos, Brandon L" userId="79aee34a-4f25-4946-9561-c3b0fbb99377" providerId="ADAL" clId="{A33885FC-7F6E-4420-B498-2C42CEC5D1B7}" dt="2021-04-20T03:29:12.972" v="12571" actId="20577"/>
          <ac:graphicFrameMkLst>
            <pc:docMk/>
            <pc:sldMk cId="2132283511" sldId="621"/>
            <ac:graphicFrameMk id="11" creationId="{07D6ACAF-3B7B-4D01-8F4D-8BAC98183EE5}"/>
          </ac:graphicFrameMkLst>
        </pc:graphicFrameChg>
      </pc:sldChg>
      <pc:sldChg chg="modSp add del mod ord">
        <pc:chgData name="Santos, Brandon L" userId="79aee34a-4f25-4946-9561-c3b0fbb99377" providerId="ADAL" clId="{A33885FC-7F6E-4420-B498-2C42CEC5D1B7}" dt="2021-04-19T23:20:17.354" v="11920" actId="47"/>
        <pc:sldMkLst>
          <pc:docMk/>
          <pc:sldMk cId="4189156894" sldId="623"/>
        </pc:sldMkLst>
        <pc:spChg chg="mod">
          <ac:chgData name="Santos, Brandon L" userId="79aee34a-4f25-4946-9561-c3b0fbb99377" providerId="ADAL" clId="{A33885FC-7F6E-4420-B498-2C42CEC5D1B7}" dt="2021-04-11T22:23:48.649" v="498" actId="20577"/>
          <ac:spMkLst>
            <pc:docMk/>
            <pc:sldMk cId="4189156894" sldId="623"/>
            <ac:spMk id="2" creationId="{2173DFA8-1D4F-4B94-ACE6-7F943DA20599}"/>
          </ac:spMkLst>
        </pc:spChg>
        <pc:spChg chg="mod">
          <ac:chgData name="Santos, Brandon L" userId="79aee34a-4f25-4946-9561-c3b0fbb99377" providerId="ADAL" clId="{A33885FC-7F6E-4420-B498-2C42CEC5D1B7}" dt="2021-04-16T00:17:57.489" v="4749" actId="20577"/>
          <ac:spMkLst>
            <pc:docMk/>
            <pc:sldMk cId="4189156894" sldId="623"/>
            <ac:spMk id="3" creationId="{CE02E723-37BD-4A2E-A515-8D8BE1CF98C8}"/>
          </ac:spMkLst>
        </pc:spChg>
      </pc:sldChg>
      <pc:sldChg chg="addSp delSp modSp add del mod">
        <pc:chgData name="Santos, Brandon L" userId="79aee34a-4f25-4946-9561-c3b0fbb99377" providerId="ADAL" clId="{A33885FC-7F6E-4420-B498-2C42CEC5D1B7}" dt="2021-04-20T03:14:51.488" v="12375" actId="47"/>
        <pc:sldMkLst>
          <pc:docMk/>
          <pc:sldMk cId="587042519" sldId="624"/>
        </pc:sldMkLst>
        <pc:spChg chg="mod">
          <ac:chgData name="Santos, Brandon L" userId="79aee34a-4f25-4946-9561-c3b0fbb99377" providerId="ADAL" clId="{A33885FC-7F6E-4420-B498-2C42CEC5D1B7}" dt="2021-04-11T22:30:01.638" v="515" actId="20577"/>
          <ac:spMkLst>
            <pc:docMk/>
            <pc:sldMk cId="587042519" sldId="624"/>
            <ac:spMk id="2" creationId="{2173DFA8-1D4F-4B94-ACE6-7F943DA20599}"/>
          </ac:spMkLst>
        </pc:spChg>
        <pc:spChg chg="mod">
          <ac:chgData name="Santos, Brandon L" userId="79aee34a-4f25-4946-9561-c3b0fbb99377" providerId="ADAL" clId="{A33885FC-7F6E-4420-B498-2C42CEC5D1B7}" dt="2021-04-11T22:56:04.239" v="1086" actId="20577"/>
          <ac:spMkLst>
            <pc:docMk/>
            <pc:sldMk cId="587042519" sldId="624"/>
            <ac:spMk id="3" creationId="{CE02E723-37BD-4A2E-A515-8D8BE1CF98C8}"/>
          </ac:spMkLst>
        </pc:spChg>
        <pc:spChg chg="add del">
          <ac:chgData name="Santos, Brandon L" userId="79aee34a-4f25-4946-9561-c3b0fbb99377" providerId="ADAL" clId="{A33885FC-7F6E-4420-B498-2C42CEC5D1B7}" dt="2021-04-11T22:22:56.436" v="439" actId="22"/>
          <ac:spMkLst>
            <pc:docMk/>
            <pc:sldMk cId="587042519" sldId="624"/>
            <ac:spMk id="6" creationId="{509B3749-F3B6-48A9-A748-72B39C99D1D1}"/>
          </ac:spMkLst>
        </pc:spChg>
      </pc:sldChg>
      <pc:sldChg chg="add del">
        <pc:chgData name="Santos, Brandon L" userId="79aee34a-4f25-4946-9561-c3b0fbb99377" providerId="ADAL" clId="{A33885FC-7F6E-4420-B498-2C42CEC5D1B7}" dt="2021-04-11T22:23:19.772" v="448" actId="47"/>
        <pc:sldMkLst>
          <pc:docMk/>
          <pc:sldMk cId="2405945811" sldId="625"/>
        </pc:sldMkLst>
      </pc:sldChg>
      <pc:sldChg chg="add del">
        <pc:chgData name="Santos, Brandon L" userId="79aee34a-4f25-4946-9561-c3b0fbb99377" providerId="ADAL" clId="{A33885FC-7F6E-4420-B498-2C42CEC5D1B7}" dt="2021-04-11T22:23:19.437" v="447" actId="47"/>
        <pc:sldMkLst>
          <pc:docMk/>
          <pc:sldMk cId="847076925" sldId="626"/>
        </pc:sldMkLst>
      </pc:sldChg>
      <pc:sldChg chg="add del">
        <pc:chgData name="Santos, Brandon L" userId="79aee34a-4f25-4946-9561-c3b0fbb99377" providerId="ADAL" clId="{A33885FC-7F6E-4420-B498-2C42CEC5D1B7}" dt="2021-04-11T22:23:19.124" v="446" actId="47"/>
        <pc:sldMkLst>
          <pc:docMk/>
          <pc:sldMk cId="3984830645" sldId="627"/>
        </pc:sldMkLst>
      </pc:sldChg>
      <pc:sldChg chg="add del">
        <pc:chgData name="Santos, Brandon L" userId="79aee34a-4f25-4946-9561-c3b0fbb99377" providerId="ADAL" clId="{A33885FC-7F6E-4420-B498-2C42CEC5D1B7}" dt="2021-04-11T22:23:18.430" v="445" actId="47"/>
        <pc:sldMkLst>
          <pc:docMk/>
          <pc:sldMk cId="803258654" sldId="628"/>
        </pc:sldMkLst>
      </pc:sldChg>
      <pc:sldChg chg="modSp add del mod">
        <pc:chgData name="Santos, Brandon L" userId="79aee34a-4f25-4946-9561-c3b0fbb99377" providerId="ADAL" clId="{A33885FC-7F6E-4420-B498-2C42CEC5D1B7}" dt="2021-04-19T23:20:58.147" v="11937" actId="47"/>
        <pc:sldMkLst>
          <pc:docMk/>
          <pc:sldMk cId="3870676014" sldId="629"/>
        </pc:sldMkLst>
        <pc:spChg chg="mod">
          <ac:chgData name="Santos, Brandon L" userId="79aee34a-4f25-4946-9561-c3b0fbb99377" providerId="ADAL" clId="{A33885FC-7F6E-4420-B498-2C42CEC5D1B7}" dt="2021-04-11T22:23:38.112" v="469" actId="20577"/>
          <ac:spMkLst>
            <pc:docMk/>
            <pc:sldMk cId="3870676014" sldId="629"/>
            <ac:spMk id="2" creationId="{2173DFA8-1D4F-4B94-ACE6-7F943DA20599}"/>
          </ac:spMkLst>
        </pc:spChg>
        <pc:spChg chg="mod">
          <ac:chgData name="Santos, Brandon L" userId="79aee34a-4f25-4946-9561-c3b0fbb99377" providerId="ADAL" clId="{A33885FC-7F6E-4420-B498-2C42CEC5D1B7}" dt="2021-04-19T23:20:25.747" v="11922" actId="21"/>
          <ac:spMkLst>
            <pc:docMk/>
            <pc:sldMk cId="3870676014" sldId="629"/>
            <ac:spMk id="3" creationId="{CE02E723-37BD-4A2E-A515-8D8BE1CF98C8}"/>
          </ac:spMkLst>
        </pc:spChg>
      </pc:sldChg>
      <pc:sldChg chg="addSp modSp add del mod">
        <pc:chgData name="Santos, Brandon L" userId="79aee34a-4f25-4946-9561-c3b0fbb99377" providerId="ADAL" clId="{A33885FC-7F6E-4420-B498-2C42CEC5D1B7}" dt="2021-04-20T06:23:48.005" v="12662" actId="47"/>
        <pc:sldMkLst>
          <pc:docMk/>
          <pc:sldMk cId="3964135345" sldId="630"/>
        </pc:sldMkLst>
        <pc:spChg chg="mod">
          <ac:chgData name="Santos, Brandon L" userId="79aee34a-4f25-4946-9561-c3b0fbb99377" providerId="ADAL" clId="{A33885FC-7F6E-4420-B498-2C42CEC5D1B7}" dt="2021-04-11T22:35:46.248" v="630" actId="20577"/>
          <ac:spMkLst>
            <pc:docMk/>
            <pc:sldMk cId="3964135345" sldId="630"/>
            <ac:spMk id="2" creationId="{2173DFA8-1D4F-4B94-ACE6-7F943DA20599}"/>
          </ac:spMkLst>
        </pc:spChg>
        <pc:spChg chg="mod">
          <ac:chgData name="Santos, Brandon L" userId="79aee34a-4f25-4946-9561-c3b0fbb99377" providerId="ADAL" clId="{A33885FC-7F6E-4420-B498-2C42CEC5D1B7}" dt="2021-04-11T22:34:32.390" v="606" actId="20577"/>
          <ac:spMkLst>
            <pc:docMk/>
            <pc:sldMk cId="3964135345" sldId="630"/>
            <ac:spMk id="3" creationId="{CE02E723-37BD-4A2E-A515-8D8BE1CF98C8}"/>
          </ac:spMkLst>
        </pc:spChg>
        <pc:picChg chg="add mod">
          <ac:chgData name="Santos, Brandon L" userId="79aee34a-4f25-4946-9561-c3b0fbb99377" providerId="ADAL" clId="{A33885FC-7F6E-4420-B498-2C42CEC5D1B7}" dt="2021-04-11T22:34:46.560" v="611" actId="1076"/>
          <ac:picMkLst>
            <pc:docMk/>
            <pc:sldMk cId="3964135345" sldId="630"/>
            <ac:picMk id="1026" creationId="{E47A6E46-AE47-4B15-8EF4-5F8D70F57D13}"/>
          </ac:picMkLst>
        </pc:picChg>
        <pc:picChg chg="add mod">
          <ac:chgData name="Santos, Brandon L" userId="79aee34a-4f25-4946-9561-c3b0fbb99377" providerId="ADAL" clId="{A33885FC-7F6E-4420-B498-2C42CEC5D1B7}" dt="2021-04-11T22:35:37.416" v="619" actId="1076"/>
          <ac:picMkLst>
            <pc:docMk/>
            <pc:sldMk cId="3964135345" sldId="630"/>
            <ac:picMk id="1028" creationId="{E4C4C91E-731C-443A-ADAE-D343BEF3314A}"/>
          </ac:picMkLst>
        </pc:picChg>
      </pc:sldChg>
      <pc:sldChg chg="add del">
        <pc:chgData name="Santos, Brandon L" userId="79aee34a-4f25-4946-9561-c3b0fbb99377" providerId="ADAL" clId="{A33885FC-7F6E-4420-B498-2C42CEC5D1B7}" dt="2021-04-11T22:34:36.359" v="608" actId="47"/>
        <pc:sldMkLst>
          <pc:docMk/>
          <pc:sldMk cId="696120347" sldId="631"/>
        </pc:sldMkLst>
      </pc:sldChg>
      <pc:sldChg chg="addSp delSp modSp add del">
        <pc:chgData name="Santos, Brandon L" userId="79aee34a-4f25-4946-9561-c3b0fbb99377" providerId="ADAL" clId="{A33885FC-7F6E-4420-B498-2C42CEC5D1B7}" dt="2021-04-19T23:21:46.427" v="11947" actId="47"/>
        <pc:sldMkLst>
          <pc:docMk/>
          <pc:sldMk cId="3571984879" sldId="631"/>
        </pc:sldMkLst>
        <pc:picChg chg="del">
          <ac:chgData name="Santos, Brandon L" userId="79aee34a-4f25-4946-9561-c3b0fbb99377" providerId="ADAL" clId="{A33885FC-7F6E-4420-B498-2C42CEC5D1B7}" dt="2021-04-11T22:41:09.518" v="775" actId="478"/>
          <ac:picMkLst>
            <pc:docMk/>
            <pc:sldMk cId="3571984879" sldId="631"/>
            <ac:picMk id="1026" creationId="{E47A6E46-AE47-4B15-8EF4-5F8D70F57D13}"/>
          </ac:picMkLst>
        </pc:picChg>
        <pc:picChg chg="del">
          <ac:chgData name="Santos, Brandon L" userId="79aee34a-4f25-4946-9561-c3b0fbb99377" providerId="ADAL" clId="{A33885FC-7F6E-4420-B498-2C42CEC5D1B7}" dt="2021-04-11T22:41:10.098" v="776" actId="478"/>
          <ac:picMkLst>
            <pc:docMk/>
            <pc:sldMk cId="3571984879" sldId="631"/>
            <ac:picMk id="1028" creationId="{E4C4C91E-731C-443A-ADAE-D343BEF3314A}"/>
          </ac:picMkLst>
        </pc:picChg>
        <pc:picChg chg="add mod">
          <ac:chgData name="Santos, Brandon L" userId="79aee34a-4f25-4946-9561-c3b0fbb99377" providerId="ADAL" clId="{A33885FC-7F6E-4420-B498-2C42CEC5D1B7}" dt="2021-04-11T22:41:12.896" v="778" actId="1076"/>
          <ac:picMkLst>
            <pc:docMk/>
            <pc:sldMk cId="3571984879" sldId="631"/>
            <ac:picMk id="2050" creationId="{E0E677DA-AC52-4DE8-8FF0-534AA2A15753}"/>
          </ac:picMkLst>
        </pc:picChg>
      </pc:sldChg>
      <pc:sldChg chg="addSp delSp modSp add del">
        <pc:chgData name="Santos, Brandon L" userId="79aee34a-4f25-4946-9561-c3b0fbb99377" providerId="ADAL" clId="{A33885FC-7F6E-4420-B498-2C42CEC5D1B7}" dt="2021-04-20T06:25:08.388" v="12669" actId="47"/>
        <pc:sldMkLst>
          <pc:docMk/>
          <pc:sldMk cId="12285107" sldId="632"/>
        </pc:sldMkLst>
        <pc:picChg chg="del">
          <ac:chgData name="Santos, Brandon L" userId="79aee34a-4f25-4946-9561-c3b0fbb99377" providerId="ADAL" clId="{A33885FC-7F6E-4420-B498-2C42CEC5D1B7}" dt="2021-04-11T22:41:44.135" v="780" actId="478"/>
          <ac:picMkLst>
            <pc:docMk/>
            <pc:sldMk cId="12285107" sldId="632"/>
            <ac:picMk id="2050" creationId="{E0E677DA-AC52-4DE8-8FF0-534AA2A15753}"/>
          </ac:picMkLst>
        </pc:picChg>
        <pc:picChg chg="add mod">
          <ac:chgData name="Santos, Brandon L" userId="79aee34a-4f25-4946-9561-c3b0fbb99377" providerId="ADAL" clId="{A33885FC-7F6E-4420-B498-2C42CEC5D1B7}" dt="2021-04-20T06:24:23.191" v="12668" actId="1076"/>
          <ac:picMkLst>
            <pc:docMk/>
            <pc:sldMk cId="12285107" sldId="632"/>
            <ac:picMk id="3074" creationId="{D8E31A5B-E1F2-4D31-AA2E-E31794E79FA7}"/>
          </ac:picMkLst>
        </pc:picChg>
      </pc:sldChg>
      <pc:sldChg chg="modSp add del mod ord">
        <pc:chgData name="Santos, Brandon L" userId="79aee34a-4f25-4946-9561-c3b0fbb99377" providerId="ADAL" clId="{A33885FC-7F6E-4420-B498-2C42CEC5D1B7}" dt="2021-04-20T06:14:13.040" v="12634" actId="47"/>
        <pc:sldMkLst>
          <pc:docMk/>
          <pc:sldMk cId="3368439404" sldId="633"/>
        </pc:sldMkLst>
        <pc:spChg chg="mod">
          <ac:chgData name="Santos, Brandon L" userId="79aee34a-4f25-4946-9561-c3b0fbb99377" providerId="ADAL" clId="{A33885FC-7F6E-4420-B498-2C42CEC5D1B7}" dt="2021-04-11T23:23:57.216" v="2686" actId="113"/>
          <ac:spMkLst>
            <pc:docMk/>
            <pc:sldMk cId="3368439404" sldId="633"/>
            <ac:spMk id="3" creationId="{CE02E723-37BD-4A2E-A515-8D8BE1CF98C8}"/>
          </ac:spMkLst>
        </pc:spChg>
      </pc:sldChg>
      <pc:sldChg chg="modSp add del mod ord">
        <pc:chgData name="Santos, Brandon L" userId="79aee34a-4f25-4946-9561-c3b0fbb99377" providerId="ADAL" clId="{A33885FC-7F6E-4420-B498-2C42CEC5D1B7}" dt="2021-04-19T23:21:36.405" v="11942" actId="47"/>
        <pc:sldMkLst>
          <pc:docMk/>
          <pc:sldMk cId="1171101850" sldId="634"/>
        </pc:sldMkLst>
        <pc:spChg chg="mod">
          <ac:chgData name="Santos, Brandon L" userId="79aee34a-4f25-4946-9561-c3b0fbb99377" providerId="ADAL" clId="{A33885FC-7F6E-4420-B498-2C42CEC5D1B7}" dt="2021-04-11T22:59:08.665" v="1130" actId="20577"/>
          <ac:spMkLst>
            <pc:docMk/>
            <pc:sldMk cId="1171101850" sldId="634"/>
            <ac:spMk id="2" creationId="{2173DFA8-1D4F-4B94-ACE6-7F943DA20599}"/>
          </ac:spMkLst>
        </pc:spChg>
        <pc:spChg chg="mod">
          <ac:chgData name="Santos, Brandon L" userId="79aee34a-4f25-4946-9561-c3b0fbb99377" providerId="ADAL" clId="{A33885FC-7F6E-4420-B498-2C42CEC5D1B7}" dt="2021-04-11T23:35:54.184" v="3467" actId="20577"/>
          <ac:spMkLst>
            <pc:docMk/>
            <pc:sldMk cId="1171101850" sldId="634"/>
            <ac:spMk id="3" creationId="{CE02E723-37BD-4A2E-A515-8D8BE1CF98C8}"/>
          </ac:spMkLst>
        </pc:spChg>
      </pc:sldChg>
      <pc:sldChg chg="modSp add del mod ord">
        <pc:chgData name="Santos, Brandon L" userId="79aee34a-4f25-4946-9561-c3b0fbb99377" providerId="ADAL" clId="{A33885FC-7F6E-4420-B498-2C42CEC5D1B7}" dt="2021-04-19T23:21:01.184" v="11938" actId="47"/>
        <pc:sldMkLst>
          <pc:docMk/>
          <pc:sldMk cId="3655344300" sldId="635"/>
        </pc:sldMkLst>
        <pc:spChg chg="mod">
          <ac:chgData name="Santos, Brandon L" userId="79aee34a-4f25-4946-9561-c3b0fbb99377" providerId="ADAL" clId="{A33885FC-7F6E-4420-B498-2C42CEC5D1B7}" dt="2021-04-11T23:05:12.184" v="1628" actId="20577"/>
          <ac:spMkLst>
            <pc:docMk/>
            <pc:sldMk cId="3655344300" sldId="635"/>
            <ac:spMk id="3" creationId="{CE02E723-37BD-4A2E-A515-8D8BE1CF98C8}"/>
          </ac:spMkLst>
        </pc:spChg>
      </pc:sldChg>
      <pc:sldChg chg="modSp add del mod ord">
        <pc:chgData name="Santos, Brandon L" userId="79aee34a-4f25-4946-9561-c3b0fbb99377" providerId="ADAL" clId="{A33885FC-7F6E-4420-B498-2C42CEC5D1B7}" dt="2021-04-19T23:21:28.906" v="11941" actId="47"/>
        <pc:sldMkLst>
          <pc:docMk/>
          <pc:sldMk cId="1167615400" sldId="636"/>
        </pc:sldMkLst>
        <pc:spChg chg="mod">
          <ac:chgData name="Santos, Brandon L" userId="79aee34a-4f25-4946-9561-c3b0fbb99377" providerId="ADAL" clId="{A33885FC-7F6E-4420-B498-2C42CEC5D1B7}" dt="2021-04-11T23:07:45.855" v="1732" actId="20577"/>
          <ac:spMkLst>
            <pc:docMk/>
            <pc:sldMk cId="1167615400" sldId="636"/>
            <ac:spMk id="3" creationId="{CE02E723-37BD-4A2E-A515-8D8BE1CF98C8}"/>
          </ac:spMkLst>
        </pc:spChg>
      </pc:sldChg>
      <pc:sldChg chg="add del">
        <pc:chgData name="Santos, Brandon L" userId="79aee34a-4f25-4946-9561-c3b0fbb99377" providerId="ADAL" clId="{A33885FC-7F6E-4420-B498-2C42CEC5D1B7}" dt="2021-04-11T23:06:42.901" v="1630" actId="47"/>
        <pc:sldMkLst>
          <pc:docMk/>
          <pc:sldMk cId="3535341122" sldId="636"/>
        </pc:sldMkLst>
      </pc:sldChg>
      <pc:sldChg chg="modSp add del mod">
        <pc:chgData name="Santos, Brandon L" userId="79aee34a-4f25-4946-9561-c3b0fbb99377" providerId="ADAL" clId="{A33885FC-7F6E-4420-B498-2C42CEC5D1B7}" dt="2021-04-20T06:14:27.945" v="12636" actId="47"/>
        <pc:sldMkLst>
          <pc:docMk/>
          <pc:sldMk cId="1026052187" sldId="637"/>
        </pc:sldMkLst>
        <pc:spChg chg="mod">
          <ac:chgData name="Santos, Brandon L" userId="79aee34a-4f25-4946-9561-c3b0fbb99377" providerId="ADAL" clId="{A33885FC-7F6E-4420-B498-2C42CEC5D1B7}" dt="2021-04-20T06:14:24.626" v="12635" actId="21"/>
          <ac:spMkLst>
            <pc:docMk/>
            <pc:sldMk cId="1026052187" sldId="637"/>
            <ac:spMk id="3" creationId="{CE02E723-37BD-4A2E-A515-8D8BE1CF98C8}"/>
          </ac:spMkLst>
        </pc:spChg>
      </pc:sldChg>
      <pc:sldChg chg="modSp new del mod">
        <pc:chgData name="Santos, Brandon L" userId="79aee34a-4f25-4946-9561-c3b0fbb99377" providerId="ADAL" clId="{A33885FC-7F6E-4420-B498-2C42CEC5D1B7}" dt="2021-04-11T23:08:12.588" v="1754" actId="47"/>
        <pc:sldMkLst>
          <pc:docMk/>
          <pc:sldMk cId="4067728494" sldId="637"/>
        </pc:sldMkLst>
        <pc:spChg chg="mod">
          <ac:chgData name="Santos, Brandon L" userId="79aee34a-4f25-4946-9561-c3b0fbb99377" providerId="ADAL" clId="{A33885FC-7F6E-4420-B498-2C42CEC5D1B7}" dt="2021-04-11T23:08:08.732" v="1753" actId="20577"/>
          <ac:spMkLst>
            <pc:docMk/>
            <pc:sldMk cId="4067728494" sldId="637"/>
            <ac:spMk id="2" creationId="{77FEC41E-6D67-43F4-A2DE-7611330E2529}"/>
          </ac:spMkLst>
        </pc:spChg>
      </pc:sldChg>
      <pc:sldChg chg="addSp delSp modSp add del mod">
        <pc:chgData name="Santos, Brandon L" userId="79aee34a-4f25-4946-9561-c3b0fbb99377" providerId="ADAL" clId="{A33885FC-7F6E-4420-B498-2C42CEC5D1B7}" dt="2021-04-19T23:21:50.390" v="11948" actId="47"/>
        <pc:sldMkLst>
          <pc:docMk/>
          <pc:sldMk cId="313978150" sldId="638"/>
        </pc:sldMkLst>
        <pc:spChg chg="mod">
          <ac:chgData name="Santos, Brandon L" userId="79aee34a-4f25-4946-9561-c3b0fbb99377" providerId="ADAL" clId="{A33885FC-7F6E-4420-B498-2C42CEC5D1B7}" dt="2021-04-13T04:39:29.981" v="3491" actId="20577"/>
          <ac:spMkLst>
            <pc:docMk/>
            <pc:sldMk cId="313978150" sldId="638"/>
            <ac:spMk id="2" creationId="{2173DFA8-1D4F-4B94-ACE6-7F943DA20599}"/>
          </ac:spMkLst>
        </pc:spChg>
        <pc:spChg chg="mod">
          <ac:chgData name="Santos, Brandon L" userId="79aee34a-4f25-4946-9561-c3b0fbb99377" providerId="ADAL" clId="{A33885FC-7F6E-4420-B498-2C42CEC5D1B7}" dt="2021-04-13T04:40:10.045" v="3620" actId="5793"/>
          <ac:spMkLst>
            <pc:docMk/>
            <pc:sldMk cId="313978150" sldId="638"/>
            <ac:spMk id="3" creationId="{CE02E723-37BD-4A2E-A515-8D8BE1CF98C8}"/>
          </ac:spMkLst>
        </pc:spChg>
        <pc:graphicFrameChg chg="add del mod">
          <ac:chgData name="Santos, Brandon L" userId="79aee34a-4f25-4946-9561-c3b0fbb99377" providerId="ADAL" clId="{A33885FC-7F6E-4420-B498-2C42CEC5D1B7}" dt="2021-04-13T04:40:16.939" v="3626"/>
          <ac:graphicFrameMkLst>
            <pc:docMk/>
            <pc:sldMk cId="313978150" sldId="638"/>
            <ac:graphicFrameMk id="5" creationId="{83FDCF9A-274F-4A60-934B-1B97CE2383B0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13T04:40:20.073" v="3628" actId="478"/>
          <ac:graphicFrameMkLst>
            <pc:docMk/>
            <pc:sldMk cId="313978150" sldId="638"/>
            <ac:graphicFrameMk id="6" creationId="{488A328D-4919-4342-9B87-B582ADAE7845}"/>
          </ac:graphicFrameMkLst>
        </pc:graphicFrameChg>
        <pc:picChg chg="del mod">
          <ac:chgData name="Santos, Brandon L" userId="79aee34a-4f25-4946-9561-c3b0fbb99377" providerId="ADAL" clId="{A33885FC-7F6E-4420-B498-2C42CEC5D1B7}" dt="2021-04-13T04:02:14.201" v="3470" actId="478"/>
          <ac:picMkLst>
            <pc:docMk/>
            <pc:sldMk cId="313978150" sldId="638"/>
            <ac:picMk id="2050" creationId="{E0E677DA-AC52-4DE8-8FF0-534AA2A15753}"/>
          </ac:picMkLst>
        </pc:picChg>
      </pc:sldChg>
      <pc:sldChg chg="modSp new del mod">
        <pc:chgData name="Santos, Brandon L" userId="79aee34a-4f25-4946-9561-c3b0fbb99377" providerId="ADAL" clId="{A33885FC-7F6E-4420-B498-2C42CEC5D1B7}" dt="2021-04-19T23:20:18.237" v="11921" actId="47"/>
        <pc:sldMkLst>
          <pc:docMk/>
          <pc:sldMk cId="3911896755" sldId="639"/>
        </pc:sldMkLst>
        <pc:spChg chg="mod">
          <ac:chgData name="Santos, Brandon L" userId="79aee34a-4f25-4946-9561-c3b0fbb99377" providerId="ADAL" clId="{A33885FC-7F6E-4420-B498-2C42CEC5D1B7}" dt="2021-04-14T00:34:06.649" v="3738" actId="20577"/>
          <ac:spMkLst>
            <pc:docMk/>
            <pc:sldMk cId="3911896755" sldId="639"/>
            <ac:spMk id="3" creationId="{7E022779-D6DC-46F3-B443-02EFCB48DBCE}"/>
          </ac:spMkLst>
        </pc:spChg>
      </pc:sldChg>
      <pc:sldChg chg="addSp delSp modSp new del mod ord">
        <pc:chgData name="Santos, Brandon L" userId="79aee34a-4f25-4946-9561-c3b0fbb99377" providerId="ADAL" clId="{A33885FC-7F6E-4420-B498-2C42CEC5D1B7}" dt="2021-04-20T05:56:04.054" v="12618" actId="47"/>
        <pc:sldMkLst>
          <pc:docMk/>
          <pc:sldMk cId="2928774574" sldId="640"/>
        </pc:sldMkLst>
        <pc:spChg chg="mod">
          <ac:chgData name="Santos, Brandon L" userId="79aee34a-4f25-4946-9561-c3b0fbb99377" providerId="ADAL" clId="{A33885FC-7F6E-4420-B498-2C42CEC5D1B7}" dt="2021-04-15T07:21:01.453" v="4568" actId="20577"/>
          <ac:spMkLst>
            <pc:docMk/>
            <pc:sldMk cId="2928774574" sldId="640"/>
            <ac:spMk id="2" creationId="{1F8E947E-ECDE-4ED5-B59C-4AEF377D0A92}"/>
          </ac:spMkLst>
        </pc:spChg>
        <pc:spChg chg="del">
          <ac:chgData name="Santos, Brandon L" userId="79aee34a-4f25-4946-9561-c3b0fbb99377" providerId="ADAL" clId="{A33885FC-7F6E-4420-B498-2C42CEC5D1B7}" dt="2021-04-15T03:54:00.878" v="3773"/>
          <ac:spMkLst>
            <pc:docMk/>
            <pc:sldMk cId="2928774574" sldId="640"/>
            <ac:spMk id="3" creationId="{B9580E87-25A4-4981-9163-77419092F782}"/>
          </ac:spMkLst>
        </pc:spChg>
        <pc:spChg chg="add del mod">
          <ac:chgData name="Santos, Brandon L" userId="79aee34a-4f25-4946-9561-c3b0fbb99377" providerId="ADAL" clId="{A33885FC-7F6E-4420-B498-2C42CEC5D1B7}" dt="2021-04-16T06:06:48.227" v="6701" actId="478"/>
          <ac:spMkLst>
            <pc:docMk/>
            <pc:sldMk cId="2928774574" sldId="640"/>
            <ac:spMk id="4" creationId="{CCC1D006-36F4-4DA9-B661-6CB504150DBE}"/>
          </ac:spMkLst>
        </pc:spChg>
        <pc:spChg chg="add del mod">
          <ac:chgData name="Santos, Brandon L" userId="79aee34a-4f25-4946-9561-c3b0fbb99377" providerId="ADAL" clId="{A33885FC-7F6E-4420-B498-2C42CEC5D1B7}" dt="2021-04-17T05:48:09.565" v="6834" actId="478"/>
          <ac:spMkLst>
            <pc:docMk/>
            <pc:sldMk cId="2928774574" sldId="640"/>
            <ac:spMk id="5" creationId="{21D8FAFB-63FD-420A-BABC-E95BE8B9D09F}"/>
          </ac:spMkLst>
        </pc:spChg>
        <pc:spChg chg="add del mod">
          <ac:chgData name="Santos, Brandon L" userId="79aee34a-4f25-4946-9561-c3b0fbb99377" providerId="ADAL" clId="{A33885FC-7F6E-4420-B498-2C42CEC5D1B7}" dt="2021-04-16T06:03:38.962" v="6665" actId="478"/>
          <ac:spMkLst>
            <pc:docMk/>
            <pc:sldMk cId="2928774574" sldId="640"/>
            <ac:spMk id="6" creationId="{DF502231-9955-468A-9D77-C7D442E68BBD}"/>
          </ac:spMkLst>
        </pc:spChg>
        <pc:spChg chg="add mod">
          <ac:chgData name="Santos, Brandon L" userId="79aee34a-4f25-4946-9561-c3b0fbb99377" providerId="ADAL" clId="{A33885FC-7F6E-4420-B498-2C42CEC5D1B7}" dt="2021-04-16T06:08:32.040" v="6729" actId="1076"/>
          <ac:spMkLst>
            <pc:docMk/>
            <pc:sldMk cId="2928774574" sldId="640"/>
            <ac:spMk id="7" creationId="{A4D77D11-3CFD-41C5-BE78-D1F71BD3B4AD}"/>
          </ac:spMkLst>
        </pc:spChg>
        <pc:spChg chg="add mod">
          <ac:chgData name="Santos, Brandon L" userId="79aee34a-4f25-4946-9561-c3b0fbb99377" providerId="ADAL" clId="{A33885FC-7F6E-4420-B498-2C42CEC5D1B7}" dt="2021-04-16T06:11:52.615" v="6751" actId="1076"/>
          <ac:spMkLst>
            <pc:docMk/>
            <pc:sldMk cId="2928774574" sldId="640"/>
            <ac:spMk id="8" creationId="{AAA6633C-3A20-4007-995B-E81F15A2D27F}"/>
          </ac:spMkLst>
        </pc:spChg>
        <pc:spChg chg="add mod">
          <ac:chgData name="Santos, Brandon L" userId="79aee34a-4f25-4946-9561-c3b0fbb99377" providerId="ADAL" clId="{A33885FC-7F6E-4420-B498-2C42CEC5D1B7}" dt="2021-04-16T06:11:52.615" v="6751" actId="1076"/>
          <ac:spMkLst>
            <pc:docMk/>
            <pc:sldMk cId="2928774574" sldId="640"/>
            <ac:spMk id="9" creationId="{BA8EC0C9-D52F-4C91-A253-FD55C6D28938}"/>
          </ac:spMkLst>
        </pc:spChg>
        <pc:spChg chg="add mod">
          <ac:chgData name="Santos, Brandon L" userId="79aee34a-4f25-4946-9561-c3b0fbb99377" providerId="ADAL" clId="{A33885FC-7F6E-4420-B498-2C42CEC5D1B7}" dt="2021-04-16T06:08:32.040" v="6729" actId="1076"/>
          <ac:spMkLst>
            <pc:docMk/>
            <pc:sldMk cId="2928774574" sldId="640"/>
            <ac:spMk id="10" creationId="{953D3726-2C7A-4C24-9261-7AE44521172B}"/>
          </ac:spMkLst>
        </pc:spChg>
        <pc:spChg chg="add del mod">
          <ac:chgData name="Santos, Brandon L" userId="79aee34a-4f25-4946-9561-c3b0fbb99377" providerId="ADAL" clId="{A33885FC-7F6E-4420-B498-2C42CEC5D1B7}" dt="2021-04-16T05:56:08.728" v="6459"/>
          <ac:spMkLst>
            <pc:docMk/>
            <pc:sldMk cId="2928774574" sldId="640"/>
            <ac:spMk id="11" creationId="{70828696-857B-4E84-98AC-B80B1E7BF7FF}"/>
          </ac:spMkLst>
        </pc:spChg>
        <pc:spChg chg="add mod">
          <ac:chgData name="Santos, Brandon L" userId="79aee34a-4f25-4946-9561-c3b0fbb99377" providerId="ADAL" clId="{A33885FC-7F6E-4420-B498-2C42CEC5D1B7}" dt="2021-04-17T05:48:28.038" v="6847" actId="1076"/>
          <ac:spMkLst>
            <pc:docMk/>
            <pc:sldMk cId="2928774574" sldId="640"/>
            <ac:spMk id="12" creationId="{793BB92A-7DA3-42F4-9F7B-2C9802E6C5AC}"/>
          </ac:spMkLst>
        </pc:spChg>
        <pc:spChg chg="add mod">
          <ac:chgData name="Santos, Brandon L" userId="79aee34a-4f25-4946-9561-c3b0fbb99377" providerId="ADAL" clId="{A33885FC-7F6E-4420-B498-2C42CEC5D1B7}" dt="2021-04-16T06:08:32.040" v="6729" actId="1076"/>
          <ac:spMkLst>
            <pc:docMk/>
            <pc:sldMk cId="2928774574" sldId="640"/>
            <ac:spMk id="14" creationId="{175090AC-EF53-448C-A601-3C58DDCBB48F}"/>
          </ac:spMkLst>
        </pc:spChg>
        <pc:spChg chg="add mod">
          <ac:chgData name="Santos, Brandon L" userId="79aee34a-4f25-4946-9561-c3b0fbb99377" providerId="ADAL" clId="{A33885FC-7F6E-4420-B498-2C42CEC5D1B7}" dt="2021-04-16T06:11:44.564" v="6750" actId="1076"/>
          <ac:spMkLst>
            <pc:docMk/>
            <pc:sldMk cId="2928774574" sldId="640"/>
            <ac:spMk id="15" creationId="{AF75C9FF-686B-4FA7-9229-5552F19CA0BF}"/>
          </ac:spMkLst>
        </pc:spChg>
        <pc:spChg chg="add mod">
          <ac:chgData name="Santos, Brandon L" userId="79aee34a-4f25-4946-9561-c3b0fbb99377" providerId="ADAL" clId="{A33885FC-7F6E-4420-B498-2C42CEC5D1B7}" dt="2021-04-16T06:09:02.136" v="6733" actId="1076"/>
          <ac:spMkLst>
            <pc:docMk/>
            <pc:sldMk cId="2928774574" sldId="640"/>
            <ac:spMk id="16" creationId="{7919015F-6BD2-4C4E-AC9B-7347A9162DDE}"/>
          </ac:spMkLst>
        </pc:spChg>
        <pc:spChg chg="add mod">
          <ac:chgData name="Santos, Brandon L" userId="79aee34a-4f25-4946-9561-c3b0fbb99377" providerId="ADAL" clId="{A33885FC-7F6E-4420-B498-2C42CEC5D1B7}" dt="2021-04-16T06:09:02.136" v="6733" actId="1076"/>
          <ac:spMkLst>
            <pc:docMk/>
            <pc:sldMk cId="2928774574" sldId="640"/>
            <ac:spMk id="17" creationId="{3D8437F9-CC29-4E6F-9E1E-D6046426F933}"/>
          </ac:spMkLst>
        </pc:spChg>
        <pc:spChg chg="add mod">
          <ac:chgData name="Santos, Brandon L" userId="79aee34a-4f25-4946-9561-c3b0fbb99377" providerId="ADAL" clId="{A33885FC-7F6E-4420-B498-2C42CEC5D1B7}" dt="2021-04-16T06:08:57.859" v="6732" actId="1076"/>
          <ac:spMkLst>
            <pc:docMk/>
            <pc:sldMk cId="2928774574" sldId="640"/>
            <ac:spMk id="18" creationId="{D4E9CB31-C999-4D51-9035-31E516C29786}"/>
          </ac:spMkLst>
        </pc:spChg>
        <pc:spChg chg="add mod">
          <ac:chgData name="Santos, Brandon L" userId="79aee34a-4f25-4946-9561-c3b0fbb99377" providerId="ADAL" clId="{A33885FC-7F6E-4420-B498-2C42CEC5D1B7}" dt="2021-04-16T06:11:39.638" v="6749" actId="1076"/>
          <ac:spMkLst>
            <pc:docMk/>
            <pc:sldMk cId="2928774574" sldId="640"/>
            <ac:spMk id="19" creationId="{C66993CA-0AE8-49A8-9F11-EB7900CEF6A1}"/>
          </ac:spMkLst>
        </pc:spChg>
        <pc:spChg chg="add del mod">
          <ac:chgData name="Santos, Brandon L" userId="79aee34a-4f25-4946-9561-c3b0fbb99377" providerId="ADAL" clId="{A33885FC-7F6E-4420-B498-2C42CEC5D1B7}" dt="2021-04-16T06:10:12.427" v="6737" actId="478"/>
          <ac:spMkLst>
            <pc:docMk/>
            <pc:sldMk cId="2928774574" sldId="640"/>
            <ac:spMk id="20" creationId="{3B0CD49D-6169-4A5C-AC3D-4E82AA729BC8}"/>
          </ac:spMkLst>
        </pc:spChg>
        <pc:spChg chg="add mod">
          <ac:chgData name="Santos, Brandon L" userId="79aee34a-4f25-4946-9561-c3b0fbb99377" providerId="ADAL" clId="{A33885FC-7F6E-4420-B498-2C42CEC5D1B7}" dt="2021-04-17T07:39:48.917" v="7772" actId="20577"/>
          <ac:spMkLst>
            <pc:docMk/>
            <pc:sldMk cId="2928774574" sldId="640"/>
            <ac:spMk id="20" creationId="{45E56062-AD72-470B-BC05-687B5C017780}"/>
          </ac:spMkLst>
        </pc:spChg>
        <pc:spChg chg="add del mod">
          <ac:chgData name="Santos, Brandon L" userId="79aee34a-4f25-4946-9561-c3b0fbb99377" providerId="ADAL" clId="{A33885FC-7F6E-4420-B498-2C42CEC5D1B7}" dt="2021-04-16T06:10:26.611" v="6739"/>
          <ac:spMkLst>
            <pc:docMk/>
            <pc:sldMk cId="2928774574" sldId="640"/>
            <ac:spMk id="21" creationId="{36071054-C534-4F8F-9815-3FA9ED479F23}"/>
          </ac:spMkLst>
        </pc:spChg>
        <pc:spChg chg="add del mod">
          <ac:chgData name="Santos, Brandon L" userId="79aee34a-4f25-4946-9561-c3b0fbb99377" providerId="ADAL" clId="{A33885FC-7F6E-4420-B498-2C42CEC5D1B7}" dt="2021-04-16T06:10:26.611" v="6739"/>
          <ac:spMkLst>
            <pc:docMk/>
            <pc:sldMk cId="2928774574" sldId="640"/>
            <ac:spMk id="22" creationId="{E38D1E8C-8FDB-4DDE-BFCE-47285BD35FBB}"/>
          </ac:spMkLst>
        </pc:spChg>
        <pc:spChg chg="add del mod">
          <ac:chgData name="Santos, Brandon L" userId="79aee34a-4f25-4946-9561-c3b0fbb99377" providerId="ADAL" clId="{A33885FC-7F6E-4420-B498-2C42CEC5D1B7}" dt="2021-04-16T06:10:26.611" v="6739"/>
          <ac:spMkLst>
            <pc:docMk/>
            <pc:sldMk cId="2928774574" sldId="640"/>
            <ac:spMk id="23" creationId="{602FE0B4-30D7-4B99-8627-105A6D9226BB}"/>
          </ac:spMkLst>
        </pc:spChg>
        <pc:spChg chg="add del mod">
          <ac:chgData name="Santos, Brandon L" userId="79aee34a-4f25-4946-9561-c3b0fbb99377" providerId="ADAL" clId="{A33885FC-7F6E-4420-B498-2C42CEC5D1B7}" dt="2021-04-16T06:10:26.611" v="6739"/>
          <ac:spMkLst>
            <pc:docMk/>
            <pc:sldMk cId="2928774574" sldId="640"/>
            <ac:spMk id="24" creationId="{FCACE016-E5D7-4089-B52E-F2C08CA69EF9}"/>
          </ac:spMkLst>
        </pc:spChg>
        <pc:spChg chg="add del mod">
          <ac:chgData name="Santos, Brandon L" userId="79aee34a-4f25-4946-9561-c3b0fbb99377" providerId="ADAL" clId="{A33885FC-7F6E-4420-B498-2C42CEC5D1B7}" dt="2021-04-16T06:11:30.681" v="6747" actId="478"/>
          <ac:spMkLst>
            <pc:docMk/>
            <pc:sldMk cId="2928774574" sldId="640"/>
            <ac:spMk id="25" creationId="{7FFBEA31-2B22-4386-AEDA-5484FE425110}"/>
          </ac:spMkLst>
        </pc:spChg>
        <pc:spChg chg="add del mod">
          <ac:chgData name="Santos, Brandon L" userId="79aee34a-4f25-4946-9561-c3b0fbb99377" providerId="ADAL" clId="{A33885FC-7F6E-4420-B498-2C42CEC5D1B7}" dt="2021-04-16T06:10:37.587" v="6743"/>
          <ac:spMkLst>
            <pc:docMk/>
            <pc:sldMk cId="2928774574" sldId="640"/>
            <ac:spMk id="26" creationId="{E819176F-38F1-406A-8B44-1861272792D5}"/>
          </ac:spMkLst>
        </pc:spChg>
        <pc:spChg chg="add del mod">
          <ac:chgData name="Santos, Brandon L" userId="79aee34a-4f25-4946-9561-c3b0fbb99377" providerId="ADAL" clId="{A33885FC-7F6E-4420-B498-2C42CEC5D1B7}" dt="2021-04-16T06:10:37.587" v="6743"/>
          <ac:spMkLst>
            <pc:docMk/>
            <pc:sldMk cId="2928774574" sldId="640"/>
            <ac:spMk id="27" creationId="{D5C0543D-F39D-42D7-9AB8-91DE93BF4758}"/>
          </ac:spMkLst>
        </pc:spChg>
        <pc:spChg chg="add del mod">
          <ac:chgData name="Santos, Brandon L" userId="79aee34a-4f25-4946-9561-c3b0fbb99377" providerId="ADAL" clId="{A33885FC-7F6E-4420-B498-2C42CEC5D1B7}" dt="2021-04-16T06:10:37.587" v="6743"/>
          <ac:spMkLst>
            <pc:docMk/>
            <pc:sldMk cId="2928774574" sldId="640"/>
            <ac:spMk id="28" creationId="{D710953F-3AF9-457D-BA22-67C0B4DD276B}"/>
          </ac:spMkLst>
        </pc:spChg>
        <pc:spChg chg="add del mod">
          <ac:chgData name="Santos, Brandon L" userId="79aee34a-4f25-4946-9561-c3b0fbb99377" providerId="ADAL" clId="{A33885FC-7F6E-4420-B498-2C42CEC5D1B7}" dt="2021-04-16T06:10:37.587" v="6743"/>
          <ac:spMkLst>
            <pc:docMk/>
            <pc:sldMk cId="2928774574" sldId="640"/>
            <ac:spMk id="29" creationId="{255847DD-DC3B-46F6-A401-1D51C96D641D}"/>
          </ac:spMkLst>
        </pc:spChg>
        <pc:spChg chg="add del mod">
          <ac:chgData name="Santos, Brandon L" userId="79aee34a-4f25-4946-9561-c3b0fbb99377" providerId="ADAL" clId="{A33885FC-7F6E-4420-B498-2C42CEC5D1B7}" dt="2021-04-16T06:12:24.436" v="6752" actId="478"/>
          <ac:spMkLst>
            <pc:docMk/>
            <pc:sldMk cId="2928774574" sldId="640"/>
            <ac:spMk id="30" creationId="{E45B0055-6F55-44E7-8AC9-5175EDCF70B1}"/>
          </ac:spMkLst>
        </pc:spChg>
        <pc:spChg chg="add del mod">
          <ac:chgData name="Santos, Brandon L" userId="79aee34a-4f25-4946-9561-c3b0fbb99377" providerId="ADAL" clId="{A33885FC-7F6E-4420-B498-2C42CEC5D1B7}" dt="2021-04-16T06:12:50.442" v="6757" actId="478"/>
          <ac:spMkLst>
            <pc:docMk/>
            <pc:sldMk cId="2928774574" sldId="640"/>
            <ac:spMk id="31" creationId="{F00D799F-4A10-4081-B572-0BB307F9CB32}"/>
          </ac:spMkLst>
        </pc:spChg>
        <pc:spChg chg="add mod">
          <ac:chgData name="Santos, Brandon L" userId="79aee34a-4f25-4946-9561-c3b0fbb99377" providerId="ADAL" clId="{A33885FC-7F6E-4420-B498-2C42CEC5D1B7}" dt="2021-04-16T06:15:39.578" v="6829" actId="20577"/>
          <ac:spMkLst>
            <pc:docMk/>
            <pc:sldMk cId="2928774574" sldId="640"/>
            <ac:spMk id="32" creationId="{E278E6BB-7AFE-4A37-8A39-A8438EE9A61E}"/>
          </ac:spMkLst>
        </pc:spChg>
        <pc:spChg chg="add mod">
          <ac:chgData name="Santos, Brandon L" userId="79aee34a-4f25-4946-9561-c3b0fbb99377" providerId="ADAL" clId="{A33885FC-7F6E-4420-B498-2C42CEC5D1B7}" dt="2021-04-16T06:15:25.049" v="6820" actId="1076"/>
          <ac:spMkLst>
            <pc:docMk/>
            <pc:sldMk cId="2928774574" sldId="640"/>
            <ac:spMk id="33" creationId="{7CCC0028-9BD2-469F-BE47-EE1C379020A6}"/>
          </ac:spMkLst>
        </pc:spChg>
        <pc:spChg chg="add mod">
          <ac:chgData name="Santos, Brandon L" userId="79aee34a-4f25-4946-9561-c3b0fbb99377" providerId="ADAL" clId="{A33885FC-7F6E-4420-B498-2C42CEC5D1B7}" dt="2021-04-17T05:49:26.655" v="6871" actId="1076"/>
          <ac:spMkLst>
            <pc:docMk/>
            <pc:sldMk cId="2928774574" sldId="640"/>
            <ac:spMk id="34" creationId="{ACDA8012-FF7E-46CE-94E4-8B8E00391473}"/>
          </ac:spMkLst>
        </pc:spChg>
        <pc:graphicFrameChg chg="add mod modGraphic">
          <ac:chgData name="Santos, Brandon L" userId="79aee34a-4f25-4946-9561-c3b0fbb99377" providerId="ADAL" clId="{A33885FC-7F6E-4420-B498-2C42CEC5D1B7}" dt="2021-04-16T06:14:40.874" v="6812" actId="20577"/>
          <ac:graphicFrameMkLst>
            <pc:docMk/>
            <pc:sldMk cId="2928774574" sldId="640"/>
            <ac:graphicFrameMk id="3" creationId="{8492C71D-FF65-462E-B05B-582415B72C32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15T07:20:38.578" v="4563" actId="478"/>
          <ac:graphicFrameMkLst>
            <pc:docMk/>
            <pc:sldMk cId="2928774574" sldId="640"/>
            <ac:graphicFrameMk id="4" creationId="{69451FA3-D7B8-4B33-BE58-8E416AC3BFBA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15T05:04:53.418" v="3797" actId="478"/>
          <ac:graphicFrameMkLst>
            <pc:docMk/>
            <pc:sldMk cId="2928774574" sldId="640"/>
            <ac:graphicFrameMk id="5" creationId="{22A243EE-4685-4D96-BF69-A750A2368CBD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5T05:05:00.790" v="3810"/>
          <ac:graphicFrameMkLst>
            <pc:docMk/>
            <pc:sldMk cId="2928774574" sldId="640"/>
            <ac:graphicFrameMk id="6" creationId="{22A243EE-4685-4D96-BF69-A750A2368CBD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5T05:15:32.979" v="3835"/>
          <ac:graphicFrameMkLst>
            <pc:docMk/>
            <pc:sldMk cId="2928774574" sldId="640"/>
            <ac:graphicFrameMk id="8" creationId="{22A243EE-4685-4D96-BF69-A750A2368CBD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15T07:20:59.337" v="4567" actId="478"/>
          <ac:graphicFrameMkLst>
            <pc:docMk/>
            <pc:sldMk cId="2928774574" sldId="640"/>
            <ac:graphicFrameMk id="12" creationId="{3E211730-AED5-45E1-9CC0-20849D21794E}"/>
          </ac:graphicFrameMkLst>
        </pc:graphicFrameChg>
        <pc:graphicFrameChg chg="add mod modGraphic">
          <ac:chgData name="Santos, Brandon L" userId="79aee34a-4f25-4946-9561-c3b0fbb99377" providerId="ADAL" clId="{A33885FC-7F6E-4420-B498-2C42CEC5D1B7}" dt="2021-04-16T06:09:15.289" v="6734" actId="14734"/>
          <ac:graphicFrameMkLst>
            <pc:docMk/>
            <pc:sldMk cId="2928774574" sldId="640"/>
            <ac:graphicFrameMk id="13" creationId="{97FFDBAD-0E7F-40D2-B00C-FFDB430AF117}"/>
          </ac:graphicFrameMkLst>
        </pc:graphicFrameChg>
        <pc:picChg chg="add del mod">
          <ac:chgData name="Santos, Brandon L" userId="79aee34a-4f25-4946-9561-c3b0fbb99377" providerId="ADAL" clId="{A33885FC-7F6E-4420-B498-2C42CEC5D1B7}" dt="2021-04-15T05:15:23.678" v="3820" actId="478"/>
          <ac:picMkLst>
            <pc:docMk/>
            <pc:sldMk cId="2928774574" sldId="640"/>
            <ac:picMk id="7" creationId="{6036937B-72FA-4B47-AF52-74B78823509D}"/>
          </ac:picMkLst>
        </pc:picChg>
        <pc:picChg chg="add del mod">
          <ac:chgData name="Santos, Brandon L" userId="79aee34a-4f25-4946-9561-c3b0fbb99377" providerId="ADAL" clId="{A33885FC-7F6E-4420-B498-2C42CEC5D1B7}" dt="2021-04-15T07:20:34.176" v="4561" actId="478"/>
          <ac:picMkLst>
            <pc:docMk/>
            <pc:sldMk cId="2928774574" sldId="640"/>
            <ac:picMk id="9" creationId="{D917398A-7034-4328-913E-C407CD962B77}"/>
          </ac:picMkLst>
        </pc:picChg>
      </pc:sldChg>
      <pc:sldChg chg="addSp delSp modSp add del mod ord">
        <pc:chgData name="Santos, Brandon L" userId="79aee34a-4f25-4946-9561-c3b0fbb99377" providerId="ADAL" clId="{A33885FC-7F6E-4420-B498-2C42CEC5D1B7}" dt="2021-04-20T05:56:05.392" v="12619" actId="47"/>
        <pc:sldMkLst>
          <pc:docMk/>
          <pc:sldMk cId="2361149502" sldId="641"/>
        </pc:sldMkLst>
        <pc:spChg chg="mod">
          <ac:chgData name="Santos, Brandon L" userId="79aee34a-4f25-4946-9561-c3b0fbb99377" providerId="ADAL" clId="{A33885FC-7F6E-4420-B498-2C42CEC5D1B7}" dt="2021-04-15T07:22:52.678" v="4578" actId="1076"/>
          <ac:spMkLst>
            <pc:docMk/>
            <pc:sldMk cId="2361149502" sldId="641"/>
            <ac:spMk id="2" creationId="{1F8E947E-ECDE-4ED5-B59C-4AEF377D0A92}"/>
          </ac:spMkLst>
        </pc:spChg>
        <pc:spChg chg="add mod">
          <ac:chgData name="Santos, Brandon L" userId="79aee34a-4f25-4946-9561-c3b0fbb99377" providerId="ADAL" clId="{A33885FC-7F6E-4420-B498-2C42CEC5D1B7}" dt="2021-04-15T07:29:09.396" v="4631" actId="1076"/>
          <ac:spMkLst>
            <pc:docMk/>
            <pc:sldMk cId="2361149502" sldId="641"/>
            <ac:spMk id="30" creationId="{55C311E8-2244-4040-BBB5-99A67A78955E}"/>
          </ac:spMkLst>
        </pc:spChg>
        <pc:spChg chg="add mod">
          <ac:chgData name="Santos, Brandon L" userId="79aee34a-4f25-4946-9561-c3b0fbb99377" providerId="ADAL" clId="{A33885FC-7F6E-4420-B498-2C42CEC5D1B7}" dt="2021-04-15T07:29:09.396" v="4631" actId="1076"/>
          <ac:spMkLst>
            <pc:docMk/>
            <pc:sldMk cId="2361149502" sldId="641"/>
            <ac:spMk id="38" creationId="{741B2908-68A1-434A-9D75-B585447B2E49}"/>
          </ac:spMkLst>
        </pc:spChg>
        <pc:spChg chg="add mod">
          <ac:chgData name="Santos, Brandon L" userId="79aee34a-4f25-4946-9561-c3b0fbb99377" providerId="ADAL" clId="{A33885FC-7F6E-4420-B498-2C42CEC5D1B7}" dt="2021-04-15T07:29:09.396" v="4631" actId="1076"/>
          <ac:spMkLst>
            <pc:docMk/>
            <pc:sldMk cId="2361149502" sldId="641"/>
            <ac:spMk id="55" creationId="{E6CF427B-43BB-4F99-9271-74718BF0BD61}"/>
          </ac:spMkLst>
        </pc:spChg>
        <pc:spChg chg="add mod">
          <ac:chgData name="Santos, Brandon L" userId="79aee34a-4f25-4946-9561-c3b0fbb99377" providerId="ADAL" clId="{A33885FC-7F6E-4420-B498-2C42CEC5D1B7}" dt="2021-04-15T07:12:56.924" v="4391" actId="1076"/>
          <ac:spMkLst>
            <pc:docMk/>
            <pc:sldMk cId="2361149502" sldId="641"/>
            <ac:spMk id="62" creationId="{3CE076FB-F3AA-48C9-A11B-3C453A08B29D}"/>
          </ac:spMkLst>
        </pc:spChg>
        <pc:spChg chg="add mod">
          <ac:chgData name="Santos, Brandon L" userId="79aee34a-4f25-4946-9561-c3b0fbb99377" providerId="ADAL" clId="{A33885FC-7F6E-4420-B498-2C42CEC5D1B7}" dt="2021-04-15T07:13:03.813" v="4392" actId="1076"/>
          <ac:spMkLst>
            <pc:docMk/>
            <pc:sldMk cId="2361149502" sldId="641"/>
            <ac:spMk id="63" creationId="{8725EA9B-A4C6-402C-A34E-3DE5866FB0B3}"/>
          </ac:spMkLst>
        </pc:spChg>
        <pc:spChg chg="add mod">
          <ac:chgData name="Santos, Brandon L" userId="79aee34a-4f25-4946-9561-c3b0fbb99377" providerId="ADAL" clId="{A33885FC-7F6E-4420-B498-2C42CEC5D1B7}" dt="2021-04-15T07:13:30.437" v="4397" actId="14100"/>
          <ac:spMkLst>
            <pc:docMk/>
            <pc:sldMk cId="2361149502" sldId="641"/>
            <ac:spMk id="69" creationId="{E3B50223-16C7-4CB9-939F-43B57EBA9290}"/>
          </ac:spMkLst>
        </pc:spChg>
        <pc:spChg chg="add mod">
          <ac:chgData name="Santos, Brandon L" userId="79aee34a-4f25-4946-9561-c3b0fbb99377" providerId="ADAL" clId="{A33885FC-7F6E-4420-B498-2C42CEC5D1B7}" dt="2021-04-15T07:13:50.604" v="4399" actId="14100"/>
          <ac:spMkLst>
            <pc:docMk/>
            <pc:sldMk cId="2361149502" sldId="641"/>
            <ac:spMk id="70" creationId="{7C8CFE8A-7A03-464E-866B-DA6395728A73}"/>
          </ac:spMkLst>
        </pc:spChg>
        <pc:spChg chg="add mod">
          <ac:chgData name="Santos, Brandon L" userId="79aee34a-4f25-4946-9561-c3b0fbb99377" providerId="ADAL" clId="{A33885FC-7F6E-4420-B498-2C42CEC5D1B7}" dt="2021-04-15T07:29:09.396" v="4631" actId="1076"/>
          <ac:spMkLst>
            <pc:docMk/>
            <pc:sldMk cId="2361149502" sldId="641"/>
            <ac:spMk id="71" creationId="{7850C238-47C9-4D0C-8A81-144CB21A8D17}"/>
          </ac:spMkLst>
        </pc:spChg>
        <pc:spChg chg="add mod">
          <ac:chgData name="Santos, Brandon L" userId="79aee34a-4f25-4946-9561-c3b0fbb99377" providerId="ADAL" clId="{A33885FC-7F6E-4420-B498-2C42CEC5D1B7}" dt="2021-04-15T07:29:09.396" v="4631" actId="1076"/>
          <ac:spMkLst>
            <pc:docMk/>
            <pc:sldMk cId="2361149502" sldId="641"/>
            <ac:spMk id="72" creationId="{8C22A9D1-7308-4103-A83A-E5CCC2836667}"/>
          </ac:spMkLst>
        </pc:spChg>
        <pc:spChg chg="add mod">
          <ac:chgData name="Santos, Brandon L" userId="79aee34a-4f25-4946-9561-c3b0fbb99377" providerId="ADAL" clId="{A33885FC-7F6E-4420-B498-2C42CEC5D1B7}" dt="2021-04-15T07:29:09.396" v="4631" actId="1076"/>
          <ac:spMkLst>
            <pc:docMk/>
            <pc:sldMk cId="2361149502" sldId="641"/>
            <ac:spMk id="73" creationId="{92376CA9-CCED-4F94-8423-B04F04808CC8}"/>
          </ac:spMkLst>
        </pc:spChg>
        <pc:spChg chg="add mod">
          <ac:chgData name="Santos, Brandon L" userId="79aee34a-4f25-4946-9561-c3b0fbb99377" providerId="ADAL" clId="{A33885FC-7F6E-4420-B498-2C42CEC5D1B7}" dt="2021-04-15T07:29:09.396" v="4631" actId="1076"/>
          <ac:spMkLst>
            <pc:docMk/>
            <pc:sldMk cId="2361149502" sldId="641"/>
            <ac:spMk id="74" creationId="{BEAD5248-AAAA-45CF-8CFE-F909E741BA19}"/>
          </ac:spMkLst>
        </pc:spChg>
        <pc:spChg chg="add mod">
          <ac:chgData name="Santos, Brandon L" userId="79aee34a-4f25-4946-9561-c3b0fbb99377" providerId="ADAL" clId="{A33885FC-7F6E-4420-B498-2C42CEC5D1B7}" dt="2021-04-17T05:48:59.040" v="6870" actId="14100"/>
          <ac:spMkLst>
            <pc:docMk/>
            <pc:sldMk cId="2361149502" sldId="641"/>
            <ac:spMk id="75" creationId="{21A8711B-386E-46E5-84DA-00D66D5239AF}"/>
          </ac:spMkLst>
        </pc:spChg>
        <pc:spChg chg="add mod">
          <ac:chgData name="Santos, Brandon L" userId="79aee34a-4f25-4946-9561-c3b0fbb99377" providerId="ADAL" clId="{A33885FC-7F6E-4420-B498-2C42CEC5D1B7}" dt="2021-04-15T07:25:45.708" v="4611" actId="1076"/>
          <ac:spMkLst>
            <pc:docMk/>
            <pc:sldMk cId="2361149502" sldId="641"/>
            <ac:spMk id="82" creationId="{6E562BD2-378C-421E-BCB3-0D3213357A93}"/>
          </ac:spMkLst>
        </pc:spChg>
        <pc:spChg chg="add del mod">
          <ac:chgData name="Santos, Brandon L" userId="79aee34a-4f25-4946-9561-c3b0fbb99377" providerId="ADAL" clId="{A33885FC-7F6E-4420-B498-2C42CEC5D1B7}" dt="2021-04-15T07:22:59.100" v="4580" actId="478"/>
          <ac:spMkLst>
            <pc:docMk/>
            <pc:sldMk cId="2361149502" sldId="641"/>
            <ac:spMk id="84" creationId="{D35674C2-65B1-4925-9A36-51D93DE76A37}"/>
          </ac:spMkLst>
        </pc:spChg>
        <pc:spChg chg="add mod">
          <ac:chgData name="Santos, Brandon L" userId="79aee34a-4f25-4946-9561-c3b0fbb99377" providerId="ADAL" clId="{A33885FC-7F6E-4420-B498-2C42CEC5D1B7}" dt="2021-04-15T07:29:09.396" v="4631" actId="1076"/>
          <ac:spMkLst>
            <pc:docMk/>
            <pc:sldMk cId="2361149502" sldId="641"/>
            <ac:spMk id="90" creationId="{3D63F591-C3AE-4799-96C1-830CD70B4564}"/>
          </ac:spMkLst>
        </pc:spChg>
        <pc:spChg chg="add mod">
          <ac:chgData name="Santos, Brandon L" userId="79aee34a-4f25-4946-9561-c3b0fbb99377" providerId="ADAL" clId="{A33885FC-7F6E-4420-B498-2C42CEC5D1B7}" dt="2021-04-15T07:29:09.396" v="4631" actId="1076"/>
          <ac:spMkLst>
            <pc:docMk/>
            <pc:sldMk cId="2361149502" sldId="641"/>
            <ac:spMk id="91" creationId="{8EBD3922-86C1-4702-A257-128326987E1B}"/>
          </ac:spMkLst>
        </pc:spChg>
        <pc:graphicFrameChg chg="del mod">
          <ac:chgData name="Santos, Brandon L" userId="79aee34a-4f25-4946-9561-c3b0fbb99377" providerId="ADAL" clId="{A33885FC-7F6E-4420-B498-2C42CEC5D1B7}" dt="2021-04-15T07:20:26.537" v="4560" actId="21"/>
          <ac:graphicFrameMkLst>
            <pc:docMk/>
            <pc:sldMk cId="2361149502" sldId="641"/>
            <ac:graphicFrameMk id="4" creationId="{69451FA3-D7B8-4B33-BE58-8E416AC3BFBA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15T06:27:05.778" v="3850" actId="478"/>
          <ac:graphicFrameMkLst>
            <pc:docMk/>
            <pc:sldMk cId="2361149502" sldId="641"/>
            <ac:graphicFrameMk id="5" creationId="{9C4BA0AF-7075-4519-969A-6CF784A0CB54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5T07:08:43.271" v="4339" actId="14100"/>
          <ac:graphicFrameMkLst>
            <pc:docMk/>
            <pc:sldMk cId="2361149502" sldId="641"/>
            <ac:graphicFrameMk id="6" creationId="{9C4BA0AF-7075-4519-969A-6CF784A0CB54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15T06:30:50.641" v="3893" actId="478"/>
          <ac:graphicFrameMkLst>
            <pc:docMk/>
            <pc:sldMk cId="2361149502" sldId="641"/>
            <ac:graphicFrameMk id="7" creationId="{994B5031-0063-4231-B9D9-A7303CA4CDA6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5T07:24:54.367" v="4597"/>
          <ac:graphicFrameMkLst>
            <pc:docMk/>
            <pc:sldMk cId="2361149502" sldId="641"/>
            <ac:graphicFrameMk id="8" creationId="{994B5031-0063-4231-B9D9-A7303CA4CDA6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5T06:39:37.098" v="4063"/>
          <ac:graphicFrameMkLst>
            <pc:docMk/>
            <pc:sldMk cId="2361149502" sldId="641"/>
            <ac:graphicFrameMk id="10" creationId="{22A243EE-4685-4D96-BF69-A750A2368CBD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5T06:39:48.322" v="4072"/>
          <ac:graphicFrameMkLst>
            <pc:docMk/>
            <pc:sldMk cId="2361149502" sldId="641"/>
            <ac:graphicFrameMk id="11" creationId="{22A243EE-4685-4D96-BF69-A750A2368CBD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5T06:40:48.366" v="4087"/>
          <ac:graphicFrameMkLst>
            <pc:docMk/>
            <pc:sldMk cId="2361149502" sldId="641"/>
            <ac:graphicFrameMk id="12" creationId="{22A243EE-4685-4D96-BF69-A750A2368CBD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5T06:41:37.192" v="4106"/>
          <ac:graphicFrameMkLst>
            <pc:docMk/>
            <pc:sldMk cId="2361149502" sldId="641"/>
            <ac:graphicFrameMk id="14" creationId="{22A243EE-4685-4D96-BF69-A750A2368CBD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5T06:41:36.316" v="4105"/>
          <ac:graphicFrameMkLst>
            <pc:docMk/>
            <pc:sldMk cId="2361149502" sldId="641"/>
            <ac:graphicFrameMk id="15" creationId="{22A243EE-4685-4D96-BF69-A750A2368CBD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15T06:41:42" v="4110" actId="478"/>
          <ac:graphicFrameMkLst>
            <pc:docMk/>
            <pc:sldMk cId="2361149502" sldId="641"/>
            <ac:graphicFrameMk id="16" creationId="{22A243EE-4685-4D96-BF69-A750A2368CBD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5T06:41:44.605" v="4113"/>
          <ac:graphicFrameMkLst>
            <pc:docMk/>
            <pc:sldMk cId="2361149502" sldId="641"/>
            <ac:graphicFrameMk id="17" creationId="{22A243EE-4685-4D96-BF69-A750A2368CBD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5T06:41:50.221" v="4118"/>
          <ac:graphicFrameMkLst>
            <pc:docMk/>
            <pc:sldMk cId="2361149502" sldId="641"/>
            <ac:graphicFrameMk id="19" creationId="{22A243EE-4685-4D96-BF69-A750A2368CBD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15T07:22:39.597" v="4576" actId="478"/>
          <ac:graphicFrameMkLst>
            <pc:docMk/>
            <pc:sldMk cId="2361149502" sldId="641"/>
            <ac:graphicFrameMk id="85" creationId="{22A243EE-4685-4D96-BF69-A750A2368CBD}"/>
          </ac:graphicFrameMkLst>
        </pc:graphicFrameChg>
        <pc:picChg chg="add del mod modCrop">
          <ac:chgData name="Santos, Brandon L" userId="79aee34a-4f25-4946-9561-c3b0fbb99377" providerId="ADAL" clId="{A33885FC-7F6E-4420-B498-2C42CEC5D1B7}" dt="2021-04-15T06:41:25.682" v="4100" actId="478"/>
          <ac:picMkLst>
            <pc:docMk/>
            <pc:sldMk cId="2361149502" sldId="641"/>
            <ac:picMk id="3" creationId="{D1998978-64AB-40A6-95C9-B9138233D135}"/>
          </ac:picMkLst>
        </pc:picChg>
        <pc:picChg chg="del">
          <ac:chgData name="Santos, Brandon L" userId="79aee34a-4f25-4946-9561-c3b0fbb99377" providerId="ADAL" clId="{A33885FC-7F6E-4420-B498-2C42CEC5D1B7}" dt="2021-04-15T06:26:54.227" v="3846" actId="478"/>
          <ac:picMkLst>
            <pc:docMk/>
            <pc:sldMk cId="2361149502" sldId="641"/>
            <ac:picMk id="9" creationId="{D917398A-7034-4328-913E-C407CD962B77}"/>
          </ac:picMkLst>
        </pc:picChg>
        <pc:picChg chg="add del mod modCrop">
          <ac:chgData name="Santos, Brandon L" userId="79aee34a-4f25-4946-9561-c3b0fbb99377" providerId="ADAL" clId="{A33885FC-7F6E-4420-B498-2C42CEC5D1B7}" dt="2021-04-15T06:41:24.681" v="4099" actId="478"/>
          <ac:picMkLst>
            <pc:docMk/>
            <pc:sldMk cId="2361149502" sldId="641"/>
            <ac:picMk id="13" creationId="{E6FEE99E-47EE-43E7-AF5B-BF33EA4D84EB}"/>
          </ac:picMkLst>
        </pc:picChg>
        <pc:picChg chg="add mod modCrop">
          <ac:chgData name="Santos, Brandon L" userId="79aee34a-4f25-4946-9561-c3b0fbb99377" providerId="ADAL" clId="{A33885FC-7F6E-4420-B498-2C42CEC5D1B7}" dt="2021-04-15T07:29:09.396" v="4631" actId="1076"/>
          <ac:picMkLst>
            <pc:docMk/>
            <pc:sldMk cId="2361149502" sldId="641"/>
            <ac:picMk id="18" creationId="{1FD30D15-1F89-44F2-B142-DF4021FF91C3}"/>
          </ac:picMkLst>
        </pc:picChg>
        <pc:picChg chg="add mod modCrop">
          <ac:chgData name="Santos, Brandon L" userId="79aee34a-4f25-4946-9561-c3b0fbb99377" providerId="ADAL" clId="{A33885FC-7F6E-4420-B498-2C42CEC5D1B7}" dt="2021-04-15T07:29:09.396" v="4631" actId="1076"/>
          <ac:picMkLst>
            <pc:docMk/>
            <pc:sldMk cId="2361149502" sldId="641"/>
            <ac:picMk id="20" creationId="{36705678-2D9D-4519-ABA4-FB8228E9C608}"/>
          </ac:picMkLst>
        </pc:picChg>
        <pc:picChg chg="add del mod modCrop">
          <ac:chgData name="Santos, Brandon L" userId="79aee34a-4f25-4946-9561-c3b0fbb99377" providerId="ADAL" clId="{A33885FC-7F6E-4420-B498-2C42CEC5D1B7}" dt="2021-04-15T07:17:17.880" v="4458" actId="478"/>
          <ac:picMkLst>
            <pc:docMk/>
            <pc:sldMk cId="2361149502" sldId="641"/>
            <ac:picMk id="77" creationId="{6BFA5954-6E76-4FB1-BBEA-F9F34FB0EA1B}"/>
          </ac:picMkLst>
        </pc:picChg>
        <pc:picChg chg="add del">
          <ac:chgData name="Santos, Brandon L" userId="79aee34a-4f25-4946-9561-c3b0fbb99377" providerId="ADAL" clId="{A33885FC-7F6E-4420-B498-2C42CEC5D1B7}" dt="2021-04-15T07:17:26.681" v="4460" actId="478"/>
          <ac:picMkLst>
            <pc:docMk/>
            <pc:sldMk cId="2361149502" sldId="641"/>
            <ac:picMk id="79" creationId="{D7140734-7676-4F02-B4D6-E715BEF0303B}"/>
          </ac:picMkLst>
        </pc:picChg>
        <pc:picChg chg="add del mod modCrop">
          <ac:chgData name="Santos, Brandon L" userId="79aee34a-4f25-4946-9561-c3b0fbb99377" providerId="ADAL" clId="{A33885FC-7F6E-4420-B498-2C42CEC5D1B7}" dt="2021-04-15T07:23:31.248" v="4584" actId="478"/>
          <ac:picMkLst>
            <pc:docMk/>
            <pc:sldMk cId="2361149502" sldId="641"/>
            <ac:picMk id="81" creationId="{29A5408F-70D5-4DB6-A0F2-9C7B44742FB9}"/>
          </ac:picMkLst>
        </pc:picChg>
        <pc:picChg chg="add del mod modCrop">
          <ac:chgData name="Santos, Brandon L" userId="79aee34a-4f25-4946-9561-c3b0fbb99377" providerId="ADAL" clId="{A33885FC-7F6E-4420-B498-2C42CEC5D1B7}" dt="2021-04-15T07:24:50.904" v="4596" actId="478"/>
          <ac:picMkLst>
            <pc:docMk/>
            <pc:sldMk cId="2361149502" sldId="641"/>
            <ac:picMk id="87" creationId="{9E6C49E2-A9C2-44FB-872C-E0E55148BCEC}"/>
          </ac:picMkLst>
        </pc:picChg>
        <pc:picChg chg="add mod modCrop">
          <ac:chgData name="Santos, Brandon L" userId="79aee34a-4f25-4946-9561-c3b0fbb99377" providerId="ADAL" clId="{A33885FC-7F6E-4420-B498-2C42CEC5D1B7}" dt="2021-04-15T07:25:40.004" v="4610" actId="14100"/>
          <ac:picMkLst>
            <pc:docMk/>
            <pc:sldMk cId="2361149502" sldId="641"/>
            <ac:picMk id="89" creationId="{F1AA5DC1-08A8-45BF-B23E-5E4E994DC8C8}"/>
          </ac:picMkLst>
        </pc:picChg>
        <pc:cxnChg chg="add del mod">
          <ac:chgData name="Santos, Brandon L" userId="79aee34a-4f25-4946-9561-c3b0fbb99377" providerId="ADAL" clId="{A33885FC-7F6E-4420-B498-2C42CEC5D1B7}" dt="2021-04-15T06:53:39.673" v="4179" actId="478"/>
          <ac:cxnSpMkLst>
            <pc:docMk/>
            <pc:sldMk cId="2361149502" sldId="641"/>
            <ac:cxnSpMk id="22" creationId="{51A740E1-EA2B-45A2-BA2E-B7923C4B15F0}"/>
          </ac:cxnSpMkLst>
        </pc:cxnChg>
        <pc:cxnChg chg="add del mod">
          <ac:chgData name="Santos, Brandon L" userId="79aee34a-4f25-4946-9561-c3b0fbb99377" providerId="ADAL" clId="{A33885FC-7F6E-4420-B498-2C42CEC5D1B7}" dt="2021-04-15T07:11:39.113" v="4369" actId="478"/>
          <ac:cxnSpMkLst>
            <pc:docMk/>
            <pc:sldMk cId="2361149502" sldId="641"/>
            <ac:cxnSpMk id="28" creationId="{E287E94B-3D53-4912-B73C-73964F3A383D}"/>
          </ac:cxnSpMkLst>
        </pc:cxnChg>
        <pc:cxnChg chg="add del mod">
          <ac:chgData name="Santos, Brandon L" userId="79aee34a-4f25-4946-9561-c3b0fbb99377" providerId="ADAL" clId="{A33885FC-7F6E-4420-B498-2C42CEC5D1B7}" dt="2021-04-15T07:01:35.466" v="4268" actId="478"/>
          <ac:cxnSpMkLst>
            <pc:docMk/>
            <pc:sldMk cId="2361149502" sldId="641"/>
            <ac:cxnSpMk id="29" creationId="{57C08BD2-4F0D-4114-99E1-C6F8325BAC54}"/>
          </ac:cxnSpMkLst>
        </pc:cxnChg>
        <pc:cxnChg chg="add del mod">
          <ac:chgData name="Santos, Brandon L" userId="79aee34a-4f25-4946-9561-c3b0fbb99377" providerId="ADAL" clId="{A33885FC-7F6E-4420-B498-2C42CEC5D1B7}" dt="2021-04-15T07:09:31.475" v="4346" actId="478"/>
          <ac:cxnSpMkLst>
            <pc:docMk/>
            <pc:sldMk cId="2361149502" sldId="641"/>
            <ac:cxnSpMk id="32" creationId="{F31F7C03-F3EB-4EC8-A13F-58C56C5F4413}"/>
          </ac:cxnSpMkLst>
        </pc:cxnChg>
        <pc:cxnChg chg="add del mod">
          <ac:chgData name="Santos, Brandon L" userId="79aee34a-4f25-4946-9561-c3b0fbb99377" providerId="ADAL" clId="{A33885FC-7F6E-4420-B498-2C42CEC5D1B7}" dt="2021-04-15T07:01:19.641" v="4263" actId="478"/>
          <ac:cxnSpMkLst>
            <pc:docMk/>
            <pc:sldMk cId="2361149502" sldId="641"/>
            <ac:cxnSpMk id="37" creationId="{F581B38D-4681-4CE2-B91A-4FF497B6A0E2}"/>
          </ac:cxnSpMkLst>
        </pc:cxnChg>
        <pc:cxnChg chg="add del mod">
          <ac:chgData name="Santos, Brandon L" userId="79aee34a-4f25-4946-9561-c3b0fbb99377" providerId="ADAL" clId="{A33885FC-7F6E-4420-B498-2C42CEC5D1B7}" dt="2021-04-15T07:12:16.496" v="4376" actId="478"/>
          <ac:cxnSpMkLst>
            <pc:docMk/>
            <pc:sldMk cId="2361149502" sldId="641"/>
            <ac:cxnSpMk id="40" creationId="{5C99365C-5420-4B8D-9E81-4E2E1AA81764}"/>
          </ac:cxnSpMkLst>
        </pc:cxnChg>
        <pc:cxnChg chg="add del mod">
          <ac:chgData name="Santos, Brandon L" userId="79aee34a-4f25-4946-9561-c3b0fbb99377" providerId="ADAL" clId="{A33885FC-7F6E-4420-B498-2C42CEC5D1B7}" dt="2021-04-15T07:13:45.256" v="4398" actId="478"/>
          <ac:cxnSpMkLst>
            <pc:docMk/>
            <pc:sldMk cId="2361149502" sldId="641"/>
            <ac:cxnSpMk id="42" creationId="{E9971832-D836-4F97-B983-E6B224E1F235}"/>
          </ac:cxnSpMkLst>
        </pc:cxnChg>
        <pc:cxnChg chg="add del mod">
          <ac:chgData name="Santos, Brandon L" userId="79aee34a-4f25-4946-9561-c3b0fbb99377" providerId="ADAL" clId="{A33885FC-7F6E-4420-B498-2C42CEC5D1B7}" dt="2021-04-15T07:07:57.617" v="4330" actId="478"/>
          <ac:cxnSpMkLst>
            <pc:docMk/>
            <pc:sldMk cId="2361149502" sldId="641"/>
            <ac:cxnSpMk id="48" creationId="{0239D793-DD14-4954-ABB9-2F2D76122C90}"/>
          </ac:cxnSpMkLst>
        </pc:cxnChg>
        <pc:cxnChg chg="add del mod">
          <ac:chgData name="Santos, Brandon L" userId="79aee34a-4f25-4946-9561-c3b0fbb99377" providerId="ADAL" clId="{A33885FC-7F6E-4420-B498-2C42CEC5D1B7}" dt="2021-04-15T07:12:35.193" v="4385" actId="478"/>
          <ac:cxnSpMkLst>
            <pc:docMk/>
            <pc:sldMk cId="2361149502" sldId="641"/>
            <ac:cxnSpMk id="52" creationId="{214088C5-CFC9-4177-9A15-CFF5F9366CBD}"/>
          </ac:cxnSpMkLst>
        </pc:cxnChg>
        <pc:cxnChg chg="add del mod">
          <ac:chgData name="Santos, Brandon L" userId="79aee34a-4f25-4946-9561-c3b0fbb99377" providerId="ADAL" clId="{A33885FC-7F6E-4420-B498-2C42CEC5D1B7}" dt="2021-04-15T07:07:33.001" v="4323" actId="478"/>
          <ac:cxnSpMkLst>
            <pc:docMk/>
            <pc:sldMk cId="2361149502" sldId="641"/>
            <ac:cxnSpMk id="57" creationId="{C096EDB9-6563-45A0-95F5-224DA2410AC0}"/>
          </ac:cxnSpMkLst>
        </pc:cxnChg>
      </pc:sldChg>
      <pc:sldChg chg="addSp delSp modSp add del mod ord addCm delCm">
        <pc:chgData name="Santos, Brandon L" userId="79aee34a-4f25-4946-9561-c3b0fbb99377" providerId="ADAL" clId="{A33885FC-7F6E-4420-B498-2C42CEC5D1B7}" dt="2021-04-20T06:03:14.109" v="12626" actId="47"/>
        <pc:sldMkLst>
          <pc:docMk/>
          <pc:sldMk cId="3587088017" sldId="642"/>
        </pc:sldMkLst>
        <pc:spChg chg="mod">
          <ac:chgData name="Santos, Brandon L" userId="79aee34a-4f25-4946-9561-c3b0fbb99377" providerId="ADAL" clId="{A33885FC-7F6E-4420-B498-2C42CEC5D1B7}" dt="2021-04-16T00:20:56.167" v="4754" actId="20577"/>
          <ac:spMkLst>
            <pc:docMk/>
            <pc:sldMk cId="3587088017" sldId="642"/>
            <ac:spMk id="3" creationId="{CE02E723-37BD-4A2E-A515-8D8BE1CF98C8}"/>
          </ac:spMkLst>
        </pc:spChg>
        <pc:spChg chg="add mod ord">
          <ac:chgData name="Santos, Brandon L" userId="79aee34a-4f25-4946-9561-c3b0fbb99377" providerId="ADAL" clId="{A33885FC-7F6E-4420-B498-2C42CEC5D1B7}" dt="2021-04-16T00:26:53.064" v="5184" actId="113"/>
          <ac:spMkLst>
            <pc:docMk/>
            <pc:sldMk cId="3587088017" sldId="642"/>
            <ac:spMk id="6" creationId="{C08EAD57-7A91-4AA2-A00F-04F40DAB371F}"/>
          </ac:spMkLst>
        </pc:spChg>
        <pc:spChg chg="add mod">
          <ac:chgData name="Santos, Brandon L" userId="79aee34a-4f25-4946-9561-c3b0fbb99377" providerId="ADAL" clId="{A33885FC-7F6E-4420-B498-2C42CEC5D1B7}" dt="2021-04-18T23:04:28.453" v="10408" actId="1076"/>
          <ac:spMkLst>
            <pc:docMk/>
            <pc:sldMk cId="3587088017" sldId="642"/>
            <ac:spMk id="7" creationId="{36B73E30-3674-4B02-8A85-A0223F8B9EFC}"/>
          </ac:spMkLst>
        </pc:spChg>
        <pc:graphicFrameChg chg="add mod">
          <ac:chgData name="Santos, Brandon L" userId="79aee34a-4f25-4946-9561-c3b0fbb99377" providerId="ADAL" clId="{A33885FC-7F6E-4420-B498-2C42CEC5D1B7}" dt="2021-04-16T00:26:04.576" v="5084" actId="1076"/>
          <ac:graphicFrameMkLst>
            <pc:docMk/>
            <pc:sldMk cId="3587088017" sldId="642"/>
            <ac:graphicFrameMk id="5" creationId="{6DEE9631-F1AC-44AC-9E36-29BC062F4AE9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16T00:24:50.231" v="5060" actId="478"/>
          <ac:graphicFrameMkLst>
            <pc:docMk/>
            <pc:sldMk cId="3587088017" sldId="642"/>
            <ac:graphicFrameMk id="7" creationId="{0A2EE426-6DEA-4A63-BC67-6EFCC5282D80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16T00:26:04.576" v="5084" actId="1076"/>
          <ac:graphicFrameMkLst>
            <pc:docMk/>
            <pc:sldMk cId="3587088017" sldId="642"/>
            <ac:graphicFrameMk id="8" creationId="{40BE8062-F1E6-481B-B2B1-5C599631B05C}"/>
          </ac:graphicFrameMkLst>
        </pc:graphicFrameChg>
        <pc:picChg chg="add mod">
          <ac:chgData name="Santos, Brandon L" userId="79aee34a-4f25-4946-9561-c3b0fbb99377" providerId="ADAL" clId="{A33885FC-7F6E-4420-B498-2C42CEC5D1B7}" dt="2021-04-18T23:04:59.369" v="10411" actId="14100"/>
          <ac:picMkLst>
            <pc:docMk/>
            <pc:sldMk cId="3587088017" sldId="642"/>
            <ac:picMk id="1026" creationId="{FD7E945C-1C9D-47A6-93EA-59E3E7BCE955}"/>
          </ac:picMkLst>
        </pc:picChg>
        <pc:cxnChg chg="add del">
          <ac:chgData name="Santos, Brandon L" userId="79aee34a-4f25-4946-9561-c3b0fbb99377" providerId="ADAL" clId="{A33885FC-7F6E-4420-B498-2C42CEC5D1B7}" dt="2021-04-18T23:04:49.878" v="10410" actId="478"/>
          <ac:cxnSpMkLst>
            <pc:docMk/>
            <pc:sldMk cId="3587088017" sldId="642"/>
            <ac:cxnSpMk id="10" creationId="{CC37FF4F-40A5-4709-A74D-7FB0800021AE}"/>
          </ac:cxnSpMkLst>
        </pc:cxnChg>
      </pc:sldChg>
      <pc:sldChg chg="addSp delSp modSp add del mod ord">
        <pc:chgData name="Santos, Brandon L" userId="79aee34a-4f25-4946-9561-c3b0fbb99377" providerId="ADAL" clId="{A33885FC-7F6E-4420-B498-2C42CEC5D1B7}" dt="2021-04-20T06:03:24.114" v="12627" actId="47"/>
        <pc:sldMkLst>
          <pc:docMk/>
          <pc:sldMk cId="3293562689" sldId="644"/>
        </pc:sldMkLst>
        <pc:spChg chg="mod">
          <ac:chgData name="Santos, Brandon L" userId="79aee34a-4f25-4946-9561-c3b0fbb99377" providerId="ADAL" clId="{A33885FC-7F6E-4420-B498-2C42CEC5D1B7}" dt="2021-04-16T00:29:16.950" v="5216" actId="20577"/>
          <ac:spMkLst>
            <pc:docMk/>
            <pc:sldMk cId="3293562689" sldId="644"/>
            <ac:spMk id="2" creationId="{1F8E947E-ECDE-4ED5-B59C-4AEF377D0A92}"/>
          </ac:spMkLst>
        </pc:spChg>
        <pc:spChg chg="add mod">
          <ac:chgData name="Santos, Brandon L" userId="79aee34a-4f25-4946-9561-c3b0fbb99377" providerId="ADAL" clId="{A33885FC-7F6E-4420-B498-2C42CEC5D1B7}" dt="2021-04-16T00:33:06.214" v="5416" actId="20577"/>
          <ac:spMkLst>
            <pc:docMk/>
            <pc:sldMk cId="3293562689" sldId="644"/>
            <ac:spMk id="23" creationId="{D270F028-1B2F-4ED2-A1BC-0DA654891909}"/>
          </ac:spMkLst>
        </pc:spChg>
        <pc:spChg chg="del">
          <ac:chgData name="Santos, Brandon L" userId="79aee34a-4f25-4946-9561-c3b0fbb99377" providerId="ADAL" clId="{A33885FC-7F6E-4420-B498-2C42CEC5D1B7}" dt="2021-04-16T00:28:39.942" v="5194" actId="478"/>
          <ac:spMkLst>
            <pc:docMk/>
            <pc:sldMk cId="3293562689" sldId="644"/>
            <ac:spMk id="30" creationId="{55C311E8-2244-4040-BBB5-99A67A78955E}"/>
          </ac:spMkLst>
        </pc:spChg>
        <pc:spChg chg="del">
          <ac:chgData name="Santos, Brandon L" userId="79aee34a-4f25-4946-9561-c3b0fbb99377" providerId="ADAL" clId="{A33885FC-7F6E-4420-B498-2C42CEC5D1B7}" dt="2021-04-16T00:28:39.942" v="5194" actId="478"/>
          <ac:spMkLst>
            <pc:docMk/>
            <pc:sldMk cId="3293562689" sldId="644"/>
            <ac:spMk id="38" creationId="{741B2908-68A1-434A-9D75-B585447B2E49}"/>
          </ac:spMkLst>
        </pc:spChg>
        <pc:spChg chg="del">
          <ac:chgData name="Santos, Brandon L" userId="79aee34a-4f25-4946-9561-c3b0fbb99377" providerId="ADAL" clId="{A33885FC-7F6E-4420-B498-2C42CEC5D1B7}" dt="2021-04-16T00:28:39.942" v="5194" actId="478"/>
          <ac:spMkLst>
            <pc:docMk/>
            <pc:sldMk cId="3293562689" sldId="644"/>
            <ac:spMk id="55" creationId="{E6CF427B-43BB-4F99-9271-74718BF0BD61}"/>
          </ac:spMkLst>
        </pc:spChg>
        <pc:spChg chg="del">
          <ac:chgData name="Santos, Brandon L" userId="79aee34a-4f25-4946-9561-c3b0fbb99377" providerId="ADAL" clId="{A33885FC-7F6E-4420-B498-2C42CEC5D1B7}" dt="2021-04-16T00:28:33.213" v="5191" actId="478"/>
          <ac:spMkLst>
            <pc:docMk/>
            <pc:sldMk cId="3293562689" sldId="644"/>
            <ac:spMk id="62" creationId="{3CE076FB-F3AA-48C9-A11B-3C453A08B29D}"/>
          </ac:spMkLst>
        </pc:spChg>
        <pc:spChg chg="del">
          <ac:chgData name="Santos, Brandon L" userId="79aee34a-4f25-4946-9561-c3b0fbb99377" providerId="ADAL" clId="{A33885FC-7F6E-4420-B498-2C42CEC5D1B7}" dt="2021-04-16T00:28:33.213" v="5191" actId="478"/>
          <ac:spMkLst>
            <pc:docMk/>
            <pc:sldMk cId="3293562689" sldId="644"/>
            <ac:spMk id="63" creationId="{8725EA9B-A4C6-402C-A34E-3DE5866FB0B3}"/>
          </ac:spMkLst>
        </pc:spChg>
        <pc:spChg chg="del">
          <ac:chgData name="Santos, Brandon L" userId="79aee34a-4f25-4946-9561-c3b0fbb99377" providerId="ADAL" clId="{A33885FC-7F6E-4420-B498-2C42CEC5D1B7}" dt="2021-04-16T00:28:33.213" v="5191" actId="478"/>
          <ac:spMkLst>
            <pc:docMk/>
            <pc:sldMk cId="3293562689" sldId="644"/>
            <ac:spMk id="69" creationId="{E3B50223-16C7-4CB9-939F-43B57EBA9290}"/>
          </ac:spMkLst>
        </pc:spChg>
        <pc:spChg chg="del">
          <ac:chgData name="Santos, Brandon L" userId="79aee34a-4f25-4946-9561-c3b0fbb99377" providerId="ADAL" clId="{A33885FC-7F6E-4420-B498-2C42CEC5D1B7}" dt="2021-04-16T00:28:33.213" v="5191" actId="478"/>
          <ac:spMkLst>
            <pc:docMk/>
            <pc:sldMk cId="3293562689" sldId="644"/>
            <ac:spMk id="70" creationId="{7C8CFE8A-7A03-464E-866B-DA6395728A73}"/>
          </ac:spMkLst>
        </pc:spChg>
        <pc:spChg chg="del">
          <ac:chgData name="Santos, Brandon L" userId="79aee34a-4f25-4946-9561-c3b0fbb99377" providerId="ADAL" clId="{A33885FC-7F6E-4420-B498-2C42CEC5D1B7}" dt="2021-04-16T00:28:39.942" v="5194" actId="478"/>
          <ac:spMkLst>
            <pc:docMk/>
            <pc:sldMk cId="3293562689" sldId="644"/>
            <ac:spMk id="71" creationId="{7850C238-47C9-4D0C-8A81-144CB21A8D17}"/>
          </ac:spMkLst>
        </pc:spChg>
        <pc:spChg chg="del">
          <ac:chgData name="Santos, Brandon L" userId="79aee34a-4f25-4946-9561-c3b0fbb99377" providerId="ADAL" clId="{A33885FC-7F6E-4420-B498-2C42CEC5D1B7}" dt="2021-04-16T00:28:39.942" v="5194" actId="478"/>
          <ac:spMkLst>
            <pc:docMk/>
            <pc:sldMk cId="3293562689" sldId="644"/>
            <ac:spMk id="72" creationId="{8C22A9D1-7308-4103-A83A-E5CCC2836667}"/>
          </ac:spMkLst>
        </pc:spChg>
        <pc:spChg chg="del">
          <ac:chgData name="Santos, Brandon L" userId="79aee34a-4f25-4946-9561-c3b0fbb99377" providerId="ADAL" clId="{A33885FC-7F6E-4420-B498-2C42CEC5D1B7}" dt="2021-04-16T00:28:39.942" v="5194" actId="478"/>
          <ac:spMkLst>
            <pc:docMk/>
            <pc:sldMk cId="3293562689" sldId="644"/>
            <ac:spMk id="73" creationId="{92376CA9-CCED-4F94-8423-B04F04808CC8}"/>
          </ac:spMkLst>
        </pc:spChg>
        <pc:spChg chg="del">
          <ac:chgData name="Santos, Brandon L" userId="79aee34a-4f25-4946-9561-c3b0fbb99377" providerId="ADAL" clId="{A33885FC-7F6E-4420-B498-2C42CEC5D1B7}" dt="2021-04-16T00:28:39.942" v="5194" actId="478"/>
          <ac:spMkLst>
            <pc:docMk/>
            <pc:sldMk cId="3293562689" sldId="644"/>
            <ac:spMk id="74" creationId="{BEAD5248-AAAA-45CF-8CFE-F909E741BA19}"/>
          </ac:spMkLst>
        </pc:spChg>
        <pc:spChg chg="del">
          <ac:chgData name="Santos, Brandon L" userId="79aee34a-4f25-4946-9561-c3b0fbb99377" providerId="ADAL" clId="{A33885FC-7F6E-4420-B498-2C42CEC5D1B7}" dt="2021-04-16T00:28:39.942" v="5194" actId="478"/>
          <ac:spMkLst>
            <pc:docMk/>
            <pc:sldMk cId="3293562689" sldId="644"/>
            <ac:spMk id="75" creationId="{21A8711B-386E-46E5-84DA-00D66D5239AF}"/>
          </ac:spMkLst>
        </pc:spChg>
        <pc:spChg chg="del">
          <ac:chgData name="Santos, Brandon L" userId="79aee34a-4f25-4946-9561-c3b0fbb99377" providerId="ADAL" clId="{A33885FC-7F6E-4420-B498-2C42CEC5D1B7}" dt="2021-04-16T00:28:43.326" v="5195" actId="478"/>
          <ac:spMkLst>
            <pc:docMk/>
            <pc:sldMk cId="3293562689" sldId="644"/>
            <ac:spMk id="82" creationId="{6E562BD2-378C-421E-BCB3-0D3213357A93}"/>
          </ac:spMkLst>
        </pc:spChg>
        <pc:spChg chg="del">
          <ac:chgData name="Santos, Brandon L" userId="79aee34a-4f25-4946-9561-c3b0fbb99377" providerId="ADAL" clId="{A33885FC-7F6E-4420-B498-2C42CEC5D1B7}" dt="2021-04-16T00:28:39.942" v="5194" actId="478"/>
          <ac:spMkLst>
            <pc:docMk/>
            <pc:sldMk cId="3293562689" sldId="644"/>
            <ac:spMk id="90" creationId="{3D63F591-C3AE-4799-96C1-830CD70B4564}"/>
          </ac:spMkLst>
        </pc:spChg>
        <pc:spChg chg="del">
          <ac:chgData name="Santos, Brandon L" userId="79aee34a-4f25-4946-9561-c3b0fbb99377" providerId="ADAL" clId="{A33885FC-7F6E-4420-B498-2C42CEC5D1B7}" dt="2021-04-16T00:28:39.942" v="5194" actId="478"/>
          <ac:spMkLst>
            <pc:docMk/>
            <pc:sldMk cId="3293562689" sldId="644"/>
            <ac:spMk id="91" creationId="{8EBD3922-86C1-4702-A257-128326987E1B}"/>
          </ac:spMkLst>
        </pc:spChg>
        <pc:graphicFrameChg chg="del">
          <ac:chgData name="Santos, Brandon L" userId="79aee34a-4f25-4946-9561-c3b0fbb99377" providerId="ADAL" clId="{A33885FC-7F6E-4420-B498-2C42CEC5D1B7}" dt="2021-04-16T00:28:31.505" v="5190" actId="478"/>
          <ac:graphicFrameMkLst>
            <pc:docMk/>
            <pc:sldMk cId="3293562689" sldId="644"/>
            <ac:graphicFrameMk id="6" creationId="{9C4BA0AF-7075-4519-969A-6CF784A0CB54}"/>
          </ac:graphicFrameMkLst>
        </pc:graphicFrameChg>
        <pc:graphicFrameChg chg="del">
          <ac:chgData name="Santos, Brandon L" userId="79aee34a-4f25-4946-9561-c3b0fbb99377" providerId="ADAL" clId="{A33885FC-7F6E-4420-B498-2C42CEC5D1B7}" dt="2021-04-16T00:28:29.377" v="5189" actId="478"/>
          <ac:graphicFrameMkLst>
            <pc:docMk/>
            <pc:sldMk cId="3293562689" sldId="644"/>
            <ac:graphicFrameMk id="8" creationId="{994B5031-0063-4231-B9D9-A7303CA4CDA6}"/>
          </ac:graphicFrameMkLst>
        </pc:graphicFrameChg>
        <pc:picChg chg="del">
          <ac:chgData name="Santos, Brandon L" userId="79aee34a-4f25-4946-9561-c3b0fbb99377" providerId="ADAL" clId="{A33885FC-7F6E-4420-B498-2C42CEC5D1B7}" dt="2021-04-16T00:28:39.942" v="5194" actId="478"/>
          <ac:picMkLst>
            <pc:docMk/>
            <pc:sldMk cId="3293562689" sldId="644"/>
            <ac:picMk id="18" creationId="{1FD30D15-1F89-44F2-B142-DF4021FF91C3}"/>
          </ac:picMkLst>
        </pc:picChg>
        <pc:picChg chg="del">
          <ac:chgData name="Santos, Brandon L" userId="79aee34a-4f25-4946-9561-c3b0fbb99377" providerId="ADAL" clId="{A33885FC-7F6E-4420-B498-2C42CEC5D1B7}" dt="2021-04-16T00:28:39.942" v="5194" actId="478"/>
          <ac:picMkLst>
            <pc:docMk/>
            <pc:sldMk cId="3293562689" sldId="644"/>
            <ac:picMk id="20" creationId="{36705678-2D9D-4519-ABA4-FB8228E9C608}"/>
          </ac:picMkLst>
        </pc:picChg>
        <pc:picChg chg="del">
          <ac:chgData name="Santos, Brandon L" userId="79aee34a-4f25-4946-9561-c3b0fbb99377" providerId="ADAL" clId="{A33885FC-7F6E-4420-B498-2C42CEC5D1B7}" dt="2021-04-16T00:28:27.606" v="5188" actId="478"/>
          <ac:picMkLst>
            <pc:docMk/>
            <pc:sldMk cId="3293562689" sldId="644"/>
            <ac:picMk id="89" creationId="{F1AA5DC1-08A8-45BF-B23E-5E4E994DC8C8}"/>
          </ac:picMkLst>
        </pc:picChg>
      </pc:sldChg>
      <pc:sldChg chg="addSp delSp modSp add del mod ord modClrScheme chgLayout">
        <pc:chgData name="Santos, Brandon L" userId="79aee34a-4f25-4946-9561-c3b0fbb99377" providerId="ADAL" clId="{A33885FC-7F6E-4420-B498-2C42CEC5D1B7}" dt="2021-04-20T05:56:06.700" v="12620" actId="47"/>
        <pc:sldMkLst>
          <pc:docMk/>
          <pc:sldMk cId="1372108569" sldId="645"/>
        </pc:sldMkLst>
        <pc:spChg chg="mod ord">
          <ac:chgData name="Santos, Brandon L" userId="79aee34a-4f25-4946-9561-c3b0fbb99377" providerId="ADAL" clId="{A33885FC-7F6E-4420-B498-2C42CEC5D1B7}" dt="2021-04-17T06:16:11.246" v="7212" actId="1076"/>
          <ac:spMkLst>
            <pc:docMk/>
            <pc:sldMk cId="1372108569" sldId="645"/>
            <ac:spMk id="2" creationId="{1F8E947E-ECDE-4ED5-B59C-4AEF377D0A92}"/>
          </ac:spMkLst>
        </pc:spChg>
        <pc:spChg chg="add del mod">
          <ac:chgData name="Santos, Brandon L" userId="79aee34a-4f25-4946-9561-c3b0fbb99377" providerId="ADAL" clId="{A33885FC-7F6E-4420-B498-2C42CEC5D1B7}" dt="2021-04-17T05:58:07.497" v="6881" actId="478"/>
          <ac:spMkLst>
            <pc:docMk/>
            <pc:sldMk cId="1372108569" sldId="645"/>
            <ac:spMk id="4" creationId="{DDC0A79A-60F4-4022-B780-89904D00E6E2}"/>
          </ac:spMkLst>
        </pc:spChg>
        <pc:spChg chg="add mod">
          <ac:chgData name="Santos, Brandon L" userId="79aee34a-4f25-4946-9561-c3b0fbb99377" providerId="ADAL" clId="{A33885FC-7F6E-4420-B498-2C42CEC5D1B7}" dt="2021-04-17T07:34:47.299" v="7726" actId="1076"/>
          <ac:spMkLst>
            <pc:docMk/>
            <pc:sldMk cId="1372108569" sldId="645"/>
            <ac:spMk id="5" creationId="{D7156167-7E2D-4D0A-B50D-534BD7BBDCCC}"/>
          </ac:spMkLst>
        </pc:spChg>
        <pc:spChg chg="add del mod">
          <ac:chgData name="Santos, Brandon L" userId="79aee34a-4f25-4946-9561-c3b0fbb99377" providerId="ADAL" clId="{A33885FC-7F6E-4420-B498-2C42CEC5D1B7}" dt="2021-04-16T05:16:25.638" v="5777" actId="478"/>
          <ac:spMkLst>
            <pc:docMk/>
            <pc:sldMk cId="1372108569" sldId="645"/>
            <ac:spMk id="10" creationId="{62C5200E-955B-4B2B-87C5-E8EA3EA0E699}"/>
          </ac:spMkLst>
        </pc:spChg>
        <pc:spChg chg="del mod">
          <ac:chgData name="Santos, Brandon L" userId="79aee34a-4f25-4946-9561-c3b0fbb99377" providerId="ADAL" clId="{A33885FC-7F6E-4420-B498-2C42CEC5D1B7}" dt="2021-04-16T05:16:23.392" v="5776" actId="478"/>
          <ac:spMkLst>
            <pc:docMk/>
            <pc:sldMk cId="1372108569" sldId="645"/>
            <ac:spMk id="11" creationId="{70828696-857B-4E84-98AC-B80B1E7BF7FF}"/>
          </ac:spMkLst>
        </pc:spChg>
        <pc:spChg chg="add mod">
          <ac:chgData name="Santos, Brandon L" userId="79aee34a-4f25-4946-9561-c3b0fbb99377" providerId="ADAL" clId="{A33885FC-7F6E-4420-B498-2C42CEC5D1B7}" dt="2021-04-17T05:58:10.523" v="6882" actId="1076"/>
          <ac:spMkLst>
            <pc:docMk/>
            <pc:sldMk cId="1372108569" sldId="645"/>
            <ac:spMk id="13" creationId="{61E5C718-FAFF-4610-98E2-BF03FEDF3E92}"/>
          </ac:spMkLst>
        </pc:spChg>
        <pc:spChg chg="add del mod">
          <ac:chgData name="Santos, Brandon L" userId="79aee34a-4f25-4946-9561-c3b0fbb99377" providerId="ADAL" clId="{A33885FC-7F6E-4420-B498-2C42CEC5D1B7}" dt="2021-04-16T05:15:13.767" v="5762" actId="26606"/>
          <ac:spMkLst>
            <pc:docMk/>
            <pc:sldMk cId="1372108569" sldId="645"/>
            <ac:spMk id="14" creationId="{35B35F90-82E5-426C-84B2-D6B7F65D686E}"/>
          </ac:spMkLst>
        </pc:spChg>
        <pc:spChg chg="add mod">
          <ac:chgData name="Santos, Brandon L" userId="79aee34a-4f25-4946-9561-c3b0fbb99377" providerId="ADAL" clId="{A33885FC-7F6E-4420-B498-2C42CEC5D1B7}" dt="2021-04-16T05:15:31.933" v="5764" actId="26606"/>
          <ac:spMkLst>
            <pc:docMk/>
            <pc:sldMk cId="1372108569" sldId="645"/>
            <ac:spMk id="15" creationId="{013C6A3E-F663-430C-935B-2912A0998653}"/>
          </ac:spMkLst>
        </pc:spChg>
        <pc:spChg chg="add del mod">
          <ac:chgData name="Santos, Brandon L" userId="79aee34a-4f25-4946-9561-c3b0fbb99377" providerId="ADAL" clId="{A33885FC-7F6E-4420-B498-2C42CEC5D1B7}" dt="2021-04-16T00:38:19.915" v="5720" actId="26606"/>
          <ac:spMkLst>
            <pc:docMk/>
            <pc:sldMk cId="1372108569" sldId="645"/>
            <ac:spMk id="16" creationId="{559675A1-703A-477A-B243-8081AFB802AE}"/>
          </ac:spMkLst>
        </pc:spChg>
        <pc:spChg chg="add del mod">
          <ac:chgData name="Santos, Brandon L" userId="79aee34a-4f25-4946-9561-c3b0fbb99377" providerId="ADAL" clId="{A33885FC-7F6E-4420-B498-2C42CEC5D1B7}" dt="2021-04-16T05:30:30.804" v="5955" actId="478"/>
          <ac:spMkLst>
            <pc:docMk/>
            <pc:sldMk cId="1372108569" sldId="645"/>
            <ac:spMk id="17" creationId="{B8CA2189-CCA8-40DE-9C02-C55C7F5500A5}"/>
          </ac:spMkLst>
        </pc:spChg>
        <pc:spChg chg="add del">
          <ac:chgData name="Santos, Brandon L" userId="79aee34a-4f25-4946-9561-c3b0fbb99377" providerId="ADAL" clId="{A33885FC-7F6E-4420-B498-2C42CEC5D1B7}" dt="2021-04-16T05:30:36.571" v="5961" actId="478"/>
          <ac:spMkLst>
            <pc:docMk/>
            <pc:sldMk cId="1372108569" sldId="645"/>
            <ac:spMk id="19" creationId="{56D69C85-283B-4AA6-B56E-5E4748D90910}"/>
          </ac:spMkLst>
        </pc:spChg>
        <pc:spChg chg="add del">
          <ac:chgData name="Santos, Brandon L" userId="79aee34a-4f25-4946-9561-c3b0fbb99377" providerId="ADAL" clId="{A33885FC-7F6E-4420-B498-2C42CEC5D1B7}" dt="2021-04-16T05:31:32.284" v="5963" actId="478"/>
          <ac:spMkLst>
            <pc:docMk/>
            <pc:sldMk cId="1372108569" sldId="645"/>
            <ac:spMk id="21" creationId="{A2279022-96DC-429E-ADC5-4EA4BD17DA76}"/>
          </ac:spMkLst>
        </pc:spChg>
        <pc:spChg chg="add del mod">
          <ac:chgData name="Santos, Brandon L" userId="79aee34a-4f25-4946-9561-c3b0fbb99377" providerId="ADAL" clId="{A33885FC-7F6E-4420-B498-2C42CEC5D1B7}" dt="2021-04-17T06:06:55.072" v="7045" actId="478"/>
          <ac:spMkLst>
            <pc:docMk/>
            <pc:sldMk cId="1372108569" sldId="645"/>
            <ac:spMk id="23" creationId="{1F3C2B43-3A21-45B0-A5C7-439F405A841F}"/>
          </ac:spMkLst>
        </pc:spChg>
        <pc:spChg chg="add del">
          <ac:chgData name="Santos, Brandon L" userId="79aee34a-4f25-4946-9561-c3b0fbb99377" providerId="ADAL" clId="{A33885FC-7F6E-4420-B498-2C42CEC5D1B7}" dt="2021-04-16T05:32:20.092" v="5965" actId="478"/>
          <ac:spMkLst>
            <pc:docMk/>
            <pc:sldMk cId="1372108569" sldId="645"/>
            <ac:spMk id="23" creationId="{3F11A137-B560-4DD9-9424-AFD78B68331C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25" creationId="{F0F3DD06-DAB9-40DC-897C-B86238D47AEE}"/>
          </ac:spMkLst>
        </pc:spChg>
        <pc:spChg chg="add del mod">
          <ac:chgData name="Santos, Brandon L" userId="79aee34a-4f25-4946-9561-c3b0fbb99377" providerId="ADAL" clId="{A33885FC-7F6E-4420-B498-2C42CEC5D1B7}" dt="2021-04-17T05:58:12.361" v="6883" actId="478"/>
          <ac:spMkLst>
            <pc:docMk/>
            <pc:sldMk cId="1372108569" sldId="645"/>
            <ac:spMk id="26" creationId="{F877AF88-0342-475B-B4FE-38184EC49416}"/>
          </ac:spMkLst>
        </pc:spChg>
        <pc:spChg chg="add del mod">
          <ac:chgData name="Santos, Brandon L" userId="79aee34a-4f25-4946-9561-c3b0fbb99377" providerId="ADAL" clId="{A33885FC-7F6E-4420-B498-2C42CEC5D1B7}" dt="2021-04-17T05:58:12.361" v="6883" actId="478"/>
          <ac:spMkLst>
            <pc:docMk/>
            <pc:sldMk cId="1372108569" sldId="645"/>
            <ac:spMk id="27" creationId="{32534B75-EF6F-45AB-82D5-F6BC56437078}"/>
          </ac:spMkLst>
        </pc:spChg>
        <pc:spChg chg="add del mod">
          <ac:chgData name="Santos, Brandon L" userId="79aee34a-4f25-4946-9561-c3b0fbb99377" providerId="ADAL" clId="{A33885FC-7F6E-4420-B498-2C42CEC5D1B7}" dt="2021-04-17T05:58:12.361" v="6883" actId="478"/>
          <ac:spMkLst>
            <pc:docMk/>
            <pc:sldMk cId="1372108569" sldId="645"/>
            <ac:spMk id="28" creationId="{05EE6732-6FDD-4BCA-8696-A326231EE76A}"/>
          </ac:spMkLst>
        </pc:spChg>
        <pc:spChg chg="add del mod">
          <ac:chgData name="Santos, Brandon L" userId="79aee34a-4f25-4946-9561-c3b0fbb99377" providerId="ADAL" clId="{A33885FC-7F6E-4420-B498-2C42CEC5D1B7}" dt="2021-04-17T05:58:12.361" v="6883" actId="478"/>
          <ac:spMkLst>
            <pc:docMk/>
            <pc:sldMk cId="1372108569" sldId="645"/>
            <ac:spMk id="29" creationId="{ACC9D1B8-4794-462F-9675-B436EDCE0CF5}"/>
          </ac:spMkLst>
        </pc:spChg>
        <pc:spChg chg="add del mod">
          <ac:chgData name="Santos, Brandon L" userId="79aee34a-4f25-4946-9561-c3b0fbb99377" providerId="ADAL" clId="{A33885FC-7F6E-4420-B498-2C42CEC5D1B7}" dt="2021-04-17T05:58:12.361" v="6883" actId="478"/>
          <ac:spMkLst>
            <pc:docMk/>
            <pc:sldMk cId="1372108569" sldId="645"/>
            <ac:spMk id="30" creationId="{40CD2090-3E70-4DCE-9897-FAFB9A80DF60}"/>
          </ac:spMkLst>
        </pc:spChg>
        <pc:spChg chg="add del mod">
          <ac:chgData name="Santos, Brandon L" userId="79aee34a-4f25-4946-9561-c3b0fbb99377" providerId="ADAL" clId="{A33885FC-7F6E-4420-B498-2C42CEC5D1B7}" dt="2021-04-17T05:58:12.361" v="6883" actId="478"/>
          <ac:spMkLst>
            <pc:docMk/>
            <pc:sldMk cId="1372108569" sldId="645"/>
            <ac:spMk id="31" creationId="{F3F5457C-43E7-4C70-A2F4-28837BAECEC9}"/>
          </ac:spMkLst>
        </pc:spChg>
        <pc:spChg chg="add del mod">
          <ac:chgData name="Santos, Brandon L" userId="79aee34a-4f25-4946-9561-c3b0fbb99377" providerId="ADAL" clId="{A33885FC-7F6E-4420-B498-2C42CEC5D1B7}" dt="2021-04-17T05:58:12.361" v="6883" actId="478"/>
          <ac:spMkLst>
            <pc:docMk/>
            <pc:sldMk cId="1372108569" sldId="645"/>
            <ac:spMk id="33" creationId="{CF7A301C-509C-43F3-9F36-A5DE5C29DCC9}"/>
          </ac:spMkLst>
        </pc:spChg>
        <pc:spChg chg="add del mod">
          <ac:chgData name="Santos, Brandon L" userId="79aee34a-4f25-4946-9561-c3b0fbb99377" providerId="ADAL" clId="{A33885FC-7F6E-4420-B498-2C42CEC5D1B7}" dt="2021-04-17T05:58:12.361" v="6883" actId="478"/>
          <ac:spMkLst>
            <pc:docMk/>
            <pc:sldMk cId="1372108569" sldId="645"/>
            <ac:spMk id="34" creationId="{6A3D8763-7DD5-4288-A075-45AB07EB88D9}"/>
          </ac:spMkLst>
        </pc:spChg>
        <pc:spChg chg="add del mod">
          <ac:chgData name="Santos, Brandon L" userId="79aee34a-4f25-4946-9561-c3b0fbb99377" providerId="ADAL" clId="{A33885FC-7F6E-4420-B498-2C42CEC5D1B7}" dt="2021-04-17T05:58:12.361" v="6883" actId="478"/>
          <ac:spMkLst>
            <pc:docMk/>
            <pc:sldMk cId="1372108569" sldId="645"/>
            <ac:spMk id="35" creationId="{89474A92-128B-494B-8973-A0D1699BE144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36" creationId="{D882241E-8097-4F13-A63E-78EC2F074D9B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37" creationId="{25D7B4A9-18EE-46A5-9492-561F2C007831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38" creationId="{E239E2D9-7050-4BF2-A6B6-D72045461D43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39" creationId="{B5C54178-57F5-4A23-B568-7BC13FD6F6A6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40" creationId="{55237DD4-AFF5-4959-8627-656C4402D3C9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41" creationId="{E1BF4A7A-3E6E-4701-8761-F22FA14F466B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42" creationId="{9D3E9326-9C73-4DA7-97FD-FD898C36FC9D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43" creationId="{0622266C-969E-4679-AFFF-786344B7C728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44" creationId="{EBFAD8E3-B346-44C9-AB45-D4FAEE113450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45" creationId="{6EBDC423-599A-442A-BA98-955CCC145DBF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46" creationId="{CC71895E-028B-4F35-B891-7F1BE40887CE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47" creationId="{250CE07E-441D-4734-8E4C-704404E1F1E4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48" creationId="{1D75E9C3-6071-42A3-83E3-5B9FD098AD4A}"/>
          </ac:spMkLst>
        </pc:spChg>
        <pc:spChg chg="add del mod">
          <ac:chgData name="Santos, Brandon L" userId="79aee34a-4f25-4946-9561-c3b0fbb99377" providerId="ADAL" clId="{A33885FC-7F6E-4420-B498-2C42CEC5D1B7}" dt="2021-04-17T06:06:54.378" v="7044" actId="478"/>
          <ac:spMkLst>
            <pc:docMk/>
            <pc:sldMk cId="1372108569" sldId="645"/>
            <ac:spMk id="49" creationId="{1708DC26-1B80-4C54-9FFF-30787037F4BD}"/>
          </ac:spMkLst>
        </pc:spChg>
        <pc:spChg chg="add del mod">
          <ac:chgData name="Santos, Brandon L" userId="79aee34a-4f25-4946-9561-c3b0fbb99377" providerId="ADAL" clId="{A33885FC-7F6E-4420-B498-2C42CEC5D1B7}" dt="2021-04-17T06:06:29.528" v="7025" actId="478"/>
          <ac:spMkLst>
            <pc:docMk/>
            <pc:sldMk cId="1372108569" sldId="645"/>
            <ac:spMk id="50" creationId="{6CC46A8F-C2FD-4AAF-84EB-087CC4A4237D}"/>
          </ac:spMkLst>
        </pc:spChg>
        <pc:spChg chg="add mod">
          <ac:chgData name="Santos, Brandon L" userId="79aee34a-4f25-4946-9561-c3b0fbb99377" providerId="ADAL" clId="{A33885FC-7F6E-4420-B498-2C42CEC5D1B7}" dt="2021-04-17T07:34:47.299" v="7726" actId="1076"/>
          <ac:spMkLst>
            <pc:docMk/>
            <pc:sldMk cId="1372108569" sldId="645"/>
            <ac:spMk id="51" creationId="{1C9BB2E5-1224-4429-92B4-28D181DFD143}"/>
          </ac:spMkLst>
        </pc:spChg>
        <pc:spChg chg="add del mod">
          <ac:chgData name="Santos, Brandon L" userId="79aee34a-4f25-4946-9561-c3b0fbb99377" providerId="ADAL" clId="{A33885FC-7F6E-4420-B498-2C42CEC5D1B7}" dt="2021-04-17T06:08:20.552" v="7099" actId="478"/>
          <ac:spMkLst>
            <pc:docMk/>
            <pc:sldMk cId="1372108569" sldId="645"/>
            <ac:spMk id="53" creationId="{6B8C1A7C-2CDB-40C9-91F8-95226FAAB4D0}"/>
          </ac:spMkLst>
        </pc:spChg>
        <pc:spChg chg="add del mod">
          <ac:chgData name="Santos, Brandon L" userId="79aee34a-4f25-4946-9561-c3b0fbb99377" providerId="ADAL" clId="{A33885FC-7F6E-4420-B498-2C42CEC5D1B7}" dt="2021-04-17T06:07:30.536" v="7068" actId="478"/>
          <ac:spMkLst>
            <pc:docMk/>
            <pc:sldMk cId="1372108569" sldId="645"/>
            <ac:spMk id="54" creationId="{F2363371-2925-477E-994E-3F083B342CF4}"/>
          </ac:spMkLst>
        </pc:spChg>
        <pc:spChg chg="add del mod">
          <ac:chgData name="Santos, Brandon L" userId="79aee34a-4f25-4946-9561-c3b0fbb99377" providerId="ADAL" clId="{A33885FC-7F6E-4420-B498-2C42CEC5D1B7}" dt="2021-04-17T06:07:29.899" v="7067" actId="478"/>
          <ac:spMkLst>
            <pc:docMk/>
            <pc:sldMk cId="1372108569" sldId="645"/>
            <ac:spMk id="55" creationId="{B6CA7D9D-0E6A-463C-9AF6-F641709530F4}"/>
          </ac:spMkLst>
        </pc:spChg>
        <pc:spChg chg="add del mod">
          <ac:chgData name="Santos, Brandon L" userId="79aee34a-4f25-4946-9561-c3b0fbb99377" providerId="ADAL" clId="{A33885FC-7F6E-4420-B498-2C42CEC5D1B7}" dt="2021-04-17T06:07:29.242" v="7066" actId="478"/>
          <ac:spMkLst>
            <pc:docMk/>
            <pc:sldMk cId="1372108569" sldId="645"/>
            <ac:spMk id="56" creationId="{C52521EE-15CB-4DEA-AE7F-95682C930D3A}"/>
          </ac:spMkLst>
        </pc:spChg>
        <pc:spChg chg="add del mod">
          <ac:chgData name="Santos, Brandon L" userId="79aee34a-4f25-4946-9561-c3b0fbb99377" providerId="ADAL" clId="{A33885FC-7F6E-4420-B498-2C42CEC5D1B7}" dt="2021-04-17T06:07:28.513" v="7065" actId="478"/>
          <ac:spMkLst>
            <pc:docMk/>
            <pc:sldMk cId="1372108569" sldId="645"/>
            <ac:spMk id="57" creationId="{552C6B12-E08C-4AA9-9690-94670982745B}"/>
          </ac:spMkLst>
        </pc:spChg>
        <pc:spChg chg="add del mod">
          <ac:chgData name="Santos, Brandon L" userId="79aee34a-4f25-4946-9561-c3b0fbb99377" providerId="ADAL" clId="{A33885FC-7F6E-4420-B498-2C42CEC5D1B7}" dt="2021-04-17T06:07:25.128" v="7063" actId="478"/>
          <ac:spMkLst>
            <pc:docMk/>
            <pc:sldMk cId="1372108569" sldId="645"/>
            <ac:spMk id="58" creationId="{6B078372-D12E-4E16-B238-3577551F9A40}"/>
          </ac:spMkLst>
        </pc:spChg>
        <pc:spChg chg="add del mod">
          <ac:chgData name="Santos, Brandon L" userId="79aee34a-4f25-4946-9561-c3b0fbb99377" providerId="ADAL" clId="{A33885FC-7F6E-4420-B498-2C42CEC5D1B7}" dt="2021-04-17T06:08:33.976" v="7114" actId="478"/>
          <ac:spMkLst>
            <pc:docMk/>
            <pc:sldMk cId="1372108569" sldId="645"/>
            <ac:spMk id="59" creationId="{F8EE47CB-7667-4E94-9829-613FDB88BA3C}"/>
          </ac:spMkLst>
        </pc:spChg>
        <pc:spChg chg="add del mod">
          <ac:chgData name="Santos, Brandon L" userId="79aee34a-4f25-4946-9561-c3b0fbb99377" providerId="ADAL" clId="{A33885FC-7F6E-4420-B498-2C42CEC5D1B7}" dt="2021-04-17T06:15:07.930" v="7186" actId="478"/>
          <ac:spMkLst>
            <pc:docMk/>
            <pc:sldMk cId="1372108569" sldId="645"/>
            <ac:spMk id="60" creationId="{9FB4F5F1-DFFC-4A1D-9C63-130B8E65622B}"/>
          </ac:spMkLst>
        </pc:spChg>
        <pc:spChg chg="add del mod">
          <ac:chgData name="Santos, Brandon L" userId="79aee34a-4f25-4946-9561-c3b0fbb99377" providerId="ADAL" clId="{A33885FC-7F6E-4420-B498-2C42CEC5D1B7}" dt="2021-04-17T06:07:25.728" v="7064" actId="478"/>
          <ac:spMkLst>
            <pc:docMk/>
            <pc:sldMk cId="1372108569" sldId="645"/>
            <ac:spMk id="61" creationId="{D4F5437A-E878-446A-9305-7E2C5B3CC228}"/>
          </ac:spMkLst>
        </pc:spChg>
        <pc:spChg chg="add del mod">
          <ac:chgData name="Santos, Brandon L" userId="79aee34a-4f25-4946-9561-c3b0fbb99377" providerId="ADAL" clId="{A33885FC-7F6E-4420-B498-2C42CEC5D1B7}" dt="2021-04-17T06:08:33.976" v="7114" actId="478"/>
          <ac:spMkLst>
            <pc:docMk/>
            <pc:sldMk cId="1372108569" sldId="645"/>
            <ac:spMk id="62" creationId="{A5FFFB0D-6852-4FCC-B956-526B4D2C0ED9}"/>
          </ac:spMkLst>
        </pc:spChg>
        <pc:spChg chg="add del mod">
          <ac:chgData name="Santos, Brandon L" userId="79aee34a-4f25-4946-9561-c3b0fbb99377" providerId="ADAL" clId="{A33885FC-7F6E-4420-B498-2C42CEC5D1B7}" dt="2021-04-17T06:08:33.976" v="7114" actId="478"/>
          <ac:spMkLst>
            <pc:docMk/>
            <pc:sldMk cId="1372108569" sldId="645"/>
            <ac:spMk id="63" creationId="{66F11664-4FCC-4C81-B3CF-B54AC3E00321}"/>
          </ac:spMkLst>
        </pc:spChg>
        <pc:spChg chg="add del mod">
          <ac:chgData name="Santos, Brandon L" userId="79aee34a-4f25-4946-9561-c3b0fbb99377" providerId="ADAL" clId="{A33885FC-7F6E-4420-B498-2C42CEC5D1B7}" dt="2021-04-17T06:08:33.976" v="7114" actId="478"/>
          <ac:spMkLst>
            <pc:docMk/>
            <pc:sldMk cId="1372108569" sldId="645"/>
            <ac:spMk id="64" creationId="{8C42223F-4AEB-42D6-80DE-96D2CBDA2D93}"/>
          </ac:spMkLst>
        </pc:spChg>
        <pc:spChg chg="add del mod">
          <ac:chgData name="Santos, Brandon L" userId="79aee34a-4f25-4946-9561-c3b0fbb99377" providerId="ADAL" clId="{A33885FC-7F6E-4420-B498-2C42CEC5D1B7}" dt="2021-04-17T06:08:33.976" v="7114" actId="478"/>
          <ac:spMkLst>
            <pc:docMk/>
            <pc:sldMk cId="1372108569" sldId="645"/>
            <ac:spMk id="65" creationId="{0DF0312B-8659-40C1-93A6-15527C8B3894}"/>
          </ac:spMkLst>
        </pc:spChg>
        <pc:spChg chg="add del mod">
          <ac:chgData name="Santos, Brandon L" userId="79aee34a-4f25-4946-9561-c3b0fbb99377" providerId="ADAL" clId="{A33885FC-7F6E-4420-B498-2C42CEC5D1B7}" dt="2021-04-17T06:08:35.384" v="7115" actId="478"/>
          <ac:spMkLst>
            <pc:docMk/>
            <pc:sldMk cId="1372108569" sldId="645"/>
            <ac:spMk id="66" creationId="{86DF4532-773F-48B7-8BFF-086BFA68D1DC}"/>
          </ac:spMkLst>
        </pc:spChg>
        <pc:spChg chg="add mod">
          <ac:chgData name="Santos, Brandon L" userId="79aee34a-4f25-4946-9561-c3b0fbb99377" providerId="ADAL" clId="{A33885FC-7F6E-4420-B498-2C42CEC5D1B7}" dt="2021-04-17T07:38:00.268" v="7753" actId="1076"/>
          <ac:spMkLst>
            <pc:docMk/>
            <pc:sldMk cId="1372108569" sldId="645"/>
            <ac:spMk id="67" creationId="{C8EED9BF-A3BF-4239-ABE7-7D3A6442AB10}"/>
          </ac:spMkLst>
        </pc:spChg>
        <pc:spChg chg="add mod">
          <ac:chgData name="Santos, Brandon L" userId="79aee34a-4f25-4946-9561-c3b0fbb99377" providerId="ADAL" clId="{A33885FC-7F6E-4420-B498-2C42CEC5D1B7}" dt="2021-04-17T07:38:00.268" v="7753" actId="1076"/>
          <ac:spMkLst>
            <pc:docMk/>
            <pc:sldMk cId="1372108569" sldId="645"/>
            <ac:spMk id="68" creationId="{5F7B1110-9062-476B-A409-58EBE85CCA5B}"/>
          </ac:spMkLst>
        </pc:spChg>
        <pc:spChg chg="add mod">
          <ac:chgData name="Santos, Brandon L" userId="79aee34a-4f25-4946-9561-c3b0fbb99377" providerId="ADAL" clId="{A33885FC-7F6E-4420-B498-2C42CEC5D1B7}" dt="2021-04-17T07:38:00.268" v="7753" actId="1076"/>
          <ac:spMkLst>
            <pc:docMk/>
            <pc:sldMk cId="1372108569" sldId="645"/>
            <ac:spMk id="69" creationId="{8BDC78D1-DA2D-4117-82FA-8DAA7B96A264}"/>
          </ac:spMkLst>
        </pc:spChg>
        <pc:spChg chg="add del mod">
          <ac:chgData name="Santos, Brandon L" userId="79aee34a-4f25-4946-9561-c3b0fbb99377" providerId="ADAL" clId="{A33885FC-7F6E-4420-B498-2C42CEC5D1B7}" dt="2021-04-17T06:09:46.667" v="7151" actId="21"/>
          <ac:spMkLst>
            <pc:docMk/>
            <pc:sldMk cId="1372108569" sldId="645"/>
            <ac:spMk id="70" creationId="{39749A28-E73F-41A1-B754-2F6AD4C27C44}"/>
          </ac:spMkLst>
        </pc:spChg>
        <pc:spChg chg="add mod">
          <ac:chgData name="Santos, Brandon L" userId="79aee34a-4f25-4946-9561-c3b0fbb99377" providerId="ADAL" clId="{A33885FC-7F6E-4420-B498-2C42CEC5D1B7}" dt="2021-04-17T07:38:00.268" v="7753" actId="1076"/>
          <ac:spMkLst>
            <pc:docMk/>
            <pc:sldMk cId="1372108569" sldId="645"/>
            <ac:spMk id="71" creationId="{46419087-3D31-4622-A62A-322E9BE3900E}"/>
          </ac:spMkLst>
        </pc:spChg>
        <pc:spChg chg="add mod">
          <ac:chgData name="Santos, Brandon L" userId="79aee34a-4f25-4946-9561-c3b0fbb99377" providerId="ADAL" clId="{A33885FC-7F6E-4420-B498-2C42CEC5D1B7}" dt="2021-04-17T07:33:20.410" v="7725" actId="1076"/>
          <ac:spMkLst>
            <pc:docMk/>
            <pc:sldMk cId="1372108569" sldId="645"/>
            <ac:spMk id="72" creationId="{4A1F94D8-D7BF-4877-BB2A-38146396A912}"/>
          </ac:spMkLst>
        </pc:spChg>
        <pc:spChg chg="add mod">
          <ac:chgData name="Santos, Brandon L" userId="79aee34a-4f25-4946-9561-c3b0fbb99377" providerId="ADAL" clId="{A33885FC-7F6E-4420-B498-2C42CEC5D1B7}" dt="2021-04-17T07:33:20.410" v="7725" actId="1076"/>
          <ac:spMkLst>
            <pc:docMk/>
            <pc:sldMk cId="1372108569" sldId="645"/>
            <ac:spMk id="73" creationId="{41F8BC9A-1084-4433-BD43-2D1460287863}"/>
          </ac:spMkLst>
        </pc:spChg>
        <pc:spChg chg="add mod">
          <ac:chgData name="Santos, Brandon L" userId="79aee34a-4f25-4946-9561-c3b0fbb99377" providerId="ADAL" clId="{A33885FC-7F6E-4420-B498-2C42CEC5D1B7}" dt="2021-04-17T07:38:00.268" v="7753" actId="1076"/>
          <ac:spMkLst>
            <pc:docMk/>
            <pc:sldMk cId="1372108569" sldId="645"/>
            <ac:spMk id="74" creationId="{9E2CE7EE-FDE4-4163-AD85-44375D5F661E}"/>
          </ac:spMkLst>
        </pc:spChg>
        <pc:spChg chg="add mod">
          <ac:chgData name="Santos, Brandon L" userId="79aee34a-4f25-4946-9561-c3b0fbb99377" providerId="ADAL" clId="{A33885FC-7F6E-4420-B498-2C42CEC5D1B7}" dt="2021-04-17T07:33:20.410" v="7725" actId="1076"/>
          <ac:spMkLst>
            <pc:docMk/>
            <pc:sldMk cId="1372108569" sldId="645"/>
            <ac:spMk id="75" creationId="{D8F8B2EE-FC43-49D7-95BD-3353724D6BC9}"/>
          </ac:spMkLst>
        </pc:spChg>
        <pc:spChg chg="add mod">
          <ac:chgData name="Santos, Brandon L" userId="79aee34a-4f25-4946-9561-c3b0fbb99377" providerId="ADAL" clId="{A33885FC-7F6E-4420-B498-2C42CEC5D1B7}" dt="2021-04-17T07:33:20.410" v="7725" actId="1076"/>
          <ac:spMkLst>
            <pc:docMk/>
            <pc:sldMk cId="1372108569" sldId="645"/>
            <ac:spMk id="78" creationId="{E450571E-9D3C-4888-91C3-31CE4A9ABECA}"/>
          </ac:spMkLst>
        </pc:spChg>
        <pc:spChg chg="add mod">
          <ac:chgData name="Santos, Brandon L" userId="79aee34a-4f25-4946-9561-c3b0fbb99377" providerId="ADAL" clId="{A33885FC-7F6E-4420-B498-2C42CEC5D1B7}" dt="2021-04-17T07:38:00.268" v="7753" actId="1076"/>
          <ac:spMkLst>
            <pc:docMk/>
            <pc:sldMk cId="1372108569" sldId="645"/>
            <ac:spMk id="111" creationId="{1975DEF6-9044-4A03-B244-9AD92284E90D}"/>
          </ac:spMkLst>
        </pc:spChg>
        <pc:spChg chg="add mod">
          <ac:chgData name="Santos, Brandon L" userId="79aee34a-4f25-4946-9561-c3b0fbb99377" providerId="ADAL" clId="{A33885FC-7F6E-4420-B498-2C42CEC5D1B7}" dt="2021-04-17T07:38:00.268" v="7753" actId="1076"/>
          <ac:spMkLst>
            <pc:docMk/>
            <pc:sldMk cId="1372108569" sldId="645"/>
            <ac:spMk id="112" creationId="{85BC6B72-2060-49C5-94E1-D5E59B07199D}"/>
          </ac:spMkLst>
        </pc:spChg>
        <pc:spChg chg="add mod">
          <ac:chgData name="Santos, Brandon L" userId="79aee34a-4f25-4946-9561-c3b0fbb99377" providerId="ADAL" clId="{A33885FC-7F6E-4420-B498-2C42CEC5D1B7}" dt="2021-04-17T06:29:57.564" v="7480" actId="571"/>
          <ac:spMkLst>
            <pc:docMk/>
            <pc:sldMk cId="1372108569" sldId="645"/>
            <ac:spMk id="116" creationId="{6C1C7D2D-9D90-4058-84FB-E16333A1FE68}"/>
          </ac:spMkLst>
        </pc:spChg>
        <pc:spChg chg="add mod">
          <ac:chgData name="Santos, Brandon L" userId="79aee34a-4f25-4946-9561-c3b0fbb99377" providerId="ADAL" clId="{A33885FC-7F6E-4420-B498-2C42CEC5D1B7}" dt="2021-04-17T06:30:01.169" v="7482" actId="571"/>
          <ac:spMkLst>
            <pc:docMk/>
            <pc:sldMk cId="1372108569" sldId="645"/>
            <ac:spMk id="117" creationId="{23507A8D-E085-494E-9BFB-344A5C76F0C6}"/>
          </ac:spMkLst>
        </pc:spChg>
        <pc:spChg chg="add del mod">
          <ac:chgData name="Santos, Brandon L" userId="79aee34a-4f25-4946-9561-c3b0fbb99377" providerId="ADAL" clId="{A33885FC-7F6E-4420-B498-2C42CEC5D1B7}" dt="2021-04-17T06:31:36.689" v="7500" actId="478"/>
          <ac:spMkLst>
            <pc:docMk/>
            <pc:sldMk cId="1372108569" sldId="645"/>
            <ac:spMk id="118" creationId="{8BB69F04-5E58-480F-B877-CB3C5168B04D}"/>
          </ac:spMkLst>
        </pc:spChg>
        <pc:spChg chg="add mod">
          <ac:chgData name="Santos, Brandon L" userId="79aee34a-4f25-4946-9561-c3b0fbb99377" providerId="ADAL" clId="{A33885FC-7F6E-4420-B498-2C42CEC5D1B7}" dt="2021-04-17T07:38:00.268" v="7753" actId="1076"/>
          <ac:spMkLst>
            <pc:docMk/>
            <pc:sldMk cId="1372108569" sldId="645"/>
            <ac:spMk id="119" creationId="{AE2D0486-0403-4042-9E49-75CAC503D9BF}"/>
          </ac:spMkLst>
        </pc:spChg>
        <pc:spChg chg="add mod">
          <ac:chgData name="Santos, Brandon L" userId="79aee34a-4f25-4946-9561-c3b0fbb99377" providerId="ADAL" clId="{A33885FC-7F6E-4420-B498-2C42CEC5D1B7}" dt="2021-04-17T07:38:00.268" v="7753" actId="1076"/>
          <ac:spMkLst>
            <pc:docMk/>
            <pc:sldMk cId="1372108569" sldId="645"/>
            <ac:spMk id="120" creationId="{1384EA06-259F-47A8-9550-EC1098ABF2AF}"/>
          </ac:spMkLst>
        </pc:spChg>
        <pc:spChg chg="add mod">
          <ac:chgData name="Santos, Brandon L" userId="79aee34a-4f25-4946-9561-c3b0fbb99377" providerId="ADAL" clId="{A33885FC-7F6E-4420-B498-2C42CEC5D1B7}" dt="2021-04-17T07:38:14.896" v="7755" actId="1076"/>
          <ac:spMkLst>
            <pc:docMk/>
            <pc:sldMk cId="1372108569" sldId="645"/>
            <ac:spMk id="121" creationId="{71F6AA19-582A-45AF-889F-774D78447BB9}"/>
          </ac:spMkLst>
        </pc:spChg>
        <pc:spChg chg="add mod">
          <ac:chgData name="Santos, Brandon L" userId="79aee34a-4f25-4946-9561-c3b0fbb99377" providerId="ADAL" clId="{A33885FC-7F6E-4420-B498-2C42CEC5D1B7}" dt="2021-04-17T07:38:19.854" v="7756" actId="1076"/>
          <ac:spMkLst>
            <pc:docMk/>
            <pc:sldMk cId="1372108569" sldId="645"/>
            <ac:spMk id="122" creationId="{0DC533DC-A146-49F7-BA2D-0A481A31F886}"/>
          </ac:spMkLst>
        </pc:spChg>
        <pc:spChg chg="add del mod">
          <ac:chgData name="Santos, Brandon L" userId="79aee34a-4f25-4946-9561-c3b0fbb99377" providerId="ADAL" clId="{A33885FC-7F6E-4420-B498-2C42CEC5D1B7}" dt="2021-04-17T07:32:46.434" v="7722" actId="478"/>
          <ac:spMkLst>
            <pc:docMk/>
            <pc:sldMk cId="1372108569" sldId="645"/>
            <ac:spMk id="123" creationId="{A29628DA-EE64-429A-9CA6-DF1C032579BB}"/>
          </ac:spMkLst>
        </pc:spChg>
        <pc:spChg chg="add del mod">
          <ac:chgData name="Santos, Brandon L" userId="79aee34a-4f25-4946-9561-c3b0fbb99377" providerId="ADAL" clId="{A33885FC-7F6E-4420-B498-2C42CEC5D1B7}" dt="2021-04-17T07:32:45.474" v="7721" actId="478"/>
          <ac:spMkLst>
            <pc:docMk/>
            <pc:sldMk cId="1372108569" sldId="645"/>
            <ac:spMk id="124" creationId="{5287E22F-ECB2-4CCB-93C5-BC715C2071A4}"/>
          </ac:spMkLst>
        </pc:spChg>
        <pc:spChg chg="add mod">
          <ac:chgData name="Santos, Brandon L" userId="79aee34a-4f25-4946-9561-c3b0fbb99377" providerId="ADAL" clId="{A33885FC-7F6E-4420-B498-2C42CEC5D1B7}" dt="2021-04-17T07:38:00.268" v="7753" actId="1076"/>
          <ac:spMkLst>
            <pc:docMk/>
            <pc:sldMk cId="1372108569" sldId="645"/>
            <ac:spMk id="125" creationId="{A22A6920-F6C6-45F8-BA35-50D136DEDA9E}"/>
          </ac:spMkLst>
        </pc:spChg>
        <pc:spChg chg="add mod">
          <ac:chgData name="Santos, Brandon L" userId="79aee34a-4f25-4946-9561-c3b0fbb99377" providerId="ADAL" clId="{A33885FC-7F6E-4420-B498-2C42CEC5D1B7}" dt="2021-04-17T07:40:22.478" v="7805" actId="14100"/>
          <ac:spMkLst>
            <pc:docMk/>
            <pc:sldMk cId="1372108569" sldId="645"/>
            <ac:spMk id="171" creationId="{4605E9BE-4EBA-4D9E-B885-7A9E685EA67D}"/>
          </ac:spMkLst>
        </pc:spChg>
        <pc:graphicFrameChg chg="add del mod modGraphic">
          <ac:chgData name="Santos, Brandon L" userId="79aee34a-4f25-4946-9561-c3b0fbb99377" providerId="ADAL" clId="{A33885FC-7F6E-4420-B498-2C42CEC5D1B7}" dt="2021-04-16T05:11:02.380" v="5745" actId="478"/>
          <ac:graphicFrameMkLst>
            <pc:docMk/>
            <pc:sldMk cId="1372108569" sldId="645"/>
            <ac:graphicFrameMk id="3" creationId="{CB262371-B58E-4809-ADDB-3FDC853F7E81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16T00:40:10.325" v="5733" actId="478"/>
          <ac:graphicFrameMkLst>
            <pc:docMk/>
            <pc:sldMk cId="1372108569" sldId="645"/>
            <ac:graphicFrameMk id="4" creationId="{5FCE20EC-1EB7-494B-9BBA-4DB4535CC20E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16T05:15:13.767" v="5762" actId="26606"/>
          <ac:graphicFrameMkLst>
            <pc:docMk/>
            <pc:sldMk cId="1372108569" sldId="645"/>
            <ac:graphicFrameMk id="4" creationId="{73E892A3-43A0-4AE9-9D3D-5194889464EF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16T05:11:02.380" v="5745" actId="478"/>
          <ac:graphicFrameMkLst>
            <pc:docMk/>
            <pc:sldMk cId="1372108569" sldId="645"/>
            <ac:graphicFrameMk id="5" creationId="{A5510E8A-788A-4FB9-BB5F-FC393E7DB171}"/>
          </ac:graphicFrameMkLst>
        </pc:graphicFrameChg>
        <pc:graphicFrameChg chg="add mod modGraphic">
          <ac:chgData name="Santos, Brandon L" userId="79aee34a-4f25-4946-9561-c3b0fbb99377" providerId="ADAL" clId="{A33885FC-7F6E-4420-B498-2C42CEC5D1B7}" dt="2021-04-16T05:10:43.261" v="5744" actId="1076"/>
          <ac:graphicFrameMkLst>
            <pc:docMk/>
            <pc:sldMk cId="1372108569" sldId="645"/>
            <ac:graphicFrameMk id="6" creationId="{5FC7C76F-759F-4BD5-A777-9793552E90C4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17T05:57:58.930" v="6878" actId="478"/>
          <ac:graphicFrameMkLst>
            <pc:docMk/>
            <pc:sldMk cId="1372108569" sldId="645"/>
            <ac:graphicFrameMk id="7" creationId="{CDD3CB10-2D08-4B05-A482-C7F80008863E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17T05:58:02.401" v="6879" actId="478"/>
          <ac:graphicFrameMkLst>
            <pc:docMk/>
            <pc:sldMk cId="1372108569" sldId="645"/>
            <ac:graphicFrameMk id="8" creationId="{D62A28A5-6550-4A92-BBA4-990F955FEC1E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17T05:58:12.361" v="6883" actId="478"/>
          <ac:graphicFrameMkLst>
            <pc:docMk/>
            <pc:sldMk cId="1372108569" sldId="645"/>
            <ac:graphicFrameMk id="12" creationId="{6787E0B0-EF5F-4B5D-9D78-65E1FB23EAEC}"/>
          </ac:graphicFrameMkLst>
        </pc:graphicFrameChg>
        <pc:graphicFrameChg chg="del">
          <ac:chgData name="Santos, Brandon L" userId="79aee34a-4f25-4946-9561-c3b0fbb99377" providerId="ADAL" clId="{A33885FC-7F6E-4420-B498-2C42CEC5D1B7}" dt="2021-04-16T00:34:54.838" v="5418" actId="478"/>
          <ac:graphicFrameMkLst>
            <pc:docMk/>
            <pc:sldMk cId="1372108569" sldId="645"/>
            <ac:graphicFrameMk id="13" creationId="{97FFDBAD-0E7F-40D2-B00C-FFDB430AF117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17T05:58:04.196" v="6880" actId="478"/>
          <ac:graphicFrameMkLst>
            <pc:docMk/>
            <pc:sldMk cId="1372108569" sldId="645"/>
            <ac:graphicFrameMk id="24" creationId="{3E9641E5-019E-4C8A-BF5E-8EA352554EE2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16T05:36:02.813" v="5999" actId="478"/>
          <ac:graphicFrameMkLst>
            <pc:docMk/>
            <pc:sldMk cId="1372108569" sldId="645"/>
            <ac:graphicFrameMk id="25" creationId="{6B2DD463-3423-4DDD-A327-4283A4095746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17T05:58:12.361" v="6883" actId="478"/>
          <ac:graphicFrameMkLst>
            <pc:docMk/>
            <pc:sldMk cId="1372108569" sldId="645"/>
            <ac:graphicFrameMk id="32" creationId="{358BACEA-2B02-4048-9CCF-4D06FC221A00}"/>
          </ac:graphicFrameMkLst>
        </pc:graphicFrameChg>
        <pc:cxnChg chg="add del mod">
          <ac:chgData name="Santos, Brandon L" userId="79aee34a-4f25-4946-9561-c3b0fbb99377" providerId="ADAL" clId="{A33885FC-7F6E-4420-B498-2C42CEC5D1B7}" dt="2021-04-17T06:20:26.552" v="7283" actId="478"/>
          <ac:cxnSpMkLst>
            <pc:docMk/>
            <pc:sldMk cId="1372108569" sldId="645"/>
            <ac:cxnSpMk id="10" creationId="{17DA93D8-BD67-43EC-85A5-EEFBE4E63782}"/>
          </ac:cxnSpMkLst>
        </pc:cxnChg>
        <pc:cxnChg chg="add mod">
          <ac:chgData name="Santos, Brandon L" userId="79aee34a-4f25-4946-9561-c3b0fbb99377" providerId="ADAL" clId="{A33885FC-7F6E-4420-B498-2C42CEC5D1B7}" dt="2021-04-17T07:37:48.236" v="7752" actId="14100"/>
          <ac:cxnSpMkLst>
            <pc:docMk/>
            <pc:sldMk cId="1372108569" sldId="645"/>
            <ac:cxnSpMk id="17" creationId="{7C1F3F06-0BA2-4086-B6C5-B7FA3854583E}"/>
          </ac:cxnSpMkLst>
        </pc:cxnChg>
        <pc:cxnChg chg="add del mod">
          <ac:chgData name="Santos, Brandon L" userId="79aee34a-4f25-4946-9561-c3b0fbb99377" providerId="ADAL" clId="{A33885FC-7F6E-4420-B498-2C42CEC5D1B7}" dt="2021-04-17T06:20:25.608" v="7282" actId="478"/>
          <ac:cxnSpMkLst>
            <pc:docMk/>
            <pc:sldMk cId="1372108569" sldId="645"/>
            <ac:cxnSpMk id="52" creationId="{08263B57-7754-4CAA-837B-07B91BAC3DA6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76" creationId="{E353595D-E6A4-4A75-94C5-9A86086F9E58}"/>
          </ac:cxnSpMkLst>
        </pc:cxnChg>
        <pc:cxnChg chg="add del mod">
          <ac:chgData name="Santos, Brandon L" userId="79aee34a-4f25-4946-9561-c3b0fbb99377" providerId="ADAL" clId="{A33885FC-7F6E-4420-B498-2C42CEC5D1B7}" dt="2021-04-17T06:25:00.136" v="7336" actId="478"/>
          <ac:cxnSpMkLst>
            <pc:docMk/>
            <pc:sldMk cId="1372108569" sldId="645"/>
            <ac:cxnSpMk id="77" creationId="{A339B911-3561-41FD-82E8-01975895DD66}"/>
          </ac:cxnSpMkLst>
        </pc:cxnChg>
        <pc:cxnChg chg="add mod">
          <ac:chgData name="Santos, Brandon L" userId="79aee34a-4f25-4946-9561-c3b0fbb99377" providerId="ADAL" clId="{A33885FC-7F6E-4420-B498-2C42CEC5D1B7}" dt="2021-04-17T07:35:04.249" v="7730" actId="14100"/>
          <ac:cxnSpMkLst>
            <pc:docMk/>
            <pc:sldMk cId="1372108569" sldId="645"/>
            <ac:cxnSpMk id="79" creationId="{62329D7D-CA86-45F9-9C8F-5093CB14D32A}"/>
          </ac:cxnSpMkLst>
        </pc:cxnChg>
        <pc:cxnChg chg="add mod">
          <ac:chgData name="Santos, Brandon L" userId="79aee34a-4f25-4946-9561-c3b0fbb99377" providerId="ADAL" clId="{A33885FC-7F6E-4420-B498-2C42CEC5D1B7}" dt="2021-04-17T07:35:14.302" v="7732" actId="14100"/>
          <ac:cxnSpMkLst>
            <pc:docMk/>
            <pc:sldMk cId="1372108569" sldId="645"/>
            <ac:cxnSpMk id="82" creationId="{FBF93EC8-757E-46B2-87F2-70D5A924DAD6}"/>
          </ac:cxnSpMkLst>
        </pc:cxnChg>
        <pc:cxnChg chg="add mod">
          <ac:chgData name="Santos, Brandon L" userId="79aee34a-4f25-4946-9561-c3b0fbb99377" providerId="ADAL" clId="{A33885FC-7F6E-4420-B498-2C42CEC5D1B7}" dt="2021-04-17T07:35:18.013" v="7733" actId="14100"/>
          <ac:cxnSpMkLst>
            <pc:docMk/>
            <pc:sldMk cId="1372108569" sldId="645"/>
            <ac:cxnSpMk id="83" creationId="{F1594746-506D-44B5-B38B-51290FC0A152}"/>
          </ac:cxnSpMkLst>
        </pc:cxnChg>
        <pc:cxnChg chg="add mod">
          <ac:chgData name="Santos, Brandon L" userId="79aee34a-4f25-4946-9561-c3b0fbb99377" providerId="ADAL" clId="{A33885FC-7F6E-4420-B498-2C42CEC5D1B7}" dt="2021-04-17T07:35:10.906" v="7731" actId="1076"/>
          <ac:cxnSpMkLst>
            <pc:docMk/>
            <pc:sldMk cId="1372108569" sldId="645"/>
            <ac:cxnSpMk id="84" creationId="{EF0BF1E7-B12B-421E-9830-2B8E8310831D}"/>
          </ac:cxnSpMkLst>
        </pc:cxnChg>
        <pc:cxnChg chg="add mod">
          <ac:chgData name="Santos, Brandon L" userId="79aee34a-4f25-4946-9561-c3b0fbb99377" providerId="ADAL" clId="{A33885FC-7F6E-4420-B498-2C42CEC5D1B7}" dt="2021-04-17T07:35:10.906" v="7731" actId="1076"/>
          <ac:cxnSpMkLst>
            <pc:docMk/>
            <pc:sldMk cId="1372108569" sldId="645"/>
            <ac:cxnSpMk id="85" creationId="{6DD1596C-99DC-49BE-B3B9-72240F9F20D0}"/>
          </ac:cxnSpMkLst>
        </pc:cxnChg>
        <pc:cxnChg chg="add mod">
          <ac:chgData name="Santos, Brandon L" userId="79aee34a-4f25-4946-9561-c3b0fbb99377" providerId="ADAL" clId="{A33885FC-7F6E-4420-B498-2C42CEC5D1B7}" dt="2021-04-17T07:35:10.906" v="7731" actId="1076"/>
          <ac:cxnSpMkLst>
            <pc:docMk/>
            <pc:sldMk cId="1372108569" sldId="645"/>
            <ac:cxnSpMk id="94" creationId="{63EB5025-B9F8-4A45-9C43-124E42A3200C}"/>
          </ac:cxnSpMkLst>
        </pc:cxnChg>
        <pc:cxnChg chg="add mod">
          <ac:chgData name="Santos, Brandon L" userId="79aee34a-4f25-4946-9561-c3b0fbb99377" providerId="ADAL" clId="{A33885FC-7F6E-4420-B498-2C42CEC5D1B7}" dt="2021-04-17T07:34:47.299" v="7726" actId="1076"/>
          <ac:cxnSpMkLst>
            <pc:docMk/>
            <pc:sldMk cId="1372108569" sldId="645"/>
            <ac:cxnSpMk id="99" creationId="{89C4E734-0899-425F-B2AD-FA30B44B8123}"/>
          </ac:cxnSpMkLst>
        </pc:cxnChg>
        <pc:cxnChg chg="add del mod">
          <ac:chgData name="Santos, Brandon L" userId="79aee34a-4f25-4946-9561-c3b0fbb99377" providerId="ADAL" clId="{A33885FC-7F6E-4420-B498-2C42CEC5D1B7}" dt="2021-04-17T06:24:23.473" v="7328" actId="478"/>
          <ac:cxnSpMkLst>
            <pc:docMk/>
            <pc:sldMk cId="1372108569" sldId="645"/>
            <ac:cxnSpMk id="100" creationId="{7D104B4C-6BED-4489-A6AC-69C3447422AA}"/>
          </ac:cxnSpMkLst>
        </pc:cxnChg>
        <pc:cxnChg chg="add mod">
          <ac:chgData name="Santos, Brandon L" userId="79aee34a-4f25-4946-9561-c3b0fbb99377" providerId="ADAL" clId="{A33885FC-7F6E-4420-B498-2C42CEC5D1B7}" dt="2021-04-17T07:35:54.313" v="7737" actId="14100"/>
          <ac:cxnSpMkLst>
            <pc:docMk/>
            <pc:sldMk cId="1372108569" sldId="645"/>
            <ac:cxnSpMk id="101" creationId="{2F7BF322-CA54-4AFC-8B1E-761E8A1EA840}"/>
          </ac:cxnSpMkLst>
        </pc:cxnChg>
        <pc:cxnChg chg="add mod">
          <ac:chgData name="Santos, Brandon L" userId="79aee34a-4f25-4946-9561-c3b0fbb99377" providerId="ADAL" clId="{A33885FC-7F6E-4420-B498-2C42CEC5D1B7}" dt="2021-04-17T07:34:47.299" v="7726" actId="1076"/>
          <ac:cxnSpMkLst>
            <pc:docMk/>
            <pc:sldMk cId="1372108569" sldId="645"/>
            <ac:cxnSpMk id="108" creationId="{E482ED91-76A5-48ED-94BD-248330BE9B2B}"/>
          </ac:cxnSpMkLst>
        </pc:cxnChg>
        <pc:cxnChg chg="add mod">
          <ac:chgData name="Santos, Brandon L" userId="79aee34a-4f25-4946-9561-c3b0fbb99377" providerId="ADAL" clId="{A33885FC-7F6E-4420-B498-2C42CEC5D1B7}" dt="2021-04-17T07:33:20.410" v="7725" actId="1076"/>
          <ac:cxnSpMkLst>
            <pc:docMk/>
            <pc:sldMk cId="1372108569" sldId="645"/>
            <ac:cxnSpMk id="113" creationId="{7D032F0E-8792-45A0-BECC-4490FF4BCB40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26" creationId="{1A1B6FE2-1064-4451-90C2-2A30517A1EC7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29" creationId="{384878E6-4645-4A89-B42F-59E0E764DE38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30" creationId="{CD37BF75-E513-4490-848E-33B48CD8D4B0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31" creationId="{59C7851D-9E2D-4278-A9D4-EB95F5C4DF33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32" creationId="{868AAF06-D887-4998-B8A6-4BC015CECD94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33" creationId="{8C06DBA8-5640-4CBD-9720-1ABDC17821A6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34" creationId="{A3DD520C-04BD-42F6-84A7-76901F24B1FB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35" creationId="{F4D9D31F-3627-4712-93C4-DDB1DF58EB7E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36" creationId="{E0131978-8795-49E2-A4DC-C475F015C569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37" creationId="{5EF5400C-1318-4637-9D01-969E76503BD7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38" creationId="{39A20AFC-FC01-4536-9389-0CCA1CA2BCD6}"/>
          </ac:cxnSpMkLst>
        </pc:cxnChg>
        <pc:cxnChg chg="add mod">
          <ac:chgData name="Santos, Brandon L" userId="79aee34a-4f25-4946-9561-c3b0fbb99377" providerId="ADAL" clId="{A33885FC-7F6E-4420-B498-2C42CEC5D1B7}" dt="2021-04-17T07:38:00.268" v="7753" actId="1076"/>
          <ac:cxnSpMkLst>
            <pc:docMk/>
            <pc:sldMk cId="1372108569" sldId="645"/>
            <ac:cxnSpMk id="139" creationId="{F2DC1077-2213-46FE-A91D-2E933670AC1E}"/>
          </ac:cxnSpMkLst>
        </pc:cxnChg>
        <pc:cxnChg chg="add del mod">
          <ac:chgData name="Santos, Brandon L" userId="79aee34a-4f25-4946-9561-c3b0fbb99377" providerId="ADAL" clId="{A33885FC-7F6E-4420-B498-2C42CEC5D1B7}" dt="2021-04-17T07:31:56.722" v="7710" actId="478"/>
          <ac:cxnSpMkLst>
            <pc:docMk/>
            <pc:sldMk cId="1372108569" sldId="645"/>
            <ac:cxnSpMk id="140" creationId="{0C9ACDC2-AE18-4AB9-A3B7-A3FACD8A7722}"/>
          </ac:cxnSpMkLst>
        </pc:cxnChg>
        <pc:cxnChg chg="add del mod">
          <ac:chgData name="Santos, Brandon L" userId="79aee34a-4f25-4946-9561-c3b0fbb99377" providerId="ADAL" clId="{A33885FC-7F6E-4420-B498-2C42CEC5D1B7}" dt="2021-04-17T07:37:00.042" v="7746" actId="478"/>
          <ac:cxnSpMkLst>
            <pc:docMk/>
            <pc:sldMk cId="1372108569" sldId="645"/>
            <ac:cxnSpMk id="161" creationId="{70EBD92D-90D2-46D4-AAF5-C6E6DC5C979A}"/>
          </ac:cxnSpMkLst>
        </pc:cxnChg>
        <pc:cxnChg chg="add mod">
          <ac:chgData name="Santos, Brandon L" userId="79aee34a-4f25-4946-9561-c3b0fbb99377" providerId="ADAL" clId="{A33885FC-7F6E-4420-B498-2C42CEC5D1B7}" dt="2021-04-17T07:38:28.761" v="7759" actId="14100"/>
          <ac:cxnSpMkLst>
            <pc:docMk/>
            <pc:sldMk cId="1372108569" sldId="645"/>
            <ac:cxnSpMk id="163" creationId="{41CFB387-7D08-4B8F-893E-A39AEBCE1A89}"/>
          </ac:cxnSpMkLst>
        </pc:cxnChg>
        <pc:cxnChg chg="add mod">
          <ac:chgData name="Santos, Brandon L" userId="79aee34a-4f25-4946-9561-c3b0fbb99377" providerId="ADAL" clId="{A33885FC-7F6E-4420-B498-2C42CEC5D1B7}" dt="2021-04-17T07:38:47.482" v="7762" actId="14100"/>
          <ac:cxnSpMkLst>
            <pc:docMk/>
            <pc:sldMk cId="1372108569" sldId="645"/>
            <ac:cxnSpMk id="167" creationId="{81FB636D-C6A5-4FAB-8397-FC74F583D6FB}"/>
          </ac:cxnSpMkLst>
        </pc:cxnChg>
        <pc:cxnChg chg="add mod">
          <ac:chgData name="Santos, Brandon L" userId="79aee34a-4f25-4946-9561-c3b0fbb99377" providerId="ADAL" clId="{A33885FC-7F6E-4420-B498-2C42CEC5D1B7}" dt="2021-04-17T07:38:57.943" v="7765" actId="14100"/>
          <ac:cxnSpMkLst>
            <pc:docMk/>
            <pc:sldMk cId="1372108569" sldId="645"/>
            <ac:cxnSpMk id="169" creationId="{C9C69CBD-5B94-44B8-B166-5DBE5C05F928}"/>
          </ac:cxnSpMkLst>
        </pc:cxnChg>
      </pc:sldChg>
      <pc:sldChg chg="modSp add del mod">
        <pc:chgData name="Santos, Brandon L" userId="79aee34a-4f25-4946-9561-c3b0fbb99377" providerId="ADAL" clId="{A33885FC-7F6E-4420-B498-2C42CEC5D1B7}" dt="2021-04-22T06:34:24.661" v="19764" actId="2696"/>
        <pc:sldMkLst>
          <pc:docMk/>
          <pc:sldMk cId="1477207962" sldId="645"/>
        </pc:sldMkLst>
        <pc:spChg chg="mod">
          <ac:chgData name="Santos, Brandon L" userId="79aee34a-4f25-4946-9561-c3b0fbb99377" providerId="ADAL" clId="{A33885FC-7F6E-4420-B498-2C42CEC5D1B7}" dt="2021-04-22T06:33:33.214" v="19755" actId="1076"/>
          <ac:spMkLst>
            <pc:docMk/>
            <pc:sldMk cId="1477207962" sldId="645"/>
            <ac:spMk id="7" creationId="{703EEE44-B209-4A02-815D-38E4E5C1A0B6}"/>
          </ac:spMkLst>
        </pc:spChg>
        <pc:graphicFrameChg chg="modGraphic">
          <ac:chgData name="Santos, Brandon L" userId="79aee34a-4f25-4946-9561-c3b0fbb99377" providerId="ADAL" clId="{A33885FC-7F6E-4420-B498-2C42CEC5D1B7}" dt="2021-04-22T06:34:03.688" v="19763" actId="20577"/>
          <ac:graphicFrameMkLst>
            <pc:docMk/>
            <pc:sldMk cId="1477207962" sldId="645"/>
            <ac:graphicFrameMk id="6" creationId="{704D1408-CABC-4220-91E6-388DEA0FD7CB}"/>
          </ac:graphicFrameMkLst>
        </pc:graphicFrameChg>
      </pc:sldChg>
      <pc:sldChg chg="modSp add mod">
        <pc:chgData name="Santos, Brandon L" userId="79aee34a-4f25-4946-9561-c3b0fbb99377" providerId="ADAL" clId="{A33885FC-7F6E-4420-B498-2C42CEC5D1B7}" dt="2021-04-24T19:28:44.667" v="29730" actId="1076"/>
        <pc:sldMkLst>
          <pc:docMk/>
          <pc:sldMk cId="2949470774" sldId="645"/>
        </pc:sldMkLst>
        <pc:spChg chg="mod">
          <ac:chgData name="Santos, Brandon L" userId="79aee34a-4f25-4946-9561-c3b0fbb99377" providerId="ADAL" clId="{A33885FC-7F6E-4420-B498-2C42CEC5D1B7}" dt="2021-04-23T00:05:55.466" v="20636" actId="1076"/>
          <ac:spMkLst>
            <pc:docMk/>
            <pc:sldMk cId="2949470774" sldId="645"/>
            <ac:spMk id="7" creationId="{703EEE44-B209-4A02-815D-38E4E5C1A0B6}"/>
          </ac:spMkLst>
        </pc:spChg>
        <pc:graphicFrameChg chg="mod modGraphic">
          <ac:chgData name="Santos, Brandon L" userId="79aee34a-4f25-4946-9561-c3b0fbb99377" providerId="ADAL" clId="{A33885FC-7F6E-4420-B498-2C42CEC5D1B7}" dt="2021-04-24T19:28:44.667" v="29730" actId="1076"/>
          <ac:graphicFrameMkLst>
            <pc:docMk/>
            <pc:sldMk cId="2949470774" sldId="645"/>
            <ac:graphicFrameMk id="6" creationId="{704D1408-CABC-4220-91E6-388DEA0FD7CB}"/>
          </ac:graphicFrameMkLst>
        </pc:graphicFrameChg>
      </pc:sldChg>
      <pc:sldChg chg="del ord">
        <pc:chgData name="Santos, Brandon L" userId="79aee34a-4f25-4946-9561-c3b0fbb99377" providerId="ADAL" clId="{A33885FC-7F6E-4420-B498-2C42CEC5D1B7}" dt="2021-04-22T04:26:05.151" v="17105" actId="2696"/>
        <pc:sldMkLst>
          <pc:docMk/>
          <pc:sldMk cId="4200985412" sldId="645"/>
        </pc:sldMkLst>
      </pc:sldChg>
      <pc:sldChg chg="addSp delSp modSp new del mod ord addCm modCm">
        <pc:chgData name="Santos, Brandon L" userId="79aee34a-4f25-4946-9561-c3b0fbb99377" providerId="ADAL" clId="{A33885FC-7F6E-4420-B498-2C42CEC5D1B7}" dt="2021-04-20T06:23:49.213" v="12663" actId="47"/>
        <pc:sldMkLst>
          <pc:docMk/>
          <pc:sldMk cId="2088921872" sldId="646"/>
        </pc:sldMkLst>
        <pc:spChg chg="mod">
          <ac:chgData name="Santos, Brandon L" userId="79aee34a-4f25-4946-9561-c3b0fbb99377" providerId="ADAL" clId="{A33885FC-7F6E-4420-B498-2C42CEC5D1B7}" dt="2021-04-16T00:37:10.982" v="5641" actId="20577"/>
          <ac:spMkLst>
            <pc:docMk/>
            <pc:sldMk cId="2088921872" sldId="646"/>
            <ac:spMk id="2" creationId="{42F5EEBB-9B51-4309-8D34-051A73A05DE6}"/>
          </ac:spMkLst>
        </pc:spChg>
        <pc:spChg chg="mod">
          <ac:chgData name="Santos, Brandon L" userId="79aee34a-4f25-4946-9561-c3b0fbb99377" providerId="ADAL" clId="{A33885FC-7F6E-4420-B498-2C42CEC5D1B7}" dt="2021-04-16T00:37:44.357" v="5717" actId="20577"/>
          <ac:spMkLst>
            <pc:docMk/>
            <pc:sldMk cId="2088921872" sldId="646"/>
            <ac:spMk id="3" creationId="{20B78814-3206-495D-8C61-ABEF872DAF13}"/>
          </ac:spMkLst>
        </pc:spChg>
        <pc:picChg chg="add del mod modCrop">
          <ac:chgData name="Santos, Brandon L" userId="79aee34a-4f25-4946-9561-c3b0fbb99377" providerId="ADAL" clId="{A33885FC-7F6E-4420-B498-2C42CEC5D1B7}" dt="2021-04-19T06:10:50.213" v="11168" actId="21"/>
          <ac:picMkLst>
            <pc:docMk/>
            <pc:sldMk cId="2088921872" sldId="646"/>
            <ac:picMk id="6" creationId="{1B5BB38A-EA07-47DC-A717-EF007C1C77CD}"/>
          </ac:picMkLst>
        </pc:picChg>
      </pc:sldChg>
      <pc:sldChg chg="add del">
        <pc:chgData name="Santos, Brandon L" userId="79aee34a-4f25-4946-9561-c3b0fbb99377" providerId="ADAL" clId="{A33885FC-7F6E-4420-B498-2C42CEC5D1B7}" dt="2021-04-20T06:23:50.286" v="12664" actId="47"/>
        <pc:sldMkLst>
          <pc:docMk/>
          <pc:sldMk cId="327483783" sldId="647"/>
        </pc:sldMkLst>
      </pc:sldChg>
      <pc:sldChg chg="addSp delSp modSp new del mod modClrScheme chgLayout">
        <pc:chgData name="Santos, Brandon L" userId="79aee34a-4f25-4946-9561-c3b0fbb99377" providerId="ADAL" clId="{A33885FC-7F6E-4420-B498-2C42CEC5D1B7}" dt="2021-04-16T05:48:21.267" v="6416" actId="2696"/>
        <pc:sldMkLst>
          <pc:docMk/>
          <pc:sldMk cId="3014807786" sldId="648"/>
        </pc:sldMkLst>
        <pc:spChg chg="del">
          <ac:chgData name="Santos, Brandon L" userId="79aee34a-4f25-4946-9561-c3b0fbb99377" providerId="ADAL" clId="{A33885FC-7F6E-4420-B498-2C42CEC5D1B7}" dt="2021-04-16T05:33:23.978" v="5970"/>
          <ac:spMkLst>
            <pc:docMk/>
            <pc:sldMk cId="3014807786" sldId="648"/>
            <ac:spMk id="2" creationId="{E2523031-EEC8-4117-8053-B67C07DE1367}"/>
          </ac:spMkLst>
        </pc:spChg>
        <pc:spChg chg="del">
          <ac:chgData name="Santos, Brandon L" userId="79aee34a-4f25-4946-9561-c3b0fbb99377" providerId="ADAL" clId="{A33885FC-7F6E-4420-B498-2C42CEC5D1B7}" dt="2021-04-16T05:33:26.773" v="5971" actId="26606"/>
          <ac:spMkLst>
            <pc:docMk/>
            <pc:sldMk cId="3014807786" sldId="648"/>
            <ac:spMk id="3" creationId="{E4DC698E-83D1-472B-9394-3EF82F73FCF7}"/>
          </ac:spMkLst>
        </pc:spChg>
        <pc:spChg chg="mod modVis">
          <ac:chgData name="Santos, Brandon L" userId="79aee34a-4f25-4946-9561-c3b0fbb99377" providerId="ADAL" clId="{A33885FC-7F6E-4420-B498-2C42CEC5D1B7}" dt="2021-04-16T05:33:26.773" v="5971" actId="26606"/>
          <ac:spMkLst>
            <pc:docMk/>
            <pc:sldMk cId="3014807786" sldId="648"/>
            <ac:spMk id="4" creationId="{FDE9543D-88E7-4065-B2D5-36C0DDB7242D}"/>
          </ac:spMkLst>
        </pc:spChg>
        <pc:spChg chg="del">
          <ac:chgData name="Santos, Brandon L" userId="79aee34a-4f25-4946-9561-c3b0fbb99377" providerId="ADAL" clId="{A33885FC-7F6E-4420-B498-2C42CEC5D1B7}" dt="2021-04-16T05:33:26.773" v="5971" actId="26606"/>
          <ac:spMkLst>
            <pc:docMk/>
            <pc:sldMk cId="3014807786" sldId="648"/>
            <ac:spMk id="5" creationId="{CFDF5E46-CF51-42AF-B2EF-F097A94D63F5}"/>
          </ac:spMkLst>
        </pc:spChg>
        <pc:spChg chg="add del mod">
          <ac:chgData name="Santos, Brandon L" userId="79aee34a-4f25-4946-9561-c3b0fbb99377" providerId="ADAL" clId="{A33885FC-7F6E-4420-B498-2C42CEC5D1B7}" dt="2021-04-16T05:32:29.171" v="5969" actId="478"/>
          <ac:spMkLst>
            <pc:docMk/>
            <pc:sldMk cId="3014807786" sldId="648"/>
            <ac:spMk id="7" creationId="{8EBA348C-D6C3-4A22-90FF-B84346F343FA}"/>
          </ac:spMkLst>
        </pc:spChg>
        <pc:spChg chg="add mod">
          <ac:chgData name="Santos, Brandon L" userId="79aee34a-4f25-4946-9561-c3b0fbb99377" providerId="ADAL" clId="{A33885FC-7F6E-4420-B498-2C42CEC5D1B7}" dt="2021-04-16T05:33:26.773" v="5971" actId="26606"/>
          <ac:spMkLst>
            <pc:docMk/>
            <pc:sldMk cId="3014807786" sldId="648"/>
            <ac:spMk id="13" creationId="{E891E5FE-9CDE-454A-B056-09FB2804F8B6}"/>
          </ac:spMkLst>
        </pc:spChg>
        <pc:graphicFrameChg chg="add mod modGraphic">
          <ac:chgData name="Santos, Brandon L" userId="79aee34a-4f25-4946-9561-c3b0fbb99377" providerId="ADAL" clId="{A33885FC-7F6E-4420-B498-2C42CEC5D1B7}" dt="2021-04-16T05:33:35.931" v="5973" actId="14100"/>
          <ac:graphicFrameMkLst>
            <pc:docMk/>
            <pc:sldMk cId="3014807786" sldId="648"/>
            <ac:graphicFrameMk id="8" creationId="{FD984B7A-AF88-4CB4-B2D2-3EFFAE4B7924}"/>
          </ac:graphicFrameMkLst>
        </pc:graphicFrameChg>
      </pc:sldChg>
      <pc:sldChg chg="del">
        <pc:chgData name="Santos, Brandon L" userId="79aee34a-4f25-4946-9561-c3b0fbb99377" providerId="ADAL" clId="{A33885FC-7F6E-4420-B498-2C42CEC5D1B7}" dt="2021-04-20T06:23:38.601" v="12660" actId="47"/>
        <pc:sldMkLst>
          <pc:docMk/>
          <pc:sldMk cId="3786070077" sldId="648"/>
        </pc:sldMkLst>
      </pc:sldChg>
      <pc:sldChg chg="add del ord">
        <pc:chgData name="Santos, Brandon L" userId="79aee34a-4f25-4946-9561-c3b0fbb99377" providerId="ADAL" clId="{A33885FC-7F6E-4420-B498-2C42CEC5D1B7}" dt="2021-04-18T22:32:28.865" v="10078" actId="47"/>
        <pc:sldMkLst>
          <pc:docMk/>
          <pc:sldMk cId="1733642473" sldId="649"/>
        </pc:sldMkLst>
      </pc:sldChg>
      <pc:sldChg chg="addSp modSp add mod modNotesTx">
        <pc:chgData name="Santos, Brandon L" userId="79aee34a-4f25-4946-9561-c3b0fbb99377" providerId="ADAL" clId="{A33885FC-7F6E-4420-B498-2C42CEC5D1B7}" dt="2021-04-26T04:56:15.973" v="30448" actId="20577"/>
        <pc:sldMkLst>
          <pc:docMk/>
          <pc:sldMk cId="2837910579" sldId="650"/>
        </pc:sldMkLst>
        <pc:spChg chg="mod">
          <ac:chgData name="Santos, Brandon L" userId="79aee34a-4f25-4946-9561-c3b0fbb99377" providerId="ADAL" clId="{A33885FC-7F6E-4420-B498-2C42CEC5D1B7}" dt="2021-04-22T04:21:29.560" v="16967" actId="20577"/>
          <ac:spMkLst>
            <pc:docMk/>
            <pc:sldMk cId="2837910579" sldId="650"/>
            <ac:spMk id="2" creationId="{C787FFF6-470C-4554-B314-F1A32DB16CB5}"/>
          </ac:spMkLst>
        </pc:spChg>
        <pc:spChg chg="add mod">
          <ac:chgData name="Santos, Brandon L" userId="79aee34a-4f25-4946-9561-c3b0fbb99377" providerId="ADAL" clId="{A33885FC-7F6E-4420-B498-2C42CEC5D1B7}" dt="2021-04-20T06:20:39.065" v="12644"/>
          <ac:spMkLst>
            <pc:docMk/>
            <pc:sldMk cId="2837910579" sldId="650"/>
            <ac:spMk id="6" creationId="{D6FD6507-BD1F-4B73-B758-63745464EE4D}"/>
          </ac:spMkLst>
        </pc:spChg>
        <pc:spChg chg="add mod">
          <ac:chgData name="Santos, Brandon L" userId="79aee34a-4f25-4946-9561-c3b0fbb99377" providerId="ADAL" clId="{A33885FC-7F6E-4420-B498-2C42CEC5D1B7}" dt="2021-04-20T06:22:07.629" v="12659" actId="1076"/>
          <ac:spMkLst>
            <pc:docMk/>
            <pc:sldMk cId="2837910579" sldId="650"/>
            <ac:spMk id="8" creationId="{0E35C67C-5CDD-4C74-B463-3AB45643E829}"/>
          </ac:spMkLst>
        </pc:spChg>
        <pc:spChg chg="add mod">
          <ac:chgData name="Santos, Brandon L" userId="79aee34a-4f25-4946-9561-c3b0fbb99377" providerId="ADAL" clId="{A33885FC-7F6E-4420-B498-2C42CEC5D1B7}" dt="2021-04-20T06:21:56.222" v="12654" actId="1076"/>
          <ac:spMkLst>
            <pc:docMk/>
            <pc:sldMk cId="2837910579" sldId="650"/>
            <ac:spMk id="10" creationId="{91BAAA80-BC29-40B7-993C-9DD2F48087FF}"/>
          </ac:spMkLst>
        </pc:spChg>
      </pc:sldChg>
      <pc:sldChg chg="del">
        <pc:chgData name="Santos, Brandon L" userId="79aee34a-4f25-4946-9561-c3b0fbb99377" providerId="ADAL" clId="{A33885FC-7F6E-4420-B498-2C42CEC5D1B7}" dt="2021-04-20T06:15:43.967" v="12639" actId="2696"/>
        <pc:sldMkLst>
          <pc:docMk/>
          <pc:sldMk cId="3489734240" sldId="650"/>
        </pc:sldMkLst>
      </pc:sldChg>
      <pc:sldChg chg="del">
        <pc:chgData name="Santos, Brandon L" userId="79aee34a-4f25-4946-9561-c3b0fbb99377" providerId="ADAL" clId="{A33885FC-7F6E-4420-B498-2C42CEC5D1B7}" dt="2021-04-20T06:23:52.285" v="12665" actId="47"/>
        <pc:sldMkLst>
          <pc:docMk/>
          <pc:sldMk cId="3054200147" sldId="651"/>
        </pc:sldMkLst>
      </pc:sldChg>
      <pc:sldChg chg="del">
        <pc:chgData name="Santos, Brandon L" userId="79aee34a-4f25-4946-9561-c3b0fbb99377" providerId="ADAL" clId="{A33885FC-7F6E-4420-B498-2C42CEC5D1B7}" dt="2021-04-20T06:23:58.479" v="12666" actId="47"/>
        <pc:sldMkLst>
          <pc:docMk/>
          <pc:sldMk cId="1621398158" sldId="652"/>
        </pc:sldMkLst>
      </pc:sldChg>
      <pc:sldChg chg="addSp modSp del">
        <pc:chgData name="Santos, Brandon L" userId="79aee34a-4f25-4946-9561-c3b0fbb99377" providerId="ADAL" clId="{A33885FC-7F6E-4420-B498-2C42CEC5D1B7}" dt="2021-04-20T06:24:09.146" v="12667" actId="47"/>
        <pc:sldMkLst>
          <pc:docMk/>
          <pc:sldMk cId="751727726" sldId="653"/>
        </pc:sldMkLst>
        <pc:picChg chg="add mod">
          <ac:chgData name="Santos, Brandon L" userId="79aee34a-4f25-4946-9561-c3b0fbb99377" providerId="ADAL" clId="{A33885FC-7F6E-4420-B498-2C42CEC5D1B7}" dt="2021-04-17T05:53:45.590" v="6876" actId="1076"/>
          <ac:picMkLst>
            <pc:docMk/>
            <pc:sldMk cId="751727726" sldId="653"/>
            <ac:picMk id="1026" creationId="{43441A54-450B-4861-BA09-46E1695F4D14}"/>
          </ac:picMkLst>
        </pc:picChg>
      </pc:sldChg>
      <pc:sldChg chg="del">
        <pc:chgData name="Santos, Brandon L" userId="79aee34a-4f25-4946-9561-c3b0fbb99377" providerId="ADAL" clId="{A33885FC-7F6E-4420-B498-2C42CEC5D1B7}" dt="2021-04-20T06:25:10.249" v="12670" actId="47"/>
        <pc:sldMkLst>
          <pc:docMk/>
          <pc:sldMk cId="2885147072" sldId="654"/>
        </pc:sldMkLst>
      </pc:sldChg>
      <pc:sldChg chg="del">
        <pc:chgData name="Santos, Brandon L" userId="79aee34a-4f25-4946-9561-c3b0fbb99377" providerId="ADAL" clId="{A33885FC-7F6E-4420-B498-2C42CEC5D1B7}" dt="2021-04-20T06:28:06.564" v="12704" actId="47"/>
        <pc:sldMkLst>
          <pc:docMk/>
          <pc:sldMk cId="84972940" sldId="656"/>
        </pc:sldMkLst>
      </pc:sldChg>
      <pc:sldChg chg="add del ord">
        <pc:chgData name="Santos, Brandon L" userId="79aee34a-4f25-4946-9561-c3b0fbb99377" providerId="ADAL" clId="{A33885FC-7F6E-4420-B498-2C42CEC5D1B7}" dt="2021-04-20T05:56:02.760" v="12617" actId="47"/>
        <pc:sldMkLst>
          <pc:docMk/>
          <pc:sldMk cId="1219998198" sldId="657"/>
        </pc:sldMkLst>
      </pc:sldChg>
      <pc:sldChg chg="del">
        <pc:chgData name="Santos, Brandon L" userId="79aee34a-4f25-4946-9561-c3b0fbb99377" providerId="ADAL" clId="{A33885FC-7F6E-4420-B498-2C42CEC5D1B7}" dt="2021-04-20T06:15:07.385" v="12638" actId="47"/>
        <pc:sldMkLst>
          <pc:docMk/>
          <pc:sldMk cId="951228202" sldId="658"/>
        </pc:sldMkLst>
      </pc:sldChg>
      <pc:sldChg chg="add del">
        <pc:chgData name="Santos, Brandon L" userId="79aee34a-4f25-4946-9561-c3b0fbb99377" providerId="ADAL" clId="{A33885FC-7F6E-4420-B498-2C42CEC5D1B7}" dt="2021-04-17T05:59:06.125" v="6891" actId="47"/>
        <pc:sldMkLst>
          <pc:docMk/>
          <pc:sldMk cId="2748349639" sldId="658"/>
        </pc:sldMkLst>
      </pc:sldChg>
      <pc:sldChg chg="del">
        <pc:chgData name="Santos, Brandon L" userId="79aee34a-4f25-4946-9561-c3b0fbb99377" providerId="ADAL" clId="{A33885FC-7F6E-4420-B498-2C42CEC5D1B7}" dt="2021-04-20T06:25:32.863" v="12671" actId="47"/>
        <pc:sldMkLst>
          <pc:docMk/>
          <pc:sldMk cId="3407522672" sldId="659"/>
        </pc:sldMkLst>
      </pc:sldChg>
      <pc:sldChg chg="addSp modSp mod ord">
        <pc:chgData name="Santos, Brandon L" userId="79aee34a-4f25-4946-9561-c3b0fbb99377" providerId="ADAL" clId="{A33885FC-7F6E-4420-B498-2C42CEC5D1B7}" dt="2021-04-18T22:02:53.764" v="8874"/>
        <pc:sldMkLst>
          <pc:docMk/>
          <pc:sldMk cId="265342178" sldId="662"/>
        </pc:sldMkLst>
        <pc:spChg chg="add mod">
          <ac:chgData name="Santos, Brandon L" userId="79aee34a-4f25-4946-9561-c3b0fbb99377" providerId="ADAL" clId="{A33885FC-7F6E-4420-B498-2C42CEC5D1B7}" dt="2021-04-18T21:59:33.412" v="8823" actId="1076"/>
          <ac:spMkLst>
            <pc:docMk/>
            <pc:sldMk cId="265342178" sldId="662"/>
            <ac:spMk id="3" creationId="{E71ADE81-9202-42BD-9EF8-95B4A0311064}"/>
          </ac:spMkLst>
        </pc:spChg>
      </pc:sldChg>
      <pc:sldChg chg="del">
        <pc:chgData name="Santos, Brandon L" userId="79aee34a-4f25-4946-9561-c3b0fbb99377" providerId="ADAL" clId="{A33885FC-7F6E-4420-B498-2C42CEC5D1B7}" dt="2021-04-20T02:24:45.047" v="11967" actId="47"/>
        <pc:sldMkLst>
          <pc:docMk/>
          <pc:sldMk cId="2095007851" sldId="666"/>
        </pc:sldMkLst>
      </pc:sldChg>
      <pc:sldChg chg="modSp mod">
        <pc:chgData name="Santos, Brandon L" userId="79aee34a-4f25-4946-9561-c3b0fbb99377" providerId="ADAL" clId="{A33885FC-7F6E-4420-B498-2C42CEC5D1B7}" dt="2021-04-19T00:00:25.893" v="11149" actId="20577"/>
        <pc:sldMkLst>
          <pc:docMk/>
          <pc:sldMk cId="2102459803" sldId="667"/>
        </pc:sldMkLst>
        <pc:graphicFrameChg chg="modGraphic">
          <ac:chgData name="Santos, Brandon L" userId="79aee34a-4f25-4946-9561-c3b0fbb99377" providerId="ADAL" clId="{A33885FC-7F6E-4420-B498-2C42CEC5D1B7}" dt="2021-04-19T00:00:25.893" v="11149" actId="20577"/>
          <ac:graphicFrameMkLst>
            <pc:docMk/>
            <pc:sldMk cId="2102459803" sldId="667"/>
            <ac:graphicFrameMk id="11" creationId="{07D6ACAF-3B7B-4D01-8F4D-8BAC98183EE5}"/>
          </ac:graphicFrameMkLst>
        </pc:graphicFrameChg>
      </pc:sldChg>
      <pc:sldChg chg="modSp mod modNotesTx">
        <pc:chgData name="Santos, Brandon L" userId="79aee34a-4f25-4946-9561-c3b0fbb99377" providerId="ADAL" clId="{A33885FC-7F6E-4420-B498-2C42CEC5D1B7}" dt="2021-04-26T04:54:50.985" v="30438" actId="20577"/>
        <pc:sldMkLst>
          <pc:docMk/>
          <pc:sldMk cId="3763628592" sldId="667"/>
        </pc:sldMkLst>
        <pc:spChg chg="mod">
          <ac:chgData name="Santos, Brandon L" userId="79aee34a-4f25-4946-9561-c3b0fbb99377" providerId="ADAL" clId="{A33885FC-7F6E-4420-B498-2C42CEC5D1B7}" dt="2021-04-20T06:55:54.365" v="14010" actId="20577"/>
          <ac:spMkLst>
            <pc:docMk/>
            <pc:sldMk cId="3763628592" sldId="667"/>
            <ac:spMk id="2" creationId="{A0F0160D-F803-4BE3-83B0-6F43A2025B6F}"/>
          </ac:spMkLst>
        </pc:spChg>
        <pc:graphicFrameChg chg="modGraphic">
          <ac:chgData name="Santos, Brandon L" userId="79aee34a-4f25-4946-9561-c3b0fbb99377" providerId="ADAL" clId="{A33885FC-7F6E-4420-B498-2C42CEC5D1B7}" dt="2021-04-22T04:25:15.923" v="17104" actId="20577"/>
          <ac:graphicFrameMkLst>
            <pc:docMk/>
            <pc:sldMk cId="3763628592" sldId="667"/>
            <ac:graphicFrameMk id="11" creationId="{07D6ACAF-3B7B-4D01-8F4D-8BAC98183EE5}"/>
          </ac:graphicFrameMkLst>
        </pc:graphicFrameChg>
      </pc:sldChg>
      <pc:sldChg chg="del">
        <pc:chgData name="Santos, Brandon L" userId="79aee34a-4f25-4946-9561-c3b0fbb99377" providerId="ADAL" clId="{A33885FC-7F6E-4420-B498-2C42CEC5D1B7}" dt="2021-04-20T06:26:09.918" v="12672" actId="2696"/>
        <pc:sldMkLst>
          <pc:docMk/>
          <pc:sldMk cId="48743844" sldId="668"/>
        </pc:sldMkLst>
      </pc:sldChg>
      <pc:sldChg chg="addSp delSp modSp add mod delCm modCm">
        <pc:chgData name="Santos, Brandon L" userId="79aee34a-4f25-4946-9561-c3b0fbb99377" providerId="ADAL" clId="{A33885FC-7F6E-4420-B498-2C42CEC5D1B7}" dt="2021-04-26T04:56:48.253" v="30452" actId="1592"/>
        <pc:sldMkLst>
          <pc:docMk/>
          <pc:sldMk cId="1073114751" sldId="668"/>
        </pc:sldMkLst>
        <pc:spChg chg="add del mod">
          <ac:chgData name="Santos, Brandon L" userId="79aee34a-4f25-4946-9561-c3b0fbb99377" providerId="ADAL" clId="{A33885FC-7F6E-4420-B498-2C42CEC5D1B7}" dt="2021-04-20T06:46:39.789" v="13329" actId="478"/>
          <ac:spMkLst>
            <pc:docMk/>
            <pc:sldMk cId="1073114751" sldId="668"/>
            <ac:spMk id="3" creationId="{E16D3224-0712-4B6B-82A4-E8CD6AE67EEA}"/>
          </ac:spMkLst>
        </pc:spChg>
        <pc:spChg chg="add del mod">
          <ac:chgData name="Santos, Brandon L" userId="79aee34a-4f25-4946-9561-c3b0fbb99377" providerId="ADAL" clId="{A33885FC-7F6E-4420-B498-2C42CEC5D1B7}" dt="2021-04-20T06:42:31.823" v="13318" actId="478"/>
          <ac:spMkLst>
            <pc:docMk/>
            <pc:sldMk cId="1073114751" sldId="668"/>
            <ac:spMk id="9" creationId="{543E776A-6606-4C86-BFAF-222777ED0F68}"/>
          </ac:spMkLst>
        </pc:spChg>
        <pc:spChg chg="add del mod">
          <ac:chgData name="Santos, Brandon L" userId="79aee34a-4f25-4946-9561-c3b0fbb99377" providerId="ADAL" clId="{A33885FC-7F6E-4420-B498-2C42CEC5D1B7}" dt="2021-04-20T06:46:41.917" v="13330" actId="478"/>
          <ac:spMkLst>
            <pc:docMk/>
            <pc:sldMk cId="1073114751" sldId="668"/>
            <ac:spMk id="11" creationId="{73764970-DC13-430E-863B-45F166C865DA}"/>
          </ac:spMkLst>
        </pc:spChg>
        <pc:spChg chg="mod">
          <ac:chgData name="Santos, Brandon L" userId="79aee34a-4f25-4946-9561-c3b0fbb99377" providerId="ADAL" clId="{A33885FC-7F6E-4420-B498-2C42CEC5D1B7}" dt="2021-04-22T04:26:57.976" v="17108" actId="20577"/>
          <ac:spMkLst>
            <pc:docMk/>
            <pc:sldMk cId="1073114751" sldId="668"/>
            <ac:spMk id="13" creationId="{CA7FCFA1-D0E4-4301-BEEF-6684D296495C}"/>
          </ac:spMkLst>
        </pc:spChg>
        <pc:graphicFrameChg chg="mod modGraphic">
          <ac:chgData name="Santos, Brandon L" userId="79aee34a-4f25-4946-9561-c3b0fbb99377" providerId="ADAL" clId="{A33885FC-7F6E-4420-B498-2C42CEC5D1B7}" dt="2021-04-23T00:15:25.612" v="20807" actId="20577"/>
          <ac:graphicFrameMkLst>
            <pc:docMk/>
            <pc:sldMk cId="1073114751" sldId="668"/>
            <ac:graphicFrameMk id="4" creationId="{EC43459B-E3DA-4E76-8F15-630117280669}"/>
          </ac:graphicFrameMkLst>
        </pc:graphicFrameChg>
        <pc:picChg chg="add del mod modCrop">
          <ac:chgData name="Santos, Brandon L" userId="79aee34a-4f25-4946-9561-c3b0fbb99377" providerId="ADAL" clId="{A33885FC-7F6E-4420-B498-2C42CEC5D1B7}" dt="2021-04-25T05:54:03.991" v="29796" actId="478"/>
          <ac:picMkLst>
            <pc:docMk/>
            <pc:sldMk cId="1073114751" sldId="668"/>
            <ac:picMk id="6" creationId="{FDD4729A-26E1-4E79-815F-E12D68E062BE}"/>
          </ac:picMkLst>
        </pc:picChg>
      </pc:sldChg>
      <pc:sldChg chg="del">
        <pc:chgData name="Santos, Brandon L" userId="79aee34a-4f25-4946-9561-c3b0fbb99377" providerId="ADAL" clId="{A33885FC-7F6E-4420-B498-2C42CEC5D1B7}" dt="2021-04-19T23:21:40.092" v="11945" actId="47"/>
        <pc:sldMkLst>
          <pc:docMk/>
          <pc:sldMk cId="2654996544" sldId="671"/>
        </pc:sldMkLst>
      </pc:sldChg>
      <pc:sldChg chg="new del">
        <pc:chgData name="Santos, Brandon L" userId="79aee34a-4f25-4946-9561-c3b0fbb99377" providerId="ADAL" clId="{A33885FC-7F6E-4420-B498-2C42CEC5D1B7}" dt="2021-04-18T21:32:07.163" v="7825" actId="2696"/>
        <pc:sldMkLst>
          <pc:docMk/>
          <pc:sldMk cId="2194852291" sldId="672"/>
        </pc:sldMkLst>
      </pc:sldChg>
      <pc:sldChg chg="addSp delSp modSp new del mod modShow">
        <pc:chgData name="Santos, Brandon L" userId="79aee34a-4f25-4946-9561-c3b0fbb99377" providerId="ADAL" clId="{A33885FC-7F6E-4420-B498-2C42CEC5D1B7}" dt="2021-04-22T03:20:20.130" v="14062" actId="47"/>
        <pc:sldMkLst>
          <pc:docMk/>
          <pc:sldMk cId="2439201006" sldId="672"/>
        </pc:sldMkLst>
        <pc:spChg chg="mod">
          <ac:chgData name="Santos, Brandon L" userId="79aee34a-4f25-4946-9561-c3b0fbb99377" providerId="ADAL" clId="{A33885FC-7F6E-4420-B498-2C42CEC5D1B7}" dt="2021-04-18T21:32:25.478" v="7838" actId="20577"/>
          <ac:spMkLst>
            <pc:docMk/>
            <pc:sldMk cId="2439201006" sldId="672"/>
            <ac:spMk id="2" creationId="{CC4B06A6-8F69-4355-9915-04AADD3FBEAB}"/>
          </ac:spMkLst>
        </pc:spChg>
        <pc:spChg chg="mod">
          <ac:chgData name="Santos, Brandon L" userId="79aee34a-4f25-4946-9561-c3b0fbb99377" providerId="ADAL" clId="{A33885FC-7F6E-4420-B498-2C42CEC5D1B7}" dt="2021-04-18T23:49:16.464" v="10908" actId="21"/>
          <ac:spMkLst>
            <pc:docMk/>
            <pc:sldMk cId="2439201006" sldId="672"/>
            <ac:spMk id="3" creationId="{64718847-6DD2-4A22-91AC-5A9F32B91FDC}"/>
          </ac:spMkLst>
        </pc:spChg>
        <pc:spChg chg="add del mod">
          <ac:chgData name="Santos, Brandon L" userId="79aee34a-4f25-4946-9561-c3b0fbb99377" providerId="ADAL" clId="{A33885FC-7F6E-4420-B498-2C42CEC5D1B7}" dt="2021-04-18T23:27:13.621" v="10545" actId="478"/>
          <ac:spMkLst>
            <pc:docMk/>
            <pc:sldMk cId="2439201006" sldId="672"/>
            <ac:spMk id="4" creationId="{8453F662-F283-415D-9BED-5C0912D0B263}"/>
          </ac:spMkLst>
        </pc:spChg>
        <pc:spChg chg="add mod">
          <ac:chgData name="Santos, Brandon L" userId="79aee34a-4f25-4946-9561-c3b0fbb99377" providerId="ADAL" clId="{A33885FC-7F6E-4420-B498-2C42CEC5D1B7}" dt="2021-04-18T23:31:42.447" v="10625" actId="14100"/>
          <ac:spMkLst>
            <pc:docMk/>
            <pc:sldMk cId="2439201006" sldId="672"/>
            <ac:spMk id="5" creationId="{FC100634-E159-476C-9569-99FEEB17F4BE}"/>
          </ac:spMkLst>
        </pc:spChg>
        <pc:spChg chg="add del mod">
          <ac:chgData name="Santos, Brandon L" userId="79aee34a-4f25-4946-9561-c3b0fbb99377" providerId="ADAL" clId="{A33885FC-7F6E-4420-B498-2C42CEC5D1B7}" dt="2021-04-18T23:32:06.614" v="10634" actId="478"/>
          <ac:spMkLst>
            <pc:docMk/>
            <pc:sldMk cId="2439201006" sldId="672"/>
            <ac:spMk id="6" creationId="{F816A5A8-F204-448A-B597-BF0136E147DD}"/>
          </ac:spMkLst>
        </pc:spChg>
        <pc:spChg chg="add mod">
          <ac:chgData name="Santos, Brandon L" userId="79aee34a-4f25-4946-9561-c3b0fbb99377" providerId="ADAL" clId="{A33885FC-7F6E-4420-B498-2C42CEC5D1B7}" dt="2021-04-18T23:32:22.600" v="10649" actId="20577"/>
          <ac:spMkLst>
            <pc:docMk/>
            <pc:sldMk cId="2439201006" sldId="672"/>
            <ac:spMk id="7" creationId="{58435516-15FB-4688-B0EC-6A4BE330CA35}"/>
          </ac:spMkLst>
        </pc:spChg>
        <pc:spChg chg="add mod">
          <ac:chgData name="Santos, Brandon L" userId="79aee34a-4f25-4946-9561-c3b0fbb99377" providerId="ADAL" clId="{A33885FC-7F6E-4420-B498-2C42CEC5D1B7}" dt="2021-04-18T23:32:42.426" v="10654" actId="14100"/>
          <ac:spMkLst>
            <pc:docMk/>
            <pc:sldMk cId="2439201006" sldId="672"/>
            <ac:spMk id="8" creationId="{E0A530DC-3818-4D1F-AF99-01C25725FB39}"/>
          </ac:spMkLst>
        </pc:spChg>
        <pc:spChg chg="add mod">
          <ac:chgData name="Santos, Brandon L" userId="79aee34a-4f25-4946-9561-c3b0fbb99377" providerId="ADAL" clId="{A33885FC-7F6E-4420-B498-2C42CEC5D1B7}" dt="2021-04-18T23:32:51.287" v="10660" actId="20577"/>
          <ac:spMkLst>
            <pc:docMk/>
            <pc:sldMk cId="2439201006" sldId="672"/>
            <ac:spMk id="9" creationId="{5498A3E0-57DF-469F-A722-3E0E96005688}"/>
          </ac:spMkLst>
        </pc:spChg>
        <pc:spChg chg="add mod">
          <ac:chgData name="Santos, Brandon L" userId="79aee34a-4f25-4946-9561-c3b0fbb99377" providerId="ADAL" clId="{A33885FC-7F6E-4420-B498-2C42CEC5D1B7}" dt="2021-04-18T23:48:13.411" v="10872" actId="14100"/>
          <ac:spMkLst>
            <pc:docMk/>
            <pc:sldMk cId="2439201006" sldId="672"/>
            <ac:spMk id="10" creationId="{44BE6171-DCF9-4071-B38D-996A3B07513D}"/>
          </ac:spMkLst>
        </pc:spChg>
        <pc:spChg chg="add mod">
          <ac:chgData name="Santos, Brandon L" userId="79aee34a-4f25-4946-9561-c3b0fbb99377" providerId="ADAL" clId="{A33885FC-7F6E-4420-B498-2C42CEC5D1B7}" dt="2021-04-18T23:48:24.341" v="10880" actId="20577"/>
          <ac:spMkLst>
            <pc:docMk/>
            <pc:sldMk cId="2439201006" sldId="672"/>
            <ac:spMk id="11" creationId="{B0C72C34-627B-4823-A37C-7371B2867D17}"/>
          </ac:spMkLst>
        </pc:spChg>
        <pc:spChg chg="add mod">
          <ac:chgData name="Santos, Brandon L" userId="79aee34a-4f25-4946-9561-c3b0fbb99377" providerId="ADAL" clId="{A33885FC-7F6E-4420-B498-2C42CEC5D1B7}" dt="2021-04-18T23:48:33.886" v="10895" actId="20577"/>
          <ac:spMkLst>
            <pc:docMk/>
            <pc:sldMk cId="2439201006" sldId="672"/>
            <ac:spMk id="12" creationId="{2AECB8E1-F329-4E08-9B64-C9B4D7CAE6A2}"/>
          </ac:spMkLst>
        </pc:spChg>
        <pc:spChg chg="add mod">
          <ac:chgData name="Santos, Brandon L" userId="79aee34a-4f25-4946-9561-c3b0fbb99377" providerId="ADAL" clId="{A33885FC-7F6E-4420-B498-2C42CEC5D1B7}" dt="2021-04-18T23:48:43.340" v="10900" actId="1076"/>
          <ac:spMkLst>
            <pc:docMk/>
            <pc:sldMk cId="2439201006" sldId="672"/>
            <ac:spMk id="13" creationId="{5C3AB061-137E-4ADD-AB48-8F553F30F1A9}"/>
          </ac:spMkLst>
        </pc:spChg>
      </pc:sldChg>
      <pc:sldChg chg="del">
        <pc:chgData name="Santos, Brandon L" userId="79aee34a-4f25-4946-9561-c3b0fbb99377" providerId="ADAL" clId="{A33885FC-7F6E-4420-B498-2C42CEC5D1B7}" dt="2021-04-19T23:21:38.100" v="11943" actId="47"/>
        <pc:sldMkLst>
          <pc:docMk/>
          <pc:sldMk cId="758664282" sldId="673"/>
        </pc:sldMkLst>
      </pc:sldChg>
      <pc:sldChg chg="addSp delSp modSp add del mod modShow">
        <pc:chgData name="Santos, Brandon L" userId="79aee34a-4f25-4946-9561-c3b0fbb99377" providerId="ADAL" clId="{A33885FC-7F6E-4420-B498-2C42CEC5D1B7}" dt="2021-04-22T03:20:23.163" v="14063" actId="47"/>
        <pc:sldMkLst>
          <pc:docMk/>
          <pc:sldMk cId="1382608215" sldId="674"/>
        </pc:sldMkLst>
        <pc:spChg chg="mod">
          <ac:chgData name="Santos, Brandon L" userId="79aee34a-4f25-4946-9561-c3b0fbb99377" providerId="ADAL" clId="{A33885FC-7F6E-4420-B498-2C42CEC5D1B7}" dt="2021-04-18T23:58:37.365" v="11070" actId="20577"/>
          <ac:spMkLst>
            <pc:docMk/>
            <pc:sldMk cId="1382608215" sldId="674"/>
            <ac:spMk id="3" creationId="{64718847-6DD2-4A22-91AC-5A9F32B91FDC}"/>
          </ac:spMkLst>
        </pc:spChg>
        <pc:spChg chg="add mod">
          <ac:chgData name="Santos, Brandon L" userId="79aee34a-4f25-4946-9561-c3b0fbb99377" providerId="ADAL" clId="{A33885FC-7F6E-4420-B498-2C42CEC5D1B7}" dt="2021-04-18T23:49:44.777" v="10917" actId="14100"/>
          <ac:spMkLst>
            <pc:docMk/>
            <pc:sldMk cId="1382608215" sldId="674"/>
            <ac:spMk id="4" creationId="{7BBE0608-0622-44A7-8A51-93970DB70217}"/>
          </ac:spMkLst>
        </pc:spChg>
        <pc:spChg chg="add mod">
          <ac:chgData name="Santos, Brandon L" userId="79aee34a-4f25-4946-9561-c3b0fbb99377" providerId="ADAL" clId="{A33885FC-7F6E-4420-B498-2C42CEC5D1B7}" dt="2021-04-18T23:49:55.335" v="10922" actId="20577"/>
          <ac:spMkLst>
            <pc:docMk/>
            <pc:sldMk cId="1382608215" sldId="674"/>
            <ac:spMk id="5" creationId="{2224A3B9-0195-4EE6-857C-F06D8EDD68AA}"/>
          </ac:spMkLst>
        </pc:spChg>
        <pc:spChg chg="add mod">
          <ac:chgData name="Santos, Brandon L" userId="79aee34a-4f25-4946-9561-c3b0fbb99377" providerId="ADAL" clId="{A33885FC-7F6E-4420-B498-2C42CEC5D1B7}" dt="2021-04-18T23:50:04.003" v="10925" actId="14100"/>
          <ac:spMkLst>
            <pc:docMk/>
            <pc:sldMk cId="1382608215" sldId="674"/>
            <ac:spMk id="6" creationId="{C9AA389C-B460-4FFB-B246-47488B703CDA}"/>
          </ac:spMkLst>
        </pc:spChg>
        <pc:spChg chg="add mod">
          <ac:chgData name="Santos, Brandon L" userId="79aee34a-4f25-4946-9561-c3b0fbb99377" providerId="ADAL" clId="{A33885FC-7F6E-4420-B498-2C42CEC5D1B7}" dt="2021-04-18T23:50:13.584" v="10930" actId="14100"/>
          <ac:spMkLst>
            <pc:docMk/>
            <pc:sldMk cId="1382608215" sldId="674"/>
            <ac:spMk id="7" creationId="{7FCF61A6-1923-4068-BBB7-3032736F9A93}"/>
          </ac:spMkLst>
        </pc:spChg>
        <pc:spChg chg="add mod">
          <ac:chgData name="Santos, Brandon L" userId="79aee34a-4f25-4946-9561-c3b0fbb99377" providerId="ADAL" clId="{A33885FC-7F6E-4420-B498-2C42CEC5D1B7}" dt="2021-04-18T23:50:19.405" v="10939" actId="20577"/>
          <ac:spMkLst>
            <pc:docMk/>
            <pc:sldMk cId="1382608215" sldId="674"/>
            <ac:spMk id="8" creationId="{F6E134FF-4EF3-47FB-B0B0-9386257AD81A}"/>
          </ac:spMkLst>
        </pc:spChg>
        <pc:spChg chg="add mod">
          <ac:chgData name="Santos, Brandon L" userId="79aee34a-4f25-4946-9561-c3b0fbb99377" providerId="ADAL" clId="{A33885FC-7F6E-4420-B498-2C42CEC5D1B7}" dt="2021-04-18T23:50:31.062" v="10954" actId="20577"/>
          <ac:spMkLst>
            <pc:docMk/>
            <pc:sldMk cId="1382608215" sldId="674"/>
            <ac:spMk id="9" creationId="{78676837-03C4-4FDF-9F1B-8AE82D622C67}"/>
          </ac:spMkLst>
        </pc:spChg>
        <pc:spChg chg="add mod">
          <ac:chgData name="Santos, Brandon L" userId="79aee34a-4f25-4946-9561-c3b0fbb99377" providerId="ADAL" clId="{A33885FC-7F6E-4420-B498-2C42CEC5D1B7}" dt="2021-04-18T23:55:02.413" v="11036" actId="20577"/>
          <ac:spMkLst>
            <pc:docMk/>
            <pc:sldMk cId="1382608215" sldId="674"/>
            <ac:spMk id="10" creationId="{4421452E-188B-4BF2-873E-3E0FC7D44C39}"/>
          </ac:spMkLst>
        </pc:spChg>
        <pc:spChg chg="add mod">
          <ac:chgData name="Santos, Brandon L" userId="79aee34a-4f25-4946-9561-c3b0fbb99377" providerId="ADAL" clId="{A33885FC-7F6E-4420-B498-2C42CEC5D1B7}" dt="2021-04-18T23:54:56.279" v="11020" actId="1076"/>
          <ac:spMkLst>
            <pc:docMk/>
            <pc:sldMk cId="1382608215" sldId="674"/>
            <ac:spMk id="11" creationId="{B27F2447-AFDC-45A7-83EA-7D7B2476E714}"/>
          </ac:spMkLst>
        </pc:spChg>
        <pc:spChg chg="add del mod">
          <ac:chgData name="Santos, Brandon L" userId="79aee34a-4f25-4946-9561-c3b0fbb99377" providerId="ADAL" clId="{A33885FC-7F6E-4420-B498-2C42CEC5D1B7}" dt="2021-04-18T23:55:12.792" v="11039" actId="478"/>
          <ac:spMkLst>
            <pc:docMk/>
            <pc:sldMk cId="1382608215" sldId="674"/>
            <ac:spMk id="13" creationId="{01BF4840-E52D-44C7-9E90-523761B5D3B1}"/>
          </ac:spMkLst>
        </pc:spChg>
        <pc:spChg chg="add mod">
          <ac:chgData name="Santos, Brandon L" userId="79aee34a-4f25-4946-9561-c3b0fbb99377" providerId="ADAL" clId="{A33885FC-7F6E-4420-B498-2C42CEC5D1B7}" dt="2021-04-18T23:55:22.894" v="11048" actId="20577"/>
          <ac:spMkLst>
            <pc:docMk/>
            <pc:sldMk cId="1382608215" sldId="674"/>
            <ac:spMk id="14" creationId="{B3419B66-1A1A-4FD5-B39F-04F143130EBF}"/>
          </ac:spMkLst>
        </pc:spChg>
        <pc:spChg chg="add mod">
          <ac:chgData name="Santos, Brandon L" userId="79aee34a-4f25-4946-9561-c3b0fbb99377" providerId="ADAL" clId="{A33885FC-7F6E-4420-B498-2C42CEC5D1B7}" dt="2021-04-18T23:55:33.419" v="11050" actId="1076"/>
          <ac:spMkLst>
            <pc:docMk/>
            <pc:sldMk cId="1382608215" sldId="674"/>
            <ac:spMk id="15" creationId="{5FA25F10-D532-4B83-92BC-FA9D86668830}"/>
          </ac:spMkLst>
        </pc:spChg>
        <pc:spChg chg="add mod">
          <ac:chgData name="Santos, Brandon L" userId="79aee34a-4f25-4946-9561-c3b0fbb99377" providerId="ADAL" clId="{A33885FC-7F6E-4420-B498-2C42CEC5D1B7}" dt="2021-04-18T23:58:56.229" v="11079" actId="20577"/>
          <ac:spMkLst>
            <pc:docMk/>
            <pc:sldMk cId="1382608215" sldId="674"/>
            <ac:spMk id="16" creationId="{F6892371-9652-4064-9429-D83CB7C84CAB}"/>
          </ac:spMkLst>
        </pc:spChg>
      </pc:sldChg>
      <pc:sldChg chg="del">
        <pc:chgData name="Santos, Brandon L" userId="79aee34a-4f25-4946-9561-c3b0fbb99377" providerId="ADAL" clId="{A33885FC-7F6E-4420-B498-2C42CEC5D1B7}" dt="2021-04-19T23:21:39.244" v="11944" actId="47"/>
        <pc:sldMkLst>
          <pc:docMk/>
          <pc:sldMk cId="3746228158" sldId="675"/>
        </pc:sldMkLst>
      </pc:sldChg>
      <pc:sldChg chg="modSp add mod">
        <pc:chgData name="Santos, Brandon L" userId="79aee34a-4f25-4946-9561-c3b0fbb99377" providerId="ADAL" clId="{A33885FC-7F6E-4420-B498-2C42CEC5D1B7}" dt="2021-04-20T23:57:02.064" v="14061" actId="14100"/>
        <pc:sldMkLst>
          <pc:docMk/>
          <pc:sldMk cId="3192246671" sldId="676"/>
        </pc:sldMkLst>
        <pc:spChg chg="mod">
          <ac:chgData name="Santos, Brandon L" userId="79aee34a-4f25-4946-9561-c3b0fbb99377" providerId="ADAL" clId="{A33885FC-7F6E-4420-B498-2C42CEC5D1B7}" dt="2021-04-20T23:57:02.064" v="14061" actId="14100"/>
          <ac:spMkLst>
            <pc:docMk/>
            <pc:sldMk cId="3192246671" sldId="676"/>
            <ac:spMk id="5" creationId="{C10E65C8-D1C4-4A12-B998-DC8D7BA99D4C}"/>
          </ac:spMkLst>
        </pc:spChg>
      </pc:sldChg>
      <pc:sldChg chg="add">
        <pc:chgData name="Santos, Brandon L" userId="79aee34a-4f25-4946-9561-c3b0fbb99377" providerId="ADAL" clId="{A33885FC-7F6E-4420-B498-2C42CEC5D1B7}" dt="2021-04-18T22:06:28.734" v="8983"/>
        <pc:sldMkLst>
          <pc:docMk/>
          <pc:sldMk cId="1679838144" sldId="677"/>
        </pc:sldMkLst>
      </pc:sldChg>
      <pc:sldChg chg="add">
        <pc:chgData name="Santos, Brandon L" userId="79aee34a-4f25-4946-9561-c3b0fbb99377" providerId="ADAL" clId="{A33885FC-7F6E-4420-B498-2C42CEC5D1B7}" dt="2021-04-18T22:06:28.734" v="8983"/>
        <pc:sldMkLst>
          <pc:docMk/>
          <pc:sldMk cId="4208919386" sldId="678"/>
        </pc:sldMkLst>
      </pc:sldChg>
      <pc:sldChg chg="modSp new del mod">
        <pc:chgData name="Santos, Brandon L" userId="79aee34a-4f25-4946-9561-c3b0fbb99377" providerId="ADAL" clId="{A33885FC-7F6E-4420-B498-2C42CEC5D1B7}" dt="2021-04-20T06:28:24.023" v="12707" actId="47"/>
        <pc:sldMkLst>
          <pc:docMk/>
          <pc:sldMk cId="3383982852" sldId="679"/>
        </pc:sldMkLst>
        <pc:spChg chg="mod">
          <ac:chgData name="Santos, Brandon L" userId="79aee34a-4f25-4946-9561-c3b0fbb99377" providerId="ADAL" clId="{A33885FC-7F6E-4420-B498-2C42CEC5D1B7}" dt="2021-04-18T22:06:40.974" v="9021" actId="20577"/>
          <ac:spMkLst>
            <pc:docMk/>
            <pc:sldMk cId="3383982852" sldId="679"/>
            <ac:spMk id="2" creationId="{AAEC4EA1-7BC7-4B1F-8DF1-B36BEFBB7BED}"/>
          </ac:spMkLst>
        </pc:spChg>
      </pc:sldChg>
      <pc:sldChg chg="add">
        <pc:chgData name="Santos, Brandon L" userId="79aee34a-4f25-4946-9561-c3b0fbb99377" providerId="ADAL" clId="{A33885FC-7F6E-4420-B498-2C42CEC5D1B7}" dt="2021-04-18T22:06:51.646" v="9022"/>
        <pc:sldMkLst>
          <pc:docMk/>
          <pc:sldMk cId="3528882309" sldId="680"/>
        </pc:sldMkLst>
      </pc:sldChg>
      <pc:sldChg chg="del">
        <pc:chgData name="Santos, Brandon L" userId="79aee34a-4f25-4946-9561-c3b0fbb99377" providerId="ADAL" clId="{A33885FC-7F6E-4420-B498-2C42CEC5D1B7}" dt="2021-04-18T22:10:41.532" v="9063" actId="47"/>
        <pc:sldMkLst>
          <pc:docMk/>
          <pc:sldMk cId="132455677" sldId="681"/>
        </pc:sldMkLst>
      </pc:sldChg>
      <pc:sldChg chg="modSp add mod delCm">
        <pc:chgData name="Santos, Brandon L" userId="79aee34a-4f25-4946-9561-c3b0fbb99377" providerId="ADAL" clId="{A33885FC-7F6E-4420-B498-2C42CEC5D1B7}" dt="2021-04-26T04:57:49.511" v="30462" actId="1592"/>
        <pc:sldMkLst>
          <pc:docMk/>
          <pc:sldMk cId="251727947" sldId="682"/>
        </pc:sldMkLst>
        <pc:graphicFrameChg chg="mod modGraphic">
          <ac:chgData name="Santos, Brandon L" userId="79aee34a-4f25-4946-9561-c3b0fbb99377" providerId="ADAL" clId="{A33885FC-7F6E-4420-B498-2C42CEC5D1B7}" dt="2021-04-23T00:16:36.019" v="20832" actId="20577"/>
          <ac:graphicFrameMkLst>
            <pc:docMk/>
            <pc:sldMk cId="251727947" sldId="682"/>
            <ac:graphicFrameMk id="4" creationId="{EC43459B-E3DA-4E76-8F15-630117280669}"/>
          </ac:graphicFrameMkLst>
        </pc:graphicFrameChg>
      </pc:sldChg>
      <pc:sldChg chg="addSp delSp modSp add mod delCm modCm">
        <pc:chgData name="Santos, Brandon L" userId="79aee34a-4f25-4946-9561-c3b0fbb99377" providerId="ADAL" clId="{A33885FC-7F6E-4420-B498-2C42CEC5D1B7}" dt="2021-04-22T03:20:47.227" v="14064" actId="1592"/>
        <pc:sldMkLst>
          <pc:docMk/>
          <pc:sldMk cId="3201555057" sldId="683"/>
        </pc:sldMkLst>
        <pc:spChg chg="mod">
          <ac:chgData name="Santos, Brandon L" userId="79aee34a-4f25-4946-9561-c3b0fbb99377" providerId="ADAL" clId="{A33885FC-7F6E-4420-B498-2C42CEC5D1B7}" dt="2021-04-20T03:18:15.102" v="12382" actId="255"/>
          <ac:spMkLst>
            <pc:docMk/>
            <pc:sldMk cId="3201555057" sldId="683"/>
            <ac:spMk id="3" creationId="{CE02E723-37BD-4A2E-A515-8D8BE1CF98C8}"/>
          </ac:spMkLst>
        </pc:spChg>
        <pc:spChg chg="add mod">
          <ac:chgData name="Santos, Brandon L" userId="79aee34a-4f25-4946-9561-c3b0fbb99377" providerId="ADAL" clId="{A33885FC-7F6E-4420-B498-2C42CEC5D1B7}" dt="2021-04-18T22:08:37.007" v="9029" actId="1076"/>
          <ac:spMkLst>
            <pc:docMk/>
            <pc:sldMk cId="3201555057" sldId="683"/>
            <ac:spMk id="6" creationId="{5E42BEF2-5BD4-4EDE-87C0-F6CCDFE105B1}"/>
          </ac:spMkLst>
        </pc:spChg>
        <pc:spChg chg="add mod">
          <ac:chgData name="Santos, Brandon L" userId="79aee34a-4f25-4946-9561-c3b0fbb99377" providerId="ADAL" clId="{A33885FC-7F6E-4420-B498-2C42CEC5D1B7}" dt="2021-04-18T22:08:52.297" v="9042" actId="207"/>
          <ac:spMkLst>
            <pc:docMk/>
            <pc:sldMk cId="3201555057" sldId="683"/>
            <ac:spMk id="7" creationId="{589871F0-72FF-4820-9BF1-80A6C3130869}"/>
          </ac:spMkLst>
        </pc:spChg>
        <pc:spChg chg="add del">
          <ac:chgData name="Santos, Brandon L" userId="79aee34a-4f25-4946-9561-c3b0fbb99377" providerId="ADAL" clId="{A33885FC-7F6E-4420-B498-2C42CEC5D1B7}" dt="2021-04-18T22:58:56.934" v="10315" actId="478"/>
          <ac:spMkLst>
            <pc:docMk/>
            <pc:sldMk cId="3201555057" sldId="683"/>
            <ac:spMk id="9" creationId="{B8AF92ED-95EF-44F1-A8F9-D47B1549E5B3}"/>
          </ac:spMkLst>
        </pc:spChg>
        <pc:spChg chg="add del">
          <ac:chgData name="Santos, Brandon L" userId="79aee34a-4f25-4946-9561-c3b0fbb99377" providerId="ADAL" clId="{A33885FC-7F6E-4420-B498-2C42CEC5D1B7}" dt="2021-04-18T22:59:04.131" v="10317" actId="22"/>
          <ac:spMkLst>
            <pc:docMk/>
            <pc:sldMk cId="3201555057" sldId="683"/>
            <ac:spMk id="11" creationId="{32DAAB52-81F9-434E-98EC-1BE9E44F4841}"/>
          </ac:spMkLst>
        </pc:spChg>
      </pc:sldChg>
      <pc:sldChg chg="add del">
        <pc:chgData name="Santos, Brandon L" userId="79aee34a-4f25-4946-9561-c3b0fbb99377" providerId="ADAL" clId="{A33885FC-7F6E-4420-B498-2C42CEC5D1B7}" dt="2021-04-18T22:07:14.598" v="9024" actId="47"/>
        <pc:sldMkLst>
          <pc:docMk/>
          <pc:sldMk cId="3404180306" sldId="683"/>
        </pc:sldMkLst>
      </pc:sldChg>
      <pc:sldChg chg="modSp add del mod">
        <pc:chgData name="Santos, Brandon L" userId="79aee34a-4f25-4946-9561-c3b0fbb99377" providerId="ADAL" clId="{A33885FC-7F6E-4420-B498-2C42CEC5D1B7}" dt="2021-04-18T22:08:31.751" v="9027" actId="47"/>
        <pc:sldMkLst>
          <pc:docMk/>
          <pc:sldMk cId="789168847" sldId="684"/>
        </pc:sldMkLst>
        <pc:spChg chg="mod">
          <ac:chgData name="Santos, Brandon L" userId="79aee34a-4f25-4946-9561-c3b0fbb99377" providerId="ADAL" clId="{A33885FC-7F6E-4420-B498-2C42CEC5D1B7}" dt="2021-04-18T22:08:30.262" v="9026" actId="21"/>
          <ac:spMkLst>
            <pc:docMk/>
            <pc:sldMk cId="789168847" sldId="684"/>
            <ac:spMk id="3" creationId="{B743CC4E-A863-4FD0-81DC-607E42D8222D}"/>
          </ac:spMkLst>
        </pc:spChg>
      </pc:sldChg>
      <pc:sldChg chg="del">
        <pc:chgData name="Santos, Brandon L" userId="79aee34a-4f25-4946-9561-c3b0fbb99377" providerId="ADAL" clId="{A33885FC-7F6E-4420-B498-2C42CEC5D1B7}" dt="2021-04-19T23:21:42.037" v="11946" actId="47"/>
        <pc:sldMkLst>
          <pc:docMk/>
          <pc:sldMk cId="1968906878" sldId="684"/>
        </pc:sldMkLst>
      </pc:sldChg>
      <pc:sldChg chg="addSp delSp modSp add mod delCm modNotesTx">
        <pc:chgData name="Santos, Brandon L" userId="79aee34a-4f25-4946-9561-c3b0fbb99377" providerId="ADAL" clId="{A33885FC-7F6E-4420-B498-2C42CEC5D1B7}" dt="2021-04-26T04:57:59.921" v="30466" actId="1592"/>
        <pc:sldMkLst>
          <pc:docMk/>
          <pc:sldMk cId="4051325204" sldId="685"/>
        </pc:sldMkLst>
        <pc:spChg chg="mod">
          <ac:chgData name="Santos, Brandon L" userId="79aee34a-4f25-4946-9561-c3b0fbb99377" providerId="ADAL" clId="{A33885FC-7F6E-4420-B498-2C42CEC5D1B7}" dt="2021-04-18T22:10:15.222" v="9062" actId="20577"/>
          <ac:spMkLst>
            <pc:docMk/>
            <pc:sldMk cId="4051325204" sldId="685"/>
            <ac:spMk id="5" creationId="{9857651F-93B9-4715-84EF-310263BD2CD9}"/>
          </ac:spMkLst>
        </pc:spChg>
        <pc:spChg chg="add mod">
          <ac:chgData name="Santos, Brandon L" userId="79aee34a-4f25-4946-9561-c3b0fbb99377" providerId="ADAL" clId="{A33885FC-7F6E-4420-B498-2C42CEC5D1B7}" dt="2021-04-23T01:02:50.705" v="21058" actId="1076"/>
          <ac:spMkLst>
            <pc:docMk/>
            <pc:sldMk cId="4051325204" sldId="685"/>
            <ac:spMk id="10" creationId="{C65EE731-2627-4706-94A8-18FC66DB33B4}"/>
          </ac:spMkLst>
        </pc:spChg>
        <pc:picChg chg="add del mod modCrop">
          <ac:chgData name="Santos, Brandon L" userId="79aee34a-4f25-4946-9561-c3b0fbb99377" providerId="ADAL" clId="{A33885FC-7F6E-4420-B498-2C42CEC5D1B7}" dt="2021-04-23T01:00:29.003" v="21017" actId="478"/>
          <ac:picMkLst>
            <pc:docMk/>
            <pc:sldMk cId="4051325204" sldId="685"/>
            <ac:picMk id="9" creationId="{13B8E0ED-8D1B-4171-A0DC-C7CA2F2AC5A4}"/>
          </ac:picMkLst>
        </pc:picChg>
      </pc:sldChg>
      <pc:sldChg chg="modSp add del mod">
        <pc:chgData name="Santos, Brandon L" userId="79aee34a-4f25-4946-9561-c3b0fbb99377" providerId="ADAL" clId="{A33885FC-7F6E-4420-B498-2C42CEC5D1B7}" dt="2021-04-20T02:24:46.217" v="11968" actId="47"/>
        <pc:sldMkLst>
          <pc:docMk/>
          <pc:sldMk cId="3004125909" sldId="686"/>
        </pc:sldMkLst>
        <pc:spChg chg="mod">
          <ac:chgData name="Santos, Brandon L" userId="79aee34a-4f25-4946-9561-c3b0fbb99377" providerId="ADAL" clId="{A33885FC-7F6E-4420-B498-2C42CEC5D1B7}" dt="2021-04-18T22:27:11.294" v="9963" actId="21"/>
          <ac:spMkLst>
            <pc:docMk/>
            <pc:sldMk cId="3004125909" sldId="686"/>
            <ac:spMk id="23" creationId="{D270F028-1B2F-4ED2-A1BC-0DA654891909}"/>
          </ac:spMkLst>
        </pc:spChg>
      </pc:sldChg>
      <pc:sldChg chg="modSp add mod delCm">
        <pc:chgData name="Santos, Brandon L" userId="79aee34a-4f25-4946-9561-c3b0fbb99377" providerId="ADAL" clId="{A33885FC-7F6E-4420-B498-2C42CEC5D1B7}" dt="2021-04-26T04:57:45.093" v="30461" actId="1592"/>
        <pc:sldMkLst>
          <pc:docMk/>
          <pc:sldMk cId="2406308652" sldId="687"/>
        </pc:sldMkLst>
        <pc:spChg chg="mod">
          <ac:chgData name="Santos, Brandon L" userId="79aee34a-4f25-4946-9561-c3b0fbb99377" providerId="ADAL" clId="{A33885FC-7F6E-4420-B498-2C42CEC5D1B7}" dt="2021-04-22T04:22:21.435" v="16975" actId="20577"/>
          <ac:spMkLst>
            <pc:docMk/>
            <pc:sldMk cId="2406308652" sldId="687"/>
            <ac:spMk id="10" creationId="{D16A9701-CCC4-447D-9A7A-CE947DB223A4}"/>
          </ac:spMkLst>
        </pc:spChg>
        <pc:graphicFrameChg chg="mod modGraphic">
          <ac:chgData name="Santos, Brandon L" userId="79aee34a-4f25-4946-9561-c3b0fbb99377" providerId="ADAL" clId="{A33885FC-7F6E-4420-B498-2C42CEC5D1B7}" dt="2021-04-23T00:14:06.945" v="20770"/>
          <ac:graphicFrameMkLst>
            <pc:docMk/>
            <pc:sldMk cId="2406308652" sldId="687"/>
            <ac:graphicFrameMk id="6" creationId="{DA972AF8-2BF2-460F-BA30-151F02243D83}"/>
          </ac:graphicFrameMkLst>
        </pc:graphicFrameChg>
      </pc:sldChg>
      <pc:sldChg chg="add del">
        <pc:chgData name="Santos, Brandon L" userId="79aee34a-4f25-4946-9561-c3b0fbb99377" providerId="ADAL" clId="{A33885FC-7F6E-4420-B498-2C42CEC5D1B7}" dt="2021-04-18T22:33:05.521" v="10081" actId="47"/>
        <pc:sldMkLst>
          <pc:docMk/>
          <pc:sldMk cId="2029984003" sldId="688"/>
        </pc:sldMkLst>
      </pc:sldChg>
      <pc:sldChg chg="addSp delSp modSp add mod">
        <pc:chgData name="Santos, Brandon L" userId="79aee34a-4f25-4946-9561-c3b0fbb99377" providerId="ADAL" clId="{A33885FC-7F6E-4420-B498-2C42CEC5D1B7}" dt="2021-04-26T04:58:25.598" v="30471" actId="478"/>
        <pc:sldMkLst>
          <pc:docMk/>
          <pc:sldMk cId="4108704811" sldId="688"/>
        </pc:sldMkLst>
        <pc:spChg chg="del mod">
          <ac:chgData name="Santos, Brandon L" userId="79aee34a-4f25-4946-9561-c3b0fbb99377" providerId="ADAL" clId="{A33885FC-7F6E-4420-B498-2C42CEC5D1B7}" dt="2021-04-26T04:58:25.598" v="30471" actId="478"/>
          <ac:spMkLst>
            <pc:docMk/>
            <pc:sldMk cId="4108704811" sldId="688"/>
            <ac:spMk id="2" creationId="{7425EDE6-2DC5-4D8A-98BD-9BF9F6FBF084}"/>
          </ac:spMkLst>
        </pc:spChg>
        <pc:spChg chg="add del mod">
          <ac:chgData name="Santos, Brandon L" userId="79aee34a-4f25-4946-9561-c3b0fbb99377" providerId="ADAL" clId="{A33885FC-7F6E-4420-B498-2C42CEC5D1B7}" dt="2021-04-18T22:45:59.774" v="10114" actId="478"/>
          <ac:spMkLst>
            <pc:docMk/>
            <pc:sldMk cId="4108704811" sldId="688"/>
            <ac:spMk id="3" creationId="{8452E2D9-B3CC-4D02-9B28-AF6CD59AE381}"/>
          </ac:spMkLst>
        </pc:spChg>
        <pc:graphicFrameChg chg="modGraphic">
          <ac:chgData name="Santos, Brandon L" userId="79aee34a-4f25-4946-9561-c3b0fbb99377" providerId="ADAL" clId="{A33885FC-7F6E-4420-B498-2C42CEC5D1B7}" dt="2021-04-18T22:51:48.151" v="10223" actId="20577"/>
          <ac:graphicFrameMkLst>
            <pc:docMk/>
            <pc:sldMk cId="4108704811" sldId="688"/>
            <ac:graphicFrameMk id="8" creationId="{9130079A-0D0B-4C3D-9772-A495FBCAC2E5}"/>
          </ac:graphicFrameMkLst>
        </pc:graphicFrameChg>
      </pc:sldChg>
      <pc:sldChg chg="addSp delSp modSp add mod ord modAnim addCm delCm modCm modNotesTx">
        <pc:chgData name="Santos, Brandon L" userId="79aee34a-4f25-4946-9561-c3b0fbb99377" providerId="ADAL" clId="{A33885FC-7F6E-4420-B498-2C42CEC5D1B7}" dt="2021-04-26T04:55:56.007" v="30447" actId="20577"/>
        <pc:sldMkLst>
          <pc:docMk/>
          <pc:sldMk cId="3060655210" sldId="689"/>
        </pc:sldMkLst>
        <pc:spChg chg="mod">
          <ac:chgData name="Santos, Brandon L" userId="79aee34a-4f25-4946-9561-c3b0fbb99377" providerId="ADAL" clId="{A33885FC-7F6E-4420-B498-2C42CEC5D1B7}" dt="2021-04-22T05:15:23.311" v="18189" actId="20577"/>
          <ac:spMkLst>
            <pc:docMk/>
            <pc:sldMk cId="3060655210" sldId="689"/>
            <ac:spMk id="2" creationId="{42F5EEBB-9B51-4309-8D34-051A73A05DE6}"/>
          </ac:spMkLst>
        </pc:spChg>
        <pc:spChg chg="mod">
          <ac:chgData name="Santos, Brandon L" userId="79aee34a-4f25-4946-9561-c3b0fbb99377" providerId="ADAL" clId="{A33885FC-7F6E-4420-B498-2C42CEC5D1B7}" dt="2021-04-24T02:35:43.034" v="24014" actId="21"/>
          <ac:spMkLst>
            <pc:docMk/>
            <pc:sldMk cId="3060655210" sldId="689"/>
            <ac:spMk id="3" creationId="{20B78814-3206-495D-8C61-ABEF872DAF13}"/>
          </ac:spMkLst>
        </pc:spChg>
        <pc:spChg chg="add del mod">
          <ac:chgData name="Santos, Brandon L" userId="79aee34a-4f25-4946-9561-c3b0fbb99377" providerId="ADAL" clId="{A33885FC-7F6E-4420-B498-2C42CEC5D1B7}" dt="2021-04-19T07:00:04.869" v="11480" actId="478"/>
          <ac:spMkLst>
            <pc:docMk/>
            <pc:sldMk cId="3060655210" sldId="689"/>
            <ac:spMk id="7" creationId="{888CF988-5C15-40DF-8C8E-8A7E07436496}"/>
          </ac:spMkLst>
        </pc:spChg>
        <pc:spChg chg="add del mod">
          <ac:chgData name="Santos, Brandon L" userId="79aee34a-4f25-4946-9561-c3b0fbb99377" providerId="ADAL" clId="{A33885FC-7F6E-4420-B498-2C42CEC5D1B7}" dt="2021-04-19T07:00:02.822" v="11478" actId="478"/>
          <ac:spMkLst>
            <pc:docMk/>
            <pc:sldMk cId="3060655210" sldId="689"/>
            <ac:spMk id="8" creationId="{F2BCA758-33E9-4675-B06E-9F128CE84E63}"/>
          </ac:spMkLst>
        </pc:spChg>
        <pc:spChg chg="add del mod">
          <ac:chgData name="Santos, Brandon L" userId="79aee34a-4f25-4946-9561-c3b0fbb99377" providerId="ADAL" clId="{A33885FC-7F6E-4420-B498-2C42CEC5D1B7}" dt="2021-04-19T07:00:03.533" v="11479" actId="478"/>
          <ac:spMkLst>
            <pc:docMk/>
            <pc:sldMk cId="3060655210" sldId="689"/>
            <ac:spMk id="9" creationId="{3B8E85FF-C9F2-44E1-B97B-719A0BEB3EB5}"/>
          </ac:spMkLst>
        </pc:spChg>
        <pc:spChg chg="add del mod">
          <ac:chgData name="Santos, Brandon L" userId="79aee34a-4f25-4946-9561-c3b0fbb99377" providerId="ADAL" clId="{A33885FC-7F6E-4420-B498-2C42CEC5D1B7}" dt="2021-04-22T06:04:30.642" v="19239" actId="21"/>
          <ac:spMkLst>
            <pc:docMk/>
            <pc:sldMk cId="3060655210" sldId="689"/>
            <ac:spMk id="17" creationId="{5F5441EC-E8B2-491D-A5A9-E4D9F11F6BAD}"/>
          </ac:spMkLst>
        </pc:spChg>
        <pc:spChg chg="add del mod">
          <ac:chgData name="Santos, Brandon L" userId="79aee34a-4f25-4946-9561-c3b0fbb99377" providerId="ADAL" clId="{A33885FC-7F6E-4420-B498-2C42CEC5D1B7}" dt="2021-04-22T05:12:56.935" v="18076" actId="478"/>
          <ac:spMkLst>
            <pc:docMk/>
            <pc:sldMk cId="3060655210" sldId="689"/>
            <ac:spMk id="18" creationId="{7E27D81D-1754-4CDD-B0C3-F27A96FA064E}"/>
          </ac:spMkLst>
        </pc:spChg>
        <pc:spChg chg="add mod">
          <ac:chgData name="Santos, Brandon L" userId="79aee34a-4f25-4946-9561-c3b0fbb99377" providerId="ADAL" clId="{A33885FC-7F6E-4420-B498-2C42CEC5D1B7}" dt="2021-04-22T06:01:50.517" v="19190" actId="1076"/>
          <ac:spMkLst>
            <pc:docMk/>
            <pc:sldMk cId="3060655210" sldId="689"/>
            <ac:spMk id="20" creationId="{ECA0A83C-0D93-47D2-BF4B-85B7A3CF4B3F}"/>
          </ac:spMkLst>
        </pc:spChg>
        <pc:spChg chg="add mod">
          <ac:chgData name="Santos, Brandon L" userId="79aee34a-4f25-4946-9561-c3b0fbb99377" providerId="ADAL" clId="{A33885FC-7F6E-4420-B498-2C42CEC5D1B7}" dt="2021-04-22T06:05:30.968" v="19254" actId="1076"/>
          <ac:spMkLst>
            <pc:docMk/>
            <pc:sldMk cId="3060655210" sldId="689"/>
            <ac:spMk id="24" creationId="{7C629A12-82EA-43EA-8BF3-61539575308E}"/>
          </ac:spMkLst>
        </pc:spChg>
        <pc:graphicFrameChg chg="add del mod modGraphic">
          <ac:chgData name="Santos, Brandon L" userId="79aee34a-4f25-4946-9561-c3b0fbb99377" providerId="ADAL" clId="{A33885FC-7F6E-4420-B498-2C42CEC5D1B7}" dt="2021-04-19T07:00:01.790" v="11477" actId="478"/>
          <ac:graphicFrameMkLst>
            <pc:docMk/>
            <pc:sldMk cId="3060655210" sldId="689"/>
            <ac:graphicFrameMk id="4" creationId="{BD620F35-AAB4-4392-8389-0732FBA0D282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22T05:39:04.613" v="18861" actId="21"/>
          <ac:graphicFrameMkLst>
            <pc:docMk/>
            <pc:sldMk cId="3060655210" sldId="689"/>
            <ac:graphicFrameMk id="5" creationId="{DA1E641C-CD29-40EC-9295-75B6E0227666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19T06:36:43.070" v="11182" actId="478"/>
          <ac:graphicFrameMkLst>
            <pc:docMk/>
            <pc:sldMk cId="3060655210" sldId="689"/>
            <ac:graphicFrameMk id="5" creationId="{F1153D34-67C6-410F-B2D3-241618534268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19T07:00:06.015" v="11481" actId="478"/>
          <ac:graphicFrameMkLst>
            <pc:docMk/>
            <pc:sldMk cId="3060655210" sldId="689"/>
            <ac:graphicFrameMk id="6" creationId="{2636DD94-8F8F-4FB5-B729-E56C99AC755D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22T05:20:29.063" v="18466" actId="478"/>
          <ac:graphicFrameMkLst>
            <pc:docMk/>
            <pc:sldMk cId="3060655210" sldId="689"/>
            <ac:graphicFrameMk id="11" creationId="{F6C168D8-A17E-4535-9B6E-073B20C42109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22T05:09:07.910" v="18038" actId="21"/>
          <ac:graphicFrameMkLst>
            <pc:docMk/>
            <pc:sldMk cId="3060655210" sldId="689"/>
            <ac:graphicFrameMk id="12" creationId="{DDD367BC-06B0-4B4C-8AAE-54908B07CBAF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22T05:09:07.910" v="18038" actId="21"/>
          <ac:graphicFrameMkLst>
            <pc:docMk/>
            <pc:sldMk cId="3060655210" sldId="689"/>
            <ac:graphicFrameMk id="13" creationId="{1D880CE0-F414-4EAF-8E88-427C39CB800B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22T05:09:07.910" v="18038" actId="21"/>
          <ac:graphicFrameMkLst>
            <pc:docMk/>
            <pc:sldMk cId="3060655210" sldId="689"/>
            <ac:graphicFrameMk id="14" creationId="{C39831B0-ECE4-4ED5-9B25-467D73D47871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22T05:34:04.178" v="18758" actId="478"/>
          <ac:graphicFrameMkLst>
            <pc:docMk/>
            <pc:sldMk cId="3060655210" sldId="689"/>
            <ac:graphicFrameMk id="15" creationId="{51E9F955-4CF6-4434-B063-997DA45D276C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22T05:28:12.119" v="18751" actId="478"/>
          <ac:graphicFrameMkLst>
            <pc:docMk/>
            <pc:sldMk cId="3060655210" sldId="689"/>
            <ac:graphicFrameMk id="16" creationId="{7610AEBD-B52D-4331-9CD7-2D5DB878865E}"/>
          </ac:graphicFrameMkLst>
        </pc:graphicFrameChg>
        <pc:graphicFrameChg chg="add mod modGraphic">
          <ac:chgData name="Santos, Brandon L" userId="79aee34a-4f25-4946-9561-c3b0fbb99377" providerId="ADAL" clId="{A33885FC-7F6E-4420-B498-2C42CEC5D1B7}" dt="2021-04-24T21:54:10.082" v="29742" actId="20577"/>
          <ac:graphicFrameMkLst>
            <pc:docMk/>
            <pc:sldMk cId="3060655210" sldId="689"/>
            <ac:graphicFrameMk id="19" creationId="{B8AC8E00-4929-4A4D-B33A-660CCC9A438B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22T05:59:20.058" v="19163"/>
          <ac:graphicFrameMkLst>
            <pc:docMk/>
            <pc:sldMk cId="3060655210" sldId="689"/>
            <ac:graphicFrameMk id="21" creationId="{5BDF7833-05EF-4F47-8891-0382DC6FCDA0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22T06:02:53.087" v="19204" actId="478"/>
          <ac:graphicFrameMkLst>
            <pc:docMk/>
            <pc:sldMk cId="3060655210" sldId="689"/>
            <ac:graphicFrameMk id="22" creationId="{70F63199-0768-4C5E-8485-91C1B5DDE752}"/>
          </ac:graphicFrameMkLst>
        </pc:graphicFrameChg>
        <pc:picChg chg="add del mod modCrop">
          <ac:chgData name="Santos, Brandon L" userId="79aee34a-4f25-4946-9561-c3b0fbb99377" providerId="ADAL" clId="{A33885FC-7F6E-4420-B498-2C42CEC5D1B7}" dt="2021-04-25T05:10:18.374" v="29752" actId="478"/>
          <ac:picMkLst>
            <pc:docMk/>
            <pc:sldMk cId="3060655210" sldId="689"/>
            <ac:picMk id="6" creationId="{BF61DB6A-C5B2-464A-AEC0-C1AB771646F9}"/>
          </ac:picMkLst>
        </pc:picChg>
        <pc:picChg chg="add del mod modCrop">
          <ac:chgData name="Santos, Brandon L" userId="79aee34a-4f25-4946-9561-c3b0fbb99377" providerId="ADAL" clId="{A33885FC-7F6E-4420-B498-2C42CEC5D1B7}" dt="2021-04-19T06:53:27.541" v="11379" actId="478"/>
          <ac:picMkLst>
            <pc:docMk/>
            <pc:sldMk cId="3060655210" sldId="689"/>
            <ac:picMk id="11" creationId="{12D7C7FE-3497-444E-BE51-8C355BF50DB2}"/>
          </ac:picMkLst>
        </pc:picChg>
        <pc:picChg chg="add mod">
          <ac:chgData name="Santos, Brandon L" userId="79aee34a-4f25-4946-9561-c3b0fbb99377" providerId="ADAL" clId="{A33885FC-7F6E-4420-B498-2C42CEC5D1B7}" dt="2021-04-22T06:05:26.529" v="19253" actId="1076"/>
          <ac:picMkLst>
            <pc:docMk/>
            <pc:sldMk cId="3060655210" sldId="689"/>
            <ac:picMk id="23" creationId="{9A09E7FF-1A11-49E3-AE95-989C17B7C1B7}"/>
          </ac:picMkLst>
        </pc:picChg>
        <pc:picChg chg="add del mod">
          <ac:chgData name="Santos, Brandon L" userId="79aee34a-4f25-4946-9561-c3b0fbb99377" providerId="ADAL" clId="{A33885FC-7F6E-4420-B498-2C42CEC5D1B7}" dt="2021-04-19T06:58:08.429" v="11381" actId="478"/>
          <ac:picMkLst>
            <pc:docMk/>
            <pc:sldMk cId="3060655210" sldId="689"/>
            <ac:picMk id="1026" creationId="{DBE7C5B7-5523-4226-A497-BBED2F06F1A1}"/>
          </ac:picMkLst>
        </pc:picChg>
        <pc:picChg chg="add del mod">
          <ac:chgData name="Santos, Brandon L" userId="79aee34a-4f25-4946-9561-c3b0fbb99377" providerId="ADAL" clId="{A33885FC-7F6E-4420-B498-2C42CEC5D1B7}" dt="2021-04-22T06:43:16.454" v="20295" actId="478"/>
          <ac:picMkLst>
            <pc:docMk/>
            <pc:sldMk cId="3060655210" sldId="689"/>
            <ac:picMk id="1028" creationId="{734D1766-8820-48CF-8028-E379AD62557D}"/>
          </ac:picMkLst>
        </pc:picChg>
        <pc:picChg chg="add del mod">
          <ac:chgData name="Santos, Brandon L" userId="79aee34a-4f25-4946-9561-c3b0fbb99377" providerId="ADAL" clId="{A33885FC-7F6E-4420-B498-2C42CEC5D1B7}" dt="2021-04-22T06:04:30.642" v="19239" actId="21"/>
          <ac:picMkLst>
            <pc:docMk/>
            <pc:sldMk cId="3060655210" sldId="689"/>
            <ac:picMk id="1030" creationId="{4F59735C-BC53-447E-9866-53747647C05D}"/>
          </ac:picMkLst>
        </pc:picChg>
        <pc:picChg chg="add del mod">
          <ac:chgData name="Santos, Brandon L" userId="79aee34a-4f25-4946-9561-c3b0fbb99377" providerId="ADAL" clId="{A33885FC-7F6E-4420-B498-2C42CEC5D1B7}" dt="2021-04-22T06:43:19.223" v="20296" actId="478"/>
          <ac:picMkLst>
            <pc:docMk/>
            <pc:sldMk cId="3060655210" sldId="689"/>
            <ac:picMk id="1032" creationId="{8B518BE5-D965-41BD-B2AB-288291502A0B}"/>
          </ac:picMkLst>
        </pc:picChg>
      </pc:sldChg>
      <pc:sldChg chg="delSp add del mod ord">
        <pc:chgData name="Santos, Brandon L" userId="79aee34a-4f25-4946-9561-c3b0fbb99377" providerId="ADAL" clId="{A33885FC-7F6E-4420-B498-2C42CEC5D1B7}" dt="2021-04-22T06:14:17.565" v="19442" actId="47"/>
        <pc:sldMkLst>
          <pc:docMk/>
          <pc:sldMk cId="2556239511" sldId="690"/>
        </pc:sldMkLst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7" creationId="{A4D77D11-3CFD-41C5-BE78-D1F71BD3B4AD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8" creationId="{AAA6633C-3A20-4007-995B-E81F15A2D27F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9" creationId="{BA8EC0C9-D52F-4C91-A253-FD55C6D28938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10" creationId="{953D3726-2C7A-4C24-9261-7AE44521172B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12" creationId="{793BB92A-7DA3-42F4-9F7B-2C9802E6C5AC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14" creationId="{175090AC-EF53-448C-A601-3C58DDCBB48F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15" creationId="{AF75C9FF-686B-4FA7-9229-5552F19CA0BF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16" creationId="{7919015F-6BD2-4C4E-AC9B-7347A9162DDE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17" creationId="{3D8437F9-CC29-4E6F-9E1E-D6046426F933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18" creationId="{D4E9CB31-C999-4D51-9035-31E516C29786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19" creationId="{C66993CA-0AE8-49A8-9F11-EB7900CEF6A1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32" creationId="{E278E6BB-7AFE-4A37-8A39-A8438EE9A61E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33" creationId="{7CCC0028-9BD2-469F-BE47-EE1C379020A6}"/>
          </ac:spMkLst>
        </pc:spChg>
        <pc:spChg chg="del">
          <ac:chgData name="Santos, Brandon L" userId="79aee34a-4f25-4946-9561-c3b0fbb99377" providerId="ADAL" clId="{A33885FC-7F6E-4420-B498-2C42CEC5D1B7}" dt="2021-04-22T04:56:54.263" v="18006" actId="21"/>
          <ac:spMkLst>
            <pc:docMk/>
            <pc:sldMk cId="2556239511" sldId="690"/>
            <ac:spMk id="34" creationId="{ACDA8012-FF7E-46CE-94E4-8B8E00391473}"/>
          </ac:spMkLst>
        </pc:spChg>
      </pc:sldChg>
      <pc:sldChg chg="delSp modSp add mod ord modAnim">
        <pc:chgData name="Santos, Brandon L" userId="79aee34a-4f25-4946-9561-c3b0fbb99377" providerId="ADAL" clId="{A33885FC-7F6E-4420-B498-2C42CEC5D1B7}" dt="2021-04-22T06:32:53.148" v="19710"/>
        <pc:sldMkLst>
          <pc:docMk/>
          <pc:sldMk cId="1139602586" sldId="691"/>
        </pc:sldMkLst>
        <pc:spChg chg="del">
          <ac:chgData name="Santos, Brandon L" userId="79aee34a-4f25-4946-9561-c3b0fbb99377" providerId="ADAL" clId="{A33885FC-7F6E-4420-B498-2C42CEC5D1B7}" dt="2021-04-22T06:32:22.655" v="19706" actId="478"/>
          <ac:spMkLst>
            <pc:docMk/>
            <pc:sldMk cId="1139602586" sldId="691"/>
            <ac:spMk id="62" creationId="{3CE076FB-F3AA-48C9-A11B-3C453A08B29D}"/>
          </ac:spMkLst>
        </pc:spChg>
        <pc:spChg chg="del">
          <ac:chgData name="Santos, Brandon L" userId="79aee34a-4f25-4946-9561-c3b0fbb99377" providerId="ADAL" clId="{A33885FC-7F6E-4420-B498-2C42CEC5D1B7}" dt="2021-04-22T06:32:23.726" v="19707" actId="478"/>
          <ac:spMkLst>
            <pc:docMk/>
            <pc:sldMk cId="1139602586" sldId="691"/>
            <ac:spMk id="63" creationId="{8725EA9B-A4C6-402C-A34E-3DE5866FB0B3}"/>
          </ac:spMkLst>
        </pc:spChg>
        <pc:spChg chg="del">
          <ac:chgData name="Santos, Brandon L" userId="79aee34a-4f25-4946-9561-c3b0fbb99377" providerId="ADAL" clId="{A33885FC-7F6E-4420-B498-2C42CEC5D1B7}" dt="2021-04-22T06:32:19.231" v="19703" actId="478"/>
          <ac:spMkLst>
            <pc:docMk/>
            <pc:sldMk cId="1139602586" sldId="691"/>
            <ac:spMk id="69" creationId="{E3B50223-16C7-4CB9-939F-43B57EBA9290}"/>
          </ac:spMkLst>
        </pc:spChg>
        <pc:spChg chg="del">
          <ac:chgData name="Santos, Brandon L" userId="79aee34a-4f25-4946-9561-c3b0fbb99377" providerId="ADAL" clId="{A33885FC-7F6E-4420-B498-2C42CEC5D1B7}" dt="2021-04-22T06:32:21.526" v="19705" actId="478"/>
          <ac:spMkLst>
            <pc:docMk/>
            <pc:sldMk cId="1139602586" sldId="691"/>
            <ac:spMk id="70" creationId="{7C8CFE8A-7A03-464E-866B-DA6395728A73}"/>
          </ac:spMkLst>
        </pc:spChg>
        <pc:graphicFrameChg chg="del">
          <ac:chgData name="Santos, Brandon L" userId="79aee34a-4f25-4946-9561-c3b0fbb99377" providerId="ADAL" clId="{A33885FC-7F6E-4420-B498-2C42CEC5D1B7}" dt="2021-04-22T06:32:20.665" v="19704" actId="478"/>
          <ac:graphicFrameMkLst>
            <pc:docMk/>
            <pc:sldMk cId="1139602586" sldId="691"/>
            <ac:graphicFrameMk id="6" creationId="{9C4BA0AF-7075-4519-969A-6CF784A0CB54}"/>
          </ac:graphicFrameMkLst>
        </pc:graphicFrameChg>
        <pc:graphicFrameChg chg="del">
          <ac:chgData name="Santos, Brandon L" userId="79aee34a-4f25-4946-9561-c3b0fbb99377" providerId="ADAL" clId="{A33885FC-7F6E-4420-B498-2C42CEC5D1B7}" dt="2021-04-22T06:32:18.393" v="19702" actId="478"/>
          <ac:graphicFrameMkLst>
            <pc:docMk/>
            <pc:sldMk cId="1139602586" sldId="691"/>
            <ac:graphicFrameMk id="8" creationId="{994B5031-0063-4231-B9D9-A7303CA4CDA6}"/>
          </ac:graphicFrameMkLst>
        </pc:graphicFrameChg>
        <pc:picChg chg="mod">
          <ac:chgData name="Santos, Brandon L" userId="79aee34a-4f25-4946-9561-c3b0fbb99377" providerId="ADAL" clId="{A33885FC-7F6E-4420-B498-2C42CEC5D1B7}" dt="2021-04-22T06:32:31.074" v="19708" actId="1076"/>
          <ac:picMkLst>
            <pc:docMk/>
            <pc:sldMk cId="1139602586" sldId="691"/>
            <ac:picMk id="89" creationId="{F1AA5DC1-08A8-45BF-B23E-5E4E994DC8C8}"/>
          </ac:picMkLst>
        </pc:picChg>
      </pc:sldChg>
      <pc:sldChg chg="addSp delSp modSp add mod ord modAnim delCm modNotesTx">
        <pc:chgData name="Santos, Brandon L" userId="79aee34a-4f25-4946-9561-c3b0fbb99377" providerId="ADAL" clId="{A33885FC-7F6E-4420-B498-2C42CEC5D1B7}" dt="2021-04-26T04:58:28.389" v="30472" actId="478"/>
        <pc:sldMkLst>
          <pc:docMk/>
          <pc:sldMk cId="3253053103" sldId="692"/>
        </pc:sldMkLst>
        <pc:spChg chg="mod">
          <ac:chgData name="Santos, Brandon L" userId="79aee34a-4f25-4946-9561-c3b0fbb99377" providerId="ADAL" clId="{A33885FC-7F6E-4420-B498-2C42CEC5D1B7}" dt="2021-04-22T06:28:37.059" v="19671" actId="1076"/>
          <ac:spMkLst>
            <pc:docMk/>
            <pc:sldMk cId="3253053103" sldId="692"/>
            <ac:spMk id="2" creationId="{1F8E947E-ECDE-4ED5-B59C-4AEF377D0A92}"/>
          </ac:spMkLst>
        </pc:spChg>
        <pc:spChg chg="mod">
          <ac:chgData name="Santos, Brandon L" userId="79aee34a-4f25-4946-9561-c3b0fbb99377" providerId="ADAL" clId="{A33885FC-7F6E-4420-B498-2C42CEC5D1B7}" dt="2021-04-22T05:42:33.057" v="18973" actId="1076"/>
          <ac:spMkLst>
            <pc:docMk/>
            <pc:sldMk cId="3253053103" sldId="692"/>
            <ac:spMk id="13" creationId="{61E5C718-FAFF-4610-98E2-BF03FEDF3E92}"/>
          </ac:spMkLst>
        </pc:spChg>
        <pc:spChg chg="mod">
          <ac:chgData name="Santos, Brandon L" userId="79aee34a-4f25-4946-9561-c3b0fbb99377" providerId="ADAL" clId="{A33885FC-7F6E-4420-B498-2C42CEC5D1B7}" dt="2021-04-22T06:29:28.263" v="19677" actId="1076"/>
          <ac:spMkLst>
            <pc:docMk/>
            <pc:sldMk cId="3253053103" sldId="692"/>
            <ac:spMk id="26" creationId="{F877AF88-0342-475B-B4FE-38184EC49416}"/>
          </ac:spMkLst>
        </pc:spChg>
        <pc:spChg chg="mod">
          <ac:chgData name="Santos, Brandon L" userId="79aee34a-4f25-4946-9561-c3b0fbb99377" providerId="ADAL" clId="{A33885FC-7F6E-4420-B498-2C42CEC5D1B7}" dt="2021-04-22T06:29:46.493" v="19678" actId="1076"/>
          <ac:spMkLst>
            <pc:docMk/>
            <pc:sldMk cId="3253053103" sldId="692"/>
            <ac:spMk id="27" creationId="{32534B75-EF6F-45AB-82D5-F6BC56437078}"/>
          </ac:spMkLst>
        </pc:spChg>
        <pc:spChg chg="mod">
          <ac:chgData name="Santos, Brandon L" userId="79aee34a-4f25-4946-9561-c3b0fbb99377" providerId="ADAL" clId="{A33885FC-7F6E-4420-B498-2C42CEC5D1B7}" dt="2021-04-22T06:28:46.869" v="19672" actId="1076"/>
          <ac:spMkLst>
            <pc:docMk/>
            <pc:sldMk cId="3253053103" sldId="692"/>
            <ac:spMk id="28" creationId="{05EE6732-6FDD-4BCA-8696-A326231EE76A}"/>
          </ac:spMkLst>
        </pc:spChg>
        <pc:spChg chg="mod">
          <ac:chgData name="Santos, Brandon L" userId="79aee34a-4f25-4946-9561-c3b0fbb99377" providerId="ADAL" clId="{A33885FC-7F6E-4420-B498-2C42CEC5D1B7}" dt="2021-04-22T06:28:46.869" v="19672" actId="1076"/>
          <ac:spMkLst>
            <pc:docMk/>
            <pc:sldMk cId="3253053103" sldId="692"/>
            <ac:spMk id="29" creationId="{ACC9D1B8-4794-462F-9675-B436EDCE0CF5}"/>
          </ac:spMkLst>
        </pc:spChg>
        <pc:spChg chg="mod">
          <ac:chgData name="Santos, Brandon L" userId="79aee34a-4f25-4946-9561-c3b0fbb99377" providerId="ADAL" clId="{A33885FC-7F6E-4420-B498-2C42CEC5D1B7}" dt="2021-04-22T06:28:46.869" v="19672" actId="1076"/>
          <ac:spMkLst>
            <pc:docMk/>
            <pc:sldMk cId="3253053103" sldId="692"/>
            <ac:spMk id="30" creationId="{40CD2090-3E70-4DCE-9897-FAFB9A80DF60}"/>
          </ac:spMkLst>
        </pc:spChg>
        <pc:spChg chg="mod">
          <ac:chgData name="Santos, Brandon L" userId="79aee34a-4f25-4946-9561-c3b0fbb99377" providerId="ADAL" clId="{A33885FC-7F6E-4420-B498-2C42CEC5D1B7}" dt="2021-04-22T06:28:46.869" v="19672" actId="1076"/>
          <ac:spMkLst>
            <pc:docMk/>
            <pc:sldMk cId="3253053103" sldId="692"/>
            <ac:spMk id="31" creationId="{F3F5457C-43E7-4C70-A2F4-28837BAECEC9}"/>
          </ac:spMkLst>
        </pc:spChg>
        <pc:spChg chg="mod">
          <ac:chgData name="Santos, Brandon L" userId="79aee34a-4f25-4946-9561-c3b0fbb99377" providerId="ADAL" clId="{A33885FC-7F6E-4420-B498-2C42CEC5D1B7}" dt="2021-04-22T06:29:53.760" v="19679" actId="1076"/>
          <ac:spMkLst>
            <pc:docMk/>
            <pc:sldMk cId="3253053103" sldId="692"/>
            <ac:spMk id="33" creationId="{CF7A301C-509C-43F3-9F36-A5DE5C29DCC9}"/>
          </ac:spMkLst>
        </pc:spChg>
        <pc:spChg chg="mod">
          <ac:chgData name="Santos, Brandon L" userId="79aee34a-4f25-4946-9561-c3b0fbb99377" providerId="ADAL" clId="{A33885FC-7F6E-4420-B498-2C42CEC5D1B7}" dt="2021-04-22T06:28:46.869" v="19672" actId="1076"/>
          <ac:spMkLst>
            <pc:docMk/>
            <pc:sldMk cId="3253053103" sldId="692"/>
            <ac:spMk id="34" creationId="{6A3D8763-7DD5-4288-A075-45AB07EB88D9}"/>
          </ac:spMkLst>
        </pc:spChg>
        <pc:spChg chg="mod">
          <ac:chgData name="Santos, Brandon L" userId="79aee34a-4f25-4946-9561-c3b0fbb99377" providerId="ADAL" clId="{A33885FC-7F6E-4420-B498-2C42CEC5D1B7}" dt="2021-04-22T06:28:46.869" v="19672" actId="1076"/>
          <ac:spMkLst>
            <pc:docMk/>
            <pc:sldMk cId="3253053103" sldId="692"/>
            <ac:spMk id="35" creationId="{89474A92-128B-494B-8973-A0D1699BE144}"/>
          </ac:spMkLst>
        </pc:spChg>
        <pc:graphicFrameChg chg="del">
          <ac:chgData name="Santos, Brandon L" userId="79aee34a-4f25-4946-9561-c3b0fbb99377" providerId="ADAL" clId="{A33885FC-7F6E-4420-B498-2C42CEC5D1B7}" dt="2021-04-26T04:58:28.389" v="30472" actId="478"/>
          <ac:graphicFrameMkLst>
            <pc:docMk/>
            <pc:sldMk cId="3253053103" sldId="692"/>
            <ac:graphicFrameMk id="6" creationId="{5FC7C76F-759F-4BD5-A777-9793552E90C4}"/>
          </ac:graphicFrameMkLst>
        </pc:graphicFrameChg>
        <pc:graphicFrameChg chg="mod modGraphic">
          <ac:chgData name="Santos, Brandon L" userId="79aee34a-4f25-4946-9561-c3b0fbb99377" providerId="ADAL" clId="{A33885FC-7F6E-4420-B498-2C42CEC5D1B7}" dt="2021-04-22T05:46:29.093" v="18994" actId="1076"/>
          <ac:graphicFrameMkLst>
            <pc:docMk/>
            <pc:sldMk cId="3253053103" sldId="692"/>
            <ac:graphicFrameMk id="7" creationId="{CDD3CB10-2D08-4B05-A482-C7F80008863E}"/>
          </ac:graphicFrameMkLst>
        </pc:graphicFrameChg>
        <pc:graphicFrameChg chg="mod modGraphic">
          <ac:chgData name="Santos, Brandon L" userId="79aee34a-4f25-4946-9561-c3b0fbb99377" providerId="ADAL" clId="{A33885FC-7F6E-4420-B498-2C42CEC5D1B7}" dt="2021-04-22T06:28:29.911" v="19669" actId="14100"/>
          <ac:graphicFrameMkLst>
            <pc:docMk/>
            <pc:sldMk cId="3253053103" sldId="692"/>
            <ac:graphicFrameMk id="8" creationId="{D62A28A5-6550-4A92-BBA4-990F955FEC1E}"/>
          </ac:graphicFrameMkLst>
        </pc:graphicFrameChg>
        <pc:graphicFrameChg chg="mod">
          <ac:chgData name="Santos, Brandon L" userId="79aee34a-4f25-4946-9561-c3b0fbb99377" providerId="ADAL" clId="{A33885FC-7F6E-4420-B498-2C42CEC5D1B7}" dt="2021-04-22T06:28:54.728" v="19673" actId="1076"/>
          <ac:graphicFrameMkLst>
            <pc:docMk/>
            <pc:sldMk cId="3253053103" sldId="692"/>
            <ac:graphicFrameMk id="12" creationId="{6787E0B0-EF5F-4B5D-9D78-65E1FB23EAEC}"/>
          </ac:graphicFrameMkLst>
        </pc:graphicFrameChg>
        <pc:graphicFrameChg chg="mod modGraphic">
          <ac:chgData name="Santos, Brandon L" userId="79aee34a-4f25-4946-9561-c3b0fbb99377" providerId="ADAL" clId="{A33885FC-7F6E-4420-B498-2C42CEC5D1B7}" dt="2021-04-24T02:45:47.653" v="25285" actId="20577"/>
          <ac:graphicFrameMkLst>
            <pc:docMk/>
            <pc:sldMk cId="3253053103" sldId="692"/>
            <ac:graphicFrameMk id="24" creationId="{3E9641E5-019E-4C8A-BF5E-8EA352554EE2}"/>
          </ac:graphicFrameMkLst>
        </pc:graphicFrameChg>
        <pc:graphicFrameChg chg="mod modGraphic">
          <ac:chgData name="Santos, Brandon L" userId="79aee34a-4f25-4946-9561-c3b0fbb99377" providerId="ADAL" clId="{A33885FC-7F6E-4420-B498-2C42CEC5D1B7}" dt="2021-04-22T06:28:54.728" v="19673" actId="1076"/>
          <ac:graphicFrameMkLst>
            <pc:docMk/>
            <pc:sldMk cId="3253053103" sldId="692"/>
            <ac:graphicFrameMk id="32" creationId="{358BACEA-2B02-4048-9CCF-4D06FC221A00}"/>
          </ac:graphicFrameMkLst>
        </pc:graphicFrameChg>
        <pc:picChg chg="add del mod modCrop">
          <ac:chgData name="Santos, Brandon L" userId="79aee34a-4f25-4946-9561-c3b0fbb99377" providerId="ADAL" clId="{A33885FC-7F6E-4420-B498-2C42CEC5D1B7}" dt="2021-04-20T02:14:30.391" v="11952" actId="478"/>
          <ac:picMkLst>
            <pc:docMk/>
            <pc:sldMk cId="3253053103" sldId="692"/>
            <ac:picMk id="4" creationId="{D113B6D2-9C53-4134-9837-C559C414F233}"/>
          </ac:picMkLst>
        </pc:picChg>
        <pc:picChg chg="add del mod modCrop">
          <ac:chgData name="Santos, Brandon L" userId="79aee34a-4f25-4946-9561-c3b0fbb99377" providerId="ADAL" clId="{A33885FC-7F6E-4420-B498-2C42CEC5D1B7}" dt="2021-04-20T02:14:50.847" v="11960" actId="21"/>
          <ac:picMkLst>
            <pc:docMk/>
            <pc:sldMk cId="3253053103" sldId="692"/>
            <ac:picMk id="9" creationId="{63171570-D9E4-4E2E-93DE-76D9AA9E4015}"/>
          </ac:picMkLst>
        </pc:picChg>
      </pc:sldChg>
      <pc:sldChg chg="addSp delSp modSp add mod delAnim modAnim delCm modNotesTx">
        <pc:chgData name="Santos, Brandon L" userId="79aee34a-4f25-4946-9561-c3b0fbb99377" providerId="ADAL" clId="{A33885FC-7F6E-4420-B498-2C42CEC5D1B7}" dt="2021-04-26T04:58:37.896" v="30475" actId="478"/>
        <pc:sldMkLst>
          <pc:docMk/>
          <pc:sldMk cId="431986056" sldId="693"/>
        </pc:sldMkLst>
        <pc:spChg chg="mod">
          <ac:chgData name="Santos, Brandon L" userId="79aee34a-4f25-4946-9561-c3b0fbb99377" providerId="ADAL" clId="{A33885FC-7F6E-4420-B498-2C42CEC5D1B7}" dt="2021-04-24T02:40:09.220" v="24476" actId="20577"/>
          <ac:spMkLst>
            <pc:docMk/>
            <pc:sldMk cId="431986056" sldId="693"/>
            <ac:spMk id="2" creationId="{1F8E947E-ECDE-4ED5-B59C-4AEF377D0A92}"/>
          </ac:spMkLst>
        </pc:spChg>
        <pc:spChg chg="add del mod">
          <ac:chgData name="Santos, Brandon L" userId="79aee34a-4f25-4946-9561-c3b0fbb99377" providerId="ADAL" clId="{A33885FC-7F6E-4420-B498-2C42CEC5D1B7}" dt="2021-04-24T18:39:03.580" v="29351" actId="478"/>
          <ac:spMkLst>
            <pc:docMk/>
            <pc:sldMk cId="431986056" sldId="693"/>
            <ac:spMk id="3" creationId="{9B0AB68B-187B-4B1F-AAEE-5F96ECAA409B}"/>
          </ac:spMkLst>
        </pc:spChg>
        <pc:spChg chg="add del mod">
          <ac:chgData name="Santos, Brandon L" userId="79aee34a-4f25-4946-9561-c3b0fbb99377" providerId="ADAL" clId="{A33885FC-7F6E-4420-B498-2C42CEC5D1B7}" dt="2021-04-22T05:52:17.865" v="19113" actId="478"/>
          <ac:spMkLst>
            <pc:docMk/>
            <pc:sldMk cId="431986056" sldId="693"/>
            <ac:spMk id="3" creationId="{D25C271B-D22B-4F70-BC4A-D68C668D0B9B}"/>
          </ac:spMkLst>
        </pc:spChg>
        <pc:spChg chg="add del mod">
          <ac:chgData name="Santos, Brandon L" userId="79aee34a-4f25-4946-9561-c3b0fbb99377" providerId="ADAL" clId="{A33885FC-7F6E-4420-B498-2C42CEC5D1B7}" dt="2021-04-22T05:52:49.918" v="19115" actId="478"/>
          <ac:spMkLst>
            <pc:docMk/>
            <pc:sldMk cId="431986056" sldId="693"/>
            <ac:spMk id="4" creationId="{3C2E8D5F-6D2C-4B98-A26E-713CE2208C06}"/>
          </ac:spMkLst>
        </pc:spChg>
        <pc:spChg chg="mod">
          <ac:chgData name="Santos, Brandon L" userId="79aee34a-4f25-4946-9561-c3b0fbb99377" providerId="ADAL" clId="{A33885FC-7F6E-4420-B498-2C42CEC5D1B7}" dt="2021-04-24T18:39:08.378" v="29352" actId="207"/>
          <ac:spMkLst>
            <pc:docMk/>
            <pc:sldMk cId="431986056" sldId="693"/>
            <ac:spMk id="5" creationId="{D7156167-7E2D-4D0A-B50D-534BD7BBDCCC}"/>
          </ac:spMkLst>
        </pc:spChg>
        <pc:spChg chg="add del mod">
          <ac:chgData name="Santos, Brandon L" userId="79aee34a-4f25-4946-9561-c3b0fbb99377" providerId="ADAL" clId="{A33885FC-7F6E-4420-B498-2C42CEC5D1B7}" dt="2021-04-22T05:54:04.574" v="19129" actId="478"/>
          <ac:spMkLst>
            <pc:docMk/>
            <pc:sldMk cId="431986056" sldId="693"/>
            <ac:spMk id="7" creationId="{DA110E20-3DF1-4787-B093-3A7AAC33749B}"/>
          </ac:spMkLst>
        </pc:spChg>
        <pc:spChg chg="del">
          <ac:chgData name="Santos, Brandon L" userId="79aee34a-4f25-4946-9561-c3b0fbb99377" providerId="ADAL" clId="{A33885FC-7F6E-4420-B498-2C42CEC5D1B7}" dt="2021-04-24T18:36:16.227" v="29336" actId="478"/>
          <ac:spMkLst>
            <pc:docMk/>
            <pc:sldMk cId="431986056" sldId="693"/>
            <ac:spMk id="13" creationId="{61E5C718-FAFF-4610-98E2-BF03FEDF3E92}"/>
          </ac:spMkLst>
        </pc:spChg>
        <pc:spChg chg="add del mod">
          <ac:chgData name="Santos, Brandon L" userId="79aee34a-4f25-4946-9561-c3b0fbb99377" providerId="ADAL" clId="{A33885FC-7F6E-4420-B498-2C42CEC5D1B7}" dt="2021-04-22T05:51:54.798" v="19110" actId="478"/>
          <ac:spMkLst>
            <pc:docMk/>
            <pc:sldMk cId="431986056" sldId="693"/>
            <ac:spMk id="52" creationId="{B01F37CD-8209-4C54-B3EC-33465399E76A}"/>
          </ac:spMkLst>
        </pc:spChg>
        <pc:spChg chg="add mod">
          <ac:chgData name="Santos, Brandon L" userId="79aee34a-4f25-4946-9561-c3b0fbb99377" providerId="ADAL" clId="{A33885FC-7F6E-4420-B498-2C42CEC5D1B7}" dt="2021-04-23T01:53:42.889" v="21079" actId="1076"/>
          <ac:spMkLst>
            <pc:docMk/>
            <pc:sldMk cId="431986056" sldId="693"/>
            <ac:spMk id="54" creationId="{93892E88-05F5-4B3A-A45F-298CBC8191BB}"/>
          </ac:spMkLst>
        </pc:spChg>
        <pc:spChg chg="add mod">
          <ac:chgData name="Santos, Brandon L" userId="79aee34a-4f25-4946-9561-c3b0fbb99377" providerId="ADAL" clId="{A33885FC-7F6E-4420-B498-2C42CEC5D1B7}" dt="2021-04-23T01:53:48.216" v="21081" actId="1076"/>
          <ac:spMkLst>
            <pc:docMk/>
            <pc:sldMk cId="431986056" sldId="693"/>
            <ac:spMk id="55" creationId="{5C5EAA06-617F-44AF-A0B8-F6440DF89A76}"/>
          </ac:spMkLst>
        </pc:spChg>
        <pc:spChg chg="add del mod">
          <ac:chgData name="Santos, Brandon L" userId="79aee34a-4f25-4946-9561-c3b0fbb99377" providerId="ADAL" clId="{A33885FC-7F6E-4420-B498-2C42CEC5D1B7}" dt="2021-04-22T05:54:08.783" v="19131" actId="478"/>
          <ac:spMkLst>
            <pc:docMk/>
            <pc:sldMk cId="431986056" sldId="693"/>
            <ac:spMk id="56" creationId="{07227C34-098F-4466-A815-5AFCA8998BED}"/>
          </ac:spMkLst>
        </pc:spChg>
        <pc:spChg chg="add mod">
          <ac:chgData name="Santos, Brandon L" userId="79aee34a-4f25-4946-9561-c3b0fbb99377" providerId="ADAL" clId="{A33885FC-7F6E-4420-B498-2C42CEC5D1B7}" dt="2021-04-23T01:53:53.817" v="21083" actId="1076"/>
          <ac:spMkLst>
            <pc:docMk/>
            <pc:sldMk cId="431986056" sldId="693"/>
            <ac:spMk id="56" creationId="{EF178904-342D-4364-BDA4-76CBC8EE1EC1}"/>
          </ac:spMkLst>
        </pc:spChg>
        <pc:spChg chg="add mod">
          <ac:chgData name="Santos, Brandon L" userId="79aee34a-4f25-4946-9561-c3b0fbb99377" providerId="ADAL" clId="{A33885FC-7F6E-4420-B498-2C42CEC5D1B7}" dt="2021-04-22T05:54:28.329" v="19135" actId="1076"/>
          <ac:spMkLst>
            <pc:docMk/>
            <pc:sldMk cId="431986056" sldId="693"/>
            <ac:spMk id="57" creationId="{5CE9DFC9-48E4-46C2-94D3-F4F7096EE86E}"/>
          </ac:spMkLst>
        </pc:spChg>
        <pc:spChg chg="add mod">
          <ac:chgData name="Santos, Brandon L" userId="79aee34a-4f25-4946-9561-c3b0fbb99377" providerId="ADAL" clId="{A33885FC-7F6E-4420-B498-2C42CEC5D1B7}" dt="2021-04-22T05:54:23.042" v="19134" actId="1076"/>
          <ac:spMkLst>
            <pc:docMk/>
            <pc:sldMk cId="431986056" sldId="693"/>
            <ac:spMk id="58" creationId="{FE3A568A-6BEF-45A5-A480-3B9CA228D78A}"/>
          </ac:spMkLst>
        </pc:spChg>
        <pc:spChg chg="add del mod">
          <ac:chgData name="Santos, Brandon L" userId="79aee34a-4f25-4946-9561-c3b0fbb99377" providerId="ADAL" clId="{A33885FC-7F6E-4420-B498-2C42CEC5D1B7}" dt="2021-04-22T05:55:44.310" v="19147" actId="478"/>
          <ac:spMkLst>
            <pc:docMk/>
            <pc:sldMk cId="431986056" sldId="693"/>
            <ac:spMk id="59" creationId="{2BF6CAF5-CC3D-4A5D-B662-4A81032B0F13}"/>
          </ac:spMkLst>
        </pc:spChg>
        <pc:spChg chg="add mod">
          <ac:chgData name="Santos, Brandon L" userId="79aee34a-4f25-4946-9561-c3b0fbb99377" providerId="ADAL" clId="{A33885FC-7F6E-4420-B498-2C42CEC5D1B7}" dt="2021-04-23T01:54:05.583" v="21086" actId="1076"/>
          <ac:spMkLst>
            <pc:docMk/>
            <pc:sldMk cId="431986056" sldId="693"/>
            <ac:spMk id="59" creationId="{5DFA9C18-BAB8-4D4D-8163-8C1AE4635248}"/>
          </ac:spMkLst>
        </pc:spChg>
        <pc:spChg chg="add del mod">
          <ac:chgData name="Santos, Brandon L" userId="79aee34a-4f25-4946-9561-c3b0fbb99377" providerId="ADAL" clId="{A33885FC-7F6E-4420-B498-2C42CEC5D1B7}" dt="2021-04-22T05:55:42.142" v="19146" actId="478"/>
          <ac:spMkLst>
            <pc:docMk/>
            <pc:sldMk cId="431986056" sldId="693"/>
            <ac:spMk id="60" creationId="{AA05E6A9-B0A4-4B6F-94D4-2706879D9784}"/>
          </ac:spMkLst>
        </pc:spChg>
        <pc:spChg chg="add del mod">
          <ac:chgData name="Santos, Brandon L" userId="79aee34a-4f25-4946-9561-c3b0fbb99377" providerId="ADAL" clId="{A33885FC-7F6E-4420-B498-2C42CEC5D1B7}" dt="2021-04-23T01:54:08.027" v="21088" actId="478"/>
          <ac:spMkLst>
            <pc:docMk/>
            <pc:sldMk cId="431986056" sldId="693"/>
            <ac:spMk id="60" creationId="{C4CE253F-33FB-45C7-963F-28DE82CF69BC}"/>
          </ac:spMkLst>
        </pc:spChg>
        <pc:spChg chg="add del mod">
          <ac:chgData name="Santos, Brandon L" userId="79aee34a-4f25-4946-9561-c3b0fbb99377" providerId="ADAL" clId="{A33885FC-7F6E-4420-B498-2C42CEC5D1B7}" dt="2021-04-22T05:55:39.647" v="19145" actId="478"/>
          <ac:spMkLst>
            <pc:docMk/>
            <pc:sldMk cId="431986056" sldId="693"/>
            <ac:spMk id="61" creationId="{7FB29284-D319-42E7-8BC3-835FF1DD90D2}"/>
          </ac:spMkLst>
        </pc:spChg>
        <pc:spChg chg="add mod">
          <ac:chgData name="Santos, Brandon L" userId="79aee34a-4f25-4946-9561-c3b0fbb99377" providerId="ADAL" clId="{A33885FC-7F6E-4420-B498-2C42CEC5D1B7}" dt="2021-04-23T01:54:13.828" v="21090" actId="1076"/>
          <ac:spMkLst>
            <pc:docMk/>
            <pc:sldMk cId="431986056" sldId="693"/>
            <ac:spMk id="61" creationId="{BAC9C235-33F0-4097-87E7-4648D57EE312}"/>
          </ac:spMkLst>
        </pc:spChg>
        <pc:spChg chg="add mod">
          <ac:chgData name="Santos, Brandon L" userId="79aee34a-4f25-4946-9561-c3b0fbb99377" providerId="ADAL" clId="{A33885FC-7F6E-4420-B498-2C42CEC5D1B7}" dt="2021-04-23T01:54:19.789" v="21092" actId="1076"/>
          <ac:spMkLst>
            <pc:docMk/>
            <pc:sldMk cId="431986056" sldId="693"/>
            <ac:spMk id="62" creationId="{BDD6DEC0-5637-4F41-92CE-05EE876675C0}"/>
          </ac:spMkLst>
        </pc:spChg>
        <pc:spChg chg="add del mod">
          <ac:chgData name="Santos, Brandon L" userId="79aee34a-4f25-4946-9561-c3b0fbb99377" providerId="ADAL" clId="{A33885FC-7F6E-4420-B498-2C42CEC5D1B7}" dt="2021-04-22T05:56:38.064" v="19156"/>
          <ac:spMkLst>
            <pc:docMk/>
            <pc:sldMk cId="431986056" sldId="693"/>
            <ac:spMk id="62" creationId="{FB691A67-14C4-4A8B-8089-FB7C93CC52AF}"/>
          </ac:spMkLst>
        </pc:spChg>
        <pc:spChg chg="add del mod">
          <ac:chgData name="Santos, Brandon L" userId="79aee34a-4f25-4946-9561-c3b0fbb99377" providerId="ADAL" clId="{A33885FC-7F6E-4420-B498-2C42CEC5D1B7}" dt="2021-04-24T18:52:36.907" v="29408" actId="478"/>
          <ac:spMkLst>
            <pc:docMk/>
            <pc:sldMk cId="431986056" sldId="693"/>
            <ac:spMk id="63" creationId="{CCA1AB6E-1817-4899-A566-130FF9B5BE88}"/>
          </ac:spMkLst>
        </pc:spChg>
        <pc:spChg chg="add del mod">
          <ac:chgData name="Santos, Brandon L" userId="79aee34a-4f25-4946-9561-c3b0fbb99377" providerId="ADAL" clId="{A33885FC-7F6E-4420-B498-2C42CEC5D1B7}" dt="2021-04-24T18:55:11.053" v="29448" actId="478"/>
          <ac:spMkLst>
            <pc:docMk/>
            <pc:sldMk cId="431986056" sldId="693"/>
            <ac:spMk id="64" creationId="{7BAEE043-B767-4B94-B9F6-47F71E7955B8}"/>
          </ac:spMkLst>
        </pc:spChg>
        <pc:spChg chg="add del mod">
          <ac:chgData name="Santos, Brandon L" userId="79aee34a-4f25-4946-9561-c3b0fbb99377" providerId="ADAL" clId="{A33885FC-7F6E-4420-B498-2C42CEC5D1B7}" dt="2021-04-24T18:55:11.889" v="29449" actId="478"/>
          <ac:spMkLst>
            <pc:docMk/>
            <pc:sldMk cId="431986056" sldId="693"/>
            <ac:spMk id="65" creationId="{C6A741A4-C59F-4E46-830B-E990CA0B2177}"/>
          </ac:spMkLst>
        </pc:spChg>
        <pc:spChg chg="add del mod">
          <ac:chgData name="Santos, Brandon L" userId="79aee34a-4f25-4946-9561-c3b0fbb99377" providerId="ADAL" clId="{A33885FC-7F6E-4420-B498-2C42CEC5D1B7}" dt="2021-04-24T18:55:10.106" v="29447" actId="478"/>
          <ac:spMkLst>
            <pc:docMk/>
            <pc:sldMk cId="431986056" sldId="693"/>
            <ac:spMk id="66" creationId="{3AA718E1-56D9-4E8A-9BCB-FEFB65168543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67" creationId="{C8EED9BF-A3BF-4239-ABE7-7D3A6442AB10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68" creationId="{5F7B1110-9062-476B-A409-58EBE85CCA5B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69" creationId="{8BDC78D1-DA2D-4117-82FA-8DAA7B96A264}"/>
          </ac:spMkLst>
        </pc:spChg>
        <pc:spChg chg="add del mod">
          <ac:chgData name="Santos, Brandon L" userId="79aee34a-4f25-4946-9561-c3b0fbb99377" providerId="ADAL" clId="{A33885FC-7F6E-4420-B498-2C42CEC5D1B7}" dt="2021-04-24T18:55:07.979" v="29446" actId="478"/>
          <ac:spMkLst>
            <pc:docMk/>
            <pc:sldMk cId="431986056" sldId="693"/>
            <ac:spMk id="70" creationId="{52212C6F-1D33-4475-8D5D-3B5584234E10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71" creationId="{46419087-3D31-4622-A62A-322E9BE3900E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74" creationId="{9E2CE7EE-FDE4-4163-AD85-44375D5F661E}"/>
          </ac:spMkLst>
        </pc:spChg>
        <pc:spChg chg="add mod">
          <ac:chgData name="Santos, Brandon L" userId="79aee34a-4f25-4946-9561-c3b0fbb99377" providerId="ADAL" clId="{A33885FC-7F6E-4420-B498-2C42CEC5D1B7}" dt="2021-04-24T18:57:51.672" v="29478" actId="207"/>
          <ac:spMkLst>
            <pc:docMk/>
            <pc:sldMk cId="431986056" sldId="693"/>
            <ac:spMk id="77" creationId="{49263ED0-3848-4297-A904-FBDB39A9AD13}"/>
          </ac:spMkLst>
        </pc:spChg>
        <pc:spChg chg="mod">
          <ac:chgData name="Santos, Brandon L" userId="79aee34a-4f25-4946-9561-c3b0fbb99377" providerId="ADAL" clId="{A33885FC-7F6E-4420-B498-2C42CEC5D1B7}" dt="2021-04-24T18:39:29.725" v="29356" actId="207"/>
          <ac:spMkLst>
            <pc:docMk/>
            <pc:sldMk cId="431986056" sldId="693"/>
            <ac:spMk id="78" creationId="{E450571E-9D3C-4888-91C3-31CE4A9ABECA}"/>
          </ac:spMkLst>
        </pc:spChg>
        <pc:spChg chg="add del mod">
          <ac:chgData name="Santos, Brandon L" userId="79aee34a-4f25-4946-9561-c3b0fbb99377" providerId="ADAL" clId="{A33885FC-7F6E-4420-B498-2C42CEC5D1B7}" dt="2021-04-24T18:54:45.542" v="29438" actId="478"/>
          <ac:spMkLst>
            <pc:docMk/>
            <pc:sldMk cId="431986056" sldId="693"/>
            <ac:spMk id="80" creationId="{B16F5DE2-2C26-4351-9E3B-6E8C09982E07}"/>
          </ac:spMkLst>
        </pc:spChg>
        <pc:spChg chg="add del mod">
          <ac:chgData name="Santos, Brandon L" userId="79aee34a-4f25-4946-9561-c3b0fbb99377" providerId="ADAL" clId="{A33885FC-7F6E-4420-B498-2C42CEC5D1B7}" dt="2021-04-24T18:54:46.596" v="29439" actId="478"/>
          <ac:spMkLst>
            <pc:docMk/>
            <pc:sldMk cId="431986056" sldId="693"/>
            <ac:spMk id="81" creationId="{E61202EE-27FF-4E03-85FD-9C98AA9F6736}"/>
          </ac:spMkLst>
        </pc:spChg>
        <pc:spChg chg="add mod">
          <ac:chgData name="Santos, Brandon L" userId="79aee34a-4f25-4946-9561-c3b0fbb99377" providerId="ADAL" clId="{A33885FC-7F6E-4420-B498-2C42CEC5D1B7}" dt="2021-04-24T18:57:47.916" v="29477" actId="207"/>
          <ac:spMkLst>
            <pc:docMk/>
            <pc:sldMk cId="431986056" sldId="693"/>
            <ac:spMk id="86" creationId="{2C6BAA5E-2317-473B-B652-041A6E62179A}"/>
          </ac:spMkLst>
        </pc:spChg>
        <pc:spChg chg="add mod">
          <ac:chgData name="Santos, Brandon L" userId="79aee34a-4f25-4946-9561-c3b0fbb99377" providerId="ADAL" clId="{A33885FC-7F6E-4420-B498-2C42CEC5D1B7}" dt="2021-04-24T18:57:47.916" v="29477" actId="207"/>
          <ac:spMkLst>
            <pc:docMk/>
            <pc:sldMk cId="431986056" sldId="693"/>
            <ac:spMk id="87" creationId="{02C9ADD3-A75D-4AD4-AE2F-6A936FCDCDE7}"/>
          </ac:spMkLst>
        </pc:spChg>
        <pc:spChg chg="add mod">
          <ac:chgData name="Santos, Brandon L" userId="79aee34a-4f25-4946-9561-c3b0fbb99377" providerId="ADAL" clId="{A33885FC-7F6E-4420-B498-2C42CEC5D1B7}" dt="2021-04-24T18:57:54.125" v="29479" actId="207"/>
          <ac:spMkLst>
            <pc:docMk/>
            <pc:sldMk cId="431986056" sldId="693"/>
            <ac:spMk id="88" creationId="{8A5F1848-2DC6-4E39-B488-6558D7B9A08E}"/>
          </ac:spMkLst>
        </pc:spChg>
        <pc:spChg chg="add mod">
          <ac:chgData name="Santos, Brandon L" userId="79aee34a-4f25-4946-9561-c3b0fbb99377" providerId="ADAL" clId="{A33885FC-7F6E-4420-B498-2C42CEC5D1B7}" dt="2021-04-24T18:57:47.916" v="29477" actId="207"/>
          <ac:spMkLst>
            <pc:docMk/>
            <pc:sldMk cId="431986056" sldId="693"/>
            <ac:spMk id="89" creationId="{E26A69CA-0D7F-4AD6-88F4-95CFC0CD1928}"/>
          </ac:spMkLst>
        </pc:spChg>
        <pc:spChg chg="add mod">
          <ac:chgData name="Santos, Brandon L" userId="79aee34a-4f25-4946-9561-c3b0fbb99377" providerId="ADAL" clId="{A33885FC-7F6E-4420-B498-2C42CEC5D1B7}" dt="2021-04-24T18:57:47.916" v="29477" actId="207"/>
          <ac:spMkLst>
            <pc:docMk/>
            <pc:sldMk cId="431986056" sldId="693"/>
            <ac:spMk id="90" creationId="{A2D18BCA-3930-4A06-B680-9A985C8586E4}"/>
          </ac:spMkLst>
        </pc:spChg>
        <pc:spChg chg="add mod">
          <ac:chgData name="Santos, Brandon L" userId="79aee34a-4f25-4946-9561-c3b0fbb99377" providerId="ADAL" clId="{A33885FC-7F6E-4420-B498-2C42CEC5D1B7}" dt="2021-04-24T18:57:47.916" v="29477" actId="207"/>
          <ac:spMkLst>
            <pc:docMk/>
            <pc:sldMk cId="431986056" sldId="693"/>
            <ac:spMk id="91" creationId="{429384ED-A6E8-4A84-B4AF-6C84686FA51E}"/>
          </ac:spMkLst>
        </pc:spChg>
        <pc:spChg chg="add mod">
          <ac:chgData name="Santos, Brandon L" userId="79aee34a-4f25-4946-9561-c3b0fbb99377" providerId="ADAL" clId="{A33885FC-7F6E-4420-B498-2C42CEC5D1B7}" dt="2021-04-24T18:57:47.916" v="29477" actId="207"/>
          <ac:spMkLst>
            <pc:docMk/>
            <pc:sldMk cId="431986056" sldId="693"/>
            <ac:spMk id="92" creationId="{6E12DB4D-7F61-479A-AA75-8B074662D25D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111" creationId="{1975DEF6-9044-4A03-B244-9AD92284E90D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112" creationId="{85BC6B72-2060-49C5-94E1-D5E59B07199D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119" creationId="{AE2D0486-0403-4042-9E49-75CAC503D9BF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120" creationId="{1384EA06-259F-47A8-9550-EC1098ABF2AF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121" creationId="{71F6AA19-582A-45AF-889F-774D78447BB9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122" creationId="{0DC533DC-A146-49F7-BA2D-0A481A31F886}"/>
          </ac:spMkLst>
        </pc:spChg>
        <pc:spChg chg="mod">
          <ac:chgData name="Santos, Brandon L" userId="79aee34a-4f25-4946-9561-c3b0fbb99377" providerId="ADAL" clId="{A33885FC-7F6E-4420-B498-2C42CEC5D1B7}" dt="2021-04-22T05:56:48.740" v="19157" actId="1076"/>
          <ac:spMkLst>
            <pc:docMk/>
            <pc:sldMk cId="431986056" sldId="693"/>
            <ac:spMk id="125" creationId="{A22A6920-F6C6-45F8-BA35-50D136DEDA9E}"/>
          </ac:spMkLst>
        </pc:spChg>
        <pc:spChg chg="mod">
          <ac:chgData name="Santos, Brandon L" userId="79aee34a-4f25-4946-9561-c3b0fbb99377" providerId="ADAL" clId="{A33885FC-7F6E-4420-B498-2C42CEC5D1B7}" dt="2021-04-24T02:40:27.513" v="24477" actId="20577"/>
          <ac:spMkLst>
            <pc:docMk/>
            <pc:sldMk cId="431986056" sldId="693"/>
            <ac:spMk id="171" creationId="{4605E9BE-4EBA-4D9E-B885-7A9E685EA67D}"/>
          </ac:spMkLst>
        </pc:spChg>
        <pc:graphicFrameChg chg="del">
          <ac:chgData name="Santos, Brandon L" userId="79aee34a-4f25-4946-9561-c3b0fbb99377" providerId="ADAL" clId="{A33885FC-7F6E-4420-B498-2C42CEC5D1B7}" dt="2021-04-26T04:58:37.896" v="30475" actId="478"/>
          <ac:graphicFrameMkLst>
            <pc:docMk/>
            <pc:sldMk cId="431986056" sldId="693"/>
            <ac:graphicFrameMk id="6" creationId="{5FC7C76F-759F-4BD5-A777-9793552E90C4}"/>
          </ac:graphicFrameMkLst>
        </pc:graphicFrameChg>
        <pc:cxnChg chg="add del mod">
          <ac:chgData name="Santos, Brandon L" userId="79aee34a-4f25-4946-9561-c3b0fbb99377" providerId="ADAL" clId="{A33885FC-7F6E-4420-B498-2C42CEC5D1B7}" dt="2021-04-22T05:56:38.064" v="19156"/>
          <ac:cxnSpMkLst>
            <pc:docMk/>
            <pc:sldMk cId="431986056" sldId="693"/>
            <ac:cxnSpMk id="63" creationId="{F1BB411C-68B5-4AFC-BBA0-40EE334CDF09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76" creationId="{E353595D-E6A4-4A75-94C5-9A86086F9E58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26" creationId="{1A1B6FE2-1064-4451-90C2-2A30517A1EC7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29" creationId="{384878E6-4645-4A89-B42F-59E0E764DE38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30" creationId="{CD37BF75-E513-4490-848E-33B48CD8D4B0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31" creationId="{59C7851D-9E2D-4278-A9D4-EB95F5C4DF33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32" creationId="{868AAF06-D887-4998-B8A6-4BC015CECD94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33" creationId="{8C06DBA8-5640-4CBD-9720-1ABDC17821A6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34" creationId="{A3DD520C-04BD-42F6-84A7-76901F24B1FB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35" creationId="{F4D9D31F-3627-4712-93C4-DDB1DF58EB7E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36" creationId="{E0131978-8795-49E2-A4DC-C475F015C569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37" creationId="{5EF5400C-1318-4637-9D01-969E76503BD7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38" creationId="{39A20AFC-FC01-4536-9389-0CCA1CA2BCD6}"/>
          </ac:cxnSpMkLst>
        </pc:cxnChg>
        <pc:cxnChg chg="mod">
          <ac:chgData name="Santos, Brandon L" userId="79aee34a-4f25-4946-9561-c3b0fbb99377" providerId="ADAL" clId="{A33885FC-7F6E-4420-B498-2C42CEC5D1B7}" dt="2021-04-22T05:56:48.740" v="19157" actId="1076"/>
          <ac:cxnSpMkLst>
            <pc:docMk/>
            <pc:sldMk cId="431986056" sldId="693"/>
            <ac:cxnSpMk id="139" creationId="{F2DC1077-2213-46FE-A91D-2E933670AC1E}"/>
          </ac:cxnSpMkLst>
        </pc:cxnChg>
      </pc:sldChg>
      <pc:sldChg chg="modSp add mod modNotesTx">
        <pc:chgData name="Santos, Brandon L" userId="79aee34a-4f25-4946-9561-c3b0fbb99377" providerId="ADAL" clId="{A33885FC-7F6E-4420-B498-2C42CEC5D1B7}" dt="2021-04-22T23:48:57.740" v="20332" actId="20577"/>
        <pc:sldMkLst>
          <pc:docMk/>
          <pc:sldMk cId="3840659110" sldId="694"/>
        </pc:sldMkLst>
        <pc:spChg chg="mod">
          <ac:chgData name="Santos, Brandon L" userId="79aee34a-4f25-4946-9561-c3b0fbb99377" providerId="ADAL" clId="{A33885FC-7F6E-4420-B498-2C42CEC5D1B7}" dt="2021-04-22T23:48:57.740" v="20332" actId="20577"/>
          <ac:spMkLst>
            <pc:docMk/>
            <pc:sldMk cId="3840659110" sldId="694"/>
            <ac:spMk id="45" creationId="{23A1D680-B889-46A1-9315-5A0A98829140}"/>
          </ac:spMkLst>
        </pc:spChg>
      </pc:sldChg>
      <pc:sldChg chg="addSp modSp add mod">
        <pc:chgData name="Santos, Brandon L" userId="79aee34a-4f25-4946-9561-c3b0fbb99377" providerId="ADAL" clId="{A33885FC-7F6E-4420-B498-2C42CEC5D1B7}" dt="2021-04-18T23:41:18.167" v="10836" actId="20577"/>
        <pc:sldMkLst>
          <pc:docMk/>
          <pc:sldMk cId="4145068433" sldId="695"/>
        </pc:sldMkLst>
        <pc:spChg chg="mod">
          <ac:chgData name="Santos, Brandon L" userId="79aee34a-4f25-4946-9561-c3b0fbb99377" providerId="ADAL" clId="{A33885FC-7F6E-4420-B498-2C42CEC5D1B7}" dt="2021-04-18T23:41:18.167" v="10836" actId="20577"/>
          <ac:spMkLst>
            <pc:docMk/>
            <pc:sldMk cId="4145068433" sldId="695"/>
            <ac:spMk id="3" creationId="{20B78814-3206-495D-8C61-ABEF872DAF13}"/>
          </ac:spMkLst>
        </pc:spChg>
        <pc:spChg chg="add mod">
          <ac:chgData name="Santos, Brandon L" userId="79aee34a-4f25-4946-9561-c3b0fbb99377" providerId="ADAL" clId="{A33885FC-7F6E-4420-B498-2C42CEC5D1B7}" dt="2021-04-18T23:39:40.736" v="10726" actId="1076"/>
          <ac:spMkLst>
            <pc:docMk/>
            <pc:sldMk cId="4145068433" sldId="695"/>
            <ac:spMk id="5" creationId="{524FBB5C-4F44-48B9-BC7E-BF8724D59403}"/>
          </ac:spMkLst>
        </pc:spChg>
      </pc:sldChg>
      <pc:sldChg chg="modSp add mod delCm modNotesTx">
        <pc:chgData name="Santos, Brandon L" userId="79aee34a-4f25-4946-9561-c3b0fbb99377" providerId="ADAL" clId="{A33885FC-7F6E-4420-B498-2C42CEC5D1B7}" dt="2021-04-26T04:58:14.337" v="30468" actId="1592"/>
        <pc:sldMkLst>
          <pc:docMk/>
          <pc:sldMk cId="1830909197" sldId="696"/>
        </pc:sldMkLst>
        <pc:spChg chg="mod">
          <ac:chgData name="Santos, Brandon L" userId="79aee34a-4f25-4946-9561-c3b0fbb99377" providerId="ADAL" clId="{A33885FC-7F6E-4420-B498-2C42CEC5D1B7}" dt="2021-04-22T04:22:33.207" v="16977" actId="20577"/>
          <ac:spMkLst>
            <pc:docMk/>
            <pc:sldMk cId="1830909197" sldId="696"/>
            <ac:spMk id="14" creationId="{1CAFEC5F-8A9A-4255-A93E-A04BD659B425}"/>
          </ac:spMkLst>
        </pc:spChg>
        <pc:graphicFrameChg chg="modGraphic">
          <ac:chgData name="Santos, Brandon L" userId="79aee34a-4f25-4946-9561-c3b0fbb99377" providerId="ADAL" clId="{A33885FC-7F6E-4420-B498-2C42CEC5D1B7}" dt="2021-04-23T00:14:34.117" v="20782" actId="20577"/>
          <ac:graphicFrameMkLst>
            <pc:docMk/>
            <pc:sldMk cId="1830909197" sldId="696"/>
            <ac:graphicFrameMk id="8" creationId="{C471376E-1309-46CD-AD6D-81AD15FAB7D7}"/>
          </ac:graphicFrameMkLst>
        </pc:graphicFrameChg>
      </pc:sldChg>
      <pc:sldChg chg="modSp add">
        <pc:chgData name="Santos, Brandon L" userId="79aee34a-4f25-4946-9561-c3b0fbb99377" providerId="ADAL" clId="{A33885FC-7F6E-4420-B498-2C42CEC5D1B7}" dt="2021-04-22T04:22:41.777" v="16981" actId="20577"/>
        <pc:sldMkLst>
          <pc:docMk/>
          <pc:sldMk cId="631568740" sldId="697"/>
        </pc:sldMkLst>
        <pc:spChg chg="mod">
          <ac:chgData name="Santos, Brandon L" userId="79aee34a-4f25-4946-9561-c3b0fbb99377" providerId="ADAL" clId="{A33885FC-7F6E-4420-B498-2C42CEC5D1B7}" dt="2021-04-22T04:22:41.777" v="16981" actId="20577"/>
          <ac:spMkLst>
            <pc:docMk/>
            <pc:sldMk cId="631568740" sldId="697"/>
            <ac:spMk id="8" creationId="{7DC311D7-41CF-4052-B575-6B005F4CCE7A}"/>
          </ac:spMkLst>
        </pc:spChg>
      </pc:sldChg>
      <pc:sldChg chg="addSp delSp modSp add mod delCm">
        <pc:chgData name="Santos, Brandon L" userId="79aee34a-4f25-4946-9561-c3b0fbb99377" providerId="ADAL" clId="{A33885FC-7F6E-4420-B498-2C42CEC5D1B7}" dt="2021-04-26T04:57:33.594" v="30459" actId="478"/>
        <pc:sldMkLst>
          <pc:docMk/>
          <pc:sldMk cId="775316398" sldId="698"/>
        </pc:sldMkLst>
        <pc:spChg chg="add del mod">
          <ac:chgData name="Santos, Brandon L" userId="79aee34a-4f25-4946-9561-c3b0fbb99377" providerId="ADAL" clId="{A33885FC-7F6E-4420-B498-2C42CEC5D1B7}" dt="2021-04-26T04:57:18.588" v="30458" actId="478"/>
          <ac:spMkLst>
            <pc:docMk/>
            <pc:sldMk cId="775316398" sldId="698"/>
            <ac:spMk id="3" creationId="{8DF6C12E-9CEF-4E56-B957-BEAA6F4EBFAA}"/>
          </ac:spMkLst>
        </pc:spChg>
        <pc:spChg chg="mod">
          <ac:chgData name="Santos, Brandon L" userId="79aee34a-4f25-4946-9561-c3b0fbb99377" providerId="ADAL" clId="{A33885FC-7F6E-4420-B498-2C42CEC5D1B7}" dt="2021-04-22T04:18:07.490" v="16959" actId="20577"/>
          <ac:spMkLst>
            <pc:docMk/>
            <pc:sldMk cId="775316398" sldId="698"/>
            <ac:spMk id="21" creationId="{53898E25-07C9-4A4A-A86C-905BC75C9EBD}"/>
          </ac:spMkLst>
        </pc:spChg>
        <pc:graphicFrameChg chg="del mod">
          <ac:chgData name="Santos, Brandon L" userId="79aee34a-4f25-4946-9561-c3b0fbb99377" providerId="ADAL" clId="{A33885FC-7F6E-4420-B498-2C42CEC5D1B7}" dt="2021-04-26T04:57:33.594" v="30459" actId="478"/>
          <ac:graphicFrameMkLst>
            <pc:docMk/>
            <pc:sldMk cId="775316398" sldId="698"/>
            <ac:graphicFrameMk id="7" creationId="{3A88CCE8-BF4B-4888-9DC4-27C790B9AAD6}"/>
          </ac:graphicFrameMkLst>
        </pc:graphicFrameChg>
      </pc:sldChg>
      <pc:sldChg chg="delSp modSp add mod delCm">
        <pc:chgData name="Santos, Brandon L" userId="79aee34a-4f25-4946-9561-c3b0fbb99377" providerId="ADAL" clId="{A33885FC-7F6E-4420-B498-2C42CEC5D1B7}" dt="2021-04-26T04:56:57.740" v="30455" actId="478"/>
        <pc:sldMkLst>
          <pc:docMk/>
          <pc:sldMk cId="923092936" sldId="699"/>
        </pc:sldMkLst>
        <pc:spChg chg="del">
          <ac:chgData name="Santos, Brandon L" userId="79aee34a-4f25-4946-9561-c3b0fbb99377" providerId="ADAL" clId="{A33885FC-7F6E-4420-B498-2C42CEC5D1B7}" dt="2021-04-26T04:56:57.740" v="30455" actId="478"/>
          <ac:spMkLst>
            <pc:docMk/>
            <pc:sldMk cId="923092936" sldId="699"/>
            <ac:spMk id="10" creationId="{E90CBD51-E138-4881-ACE8-F8BB842201B1}"/>
          </ac:spMkLst>
        </pc:spChg>
        <pc:spChg chg="mod">
          <ac:chgData name="Santos, Brandon L" userId="79aee34a-4f25-4946-9561-c3b0fbb99377" providerId="ADAL" clId="{A33885FC-7F6E-4420-B498-2C42CEC5D1B7}" dt="2021-04-22T04:18:11.113" v="16960" actId="20577"/>
          <ac:spMkLst>
            <pc:docMk/>
            <pc:sldMk cId="923092936" sldId="699"/>
            <ac:spMk id="12" creationId="{3B198F18-9C54-461D-B613-5C3F3544E245}"/>
          </ac:spMkLst>
        </pc:spChg>
      </pc:sldChg>
      <pc:sldChg chg="modSp add mod addCm delCm modCm">
        <pc:chgData name="Santos, Brandon L" userId="79aee34a-4f25-4946-9561-c3b0fbb99377" providerId="ADAL" clId="{A33885FC-7F6E-4420-B498-2C42CEC5D1B7}" dt="2021-04-26T04:58:20.843" v="30470" actId="1592"/>
        <pc:sldMkLst>
          <pc:docMk/>
          <pc:sldMk cId="1812762243" sldId="700"/>
        </pc:sldMkLst>
        <pc:spChg chg="mod">
          <ac:chgData name="Santos, Brandon L" userId="79aee34a-4f25-4946-9561-c3b0fbb99377" providerId="ADAL" clId="{A33885FC-7F6E-4420-B498-2C42CEC5D1B7}" dt="2021-04-22T05:11:04.255" v="18056" actId="20577"/>
          <ac:spMkLst>
            <pc:docMk/>
            <pc:sldMk cId="1812762243" sldId="700"/>
            <ac:spMk id="7" creationId="{E223C7B9-3C61-4B49-969B-10601000E9DF}"/>
          </ac:spMkLst>
        </pc:spChg>
        <pc:picChg chg="mod">
          <ac:chgData name="Santos, Brandon L" userId="79aee34a-4f25-4946-9561-c3b0fbb99377" providerId="ADAL" clId="{A33885FC-7F6E-4420-B498-2C42CEC5D1B7}" dt="2021-04-22T04:53:52.340" v="18005" actId="1076"/>
          <ac:picMkLst>
            <pc:docMk/>
            <pc:sldMk cId="1812762243" sldId="700"/>
            <ac:picMk id="8" creationId="{CF380293-3C23-48A3-B521-E637EAF58CAE}"/>
          </ac:picMkLst>
        </pc:picChg>
        <pc:picChg chg="mod">
          <ac:chgData name="Santos, Brandon L" userId="79aee34a-4f25-4946-9561-c3b0fbb99377" providerId="ADAL" clId="{A33885FC-7F6E-4420-B498-2C42CEC5D1B7}" dt="2021-04-22T04:53:51.820" v="18004" actId="1076"/>
          <ac:picMkLst>
            <pc:docMk/>
            <pc:sldMk cId="1812762243" sldId="700"/>
            <ac:picMk id="9" creationId="{F44953EF-2658-4ADF-B1CE-7CAB07CE1E20}"/>
          </ac:picMkLst>
        </pc:picChg>
        <pc:picChg chg="mod modCrop">
          <ac:chgData name="Santos, Brandon L" userId="79aee34a-4f25-4946-9561-c3b0fbb99377" providerId="ADAL" clId="{A33885FC-7F6E-4420-B498-2C42CEC5D1B7}" dt="2021-04-20T06:43:04.247" v="13320" actId="14100"/>
          <ac:picMkLst>
            <pc:docMk/>
            <pc:sldMk cId="1812762243" sldId="700"/>
            <ac:picMk id="11" creationId="{EBF294F4-6D13-4784-BA90-C3439CFA130B}"/>
          </ac:picMkLst>
        </pc:picChg>
      </pc:sldChg>
      <pc:sldChg chg="addSp delSp modSp add mod addCm delCm modNotesTx">
        <pc:chgData name="Santos, Brandon L" userId="79aee34a-4f25-4946-9561-c3b0fbb99377" providerId="ADAL" clId="{A33885FC-7F6E-4420-B498-2C42CEC5D1B7}" dt="2021-04-26T04:56:38.878" v="30450" actId="478"/>
        <pc:sldMkLst>
          <pc:docMk/>
          <pc:sldMk cId="2832796101" sldId="701"/>
        </pc:sldMkLst>
        <pc:spChg chg="mod">
          <ac:chgData name="Santos, Brandon L" userId="79aee34a-4f25-4946-9561-c3b0fbb99377" providerId="ADAL" clId="{A33885FC-7F6E-4420-B498-2C42CEC5D1B7}" dt="2021-04-23T00:11:12.297" v="20746" actId="1076"/>
          <ac:spMkLst>
            <pc:docMk/>
            <pc:sldMk cId="2832796101" sldId="701"/>
            <ac:spMk id="4" creationId="{563B200B-ACB5-4330-B464-CF041178DAB8}"/>
          </ac:spMkLst>
        </pc:spChg>
        <pc:spChg chg="add del mod">
          <ac:chgData name="Santos, Brandon L" userId="79aee34a-4f25-4946-9561-c3b0fbb99377" providerId="ADAL" clId="{A33885FC-7F6E-4420-B498-2C42CEC5D1B7}" dt="2021-04-20T06:57:41.663" v="14045"/>
          <ac:spMkLst>
            <pc:docMk/>
            <pc:sldMk cId="2832796101" sldId="701"/>
            <ac:spMk id="5" creationId="{7895447A-A093-4D55-9276-622158C31D1A}"/>
          </ac:spMkLst>
        </pc:spChg>
        <pc:spChg chg="mod">
          <ac:chgData name="Santos, Brandon L" userId="79aee34a-4f25-4946-9561-c3b0fbb99377" providerId="ADAL" clId="{A33885FC-7F6E-4420-B498-2C42CEC5D1B7}" dt="2021-04-23T00:11:12.297" v="20746" actId="1076"/>
          <ac:spMkLst>
            <pc:docMk/>
            <pc:sldMk cId="2832796101" sldId="701"/>
            <ac:spMk id="7" creationId="{C61BF630-621A-4B6E-AF0A-60BFED8F6E9A}"/>
          </ac:spMkLst>
        </pc:spChg>
        <pc:spChg chg="mod">
          <ac:chgData name="Santos, Brandon L" userId="79aee34a-4f25-4946-9561-c3b0fbb99377" providerId="ADAL" clId="{A33885FC-7F6E-4420-B498-2C42CEC5D1B7}" dt="2021-04-23T00:11:12.297" v="20746" actId="1076"/>
          <ac:spMkLst>
            <pc:docMk/>
            <pc:sldMk cId="2832796101" sldId="701"/>
            <ac:spMk id="9" creationId="{76A4DC4B-C506-4F8A-93F9-5F108A6D4157}"/>
          </ac:spMkLst>
        </pc:spChg>
        <pc:spChg chg="del">
          <ac:chgData name="Santos, Brandon L" userId="79aee34a-4f25-4946-9561-c3b0fbb99377" providerId="ADAL" clId="{A33885FC-7F6E-4420-B498-2C42CEC5D1B7}" dt="2021-04-26T04:56:38.878" v="30450" actId="478"/>
          <ac:spMkLst>
            <pc:docMk/>
            <pc:sldMk cId="2832796101" sldId="701"/>
            <ac:spMk id="10" creationId="{E90CBD51-E138-4881-ACE8-F8BB842201B1}"/>
          </ac:spMkLst>
        </pc:spChg>
        <pc:spChg chg="mod">
          <ac:chgData name="Santos, Brandon L" userId="79aee34a-4f25-4946-9561-c3b0fbb99377" providerId="ADAL" clId="{A33885FC-7F6E-4420-B498-2C42CEC5D1B7}" dt="2021-04-23T00:11:16.735" v="20747" actId="1076"/>
          <ac:spMkLst>
            <pc:docMk/>
            <pc:sldMk cId="2832796101" sldId="701"/>
            <ac:spMk id="12" creationId="{ECA80DC7-6B4D-4BB3-AF79-1C989E350302}"/>
          </ac:spMkLst>
        </pc:spChg>
        <pc:graphicFrameChg chg="mod modGraphic">
          <ac:chgData name="Santos, Brandon L" userId="79aee34a-4f25-4946-9561-c3b0fbb99377" providerId="ADAL" clId="{A33885FC-7F6E-4420-B498-2C42CEC5D1B7}" dt="2021-04-23T00:17:17.936" v="20840"/>
          <ac:graphicFrameMkLst>
            <pc:docMk/>
            <pc:sldMk cId="2832796101" sldId="701"/>
            <ac:graphicFrameMk id="3" creationId="{3A10BC64-748A-4188-B685-6265F2489D48}"/>
          </ac:graphicFrameMkLst>
        </pc:graphicFrameChg>
        <pc:graphicFrameChg chg="modGraphic">
          <ac:chgData name="Santos, Brandon L" userId="79aee34a-4f25-4946-9561-c3b0fbb99377" providerId="ADAL" clId="{A33885FC-7F6E-4420-B498-2C42CEC5D1B7}" dt="2021-04-23T00:17:13.564" v="20838" actId="20577"/>
          <ac:graphicFrameMkLst>
            <pc:docMk/>
            <pc:sldMk cId="2832796101" sldId="701"/>
            <ac:graphicFrameMk id="11" creationId="{B55965FC-A69B-4372-A149-99A9A5A03274}"/>
          </ac:graphicFrameMkLst>
        </pc:graphicFrameChg>
        <pc:graphicFrameChg chg="mod modGraphic">
          <ac:chgData name="Santos, Brandon L" userId="79aee34a-4f25-4946-9561-c3b0fbb99377" providerId="ADAL" clId="{A33885FC-7F6E-4420-B498-2C42CEC5D1B7}" dt="2021-04-23T00:10:52.948" v="20745" actId="20577"/>
          <ac:graphicFrameMkLst>
            <pc:docMk/>
            <pc:sldMk cId="2832796101" sldId="701"/>
            <ac:graphicFrameMk id="19" creationId="{D9EA08DE-A291-4428-8E00-38FA943B2C97}"/>
          </ac:graphicFrameMkLst>
        </pc:graphicFrameChg>
        <pc:picChg chg="mod">
          <ac:chgData name="Santos, Brandon L" userId="79aee34a-4f25-4946-9561-c3b0fbb99377" providerId="ADAL" clId="{A33885FC-7F6E-4420-B498-2C42CEC5D1B7}" dt="2021-04-23T00:11:12.297" v="20746" actId="1076"/>
          <ac:picMkLst>
            <pc:docMk/>
            <pc:sldMk cId="2832796101" sldId="701"/>
            <ac:picMk id="6" creationId="{A1DB1B66-F2C2-44F1-9581-FFD80A3BAB6A}"/>
          </ac:picMkLst>
        </pc:picChg>
        <pc:picChg chg="mod">
          <ac:chgData name="Santos, Brandon L" userId="79aee34a-4f25-4946-9561-c3b0fbb99377" providerId="ADAL" clId="{A33885FC-7F6E-4420-B498-2C42CEC5D1B7}" dt="2021-04-23T00:11:12.297" v="20746" actId="1076"/>
          <ac:picMkLst>
            <pc:docMk/>
            <pc:sldMk cId="2832796101" sldId="701"/>
            <ac:picMk id="8" creationId="{6192B384-B00A-4D8C-AD07-7FA498A6FCAB}"/>
          </ac:picMkLst>
        </pc:picChg>
        <pc:picChg chg="mod">
          <ac:chgData name="Santos, Brandon L" userId="79aee34a-4f25-4946-9561-c3b0fbb99377" providerId="ADAL" clId="{A33885FC-7F6E-4420-B498-2C42CEC5D1B7}" dt="2021-04-23T00:12:17.345" v="20750" actId="1076"/>
          <ac:picMkLst>
            <pc:docMk/>
            <pc:sldMk cId="2832796101" sldId="701"/>
            <ac:picMk id="13" creationId="{0C90500E-5A47-4B1C-AAA1-E3E10D9DF4A9}"/>
          </ac:picMkLst>
        </pc:picChg>
      </pc:sldChg>
      <pc:sldChg chg="modSp new del mod">
        <pc:chgData name="Santos, Brandon L" userId="79aee34a-4f25-4946-9561-c3b0fbb99377" providerId="ADAL" clId="{A33885FC-7F6E-4420-B498-2C42CEC5D1B7}" dt="2021-04-19T00:01:57.161" v="11158" actId="47"/>
        <pc:sldMkLst>
          <pc:docMk/>
          <pc:sldMk cId="1774435121" sldId="702"/>
        </pc:sldMkLst>
        <pc:spChg chg="mod">
          <ac:chgData name="Santos, Brandon L" userId="79aee34a-4f25-4946-9561-c3b0fbb99377" providerId="ADAL" clId="{A33885FC-7F6E-4420-B498-2C42CEC5D1B7}" dt="2021-04-18T22:55:00.117" v="10245" actId="20577"/>
          <ac:spMkLst>
            <pc:docMk/>
            <pc:sldMk cId="1774435121" sldId="702"/>
            <ac:spMk id="2" creationId="{FDE74207-815E-4370-AD93-6663ACC4C276}"/>
          </ac:spMkLst>
        </pc:spChg>
      </pc:sldChg>
      <pc:sldChg chg="add del">
        <pc:chgData name="Santos, Brandon L" userId="79aee34a-4f25-4946-9561-c3b0fbb99377" providerId="ADAL" clId="{A33885FC-7F6E-4420-B498-2C42CEC5D1B7}" dt="2021-04-18T22:55:56.539" v="10256" actId="2696"/>
        <pc:sldMkLst>
          <pc:docMk/>
          <pc:sldMk cId="2107959689" sldId="703"/>
        </pc:sldMkLst>
      </pc:sldChg>
      <pc:sldChg chg="modSp add del mod ord">
        <pc:chgData name="Santos, Brandon L" userId="79aee34a-4f25-4946-9561-c3b0fbb99377" providerId="ADAL" clId="{A33885FC-7F6E-4420-B498-2C42CEC5D1B7}" dt="2021-04-20T06:29:50.765" v="12712" actId="47"/>
        <pc:sldMkLst>
          <pc:docMk/>
          <pc:sldMk cId="2467847938" sldId="703"/>
        </pc:sldMkLst>
        <pc:spChg chg="mod">
          <ac:chgData name="Santos, Brandon L" userId="79aee34a-4f25-4946-9561-c3b0fbb99377" providerId="ADAL" clId="{A33885FC-7F6E-4420-B498-2C42CEC5D1B7}" dt="2021-04-18T22:56:12.262" v="10279" actId="20577"/>
          <ac:spMkLst>
            <pc:docMk/>
            <pc:sldMk cId="2467847938" sldId="703"/>
            <ac:spMk id="2" creationId="{7FE70D46-B866-4DDA-B413-F26CBEF9966E}"/>
          </ac:spMkLst>
        </pc:spChg>
      </pc:sldChg>
      <pc:sldChg chg="addSp modSp add mod addCm delCm modCm">
        <pc:chgData name="Santos, Brandon L" userId="79aee34a-4f25-4946-9561-c3b0fbb99377" providerId="ADAL" clId="{A33885FC-7F6E-4420-B498-2C42CEC5D1B7}" dt="2021-04-26T04:59:02.112" v="30483" actId="1592"/>
        <pc:sldMkLst>
          <pc:docMk/>
          <pc:sldMk cId="4087621879" sldId="704"/>
        </pc:sldMkLst>
        <pc:spChg chg="add mod">
          <ac:chgData name="Santos, Brandon L" userId="79aee34a-4f25-4946-9561-c3b0fbb99377" providerId="ADAL" clId="{A33885FC-7F6E-4420-B498-2C42CEC5D1B7}" dt="2021-04-18T23:07:46.048" v="10524" actId="20577"/>
          <ac:spMkLst>
            <pc:docMk/>
            <pc:sldMk cId="4087621879" sldId="704"/>
            <ac:spMk id="9" creationId="{AFC2B4BE-7ECA-4D8E-A624-D884EF3743EB}"/>
          </ac:spMkLst>
        </pc:spChg>
        <pc:picChg chg="mod">
          <ac:chgData name="Santos, Brandon L" userId="79aee34a-4f25-4946-9561-c3b0fbb99377" providerId="ADAL" clId="{A33885FC-7F6E-4420-B498-2C42CEC5D1B7}" dt="2021-04-18T23:36:40.050" v="10661" actId="1076"/>
          <ac:picMkLst>
            <pc:docMk/>
            <pc:sldMk cId="4087621879" sldId="704"/>
            <ac:picMk id="1026" creationId="{FD7E945C-1C9D-47A6-93EA-59E3E7BCE955}"/>
          </ac:picMkLst>
        </pc:picChg>
      </pc:sldChg>
      <pc:sldChg chg="modSp add mod modNotesTx">
        <pc:chgData name="Santos, Brandon L" userId="79aee34a-4f25-4946-9561-c3b0fbb99377" providerId="ADAL" clId="{A33885FC-7F6E-4420-B498-2C42CEC5D1B7}" dt="2021-04-26T04:55:09.930" v="30440" actId="20577"/>
        <pc:sldMkLst>
          <pc:docMk/>
          <pc:sldMk cId="4066281517" sldId="705"/>
        </pc:sldMkLst>
        <pc:spChg chg="mod">
          <ac:chgData name="Santos, Brandon L" userId="79aee34a-4f25-4946-9561-c3b0fbb99377" providerId="ADAL" clId="{A33885FC-7F6E-4420-B498-2C42CEC5D1B7}" dt="2021-04-20T06:35:59.245" v="12979" actId="20577"/>
          <ac:spMkLst>
            <pc:docMk/>
            <pc:sldMk cId="4066281517" sldId="705"/>
            <ac:spMk id="2" creationId="{7FE70D46-B866-4DDA-B413-F26CBEF9966E}"/>
          </ac:spMkLst>
        </pc:spChg>
        <pc:spChg chg="mod">
          <ac:chgData name="Santos, Brandon L" userId="79aee34a-4f25-4946-9561-c3b0fbb99377" providerId="ADAL" clId="{A33885FC-7F6E-4420-B498-2C42CEC5D1B7}" dt="2021-04-20T06:49:41.838" v="13398" actId="20577"/>
          <ac:spMkLst>
            <pc:docMk/>
            <pc:sldMk cId="4066281517" sldId="705"/>
            <ac:spMk id="4" creationId="{B0F33C3B-DCC3-4204-A8EF-22B69ACF6510}"/>
          </ac:spMkLst>
        </pc:spChg>
      </pc:sldChg>
      <pc:sldChg chg="modSp add mod addCm delCm modCm">
        <pc:chgData name="Santos, Brandon L" userId="79aee34a-4f25-4946-9561-c3b0fbb99377" providerId="ADAL" clId="{A33885FC-7F6E-4420-B498-2C42CEC5D1B7}" dt="2021-04-26T04:59:02.875" v="30484" actId="1592"/>
        <pc:sldMkLst>
          <pc:docMk/>
          <pc:sldMk cId="973219838" sldId="706"/>
        </pc:sldMkLst>
        <pc:spChg chg="mod">
          <ac:chgData name="Santos, Brandon L" userId="79aee34a-4f25-4946-9561-c3b0fbb99377" providerId="ADAL" clId="{A33885FC-7F6E-4420-B498-2C42CEC5D1B7}" dt="2021-04-24T02:11:00.219" v="21098" actId="14100"/>
          <ac:spMkLst>
            <pc:docMk/>
            <pc:sldMk cId="973219838" sldId="706"/>
            <ac:spMk id="6" creationId="{F2DB10A3-9E01-E142-BAAD-ED35D925A745}"/>
          </ac:spMkLst>
        </pc:spChg>
        <pc:spChg chg="mod">
          <ac:chgData name="Santos, Brandon L" userId="79aee34a-4f25-4946-9561-c3b0fbb99377" providerId="ADAL" clId="{A33885FC-7F6E-4420-B498-2C42CEC5D1B7}" dt="2021-04-22T23:55:48.188" v="20350" actId="20577"/>
          <ac:spMkLst>
            <pc:docMk/>
            <pc:sldMk cId="973219838" sldId="706"/>
            <ac:spMk id="11" creationId="{CAF3A42B-939A-5245-85DB-1318FBBB6655}"/>
          </ac:spMkLst>
        </pc:spChg>
        <pc:graphicFrameChg chg="mod">
          <ac:chgData name="Santos, Brandon L" userId="79aee34a-4f25-4946-9561-c3b0fbb99377" providerId="ADAL" clId="{A33885FC-7F6E-4420-B498-2C42CEC5D1B7}" dt="2021-04-23T00:19:50.100" v="20874" actId="20577"/>
          <ac:graphicFrameMkLst>
            <pc:docMk/>
            <pc:sldMk cId="973219838" sldId="706"/>
            <ac:graphicFrameMk id="8" creationId="{0B86C698-FFF4-304A-BF02-E9C711E25C98}"/>
          </ac:graphicFrameMkLst>
        </pc:graphicFrameChg>
        <pc:picChg chg="mod">
          <ac:chgData name="Santos, Brandon L" userId="79aee34a-4f25-4946-9561-c3b0fbb99377" providerId="ADAL" clId="{A33885FC-7F6E-4420-B498-2C42CEC5D1B7}" dt="2021-04-22T04:46:10.519" v="17680" actId="1038"/>
          <ac:picMkLst>
            <pc:docMk/>
            <pc:sldMk cId="973219838" sldId="706"/>
            <ac:picMk id="1026" creationId="{E47A6E46-AE47-4B15-8EF4-5F8D70F57D13}"/>
          </ac:picMkLst>
        </pc:picChg>
      </pc:sldChg>
      <pc:sldChg chg="modSp mod">
        <pc:chgData name="Santos, Brandon L" userId="79aee34a-4f25-4946-9561-c3b0fbb99377" providerId="ADAL" clId="{A33885FC-7F6E-4420-B498-2C42CEC5D1B7}" dt="2021-04-22T03:35:02.708" v="14847" actId="14734"/>
        <pc:sldMkLst>
          <pc:docMk/>
          <pc:sldMk cId="167647118" sldId="707"/>
        </pc:sldMkLst>
        <pc:graphicFrameChg chg="mod modGraphic">
          <ac:chgData name="Santos, Brandon L" userId="79aee34a-4f25-4946-9561-c3b0fbb99377" providerId="ADAL" clId="{A33885FC-7F6E-4420-B498-2C42CEC5D1B7}" dt="2021-04-22T03:35:02.708" v="14847" actId="14734"/>
          <ac:graphicFrameMkLst>
            <pc:docMk/>
            <pc:sldMk cId="167647118" sldId="707"/>
            <ac:graphicFrameMk id="5" creationId="{CA17BDE7-6DE8-4DB2-95C3-4255B9D21013}"/>
          </ac:graphicFrameMkLst>
        </pc:graphicFrameChg>
      </pc:sldChg>
      <pc:sldChg chg="addSp delSp modSp add del mod ord modNotesTx">
        <pc:chgData name="Santos, Brandon L" userId="79aee34a-4f25-4946-9561-c3b0fbb99377" providerId="ADAL" clId="{A33885FC-7F6E-4420-B498-2C42CEC5D1B7}" dt="2021-04-22T06:42:47.444" v="20293" actId="47"/>
        <pc:sldMkLst>
          <pc:docMk/>
          <pc:sldMk cId="3084895287" sldId="708"/>
        </pc:sldMkLst>
        <pc:spChg chg="mod">
          <ac:chgData name="Santos, Brandon L" userId="79aee34a-4f25-4946-9561-c3b0fbb99377" providerId="ADAL" clId="{A33885FC-7F6E-4420-B498-2C42CEC5D1B7}" dt="2021-04-22T05:45:15.054" v="18992" actId="20577"/>
          <ac:spMkLst>
            <pc:docMk/>
            <pc:sldMk cId="3084895287" sldId="708"/>
            <ac:spMk id="2" creationId="{42F5EEBB-9B51-4309-8D34-051A73A05DE6}"/>
          </ac:spMkLst>
        </pc:spChg>
        <pc:spChg chg="del mod">
          <ac:chgData name="Santos, Brandon L" userId="79aee34a-4f25-4946-9561-c3b0fbb99377" providerId="ADAL" clId="{A33885FC-7F6E-4420-B498-2C42CEC5D1B7}" dt="2021-04-19T07:28:59.485" v="11893" actId="478"/>
          <ac:spMkLst>
            <pc:docMk/>
            <pc:sldMk cId="3084895287" sldId="708"/>
            <ac:spMk id="3" creationId="{20B78814-3206-495D-8C61-ABEF872DAF13}"/>
          </ac:spMkLst>
        </pc:spChg>
        <pc:spChg chg="mod">
          <ac:chgData name="Santos, Brandon L" userId="79aee34a-4f25-4946-9561-c3b0fbb99377" providerId="ADAL" clId="{A33885FC-7F6E-4420-B498-2C42CEC5D1B7}" dt="2021-04-19T07:29:36.105" v="11905" actId="14100"/>
          <ac:spMkLst>
            <pc:docMk/>
            <pc:sldMk cId="3084895287" sldId="708"/>
            <ac:spMk id="7" creationId="{888CF988-5C15-40DF-8C8E-8A7E07436496}"/>
          </ac:spMkLst>
        </pc:spChg>
        <pc:spChg chg="mod">
          <ac:chgData name="Santos, Brandon L" userId="79aee34a-4f25-4946-9561-c3b0fbb99377" providerId="ADAL" clId="{A33885FC-7F6E-4420-B498-2C42CEC5D1B7}" dt="2021-04-19T07:29:06.062" v="11894" actId="1076"/>
          <ac:spMkLst>
            <pc:docMk/>
            <pc:sldMk cId="3084895287" sldId="708"/>
            <ac:spMk id="8" creationId="{F2BCA758-33E9-4675-B06E-9F128CE84E63}"/>
          </ac:spMkLst>
        </pc:spChg>
        <pc:spChg chg="mod">
          <ac:chgData name="Santos, Brandon L" userId="79aee34a-4f25-4946-9561-c3b0fbb99377" providerId="ADAL" clId="{A33885FC-7F6E-4420-B498-2C42CEC5D1B7}" dt="2021-04-19T07:29:06.062" v="11894" actId="1076"/>
          <ac:spMkLst>
            <pc:docMk/>
            <pc:sldMk cId="3084895287" sldId="708"/>
            <ac:spMk id="9" creationId="{3B8E85FF-C9F2-44E1-B97B-719A0BEB3EB5}"/>
          </ac:spMkLst>
        </pc:spChg>
        <pc:spChg chg="add del mod">
          <ac:chgData name="Santos, Brandon L" userId="79aee34a-4f25-4946-9561-c3b0fbb99377" providerId="ADAL" clId="{A33885FC-7F6E-4420-B498-2C42CEC5D1B7}" dt="2021-04-22T06:06:55.371" v="19264" actId="21"/>
          <ac:spMkLst>
            <pc:docMk/>
            <pc:sldMk cId="3084895287" sldId="708"/>
            <ac:spMk id="12" creationId="{A2E31498-1B87-4FA3-AC30-DDA58906F89B}"/>
          </ac:spMkLst>
        </pc:spChg>
        <pc:spChg chg="add mod">
          <ac:chgData name="Santos, Brandon L" userId="79aee34a-4f25-4946-9561-c3b0fbb99377" providerId="ADAL" clId="{A33885FC-7F6E-4420-B498-2C42CEC5D1B7}" dt="2021-04-19T07:32:57.087" v="11915" actId="1076"/>
          <ac:spMkLst>
            <pc:docMk/>
            <pc:sldMk cId="3084895287" sldId="708"/>
            <ac:spMk id="13" creationId="{C221DD14-A683-4B3F-AA60-2B95DA0F2E3A}"/>
          </ac:spMkLst>
        </pc:spChg>
        <pc:graphicFrameChg chg="del mod modGraphic">
          <ac:chgData name="Santos, Brandon L" userId="79aee34a-4f25-4946-9561-c3b0fbb99377" providerId="ADAL" clId="{A33885FC-7F6E-4420-B498-2C42CEC5D1B7}" dt="2021-04-22T05:43:52.393" v="18978" actId="478"/>
          <ac:graphicFrameMkLst>
            <pc:docMk/>
            <pc:sldMk cId="3084895287" sldId="708"/>
            <ac:graphicFrameMk id="4" creationId="{BD620F35-AAB4-4392-8389-0732FBA0D282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22T06:06:55.371" v="19264" actId="21"/>
          <ac:graphicFrameMkLst>
            <pc:docMk/>
            <pc:sldMk cId="3084895287" sldId="708"/>
            <ac:graphicFrameMk id="5" creationId="{435BD3FF-B34D-4E3C-A51B-5BA2F7FBF557}"/>
          </ac:graphicFrameMkLst>
        </pc:graphicFrameChg>
        <pc:graphicFrameChg chg="mod">
          <ac:chgData name="Santos, Brandon L" userId="79aee34a-4f25-4946-9561-c3b0fbb99377" providerId="ADAL" clId="{A33885FC-7F6E-4420-B498-2C42CEC5D1B7}" dt="2021-04-19T07:29:06.062" v="11894" actId="1076"/>
          <ac:graphicFrameMkLst>
            <pc:docMk/>
            <pc:sldMk cId="3084895287" sldId="708"/>
            <ac:graphicFrameMk id="6" creationId="{2636DD94-8F8F-4FB5-B729-E56C99AC755D}"/>
          </ac:graphicFrameMkLst>
        </pc:graphicFrameChg>
        <pc:graphicFrameChg chg="add mod modGraphic">
          <ac:chgData name="Santos, Brandon L" userId="79aee34a-4f25-4946-9561-c3b0fbb99377" providerId="ADAL" clId="{A33885FC-7F6E-4420-B498-2C42CEC5D1B7}" dt="2021-04-22T05:44:15.262" v="18982" actId="1076"/>
          <ac:graphicFrameMkLst>
            <pc:docMk/>
            <pc:sldMk cId="3084895287" sldId="708"/>
            <ac:graphicFrameMk id="14" creationId="{56582A86-513D-4B4B-8B4E-70BAC530ADBB}"/>
          </ac:graphicFrameMkLst>
        </pc:graphicFrameChg>
        <pc:picChg chg="del">
          <ac:chgData name="Santos, Brandon L" userId="79aee34a-4f25-4946-9561-c3b0fbb99377" providerId="ADAL" clId="{A33885FC-7F6E-4420-B498-2C42CEC5D1B7}" dt="2021-04-19T07:28:07.629" v="11890" actId="478"/>
          <ac:picMkLst>
            <pc:docMk/>
            <pc:sldMk cId="3084895287" sldId="708"/>
            <ac:picMk id="1026" creationId="{DBE7C5B7-5523-4226-A497-BBED2F06F1A1}"/>
          </ac:picMkLst>
        </pc:picChg>
      </pc:sldChg>
      <pc:sldChg chg="addSp delSp modSp mod">
        <pc:chgData name="Santos, Brandon L" userId="79aee34a-4f25-4946-9561-c3b0fbb99377" providerId="ADAL" clId="{A33885FC-7F6E-4420-B498-2C42CEC5D1B7}" dt="2021-04-25T05:10:57.989" v="29761" actId="478"/>
        <pc:sldMkLst>
          <pc:docMk/>
          <pc:sldMk cId="2991487703" sldId="710"/>
        </pc:sldMkLst>
        <pc:spChg chg="mod">
          <ac:chgData name="Santos, Brandon L" userId="79aee34a-4f25-4946-9561-c3b0fbb99377" providerId="ADAL" clId="{A33885FC-7F6E-4420-B498-2C42CEC5D1B7}" dt="2021-04-22T23:47:53.181" v="20304" actId="1036"/>
          <ac:spMkLst>
            <pc:docMk/>
            <pc:sldMk cId="2991487703" sldId="710"/>
            <ac:spMk id="6" creationId="{2705782B-8500-1445-99ED-07D772E733FF}"/>
          </ac:spMkLst>
        </pc:spChg>
        <pc:picChg chg="add del mod modCrop">
          <ac:chgData name="Santos, Brandon L" userId="79aee34a-4f25-4946-9561-c3b0fbb99377" providerId="ADAL" clId="{A33885FC-7F6E-4420-B498-2C42CEC5D1B7}" dt="2021-04-25T05:10:57.989" v="29761" actId="478"/>
          <ac:picMkLst>
            <pc:docMk/>
            <pc:sldMk cId="2991487703" sldId="710"/>
            <ac:picMk id="9" creationId="{D08C0266-56C9-4702-A5DA-597DF43D82F9}"/>
          </ac:picMkLst>
        </pc:picChg>
      </pc:sldChg>
      <pc:sldChg chg="addSp delSp modSp mod">
        <pc:chgData name="Santos, Brandon L" userId="79aee34a-4f25-4946-9561-c3b0fbb99377" providerId="ADAL" clId="{A33885FC-7F6E-4420-B498-2C42CEC5D1B7}" dt="2021-04-25T05:11:23.197" v="29768" actId="732"/>
        <pc:sldMkLst>
          <pc:docMk/>
          <pc:sldMk cId="1934458832" sldId="711"/>
        </pc:sldMkLst>
        <pc:picChg chg="add del">
          <ac:chgData name="Santos, Brandon L" userId="79aee34a-4f25-4946-9561-c3b0fbb99377" providerId="ADAL" clId="{A33885FC-7F6E-4420-B498-2C42CEC5D1B7}" dt="2021-04-25T05:11:05.735" v="29763" actId="21"/>
          <ac:picMkLst>
            <pc:docMk/>
            <pc:sldMk cId="1934458832" sldId="711"/>
            <ac:picMk id="5" creationId="{75C31A45-F149-48D0-87F6-50B838B88DE0}"/>
          </ac:picMkLst>
        </pc:picChg>
        <pc:picChg chg="add mod modCrop">
          <ac:chgData name="Santos, Brandon L" userId="79aee34a-4f25-4946-9561-c3b0fbb99377" providerId="ADAL" clId="{A33885FC-7F6E-4420-B498-2C42CEC5D1B7}" dt="2021-04-25T05:11:23.197" v="29768" actId="732"/>
          <ac:picMkLst>
            <pc:docMk/>
            <pc:sldMk cId="1934458832" sldId="711"/>
            <ac:picMk id="9" creationId="{E47FDC9F-0B0B-4E04-9C00-939C1788B116}"/>
          </ac:picMkLst>
        </pc:picChg>
      </pc:sldChg>
      <pc:sldChg chg="addSp delSp modSp mod delCm">
        <pc:chgData name="Santos, Brandon L" userId="79aee34a-4f25-4946-9561-c3b0fbb99377" providerId="ADAL" clId="{A33885FC-7F6E-4420-B498-2C42CEC5D1B7}" dt="2021-04-26T04:58:42.064" v="30476" actId="1592"/>
        <pc:sldMkLst>
          <pc:docMk/>
          <pc:sldMk cId="2192490056" sldId="712"/>
        </pc:sldMkLst>
        <pc:spChg chg="mod">
          <ac:chgData name="Santos, Brandon L" userId="79aee34a-4f25-4946-9561-c3b0fbb99377" providerId="ADAL" clId="{A33885FC-7F6E-4420-B498-2C42CEC5D1B7}" dt="2021-04-22T23:48:08.017" v="20310" actId="14100"/>
          <ac:spMkLst>
            <pc:docMk/>
            <pc:sldMk cId="2192490056" sldId="712"/>
            <ac:spMk id="9" creationId="{56AABA9D-FDB2-48F0-98C0-06628453CE4E}"/>
          </ac:spMkLst>
        </pc:spChg>
        <pc:picChg chg="add del mod modCrop">
          <ac:chgData name="Santos, Brandon L" userId="79aee34a-4f25-4946-9561-c3b0fbb99377" providerId="ADAL" clId="{A33885FC-7F6E-4420-B498-2C42CEC5D1B7}" dt="2021-04-25T05:12:00.861" v="29774" actId="478"/>
          <ac:picMkLst>
            <pc:docMk/>
            <pc:sldMk cId="2192490056" sldId="712"/>
            <ac:picMk id="6" creationId="{8B05D75A-C723-4200-B081-1C91686E0DC7}"/>
          </ac:picMkLst>
        </pc:picChg>
      </pc:sldChg>
      <pc:sldChg chg="addSp delSp modSp mod addCm delCm">
        <pc:chgData name="Santos, Brandon L" userId="79aee34a-4f25-4946-9561-c3b0fbb99377" providerId="ADAL" clId="{A33885FC-7F6E-4420-B498-2C42CEC5D1B7}" dt="2021-04-26T04:58:44.643" v="30477" actId="1592"/>
        <pc:sldMkLst>
          <pc:docMk/>
          <pc:sldMk cId="4157485012" sldId="713"/>
        </pc:sldMkLst>
        <pc:spChg chg="mod">
          <ac:chgData name="Santos, Brandon L" userId="79aee34a-4f25-4946-9561-c3b0fbb99377" providerId="ADAL" clId="{A33885FC-7F6E-4420-B498-2C42CEC5D1B7}" dt="2021-04-22T23:48:24.476" v="20316" actId="14100"/>
          <ac:spMkLst>
            <pc:docMk/>
            <pc:sldMk cId="4157485012" sldId="713"/>
            <ac:spMk id="9" creationId="{56AABA9D-FDB2-48F0-98C0-06628453CE4E}"/>
          </ac:spMkLst>
        </pc:spChg>
        <pc:picChg chg="add del mod modCrop">
          <ac:chgData name="Santos, Brandon L" userId="79aee34a-4f25-4946-9561-c3b0fbb99377" providerId="ADAL" clId="{A33885FC-7F6E-4420-B498-2C42CEC5D1B7}" dt="2021-04-25T05:12:31.925" v="29781" actId="478"/>
          <ac:picMkLst>
            <pc:docMk/>
            <pc:sldMk cId="4157485012" sldId="713"/>
            <ac:picMk id="5" creationId="{852A2222-6564-425C-9A51-00296D90D7AA}"/>
          </ac:picMkLst>
        </pc:picChg>
      </pc:sldChg>
      <pc:sldChg chg="addSp delSp modSp mod delCm">
        <pc:chgData name="Santos, Brandon L" userId="79aee34a-4f25-4946-9561-c3b0fbb99377" providerId="ADAL" clId="{A33885FC-7F6E-4420-B498-2C42CEC5D1B7}" dt="2021-04-26T04:58:47.694" v="30478" actId="1592"/>
        <pc:sldMkLst>
          <pc:docMk/>
          <pc:sldMk cId="2328160254" sldId="714"/>
        </pc:sldMkLst>
        <pc:spChg chg="mod">
          <ac:chgData name="Santos, Brandon L" userId="79aee34a-4f25-4946-9561-c3b0fbb99377" providerId="ADAL" clId="{A33885FC-7F6E-4420-B498-2C42CEC5D1B7}" dt="2021-04-22T23:48:32.547" v="20317" actId="20577"/>
          <ac:spMkLst>
            <pc:docMk/>
            <pc:sldMk cId="2328160254" sldId="714"/>
            <ac:spMk id="9" creationId="{56AABA9D-FDB2-48F0-98C0-06628453CE4E}"/>
          </ac:spMkLst>
        </pc:spChg>
        <pc:picChg chg="add del mod modCrop">
          <ac:chgData name="Santos, Brandon L" userId="79aee34a-4f25-4946-9561-c3b0fbb99377" providerId="ADAL" clId="{A33885FC-7F6E-4420-B498-2C42CEC5D1B7}" dt="2021-04-25T05:13:05.783" v="29789" actId="478"/>
          <ac:picMkLst>
            <pc:docMk/>
            <pc:sldMk cId="2328160254" sldId="714"/>
            <ac:picMk id="6" creationId="{31AA7644-EAC2-4498-A880-289DA49258E6}"/>
          </ac:picMkLst>
        </pc:picChg>
      </pc:sldChg>
      <pc:sldChg chg="modSp add del mod">
        <pc:chgData name="Santos, Brandon L" userId="79aee34a-4f25-4946-9561-c3b0fbb99377" providerId="ADAL" clId="{A33885FC-7F6E-4420-B498-2C42CEC5D1B7}" dt="2021-04-22T23:58:24.470" v="20351" actId="47"/>
        <pc:sldMkLst>
          <pc:docMk/>
          <pc:sldMk cId="3059429143" sldId="715"/>
        </pc:sldMkLst>
        <pc:spChg chg="mod">
          <ac:chgData name="Santos, Brandon L" userId="79aee34a-4f25-4946-9561-c3b0fbb99377" providerId="ADAL" clId="{A33885FC-7F6E-4420-B498-2C42CEC5D1B7}" dt="2021-04-22T06:35:01.391" v="19768" actId="20577"/>
          <ac:spMkLst>
            <pc:docMk/>
            <pc:sldMk cId="3059429143" sldId="715"/>
            <ac:spMk id="2" creationId="{2173DFA8-1D4F-4B94-ACE6-7F943DA20599}"/>
          </ac:spMkLst>
        </pc:spChg>
        <pc:spChg chg="mod">
          <ac:chgData name="Santos, Brandon L" userId="79aee34a-4f25-4946-9561-c3b0fbb99377" providerId="ADAL" clId="{A33885FC-7F6E-4420-B498-2C42CEC5D1B7}" dt="2021-04-22T06:38:25.575" v="20053" actId="20577"/>
          <ac:spMkLst>
            <pc:docMk/>
            <pc:sldMk cId="3059429143" sldId="715"/>
            <ac:spMk id="3" creationId="{CE02E723-37BD-4A2E-A515-8D8BE1CF98C8}"/>
          </ac:spMkLst>
        </pc:spChg>
      </pc:sldChg>
      <pc:sldChg chg="modSp mod">
        <pc:chgData name="Santos, Brandon L" userId="79aee34a-4f25-4946-9561-c3b0fbb99377" providerId="ADAL" clId="{A33885FC-7F6E-4420-B498-2C42CEC5D1B7}" dt="2021-04-22T23:49:09.804" v="20344" actId="20577"/>
        <pc:sldMkLst>
          <pc:docMk/>
          <pc:sldMk cId="481104456" sldId="716"/>
        </pc:sldMkLst>
        <pc:spChg chg="mod">
          <ac:chgData name="Santos, Brandon L" userId="79aee34a-4f25-4946-9561-c3b0fbb99377" providerId="ADAL" clId="{A33885FC-7F6E-4420-B498-2C42CEC5D1B7}" dt="2021-04-22T23:49:03.083" v="20337" actId="20577"/>
          <ac:spMkLst>
            <pc:docMk/>
            <pc:sldMk cId="481104456" sldId="716"/>
            <ac:spMk id="4" creationId="{9750686C-F49F-4717-9BA4-0BD755083692}"/>
          </ac:spMkLst>
        </pc:spChg>
        <pc:spChg chg="mod">
          <ac:chgData name="Santos, Brandon L" userId="79aee34a-4f25-4946-9561-c3b0fbb99377" providerId="ADAL" clId="{A33885FC-7F6E-4420-B498-2C42CEC5D1B7}" dt="2021-04-22T23:49:09.804" v="20344" actId="20577"/>
          <ac:spMkLst>
            <pc:docMk/>
            <pc:sldMk cId="481104456" sldId="716"/>
            <ac:spMk id="8" creationId="{24EA1637-83BA-4E2F-9E6C-AF1DEB92F0AA}"/>
          </ac:spMkLst>
        </pc:spChg>
      </pc:sldChg>
      <pc:sldChg chg="add del">
        <pc:chgData name="Santos, Brandon L" userId="79aee34a-4f25-4946-9561-c3b0fbb99377" providerId="ADAL" clId="{A33885FC-7F6E-4420-B498-2C42CEC5D1B7}" dt="2021-04-20T06:29:25.918" v="12709" actId="2696"/>
        <pc:sldMkLst>
          <pc:docMk/>
          <pc:sldMk cId="1648979145" sldId="717"/>
        </pc:sldMkLst>
      </pc:sldChg>
      <pc:sldChg chg="modSp add mod delCm modNotesTx">
        <pc:chgData name="Santos, Brandon L" userId="79aee34a-4f25-4946-9561-c3b0fbb99377" providerId="ADAL" clId="{A33885FC-7F6E-4420-B498-2C42CEC5D1B7}" dt="2021-04-26T04:57:53.343" v="30464" actId="20577"/>
        <pc:sldMkLst>
          <pc:docMk/>
          <pc:sldMk cId="3465084334" sldId="717"/>
        </pc:sldMkLst>
        <pc:spChg chg="mod">
          <ac:chgData name="Santos, Brandon L" userId="79aee34a-4f25-4946-9561-c3b0fbb99377" providerId="ADAL" clId="{A33885FC-7F6E-4420-B498-2C42CEC5D1B7}" dt="2021-04-20T06:31:25.232" v="12756" actId="20577"/>
          <ac:spMkLst>
            <pc:docMk/>
            <pc:sldMk cId="3465084334" sldId="717"/>
            <ac:spMk id="4" creationId="{B0F33C3B-DCC3-4204-A8EF-22B69ACF6510}"/>
          </ac:spMkLst>
        </pc:spChg>
      </pc:sldChg>
      <pc:sldChg chg="modSp del mod">
        <pc:chgData name="Santos, Brandon L" userId="79aee34a-4f25-4946-9561-c3b0fbb99377" providerId="ADAL" clId="{A33885FC-7F6E-4420-B498-2C42CEC5D1B7}" dt="2021-04-20T06:56:53.832" v="14042" actId="47"/>
        <pc:sldMkLst>
          <pc:docMk/>
          <pc:sldMk cId="1925917468" sldId="718"/>
        </pc:sldMkLst>
        <pc:spChg chg="mod">
          <ac:chgData name="Santos, Brandon L" userId="79aee34a-4f25-4946-9561-c3b0fbb99377" providerId="ADAL" clId="{A33885FC-7F6E-4420-B498-2C42CEC5D1B7}" dt="2021-04-20T06:55:58.629" v="14011" actId="20577"/>
          <ac:spMkLst>
            <pc:docMk/>
            <pc:sldMk cId="1925917468" sldId="718"/>
            <ac:spMk id="2" creationId="{FA3E431D-6292-46C4-B275-367816D54A11}"/>
          </ac:spMkLst>
        </pc:spChg>
        <pc:spChg chg="mod">
          <ac:chgData name="Santos, Brandon L" userId="79aee34a-4f25-4946-9561-c3b0fbb99377" providerId="ADAL" clId="{A33885FC-7F6E-4420-B498-2C42CEC5D1B7}" dt="2021-04-20T06:56:25.450" v="14012" actId="20577"/>
          <ac:spMkLst>
            <pc:docMk/>
            <pc:sldMk cId="1925917468" sldId="718"/>
            <ac:spMk id="3" creationId="{586CCD3D-E727-4AEC-8AC7-D95B9025CBC3}"/>
          </ac:spMkLst>
        </pc:spChg>
      </pc:sldChg>
      <pc:sldChg chg="addSp delSp modSp add mod modNotesTx">
        <pc:chgData name="Santos, Brandon L" userId="79aee34a-4f25-4946-9561-c3b0fbb99377" providerId="ADAL" clId="{A33885FC-7F6E-4420-B498-2C42CEC5D1B7}" dt="2021-04-26T05:00:15.676" v="30496" actId="478"/>
        <pc:sldMkLst>
          <pc:docMk/>
          <pc:sldMk cId="2734945531" sldId="719"/>
        </pc:sldMkLst>
        <pc:spChg chg="mod">
          <ac:chgData name="Santos, Brandon L" userId="79aee34a-4f25-4946-9561-c3b0fbb99377" providerId="ADAL" clId="{A33885FC-7F6E-4420-B498-2C42CEC5D1B7}" dt="2021-04-26T04:55:19.988" v="30443" actId="20577"/>
          <ac:spMkLst>
            <pc:docMk/>
            <pc:sldMk cId="2734945531" sldId="719"/>
            <ac:spMk id="2" creationId="{7FE70D46-B866-4DDA-B413-F26CBEF9966E}"/>
          </ac:spMkLst>
        </pc:spChg>
        <pc:spChg chg="mod">
          <ac:chgData name="Santos, Brandon L" userId="79aee34a-4f25-4946-9561-c3b0fbb99377" providerId="ADAL" clId="{A33885FC-7F6E-4420-B498-2C42CEC5D1B7}" dt="2021-04-20T06:41:26.117" v="13311" actId="20577"/>
          <ac:spMkLst>
            <pc:docMk/>
            <pc:sldMk cId="2734945531" sldId="719"/>
            <ac:spMk id="4" creationId="{B0F33C3B-DCC3-4204-A8EF-22B69ACF6510}"/>
          </ac:spMkLst>
        </pc:spChg>
        <pc:picChg chg="add del mod modCrop">
          <ac:chgData name="Santos, Brandon L" userId="79aee34a-4f25-4946-9561-c3b0fbb99377" providerId="ADAL" clId="{A33885FC-7F6E-4420-B498-2C42CEC5D1B7}" dt="2021-04-26T04:59:37.995" v="30490" actId="478"/>
          <ac:picMkLst>
            <pc:docMk/>
            <pc:sldMk cId="2734945531" sldId="719"/>
            <ac:picMk id="6" creationId="{0EF4FC0F-8A28-477B-8545-238A44FA8B24}"/>
          </ac:picMkLst>
        </pc:picChg>
        <pc:picChg chg="add del mod modCrop">
          <ac:chgData name="Santos, Brandon L" userId="79aee34a-4f25-4946-9561-c3b0fbb99377" providerId="ADAL" clId="{A33885FC-7F6E-4420-B498-2C42CEC5D1B7}" dt="2021-04-26T05:00:15.676" v="30496" actId="478"/>
          <ac:picMkLst>
            <pc:docMk/>
            <pc:sldMk cId="2734945531" sldId="719"/>
            <ac:picMk id="8" creationId="{596ACC70-9CE1-4948-A776-30CCD628D75D}"/>
          </ac:picMkLst>
        </pc:picChg>
      </pc:sldChg>
      <pc:sldChg chg="modSp new mod">
        <pc:chgData name="Santos, Brandon L" userId="79aee34a-4f25-4946-9561-c3b0fbb99377" providerId="ADAL" clId="{A33885FC-7F6E-4420-B498-2C42CEC5D1B7}" dt="2021-04-24T19:46:18.962" v="29740" actId="20577"/>
        <pc:sldMkLst>
          <pc:docMk/>
          <pc:sldMk cId="2000387338" sldId="720"/>
        </pc:sldMkLst>
        <pc:spChg chg="mod">
          <ac:chgData name="Santos, Brandon L" userId="79aee34a-4f25-4946-9561-c3b0fbb99377" providerId="ADAL" clId="{A33885FC-7F6E-4420-B498-2C42CEC5D1B7}" dt="2021-04-20T06:51:22.454" v="13430" actId="20577"/>
          <ac:spMkLst>
            <pc:docMk/>
            <pc:sldMk cId="2000387338" sldId="720"/>
            <ac:spMk id="2" creationId="{2C0E1096-704B-4F37-AA7D-ABC860D99AF0}"/>
          </ac:spMkLst>
        </pc:spChg>
        <pc:spChg chg="mod">
          <ac:chgData name="Santos, Brandon L" userId="79aee34a-4f25-4946-9561-c3b0fbb99377" providerId="ADAL" clId="{A33885FC-7F6E-4420-B498-2C42CEC5D1B7}" dt="2021-04-24T19:46:18.962" v="29740" actId="20577"/>
          <ac:spMkLst>
            <pc:docMk/>
            <pc:sldMk cId="2000387338" sldId="720"/>
            <ac:spMk id="3" creationId="{AB4F183C-FFCF-4E6C-83B9-5B1306FD1521}"/>
          </ac:spMkLst>
        </pc:spChg>
      </pc:sldChg>
      <pc:sldChg chg="addSp delSp modSp add mod delCm">
        <pc:chgData name="Santos, Brandon L" userId="79aee34a-4f25-4946-9561-c3b0fbb99377" providerId="ADAL" clId="{A33885FC-7F6E-4420-B498-2C42CEC5D1B7}" dt="2021-04-26T04:59:06.795" v="30485" actId="1592"/>
        <pc:sldMkLst>
          <pc:docMk/>
          <pc:sldMk cId="1764534597" sldId="721"/>
        </pc:sldMkLst>
        <pc:spChg chg="mod">
          <ac:chgData name="Santos, Brandon L" userId="79aee34a-4f25-4946-9561-c3b0fbb99377" providerId="ADAL" clId="{A33885FC-7F6E-4420-B498-2C42CEC5D1B7}" dt="2021-04-20T06:56:36.813" v="14024" actId="20577"/>
          <ac:spMkLst>
            <pc:docMk/>
            <pc:sldMk cId="1764534597" sldId="721"/>
            <ac:spMk id="2" creationId="{72C45471-12B2-43A0-93D0-5C2523A0C512}"/>
          </ac:spMkLst>
        </pc:spChg>
        <pc:spChg chg="mod">
          <ac:chgData name="Santos, Brandon L" userId="79aee34a-4f25-4946-9561-c3b0fbb99377" providerId="ADAL" clId="{A33885FC-7F6E-4420-B498-2C42CEC5D1B7}" dt="2021-04-20T06:56:52.421" v="14041" actId="1076"/>
          <ac:spMkLst>
            <pc:docMk/>
            <pc:sldMk cId="1764534597" sldId="721"/>
            <ac:spMk id="10" creationId="{48D78920-A49D-4600-87AD-EFE788277D3E}"/>
          </ac:spMkLst>
        </pc:spChg>
        <pc:graphicFrameChg chg="mod modGraphic">
          <ac:chgData name="Santos, Brandon L" userId="79aee34a-4f25-4946-9561-c3b0fbb99377" providerId="ADAL" clId="{A33885FC-7F6E-4420-B498-2C42CEC5D1B7}" dt="2021-04-23T00:21:18.259" v="20918" actId="20577"/>
          <ac:graphicFrameMkLst>
            <pc:docMk/>
            <pc:sldMk cId="1764534597" sldId="721"/>
            <ac:graphicFrameMk id="4" creationId="{EC43459B-E3DA-4E76-8F15-630117280669}"/>
          </ac:graphicFrameMkLst>
        </pc:graphicFrameChg>
        <pc:picChg chg="add del mod modCrop">
          <ac:chgData name="Santos, Brandon L" userId="79aee34a-4f25-4946-9561-c3b0fbb99377" providerId="ADAL" clId="{A33885FC-7F6E-4420-B498-2C42CEC5D1B7}" dt="2021-04-23T00:23:03.587" v="20932" actId="478"/>
          <ac:picMkLst>
            <pc:docMk/>
            <pc:sldMk cId="1764534597" sldId="721"/>
            <ac:picMk id="6" creationId="{229B30C3-61A7-42F8-B9DF-FB18CB3B98F0}"/>
          </ac:picMkLst>
        </pc:picChg>
      </pc:sldChg>
      <pc:sldChg chg="modSp mod modNotesTx">
        <pc:chgData name="Santos, Brandon L" userId="79aee34a-4f25-4946-9561-c3b0fbb99377" providerId="ADAL" clId="{A33885FC-7F6E-4420-B498-2C42CEC5D1B7}" dt="2021-04-26T04:54:46.333" v="30437" actId="20577"/>
        <pc:sldMkLst>
          <pc:docMk/>
          <pc:sldMk cId="2850667354" sldId="722"/>
        </pc:sldMkLst>
        <pc:spChg chg="mod">
          <ac:chgData name="Santos, Brandon L" userId="79aee34a-4f25-4946-9561-c3b0fbb99377" providerId="ADAL" clId="{A33885FC-7F6E-4420-B498-2C42CEC5D1B7}" dt="2021-04-22T04:42:37.439" v="17678" actId="20577"/>
          <ac:spMkLst>
            <pc:docMk/>
            <pc:sldMk cId="2850667354" sldId="722"/>
            <ac:spMk id="3" creationId="{0A804598-4718-413F-8923-B7F6B7066223}"/>
          </ac:spMkLst>
        </pc:spChg>
      </pc:sldChg>
      <pc:sldChg chg="add del ord">
        <pc:chgData name="Santos, Brandon L" userId="79aee34a-4f25-4946-9561-c3b0fbb99377" providerId="ADAL" clId="{A33885FC-7F6E-4420-B498-2C42CEC5D1B7}" dt="2021-04-22T04:42:50.319" v="17679" actId="47"/>
        <pc:sldMkLst>
          <pc:docMk/>
          <pc:sldMk cId="1881342461" sldId="723"/>
        </pc:sldMkLst>
      </pc:sldChg>
      <pc:sldChg chg="addSp delSp modSp add mod delAnim modAnim">
        <pc:chgData name="Santos, Brandon L" userId="79aee34a-4f25-4946-9561-c3b0fbb99377" providerId="ADAL" clId="{A33885FC-7F6E-4420-B498-2C42CEC5D1B7}" dt="2021-04-22T04:41:00.174" v="17628" actId="20577"/>
        <pc:sldMkLst>
          <pc:docMk/>
          <pc:sldMk cId="85679032" sldId="724"/>
        </pc:sldMkLst>
        <pc:spChg chg="mod">
          <ac:chgData name="Santos, Brandon L" userId="79aee34a-4f25-4946-9561-c3b0fbb99377" providerId="ADAL" clId="{A33885FC-7F6E-4420-B498-2C42CEC5D1B7}" dt="2021-04-22T04:41:00.174" v="17628" actId="20577"/>
          <ac:spMkLst>
            <pc:docMk/>
            <pc:sldMk cId="85679032" sldId="724"/>
            <ac:spMk id="3" creationId="{0A804598-4718-413F-8923-B7F6B7066223}"/>
          </ac:spMkLst>
        </pc:spChg>
        <pc:graphicFrameChg chg="add del mod">
          <ac:chgData name="Santos, Brandon L" userId="79aee34a-4f25-4946-9561-c3b0fbb99377" providerId="ADAL" clId="{A33885FC-7F6E-4420-B498-2C42CEC5D1B7}" dt="2021-04-22T04:06:10.185" v="16392" actId="478"/>
          <ac:graphicFrameMkLst>
            <pc:docMk/>
            <pc:sldMk cId="85679032" sldId="724"/>
            <ac:graphicFrameMk id="5" creationId="{CFC26F11-0BA3-49FE-B1CE-6B29066F0BF6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22T04:06:09.474" v="16391" actId="478"/>
          <ac:graphicFrameMkLst>
            <pc:docMk/>
            <pc:sldMk cId="85679032" sldId="724"/>
            <ac:graphicFrameMk id="6" creationId="{79C300B4-E8F8-49D0-8FF8-6DADEC233198}"/>
          </ac:graphicFrameMkLst>
        </pc:graphicFrameChg>
      </pc:sldChg>
      <pc:sldChg chg="addSp delSp modSp mod modAnim">
        <pc:chgData name="Santos, Brandon L" userId="79aee34a-4f25-4946-9561-c3b0fbb99377" providerId="ADAL" clId="{A33885FC-7F6E-4420-B498-2C42CEC5D1B7}" dt="2021-04-22T04:22:53.247" v="16982" actId="20577"/>
        <pc:sldMkLst>
          <pc:docMk/>
          <pc:sldMk cId="2313529276" sldId="725"/>
        </pc:sldMkLst>
        <pc:spChg chg="del">
          <ac:chgData name="Santos, Brandon L" userId="79aee34a-4f25-4946-9561-c3b0fbb99377" providerId="ADAL" clId="{A33885FC-7F6E-4420-B498-2C42CEC5D1B7}" dt="2021-04-22T04:18:24.291" v="16961" actId="478"/>
          <ac:spMkLst>
            <pc:docMk/>
            <pc:sldMk cId="2313529276" sldId="725"/>
            <ac:spMk id="7" creationId="{D0D1CEEB-611C-4AEB-99B9-C33F91B29BDB}"/>
          </ac:spMkLst>
        </pc:spChg>
        <pc:spChg chg="add del mod">
          <ac:chgData name="Santos, Brandon L" userId="79aee34a-4f25-4946-9561-c3b0fbb99377" providerId="ADAL" clId="{A33885FC-7F6E-4420-B498-2C42CEC5D1B7}" dt="2021-04-22T04:18:27.648" v="16963" actId="478"/>
          <ac:spMkLst>
            <pc:docMk/>
            <pc:sldMk cId="2313529276" sldId="725"/>
            <ac:spMk id="8" creationId="{9576DE1D-2102-467A-819C-0AC2359975D4}"/>
          </ac:spMkLst>
        </pc:spChg>
        <pc:spChg chg="add mod">
          <ac:chgData name="Santos, Brandon L" userId="79aee34a-4f25-4946-9561-c3b0fbb99377" providerId="ADAL" clId="{A33885FC-7F6E-4420-B498-2C42CEC5D1B7}" dt="2021-04-22T04:22:53.247" v="16982" actId="20577"/>
          <ac:spMkLst>
            <pc:docMk/>
            <pc:sldMk cId="2313529276" sldId="725"/>
            <ac:spMk id="17" creationId="{1F76ED6F-B633-404F-8D36-431A08F56129}"/>
          </ac:spMkLst>
        </pc:spChg>
        <pc:spChg chg="add mod">
          <ac:chgData name="Santos, Brandon L" userId="79aee34a-4f25-4946-9561-c3b0fbb99377" providerId="ADAL" clId="{A33885FC-7F6E-4420-B498-2C42CEC5D1B7}" dt="2021-04-22T04:18:24.422" v="16962"/>
          <ac:spMkLst>
            <pc:docMk/>
            <pc:sldMk cId="2313529276" sldId="725"/>
            <ac:spMk id="20" creationId="{B2C99B44-8C0B-4066-BD5C-3742C2C46DBB}"/>
          </ac:spMkLst>
        </pc:spChg>
      </pc:sldChg>
      <pc:sldChg chg="addSp delSp modSp add mod ord modTransition addAnim delAnim modAnim modNotesTx">
        <pc:chgData name="Santos, Brandon L" userId="79aee34a-4f25-4946-9561-c3b0fbb99377" providerId="ADAL" clId="{A33885FC-7F6E-4420-B498-2C42CEC5D1B7}" dt="2021-04-26T04:58:32.780" v="30473" actId="478"/>
        <pc:sldMkLst>
          <pc:docMk/>
          <pc:sldMk cId="908562958" sldId="726"/>
        </pc:sldMkLst>
        <pc:spChg chg="mod">
          <ac:chgData name="Santos, Brandon L" userId="79aee34a-4f25-4946-9561-c3b0fbb99377" providerId="ADAL" clId="{A33885FC-7F6E-4420-B498-2C42CEC5D1B7}" dt="2021-04-24T03:06:32.308" v="27371" actId="1076"/>
          <ac:spMkLst>
            <pc:docMk/>
            <pc:sldMk cId="908562958" sldId="726"/>
            <ac:spMk id="2" creationId="{1F8E947E-ECDE-4ED5-B59C-4AEF377D0A92}"/>
          </ac:spMkLst>
        </pc:spChg>
        <pc:spChg chg="add del mod">
          <ac:chgData name="Santos, Brandon L" userId="79aee34a-4f25-4946-9561-c3b0fbb99377" providerId="ADAL" clId="{A33885FC-7F6E-4420-B498-2C42CEC5D1B7}" dt="2021-04-24T17:29:06.914" v="28531" actId="21"/>
          <ac:spMkLst>
            <pc:docMk/>
            <pc:sldMk cId="908562958" sldId="726"/>
            <ac:spMk id="6" creationId="{60B41069-85B8-49D4-AC06-58783FAEEBB3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7" creationId="{BE1BF090-2C34-42A1-8E28-0EBBF08041F5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8" creationId="{045F873A-7045-443A-B7EA-B85C313D7C0F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9" creationId="{DD0C64E1-8EDE-4530-AE3C-C331FC19FE4C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10" creationId="{B269D26B-EB42-459B-975F-2EC00688C5CB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11" creationId="{47BE6AAC-15DD-4032-A968-88169BF8BA77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12" creationId="{1BA4FBFB-001E-4745-A3E5-EBE48F002733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14" creationId="{B0E49C53-AB45-4A12-B339-FBA0AF5EF1EF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15" creationId="{A97D3208-8B75-4315-AD6B-B4D29E7850A0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16" creationId="{BDCF24F8-449D-49BC-92E4-4187692C3CC6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17" creationId="{D57D1A62-94C1-477F-A54D-06176BC450C9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18" creationId="{684ED137-CE26-4681-8430-47CD797128BD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19" creationId="{A061A3E1-A2EA-406A-B268-B9BC29F59D97}"/>
          </ac:spMkLst>
        </pc:spChg>
        <pc:spChg chg="add del mod">
          <ac:chgData name="Santos, Brandon L" userId="79aee34a-4f25-4946-9561-c3b0fbb99377" providerId="ADAL" clId="{A33885FC-7F6E-4420-B498-2C42CEC5D1B7}" dt="2021-04-24T17:29:11.084" v="28532" actId="21"/>
          <ac:spMkLst>
            <pc:docMk/>
            <pc:sldMk cId="908562958" sldId="726"/>
            <ac:spMk id="20" creationId="{45E56062-AD72-470B-BC05-687B5C017780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21" creationId="{30FF714D-F7F0-4EC4-B413-B045DD24A9BC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22" creationId="{032C4D2B-16A8-4EA2-83AE-C8FBE5935F80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23" creationId="{48599A23-BEAE-49DB-9112-A34133B1420E}"/>
          </ac:spMkLst>
        </pc:spChg>
        <pc:spChg chg="add del mod">
          <ac:chgData name="Santos, Brandon L" userId="79aee34a-4f25-4946-9561-c3b0fbb99377" providerId="ADAL" clId="{A33885FC-7F6E-4420-B498-2C42CEC5D1B7}" dt="2021-04-26T04:58:32.780" v="30473" actId="478"/>
          <ac:spMkLst>
            <pc:docMk/>
            <pc:sldMk cId="908562958" sldId="726"/>
            <ac:spMk id="24" creationId="{54A14ECE-DD87-4CF7-90BF-37C5ABB0875E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24" creationId="{7E6DFCBA-F666-4069-A894-04F719B67D49}"/>
          </ac:spMkLst>
        </pc:spChg>
        <pc:spChg chg="add del mod">
          <ac:chgData name="Santos, Brandon L" userId="79aee34a-4f25-4946-9561-c3b0fbb99377" providerId="ADAL" clId="{A33885FC-7F6E-4420-B498-2C42CEC5D1B7}" dt="2021-04-22T06:09:32.054" v="19277" actId="478"/>
          <ac:spMkLst>
            <pc:docMk/>
            <pc:sldMk cId="908562958" sldId="726"/>
            <ac:spMk id="24" creationId="{FF52B8B7-0FDE-45AA-8794-3357EB58A689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25" creationId="{992F695A-0815-4363-81C2-BEE0EBDBBF1F}"/>
          </ac:spMkLst>
        </pc:spChg>
        <pc:spChg chg="add del mod">
          <ac:chgData name="Santos, Brandon L" userId="79aee34a-4f25-4946-9561-c3b0fbb99377" providerId="ADAL" clId="{A33885FC-7F6E-4420-B498-2C42CEC5D1B7}" dt="2021-04-24T17:29:11.084" v="28532" actId="21"/>
          <ac:spMkLst>
            <pc:docMk/>
            <pc:sldMk cId="908562958" sldId="726"/>
            <ac:spMk id="26" creationId="{00CDCC8B-34E7-4474-B9E9-549D6860CE35}"/>
          </ac:spMkLst>
        </pc:spChg>
        <pc:spChg chg="add del mod">
          <ac:chgData name="Santos, Brandon L" userId="79aee34a-4f25-4946-9561-c3b0fbb99377" providerId="ADAL" clId="{A33885FC-7F6E-4420-B498-2C42CEC5D1B7}" dt="2021-04-24T17:29:16.450" v="28533" actId="1076"/>
          <ac:spMkLst>
            <pc:docMk/>
            <pc:sldMk cId="908562958" sldId="726"/>
            <ac:spMk id="27" creationId="{98F4C791-971A-432E-8E88-BB9C478A8E46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28" creationId="{364B06F1-A55E-4AE7-B72D-147633F027F1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29" creationId="{B0BB9E21-0969-4DFB-9090-49FA2B049E6D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30" creationId="{B68096D0-C7C3-4D94-B172-EE6DE409FBDF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31" creationId="{B0EBD48E-5DEE-4EEB-ACC4-275C035DB0F0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32" creationId="{A725FD56-B131-498A-88FB-133BBE9474FA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33" creationId="{ADFED525-AF90-49AB-840E-6F3A503E003B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34" creationId="{F139AAC1-27A5-4226-B73A-68259E7B51B9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35" creationId="{28A61FA0-C5BE-4F1E-A45B-C8EE123A39CC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36" creationId="{9D741C51-DE3E-4260-8F50-58B61AB59257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37" creationId="{58B44383-46A4-4785-BCE6-AB487CD6DBA8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38" creationId="{A7CD9761-A304-4649-AD42-4648FE35119D}"/>
          </ac:spMkLst>
        </pc:spChg>
        <pc:spChg chg="add del mod">
          <ac:chgData name="Santos, Brandon L" userId="79aee34a-4f25-4946-9561-c3b0fbb99377" providerId="ADAL" clId="{A33885FC-7F6E-4420-B498-2C42CEC5D1B7}" dt="2021-04-24T03:05:53.413" v="27352"/>
          <ac:spMkLst>
            <pc:docMk/>
            <pc:sldMk cId="908562958" sldId="726"/>
            <ac:spMk id="39" creationId="{48E6BD01-BA8F-4804-9467-E8010EEFCEC2}"/>
          </ac:spMkLst>
        </pc:spChg>
        <pc:graphicFrameChg chg="add del mod modGraphic">
          <ac:chgData name="Santos, Brandon L" userId="79aee34a-4f25-4946-9561-c3b0fbb99377" providerId="ADAL" clId="{A33885FC-7F6E-4420-B498-2C42CEC5D1B7}" dt="2021-04-24T17:29:11.084" v="28532" actId="21"/>
          <ac:graphicFrameMkLst>
            <pc:docMk/>
            <pc:sldMk cId="908562958" sldId="726"/>
            <ac:graphicFrameMk id="3" creationId="{8492C71D-FF65-462E-B05B-582415B72C32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24T17:29:11.084" v="28532" actId="21"/>
          <ac:graphicFrameMkLst>
            <pc:docMk/>
            <pc:sldMk cId="908562958" sldId="726"/>
            <ac:graphicFrameMk id="13" creationId="{97FFDBAD-0E7F-40D2-B00C-FFDB430AF117}"/>
          </ac:graphicFrameMkLst>
        </pc:graphicFrameChg>
        <pc:graphicFrameChg chg="add del mod">
          <ac:chgData name="Santos, Brandon L" userId="79aee34a-4f25-4946-9561-c3b0fbb99377" providerId="ADAL" clId="{A33885FC-7F6E-4420-B498-2C42CEC5D1B7}" dt="2021-04-22T06:09:25.889" v="19276" actId="478"/>
          <ac:graphicFrameMkLst>
            <pc:docMk/>
            <pc:sldMk cId="908562958" sldId="726"/>
            <ac:graphicFrameMk id="23" creationId="{DC80064A-FCC5-48BC-AE0E-DE3110048A6D}"/>
          </ac:graphicFrameMkLst>
        </pc:graphicFrameChg>
        <pc:graphicFrameChg chg="add del mod modGraphic">
          <ac:chgData name="Santos, Brandon L" userId="79aee34a-4f25-4946-9561-c3b0fbb99377" providerId="ADAL" clId="{A33885FC-7F6E-4420-B498-2C42CEC5D1B7}" dt="2021-04-22T06:11:46.112" v="19387" actId="478"/>
          <ac:graphicFrameMkLst>
            <pc:docMk/>
            <pc:sldMk cId="908562958" sldId="726"/>
            <ac:graphicFrameMk id="25" creationId="{113B2C5E-3165-4C81-B466-95FCA26B2E7F}"/>
          </ac:graphicFrameMkLst>
        </pc:graphicFrameChg>
      </pc:sldChg>
      <pc:sldChg chg="addSp delSp modSp add mod">
        <pc:chgData name="Santos, Brandon L" userId="79aee34a-4f25-4946-9561-c3b0fbb99377" providerId="ADAL" clId="{A33885FC-7F6E-4420-B498-2C42CEC5D1B7}" dt="2021-04-24T02:13:34.664" v="21137" actId="21"/>
        <pc:sldMkLst>
          <pc:docMk/>
          <pc:sldMk cId="770690500" sldId="727"/>
        </pc:sldMkLst>
        <pc:spChg chg="mod">
          <ac:chgData name="Santos, Brandon L" userId="79aee34a-4f25-4946-9561-c3b0fbb99377" providerId="ADAL" clId="{A33885FC-7F6E-4420-B498-2C42CEC5D1B7}" dt="2021-04-22T06:42:14.900" v="20292" actId="255"/>
          <ac:spMkLst>
            <pc:docMk/>
            <pc:sldMk cId="770690500" sldId="727"/>
            <ac:spMk id="3" creationId="{AB4F183C-FFCF-4E6C-83B9-5B1306FD1521}"/>
          </ac:spMkLst>
        </pc:spChg>
        <pc:picChg chg="add del mod modCrop">
          <ac:chgData name="Santos, Brandon L" userId="79aee34a-4f25-4946-9561-c3b0fbb99377" providerId="ADAL" clId="{A33885FC-7F6E-4420-B498-2C42CEC5D1B7}" dt="2021-04-24T02:13:34.664" v="21137" actId="21"/>
          <ac:picMkLst>
            <pc:docMk/>
            <pc:sldMk cId="770690500" sldId="727"/>
            <ac:picMk id="6" creationId="{5F964198-F80D-42EC-84DC-E1C040F59B9E}"/>
          </ac:picMkLst>
        </pc:picChg>
      </pc:sldChg>
      <pc:sldChg chg="addSp delSp modSp mod">
        <pc:chgData name="Santos, Brandon L" userId="79aee34a-4f25-4946-9561-c3b0fbb99377" providerId="ADAL" clId="{A33885FC-7F6E-4420-B498-2C42CEC5D1B7}" dt="2021-04-25T07:05:41.480" v="29990" actId="1076"/>
        <pc:sldMkLst>
          <pc:docMk/>
          <pc:sldMk cId="2588865644" sldId="729"/>
        </pc:sldMkLst>
        <pc:picChg chg="add del mod modCrop">
          <ac:chgData name="Santos, Brandon L" userId="79aee34a-4f25-4946-9561-c3b0fbb99377" providerId="ADAL" clId="{A33885FC-7F6E-4420-B498-2C42CEC5D1B7}" dt="2021-04-25T07:03:39.150" v="29981" actId="478"/>
          <ac:picMkLst>
            <pc:docMk/>
            <pc:sldMk cId="2588865644" sldId="729"/>
            <ac:picMk id="3" creationId="{E5BA7E48-0533-4FC6-A268-264C34846B40}"/>
          </ac:picMkLst>
        </pc:picChg>
        <pc:picChg chg="add del mod modCrop">
          <ac:chgData name="Santos, Brandon L" userId="79aee34a-4f25-4946-9561-c3b0fbb99377" providerId="ADAL" clId="{A33885FC-7F6E-4420-B498-2C42CEC5D1B7}" dt="2021-04-25T07:03:37.703" v="29980" actId="478"/>
          <ac:picMkLst>
            <pc:docMk/>
            <pc:sldMk cId="2588865644" sldId="729"/>
            <ac:picMk id="7" creationId="{EFF16D0C-8856-4C88-ADCB-1F672AC6F36E}"/>
          </ac:picMkLst>
        </pc:picChg>
        <pc:picChg chg="add mod modCrop">
          <ac:chgData name="Santos, Brandon L" userId="79aee34a-4f25-4946-9561-c3b0fbb99377" providerId="ADAL" clId="{A33885FC-7F6E-4420-B498-2C42CEC5D1B7}" dt="2021-04-25T07:05:41.480" v="29990" actId="1076"/>
          <ac:picMkLst>
            <pc:docMk/>
            <pc:sldMk cId="2588865644" sldId="729"/>
            <ac:picMk id="9" creationId="{9EF50F55-0EE3-44E4-A3AE-4E08A4298760}"/>
          </ac:picMkLst>
        </pc:picChg>
      </pc:sldChg>
      <pc:sldChg chg="addSp delSp modSp mod">
        <pc:chgData name="Santos, Brandon L" userId="79aee34a-4f25-4946-9561-c3b0fbb99377" providerId="ADAL" clId="{A33885FC-7F6E-4420-B498-2C42CEC5D1B7}" dt="2021-04-26T04:47:33.494" v="30326" actId="207"/>
        <pc:sldMkLst>
          <pc:docMk/>
          <pc:sldMk cId="3875119432" sldId="731"/>
        </pc:sldMkLst>
        <pc:spChg chg="mod">
          <ac:chgData name="Santos, Brandon L" userId="79aee34a-4f25-4946-9561-c3b0fbb99377" providerId="ADAL" clId="{A33885FC-7F6E-4420-B498-2C42CEC5D1B7}" dt="2021-04-26T04:47:33.494" v="30326" actId="207"/>
          <ac:spMkLst>
            <pc:docMk/>
            <pc:sldMk cId="3875119432" sldId="731"/>
            <ac:spMk id="4" creationId="{2C8E6C39-FFFD-4251-BF30-3B872EA92EDD}"/>
          </ac:spMkLst>
        </pc:spChg>
        <pc:spChg chg="add del">
          <ac:chgData name="Santos, Brandon L" userId="79aee34a-4f25-4946-9561-c3b0fbb99377" providerId="ADAL" clId="{A33885FC-7F6E-4420-B498-2C42CEC5D1B7}" dt="2021-04-26T04:44:21.338" v="30155"/>
          <ac:spMkLst>
            <pc:docMk/>
            <pc:sldMk cId="3875119432" sldId="731"/>
            <ac:spMk id="5" creationId="{D8C339E5-2534-4D96-BADC-05E762A9B0DB}"/>
          </ac:spMkLst>
        </pc:spChg>
        <pc:spChg chg="add del">
          <ac:chgData name="Santos, Brandon L" userId="79aee34a-4f25-4946-9561-c3b0fbb99377" providerId="ADAL" clId="{A33885FC-7F6E-4420-B498-2C42CEC5D1B7}" dt="2021-04-26T04:44:21.338" v="30155"/>
          <ac:spMkLst>
            <pc:docMk/>
            <pc:sldMk cId="3875119432" sldId="731"/>
            <ac:spMk id="6" creationId="{D0CEFAA4-D621-40FD-8EE1-FBCFA40B2D30}"/>
          </ac:spMkLst>
        </pc:spChg>
        <pc:spChg chg="add del">
          <ac:chgData name="Santos, Brandon L" userId="79aee34a-4f25-4946-9561-c3b0fbb99377" providerId="ADAL" clId="{A33885FC-7F6E-4420-B498-2C42CEC5D1B7}" dt="2021-04-26T04:44:21.338" v="30155"/>
          <ac:spMkLst>
            <pc:docMk/>
            <pc:sldMk cId="3875119432" sldId="731"/>
            <ac:spMk id="8" creationId="{C8F4BA1B-09DE-4D26-9478-5C4B0C7F80D6}"/>
          </ac:spMkLst>
        </pc:spChg>
        <pc:spChg chg="add del mod">
          <ac:chgData name="Santos, Brandon L" userId="79aee34a-4f25-4946-9561-c3b0fbb99377" providerId="ADAL" clId="{A33885FC-7F6E-4420-B498-2C42CEC5D1B7}" dt="2021-04-26T04:44:55.823" v="30208" actId="478"/>
          <ac:spMkLst>
            <pc:docMk/>
            <pc:sldMk cId="3875119432" sldId="731"/>
            <ac:spMk id="9" creationId="{7810215B-72EA-4F97-80D6-04EE9B1D01A9}"/>
          </ac:spMkLst>
        </pc:spChg>
        <pc:spChg chg="add">
          <ac:chgData name="Santos, Brandon L" userId="79aee34a-4f25-4946-9561-c3b0fbb99377" providerId="ADAL" clId="{A33885FC-7F6E-4420-B498-2C42CEC5D1B7}" dt="2021-04-26T04:44:30.719" v="30156"/>
          <ac:spMkLst>
            <pc:docMk/>
            <pc:sldMk cId="3875119432" sldId="731"/>
            <ac:spMk id="10" creationId="{74337DD1-D697-40D1-BFC8-F99A691D6BF2}"/>
          </ac:spMkLst>
        </pc:spChg>
        <pc:spChg chg="add">
          <ac:chgData name="Santos, Brandon L" userId="79aee34a-4f25-4946-9561-c3b0fbb99377" providerId="ADAL" clId="{A33885FC-7F6E-4420-B498-2C42CEC5D1B7}" dt="2021-04-26T04:44:30.719" v="30156"/>
          <ac:spMkLst>
            <pc:docMk/>
            <pc:sldMk cId="3875119432" sldId="731"/>
            <ac:spMk id="11" creationId="{1D8DBE44-6F79-4886-88C3-5E8A97FD4403}"/>
          </ac:spMkLst>
        </pc:spChg>
      </pc:sldChg>
      <pc:sldChg chg="addSp delSp modSp add mod addCm delCm">
        <pc:chgData name="Santos, Brandon L" userId="79aee34a-4f25-4946-9561-c3b0fbb99377" providerId="ADAL" clId="{A33885FC-7F6E-4420-B498-2C42CEC5D1B7}" dt="2021-04-26T04:59:13.288" v="30487" actId="1592"/>
        <pc:sldMkLst>
          <pc:docMk/>
          <pc:sldMk cId="3082141863" sldId="734"/>
        </pc:sldMkLst>
        <pc:spChg chg="mod">
          <ac:chgData name="Santos, Brandon L" userId="79aee34a-4f25-4946-9561-c3b0fbb99377" providerId="ADAL" clId="{A33885FC-7F6E-4420-B498-2C42CEC5D1B7}" dt="2021-04-26T04:53:36.317" v="30436" actId="20577"/>
          <ac:spMkLst>
            <pc:docMk/>
            <pc:sldMk cId="3082141863" sldId="734"/>
            <ac:spMk id="4" creationId="{2C8E6C39-FFFD-4251-BF30-3B872EA92EDD}"/>
          </ac:spMkLst>
        </pc:spChg>
        <pc:picChg chg="add del mod modCrop">
          <ac:chgData name="Santos, Brandon L" userId="79aee34a-4f25-4946-9561-c3b0fbb99377" providerId="ADAL" clId="{A33885FC-7F6E-4420-B498-2C42CEC5D1B7}" dt="2021-04-25T06:17:46.238" v="29808" actId="478"/>
          <ac:picMkLst>
            <pc:docMk/>
            <pc:sldMk cId="3082141863" sldId="734"/>
            <ac:picMk id="6" creationId="{7C3C7080-6203-4DBA-9095-4187E588100B}"/>
          </ac:picMkLst>
        </pc:picChg>
        <pc:picChg chg="add del mod modCrop">
          <ac:chgData name="Santos, Brandon L" userId="79aee34a-4f25-4946-9561-c3b0fbb99377" providerId="ADAL" clId="{A33885FC-7F6E-4420-B498-2C42CEC5D1B7}" dt="2021-04-25T06:18:07.663" v="29813" actId="478"/>
          <ac:picMkLst>
            <pc:docMk/>
            <pc:sldMk cId="3082141863" sldId="734"/>
            <ac:picMk id="8" creationId="{3D80C678-C3E3-4C2E-A40D-1CCE29D3B919}"/>
          </ac:picMkLst>
        </pc:picChg>
        <pc:picChg chg="add del mod modCrop">
          <ac:chgData name="Santos, Brandon L" userId="79aee34a-4f25-4946-9561-c3b0fbb99377" providerId="ADAL" clId="{A33885FC-7F6E-4420-B498-2C42CEC5D1B7}" dt="2021-04-25T06:23:45.646" v="29826" actId="478"/>
          <ac:picMkLst>
            <pc:docMk/>
            <pc:sldMk cId="3082141863" sldId="734"/>
            <ac:picMk id="10" creationId="{90AAFF30-1EA1-4966-8301-EAECDD3FDEBE}"/>
          </ac:picMkLst>
        </pc:picChg>
        <pc:picChg chg="add del mod">
          <ac:chgData name="Santos, Brandon L" userId="79aee34a-4f25-4946-9561-c3b0fbb99377" providerId="ADAL" clId="{A33885FC-7F6E-4420-B498-2C42CEC5D1B7}" dt="2021-04-25T06:23:49.005" v="29827" actId="21"/>
          <ac:picMkLst>
            <pc:docMk/>
            <pc:sldMk cId="3082141863" sldId="734"/>
            <ac:picMk id="1026" creationId="{EC4AB6F3-BF48-4A0E-83A9-44B0DFC9FD01}"/>
          </ac:picMkLst>
        </pc:picChg>
      </pc:sldChg>
      <pc:sldChg chg="addSp modSp add mod">
        <pc:chgData name="Santos, Brandon L" userId="79aee34a-4f25-4946-9561-c3b0fbb99377" providerId="ADAL" clId="{A33885FC-7F6E-4420-B498-2C42CEC5D1B7}" dt="2021-04-24T02:19:39.651" v="21824" actId="1076"/>
        <pc:sldMkLst>
          <pc:docMk/>
          <pc:sldMk cId="1131559869" sldId="735"/>
        </pc:sldMkLst>
        <pc:spChg chg="mod">
          <ac:chgData name="Santos, Brandon L" userId="79aee34a-4f25-4946-9561-c3b0fbb99377" providerId="ADAL" clId="{A33885FC-7F6E-4420-B498-2C42CEC5D1B7}" dt="2021-04-24T02:18:05.195" v="21745" actId="313"/>
          <ac:spMkLst>
            <pc:docMk/>
            <pc:sldMk cId="1131559869" sldId="735"/>
            <ac:spMk id="3" creationId="{AB4F183C-FFCF-4E6C-83B9-5B1306FD1521}"/>
          </ac:spMkLst>
        </pc:spChg>
        <pc:spChg chg="add mod">
          <ac:chgData name="Santos, Brandon L" userId="79aee34a-4f25-4946-9561-c3b0fbb99377" providerId="ADAL" clId="{A33885FC-7F6E-4420-B498-2C42CEC5D1B7}" dt="2021-04-24T02:19:39.651" v="21824" actId="1076"/>
          <ac:spMkLst>
            <pc:docMk/>
            <pc:sldMk cId="1131559869" sldId="735"/>
            <ac:spMk id="6" creationId="{07641E7F-2B65-4111-BC6E-50C5846BA735}"/>
          </ac:spMkLst>
        </pc:spChg>
        <pc:picChg chg="add mod">
          <ac:chgData name="Santos, Brandon L" userId="79aee34a-4f25-4946-9561-c3b0fbb99377" providerId="ADAL" clId="{A33885FC-7F6E-4420-B498-2C42CEC5D1B7}" dt="2021-04-24T02:19:32.906" v="21823" actId="1076"/>
          <ac:picMkLst>
            <pc:docMk/>
            <pc:sldMk cId="1131559869" sldId="735"/>
            <ac:picMk id="5" creationId="{3580545F-68A1-4D8D-A9CB-226A746F16BB}"/>
          </ac:picMkLst>
        </pc:picChg>
      </pc:sldChg>
      <pc:sldChg chg="addSp delSp modSp add mod delAnim modAnim modNotesTx">
        <pc:chgData name="Santos, Brandon L" userId="79aee34a-4f25-4946-9561-c3b0fbb99377" providerId="ADAL" clId="{A33885FC-7F6E-4420-B498-2C42CEC5D1B7}" dt="2021-04-26T04:55:41.286" v="30444" actId="20577"/>
        <pc:sldMkLst>
          <pc:docMk/>
          <pc:sldMk cId="507283032" sldId="736"/>
        </pc:sldMkLst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7" creationId="{BE1BF090-2C34-42A1-8E28-0EBBF08041F5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8" creationId="{045F873A-7045-443A-B7EA-B85C313D7C0F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9" creationId="{DD0C64E1-8EDE-4530-AE3C-C331FC19FE4C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10" creationId="{B269D26B-EB42-459B-975F-2EC00688C5CB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11" creationId="{47BE6AAC-15DD-4032-A968-88169BF8BA77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12" creationId="{1BA4FBFB-001E-4745-A3E5-EBE48F002733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14" creationId="{B0E49C53-AB45-4A12-B339-FBA0AF5EF1EF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15" creationId="{A97D3208-8B75-4315-AD6B-B4D29E7850A0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16" creationId="{BDCF24F8-449D-49BC-92E4-4187692C3CC6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17" creationId="{D57D1A62-94C1-477F-A54D-06176BC450C9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18" creationId="{684ED137-CE26-4681-8430-47CD797128BD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19" creationId="{A061A3E1-A2EA-406A-B268-B9BC29F59D97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21" creationId="{30FF714D-F7F0-4EC4-B413-B045DD24A9BC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22" creationId="{032C4D2B-16A8-4EA2-83AE-C8FBE5935F80}"/>
          </ac:spMkLst>
        </pc:spChg>
        <pc:spChg chg="del">
          <ac:chgData name="Santos, Brandon L" userId="79aee34a-4f25-4946-9561-c3b0fbb99377" providerId="ADAL" clId="{A33885FC-7F6E-4420-B498-2C42CEC5D1B7}" dt="2021-04-24T18:06:08.155" v="29239" actId="478"/>
          <ac:spMkLst>
            <pc:docMk/>
            <pc:sldMk cId="507283032" sldId="736"/>
            <ac:spMk id="24" creationId="{54A14ECE-DD87-4CF7-90BF-37C5ABB0875E}"/>
          </ac:spMkLst>
        </pc:spChg>
        <pc:spChg chg="add mod">
          <ac:chgData name="Santos, Brandon L" userId="79aee34a-4f25-4946-9561-c3b0fbb99377" providerId="ADAL" clId="{A33885FC-7F6E-4420-B498-2C42CEC5D1B7}" dt="2021-04-24T18:06:46.052" v="29246" actId="1076"/>
          <ac:spMkLst>
            <pc:docMk/>
            <pc:sldMk cId="507283032" sldId="736"/>
            <ac:spMk id="25" creationId="{BD13F536-0BDA-40D5-AE97-26FF86663E7F}"/>
          </ac:spMkLst>
        </pc:spChg>
        <pc:spChg chg="add mod">
          <ac:chgData name="Santos, Brandon L" userId="79aee34a-4f25-4946-9561-c3b0fbb99377" providerId="ADAL" clId="{A33885FC-7F6E-4420-B498-2C42CEC5D1B7}" dt="2021-04-24T18:06:42.592" v="29245" actId="1076"/>
          <ac:spMkLst>
            <pc:docMk/>
            <pc:sldMk cId="507283032" sldId="736"/>
            <ac:spMk id="26" creationId="{2E1CF935-B033-4597-B257-D32CD6DE0021}"/>
          </ac:spMkLst>
        </pc:spChg>
        <pc:spChg chg="del">
          <ac:chgData name="Santos, Brandon L" userId="79aee34a-4f25-4946-9561-c3b0fbb99377" providerId="ADAL" clId="{A33885FC-7F6E-4420-B498-2C42CEC5D1B7}" dt="2021-04-24T17:29:44.819" v="28535" actId="478"/>
          <ac:spMkLst>
            <pc:docMk/>
            <pc:sldMk cId="507283032" sldId="736"/>
            <ac:spMk id="27" creationId="{98F4C791-971A-432E-8E88-BB9C478A8E46}"/>
          </ac:spMkLst>
        </pc:spChg>
        <pc:graphicFrameChg chg="add mod modGraphic">
          <ac:chgData name="Santos, Brandon L" userId="79aee34a-4f25-4946-9561-c3b0fbb99377" providerId="ADAL" clId="{A33885FC-7F6E-4420-B498-2C42CEC5D1B7}" dt="2021-04-24T18:07:41.476" v="29250" actId="14100"/>
          <ac:graphicFrameMkLst>
            <pc:docMk/>
            <pc:sldMk cId="507283032" sldId="736"/>
            <ac:graphicFrameMk id="20" creationId="{E64AC4B0-EE75-4726-A9AC-1FD8869BAE77}"/>
          </ac:graphicFrameMkLst>
        </pc:graphicFrameChg>
        <pc:graphicFrameChg chg="add mod">
          <ac:chgData name="Santos, Brandon L" userId="79aee34a-4f25-4946-9561-c3b0fbb99377" providerId="ADAL" clId="{A33885FC-7F6E-4420-B498-2C42CEC5D1B7}" dt="2021-04-24T18:06:42.592" v="29245" actId="1076"/>
          <ac:graphicFrameMkLst>
            <pc:docMk/>
            <pc:sldMk cId="507283032" sldId="736"/>
            <ac:graphicFrameMk id="23" creationId="{BA7C2AD9-F82B-474B-9ADC-4266E0B65FC8}"/>
          </ac:graphicFrameMkLst>
        </pc:graphicFrameChg>
      </pc:sldChg>
      <pc:sldChg chg="addSp delSp modSp add del mod modClrScheme chgLayout">
        <pc:chgData name="Santos, Brandon L" userId="79aee34a-4f25-4946-9561-c3b0fbb99377" providerId="ADAL" clId="{A33885FC-7F6E-4420-B498-2C42CEC5D1B7}" dt="2021-04-25T06:58:45.317" v="29967" actId="2696"/>
        <pc:sldMkLst>
          <pc:docMk/>
          <pc:sldMk cId="3443875827" sldId="737"/>
        </pc:sldMkLst>
        <pc:spChg chg="mod ord">
          <ac:chgData name="Santos, Brandon L" userId="79aee34a-4f25-4946-9561-c3b0fbb99377" providerId="ADAL" clId="{A33885FC-7F6E-4420-B498-2C42CEC5D1B7}" dt="2021-04-25T06:24:16.261" v="29839" actId="26606"/>
          <ac:spMkLst>
            <pc:docMk/>
            <pc:sldMk cId="3443875827" sldId="737"/>
            <ac:spMk id="2" creationId="{8A215517-D00C-4FF8-A395-F46C5273D85A}"/>
          </ac:spMkLst>
        </pc:spChg>
        <pc:spChg chg="del mod">
          <ac:chgData name="Santos, Brandon L" userId="79aee34a-4f25-4946-9561-c3b0fbb99377" providerId="ADAL" clId="{A33885FC-7F6E-4420-B498-2C42CEC5D1B7}" dt="2021-04-25T06:31:20.864" v="29874" actId="478"/>
          <ac:spMkLst>
            <pc:docMk/>
            <pc:sldMk cId="3443875827" sldId="737"/>
            <ac:spMk id="3" creationId="{228AC41F-01D9-43C8-923D-A1A0EFDACD77}"/>
          </ac:spMkLst>
        </pc:spChg>
        <pc:spChg chg="del">
          <ac:chgData name="Santos, Brandon L" userId="79aee34a-4f25-4946-9561-c3b0fbb99377" providerId="ADAL" clId="{A33885FC-7F6E-4420-B498-2C42CEC5D1B7}" dt="2021-04-25T06:24:09.399" v="29836" actId="478"/>
          <ac:spMkLst>
            <pc:docMk/>
            <pc:sldMk cId="3443875827" sldId="737"/>
            <ac:spMk id="4" creationId="{2C8E6C39-FFFD-4251-BF30-3B872EA92EDD}"/>
          </ac:spMkLst>
        </pc:spChg>
        <pc:spChg chg="add mod">
          <ac:chgData name="Santos, Brandon L" userId="79aee34a-4f25-4946-9561-c3b0fbb99377" providerId="ADAL" clId="{A33885FC-7F6E-4420-B498-2C42CEC5D1B7}" dt="2021-04-25T06:32:50.810" v="29952" actId="255"/>
          <ac:spMkLst>
            <pc:docMk/>
            <pc:sldMk cId="3443875827" sldId="737"/>
            <ac:spMk id="13" creationId="{BB6CD7E0-0F02-454C-91B2-9C67B9A87055}"/>
          </ac:spMkLst>
        </pc:spChg>
        <pc:picChg chg="add del mod">
          <ac:chgData name="Santos, Brandon L" userId="79aee34a-4f25-4946-9561-c3b0fbb99377" providerId="ADAL" clId="{A33885FC-7F6E-4420-B498-2C42CEC5D1B7}" dt="2021-04-25T06:58:42.487" v="29966" actId="478"/>
          <ac:picMkLst>
            <pc:docMk/>
            <pc:sldMk cId="3443875827" sldId="737"/>
            <ac:picMk id="5" creationId="{EEE2DB45-C96B-4255-A7A4-AAECA7912268}"/>
          </ac:picMkLst>
        </pc:picChg>
        <pc:picChg chg="add del mod modCrop">
          <ac:chgData name="Santos, Brandon L" userId="79aee34a-4f25-4946-9561-c3b0fbb99377" providerId="ADAL" clId="{A33885FC-7F6E-4420-B498-2C42CEC5D1B7}" dt="2021-04-25T06:25:09.423" v="29850" actId="478"/>
          <ac:picMkLst>
            <pc:docMk/>
            <pc:sldMk cId="3443875827" sldId="737"/>
            <ac:picMk id="7" creationId="{7162A188-77C1-45BC-9A9B-58578A07CF68}"/>
          </ac:picMkLst>
        </pc:picChg>
        <pc:picChg chg="add del mod modCrop">
          <ac:chgData name="Santos, Brandon L" userId="79aee34a-4f25-4946-9561-c3b0fbb99377" providerId="ADAL" clId="{A33885FC-7F6E-4420-B498-2C42CEC5D1B7}" dt="2021-04-25T06:29:39.830" v="29862" actId="478"/>
          <ac:picMkLst>
            <pc:docMk/>
            <pc:sldMk cId="3443875827" sldId="737"/>
            <ac:picMk id="9" creationId="{DCCABBBD-E527-4F3B-9880-7FCFE09903DF}"/>
          </ac:picMkLst>
        </pc:picChg>
        <pc:picChg chg="add del mod modCrop">
          <ac:chgData name="Santos, Brandon L" userId="79aee34a-4f25-4946-9561-c3b0fbb99377" providerId="ADAL" clId="{A33885FC-7F6E-4420-B498-2C42CEC5D1B7}" dt="2021-04-25T06:31:10.863" v="29873" actId="478"/>
          <ac:picMkLst>
            <pc:docMk/>
            <pc:sldMk cId="3443875827" sldId="737"/>
            <ac:picMk id="11" creationId="{BABA9F2E-C3DF-483D-9252-CF3FC1DA1762}"/>
          </ac:picMkLst>
        </pc:picChg>
        <pc:picChg chg="add del mod modCrop">
          <ac:chgData name="Santos, Brandon L" userId="79aee34a-4f25-4946-9561-c3b0fbb99377" providerId="ADAL" clId="{A33885FC-7F6E-4420-B498-2C42CEC5D1B7}" dt="2021-04-25T06:58:41.927" v="29965" actId="478"/>
          <ac:picMkLst>
            <pc:docMk/>
            <pc:sldMk cId="3443875827" sldId="737"/>
            <ac:picMk id="15" creationId="{95D2E4A6-CD9A-4968-A87D-571804941BA6}"/>
          </ac:picMkLst>
        </pc:picChg>
      </pc:sldChg>
      <pc:sldMasterChg chg="del delSldLayout">
        <pc:chgData name="Santos, Brandon L" userId="79aee34a-4f25-4946-9561-c3b0fbb99377" providerId="ADAL" clId="{A33885FC-7F6E-4420-B498-2C42CEC5D1B7}" dt="2021-04-11T22:14:28.749" v="56" actId="47"/>
        <pc:sldMasterMkLst>
          <pc:docMk/>
          <pc:sldMasterMk cId="2460954070" sldId="2147483660"/>
        </pc:sldMasterMkLst>
        <pc:sldLayoutChg chg="del">
          <pc:chgData name="Santos, Brandon L" userId="79aee34a-4f25-4946-9561-c3b0fbb99377" providerId="ADAL" clId="{A33885FC-7F6E-4420-B498-2C42CEC5D1B7}" dt="2021-04-11T22:14:28.749" v="56" actId="4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Santos, Brandon L" userId="79aee34a-4f25-4946-9561-c3b0fbb99377" providerId="ADAL" clId="{A33885FC-7F6E-4420-B498-2C42CEC5D1B7}" dt="2021-04-11T22:14:28.749" v="56" actId="4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Santos, Brandon L" userId="79aee34a-4f25-4946-9561-c3b0fbb99377" providerId="ADAL" clId="{A33885FC-7F6E-4420-B498-2C42CEC5D1B7}" dt="2021-04-11T22:14:28.749" v="56" actId="4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Santos, Brandon L" userId="79aee34a-4f25-4946-9561-c3b0fbb99377" providerId="ADAL" clId="{A33885FC-7F6E-4420-B498-2C42CEC5D1B7}" dt="2021-04-11T22:14:28.749" v="56" actId="4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Santos, Brandon L" userId="79aee34a-4f25-4946-9561-c3b0fbb99377" providerId="ADAL" clId="{A33885FC-7F6E-4420-B498-2C42CEC5D1B7}" dt="2021-04-11T22:14:28.749" v="56" actId="4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Santos, Brandon L" userId="79aee34a-4f25-4946-9561-c3b0fbb99377" providerId="ADAL" clId="{A33885FC-7F6E-4420-B498-2C42CEC5D1B7}" dt="2021-04-11T22:14:28.749" v="56" actId="4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Santos, Brandon L" userId="79aee34a-4f25-4946-9561-c3b0fbb99377" providerId="ADAL" clId="{A33885FC-7F6E-4420-B498-2C42CEC5D1B7}" dt="2021-04-11T22:14:28.749" v="56" actId="4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Santos, Brandon L" userId="79aee34a-4f25-4946-9561-c3b0fbb99377" providerId="ADAL" clId="{A33885FC-7F6E-4420-B498-2C42CEC5D1B7}" dt="2021-04-11T22:14:28.749" v="56" actId="4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Santos, Brandon L" userId="79aee34a-4f25-4946-9561-c3b0fbb99377" providerId="ADAL" clId="{A33885FC-7F6E-4420-B498-2C42CEC5D1B7}" dt="2021-04-11T22:14:28.749" v="56" actId="4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Santos, Brandon L" userId="79aee34a-4f25-4946-9561-c3b0fbb99377" providerId="ADAL" clId="{A33885FC-7F6E-4420-B498-2C42CEC5D1B7}" dt="2021-04-11T22:14:28.749" v="56" actId="4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Santos, Brandon L" userId="79aee34a-4f25-4946-9561-c3b0fbb99377" providerId="ADAL" clId="{A33885FC-7F6E-4420-B498-2C42CEC5D1B7}" dt="2021-04-11T22:14:28.749" v="56" actId="47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Cervantes, Miguel E" userId="S::mcerva33@calstatela.edu::a03e43ff-8421-44f2-bde8-8d2caba8a319" providerId="AD" clId="Web-{E8D5C09F-C0A4-C000-105A-271B2CE61E72}"/>
    <pc:docChg chg="addSld delSld modSld">
      <pc:chgData name="Cervantes, Miguel E" userId="S::mcerva33@calstatela.edu::a03e43ff-8421-44f2-bde8-8d2caba8a319" providerId="AD" clId="Web-{E8D5C09F-C0A4-C000-105A-271B2CE61E72}" dt="2021-04-22T21:14:50.460" v="128" actId="1076"/>
      <pc:docMkLst>
        <pc:docMk/>
      </pc:docMkLst>
      <pc:sldChg chg="addSp modSp">
        <pc:chgData name="Cervantes, Miguel E" userId="S::mcerva33@calstatela.edu::a03e43ff-8421-44f2-bde8-8d2caba8a319" providerId="AD" clId="Web-{E8D5C09F-C0A4-C000-105A-271B2CE61E72}" dt="2021-04-22T21:14:50.460" v="128" actId="1076"/>
        <pc:sldMkLst>
          <pc:docMk/>
          <pc:sldMk cId="3840659110" sldId="694"/>
        </pc:sldMkLst>
        <pc:spChg chg="mod">
          <ac:chgData name="Cervantes, Miguel E" userId="S::mcerva33@calstatela.edu::a03e43ff-8421-44f2-bde8-8d2caba8a319" providerId="AD" clId="Web-{E8D5C09F-C0A4-C000-105A-271B2CE61E72}" dt="2021-04-22T21:14:50.460" v="128" actId="1076"/>
          <ac:spMkLst>
            <pc:docMk/>
            <pc:sldMk cId="3840659110" sldId="694"/>
            <ac:spMk id="2" creationId="{EEE7DFE7-7DB2-418E-B731-3CA54B318F4F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2:42.941" v="17" actId="1076"/>
          <ac:spMkLst>
            <pc:docMk/>
            <pc:sldMk cId="3840659110" sldId="694"/>
            <ac:spMk id="30" creationId="{69293C34-278F-405B-9A2C-94AAEEFC6C0B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2:58.582" v="19" actId="1076"/>
          <ac:spMkLst>
            <pc:docMk/>
            <pc:sldMk cId="3840659110" sldId="694"/>
            <ac:spMk id="33" creationId="{0EDB3866-1A32-4709-AA2C-6DB7879902AB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3:10.224" v="21" actId="1076"/>
          <ac:spMkLst>
            <pc:docMk/>
            <pc:sldMk cId="3840659110" sldId="694"/>
            <ac:spMk id="34" creationId="{D02C14E7-F200-4AA3-8637-F8CE1BA65CB2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3:19.271" v="23" actId="1076"/>
          <ac:spMkLst>
            <pc:docMk/>
            <pc:sldMk cId="3840659110" sldId="694"/>
            <ac:spMk id="35" creationId="{BEA79445-AE9A-48CC-9591-6C1572CA0285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3:27.881" v="25" actId="1076"/>
          <ac:spMkLst>
            <pc:docMk/>
            <pc:sldMk cId="3840659110" sldId="694"/>
            <ac:spMk id="36" creationId="{0E1F7D85-59A4-410D-8587-497A09515C26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3:35.381" v="27" actId="1076"/>
          <ac:spMkLst>
            <pc:docMk/>
            <pc:sldMk cId="3840659110" sldId="694"/>
            <ac:spMk id="37" creationId="{9F639414-AE4E-4EB4-BF22-9BD7BFE76161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2:29.940" v="14" actId="1076"/>
          <ac:spMkLst>
            <pc:docMk/>
            <pc:sldMk cId="3840659110" sldId="694"/>
            <ac:spMk id="38" creationId="{2B0A4D18-F58B-4752-B273-2B70BC8E4277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2:33.706" v="15" actId="1076"/>
          <ac:spMkLst>
            <pc:docMk/>
            <pc:sldMk cId="3840659110" sldId="694"/>
            <ac:spMk id="39" creationId="{AE5F168E-F415-48F3-A38B-4E2015C00051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2:09.220" v="9" actId="1076"/>
          <ac:spMkLst>
            <pc:docMk/>
            <pc:sldMk cId="3840659110" sldId="694"/>
            <ac:spMk id="40" creationId="{C8E3AF92-71A1-4644-BBF5-9D39A4B2595B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1:56.110" v="6" actId="1076"/>
          <ac:spMkLst>
            <pc:docMk/>
            <pc:sldMk cId="3840659110" sldId="694"/>
            <ac:spMk id="41" creationId="{4A5C2C38-6E92-47A4-9A56-D2B2334A38BE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1:46.047" v="4" actId="1076"/>
          <ac:spMkLst>
            <pc:docMk/>
            <pc:sldMk cId="3840659110" sldId="694"/>
            <ac:spMk id="42" creationId="{F9310D4D-7F68-4E48-AE70-D9580E103925}"/>
          </ac:spMkLst>
        </pc:spChg>
        <pc:spChg chg="mod">
          <ac:chgData name="Cervantes, Miguel E" userId="S::mcerva33@calstatela.edu::a03e43ff-8421-44f2-bde8-8d2caba8a319" providerId="AD" clId="Web-{E8D5C09F-C0A4-C000-105A-271B2CE61E72}" dt="2021-04-22T20:11:37.734" v="2" actId="1076"/>
          <ac:spMkLst>
            <pc:docMk/>
            <pc:sldMk cId="3840659110" sldId="694"/>
            <ac:spMk id="43" creationId="{D10126C8-F549-4FCB-BF43-6B93FFC09504}"/>
          </ac:spMkLst>
        </pc:spChg>
        <pc:spChg chg="add mod">
          <ac:chgData name="Cervantes, Miguel E" userId="S::mcerva33@calstatela.edu::a03e43ff-8421-44f2-bde8-8d2caba8a319" providerId="AD" clId="Web-{E8D5C09F-C0A4-C000-105A-271B2CE61E72}" dt="2021-04-22T20:14:23.916" v="88" actId="1076"/>
          <ac:spMkLst>
            <pc:docMk/>
            <pc:sldMk cId="3840659110" sldId="694"/>
            <ac:spMk id="45" creationId="{23A1D680-B889-46A1-9315-5A0A98829140}"/>
          </ac:spMkLst>
        </pc:spChg>
        <pc:picChg chg="mod">
          <ac:chgData name="Cervantes, Miguel E" userId="S::mcerva33@calstatela.edu::a03e43ff-8421-44f2-bde8-8d2caba8a319" providerId="AD" clId="Web-{E8D5C09F-C0A4-C000-105A-271B2CE61E72}" dt="2021-04-22T20:11:29.765" v="0" actId="1076"/>
          <ac:picMkLst>
            <pc:docMk/>
            <pc:sldMk cId="3840659110" sldId="694"/>
            <ac:picMk id="11" creationId="{371AC8E3-069B-4A6B-85BA-8FDB284C0C25}"/>
          </ac:picMkLst>
        </pc:picChg>
        <pc:cxnChg chg="mod">
          <ac:chgData name="Cervantes, Miguel E" userId="S::mcerva33@calstatela.edu::a03e43ff-8421-44f2-bde8-8d2caba8a319" providerId="AD" clId="Web-{E8D5C09F-C0A4-C000-105A-271B2CE61E72}" dt="2021-04-22T20:11:42.937" v="3" actId="1076"/>
          <ac:cxnSpMkLst>
            <pc:docMk/>
            <pc:sldMk cId="3840659110" sldId="694"/>
            <ac:cxnSpMk id="4" creationId="{B06150DA-8671-4C61-9451-589B4DD3FDCD}"/>
          </ac:cxnSpMkLst>
        </pc:cxnChg>
        <pc:cxnChg chg="mod">
          <ac:chgData name="Cervantes, Miguel E" userId="S::mcerva33@calstatela.edu::a03e43ff-8421-44f2-bde8-8d2caba8a319" providerId="AD" clId="Web-{E8D5C09F-C0A4-C000-105A-271B2CE61E72}" dt="2021-04-22T20:12:23.815" v="12" actId="1076"/>
          <ac:cxnSpMkLst>
            <pc:docMk/>
            <pc:sldMk cId="3840659110" sldId="694"/>
            <ac:cxnSpMk id="16" creationId="{608C2B62-79CC-4EF7-8511-047BF1E02533}"/>
          </ac:cxnSpMkLst>
        </pc:cxnChg>
        <pc:cxnChg chg="mod">
          <ac:chgData name="Cervantes, Miguel E" userId="S::mcerva33@calstatela.edu::a03e43ff-8421-44f2-bde8-8d2caba8a319" providerId="AD" clId="Web-{E8D5C09F-C0A4-C000-105A-271B2CE61E72}" dt="2021-04-22T20:12:04.376" v="8" actId="1076"/>
          <ac:cxnSpMkLst>
            <pc:docMk/>
            <pc:sldMk cId="3840659110" sldId="694"/>
            <ac:cxnSpMk id="17" creationId="{613549FB-B357-44B1-9FEF-3F68F297A52D}"/>
          </ac:cxnSpMkLst>
        </pc:cxnChg>
        <pc:cxnChg chg="mod">
          <ac:chgData name="Cervantes, Miguel E" userId="S::mcerva33@calstatela.edu::a03e43ff-8421-44f2-bde8-8d2caba8a319" providerId="AD" clId="Web-{E8D5C09F-C0A4-C000-105A-271B2CE61E72}" dt="2021-04-22T20:11:33.577" v="1" actId="1076"/>
          <ac:cxnSpMkLst>
            <pc:docMk/>
            <pc:sldMk cId="3840659110" sldId="694"/>
            <ac:cxnSpMk id="18" creationId="{78BC57E0-66DB-40E5-A0F6-6EB5ACF277DD}"/>
          </ac:cxnSpMkLst>
        </pc:cxnChg>
        <pc:cxnChg chg="mod">
          <ac:chgData name="Cervantes, Miguel E" userId="S::mcerva33@calstatela.edu::a03e43ff-8421-44f2-bde8-8d2caba8a319" providerId="AD" clId="Web-{E8D5C09F-C0A4-C000-105A-271B2CE61E72}" dt="2021-04-22T20:12:39.691" v="16" actId="1076"/>
          <ac:cxnSpMkLst>
            <pc:docMk/>
            <pc:sldMk cId="3840659110" sldId="694"/>
            <ac:cxnSpMk id="19" creationId="{7730D2CF-4683-4B4C-BC0E-6E684F7B5B64}"/>
          </ac:cxnSpMkLst>
        </pc:cxnChg>
        <pc:cxnChg chg="mod">
          <ac:chgData name="Cervantes, Miguel E" userId="S::mcerva33@calstatela.edu::a03e43ff-8421-44f2-bde8-8d2caba8a319" providerId="AD" clId="Web-{E8D5C09F-C0A4-C000-105A-271B2CE61E72}" dt="2021-04-22T20:13:16.505" v="22" actId="1076"/>
          <ac:cxnSpMkLst>
            <pc:docMk/>
            <pc:sldMk cId="3840659110" sldId="694"/>
            <ac:cxnSpMk id="20" creationId="{10918DBA-A8ED-4B2B-AE66-810A5E6C78E4}"/>
          </ac:cxnSpMkLst>
        </pc:cxnChg>
        <pc:cxnChg chg="mod">
          <ac:chgData name="Cervantes, Miguel E" userId="S::mcerva33@calstatela.edu::a03e43ff-8421-44f2-bde8-8d2caba8a319" providerId="AD" clId="Web-{E8D5C09F-C0A4-C000-105A-271B2CE61E72}" dt="2021-04-22T20:13:22.959" v="24" actId="1076"/>
          <ac:cxnSpMkLst>
            <pc:docMk/>
            <pc:sldMk cId="3840659110" sldId="694"/>
            <ac:cxnSpMk id="22" creationId="{ED8D6A5C-57BB-4AD6-AF0C-5481331A1B28}"/>
          </ac:cxnSpMkLst>
        </pc:cxnChg>
        <pc:cxnChg chg="mod">
          <ac:chgData name="Cervantes, Miguel E" userId="S::mcerva33@calstatela.edu::a03e43ff-8421-44f2-bde8-8d2caba8a319" providerId="AD" clId="Web-{E8D5C09F-C0A4-C000-105A-271B2CE61E72}" dt="2021-04-22T20:13:32.256" v="26" actId="1076"/>
          <ac:cxnSpMkLst>
            <pc:docMk/>
            <pc:sldMk cId="3840659110" sldId="694"/>
            <ac:cxnSpMk id="23" creationId="{1F6FAF1C-0ECA-4615-B91A-EE2D8DEF4B9F}"/>
          </ac:cxnSpMkLst>
        </pc:cxnChg>
        <pc:cxnChg chg="mod">
          <ac:chgData name="Cervantes, Miguel E" userId="S::mcerva33@calstatela.edu::a03e43ff-8421-44f2-bde8-8d2caba8a319" providerId="AD" clId="Web-{E8D5C09F-C0A4-C000-105A-271B2CE61E72}" dt="2021-04-22T20:12:14.002" v="10" actId="1076"/>
          <ac:cxnSpMkLst>
            <pc:docMk/>
            <pc:sldMk cId="3840659110" sldId="694"/>
            <ac:cxnSpMk id="24" creationId="{C8F3909A-889D-466C-912E-AA9499B70371}"/>
          </ac:cxnSpMkLst>
        </pc:cxnChg>
        <pc:cxnChg chg="mod">
          <ac:chgData name="Cervantes, Miguel E" userId="S::mcerva33@calstatela.edu::a03e43ff-8421-44f2-bde8-8d2caba8a319" providerId="AD" clId="Web-{E8D5C09F-C0A4-C000-105A-271B2CE61E72}" dt="2021-04-22T20:13:05.645" v="20" actId="1076"/>
          <ac:cxnSpMkLst>
            <pc:docMk/>
            <pc:sldMk cId="3840659110" sldId="694"/>
            <ac:cxnSpMk id="25" creationId="{C04A6338-4195-4B69-AEDB-888A63D937C6}"/>
          </ac:cxnSpMkLst>
        </pc:cxnChg>
        <pc:cxnChg chg="mod">
          <ac:chgData name="Cervantes, Miguel E" userId="S::mcerva33@calstatela.edu::a03e43ff-8421-44f2-bde8-8d2caba8a319" providerId="AD" clId="Web-{E8D5C09F-C0A4-C000-105A-271B2CE61E72}" dt="2021-04-22T20:12:55.332" v="18" actId="1076"/>
          <ac:cxnSpMkLst>
            <pc:docMk/>
            <pc:sldMk cId="3840659110" sldId="694"/>
            <ac:cxnSpMk id="26" creationId="{BBD554EC-5A9F-4E28-91F7-A4A0A087ADE7}"/>
          </ac:cxnSpMkLst>
        </pc:cxnChg>
        <pc:cxnChg chg="mod">
          <ac:chgData name="Cervantes, Miguel E" userId="S::mcerva33@calstatela.edu::a03e43ff-8421-44f2-bde8-8d2caba8a319" providerId="AD" clId="Web-{E8D5C09F-C0A4-C000-105A-271B2CE61E72}" dt="2021-04-22T20:12:19.408" v="11" actId="1076"/>
          <ac:cxnSpMkLst>
            <pc:docMk/>
            <pc:sldMk cId="3840659110" sldId="694"/>
            <ac:cxnSpMk id="27" creationId="{D6527C52-2C1E-4B52-B4CC-A9AFF9275995}"/>
          </ac:cxnSpMkLst>
        </pc:cxnChg>
      </pc:sldChg>
      <pc:sldChg chg="add del">
        <pc:chgData name="Cervantes, Miguel E" userId="S::mcerva33@calstatela.edu::a03e43ff-8421-44f2-bde8-8d2caba8a319" providerId="AD" clId="Web-{E8D5C09F-C0A4-C000-105A-271B2CE61E72}" dt="2021-04-22T20:35:16.303" v="115"/>
        <pc:sldMkLst>
          <pc:docMk/>
          <pc:sldMk cId="631568740" sldId="697"/>
        </pc:sldMkLst>
      </pc:sldChg>
      <pc:sldChg chg="addSp modSp">
        <pc:chgData name="Cervantes, Miguel E" userId="S::mcerva33@calstatela.edu::a03e43ff-8421-44f2-bde8-8d2caba8a319" providerId="AD" clId="Web-{E8D5C09F-C0A4-C000-105A-271B2CE61E72}" dt="2021-04-22T20:35:25.522" v="120" actId="20577"/>
        <pc:sldMkLst>
          <pc:docMk/>
          <pc:sldMk cId="481104456" sldId="716"/>
        </pc:sldMkLst>
        <pc:spChg chg="add mod">
          <ac:chgData name="Cervantes, Miguel E" userId="S::mcerva33@calstatela.edu::a03e43ff-8421-44f2-bde8-8d2caba8a319" providerId="AD" clId="Web-{E8D5C09F-C0A4-C000-105A-271B2CE61E72}" dt="2021-04-22T20:15:37.201" v="107" actId="20577"/>
          <ac:spMkLst>
            <pc:docMk/>
            <pc:sldMk cId="481104456" sldId="716"/>
            <ac:spMk id="4" creationId="{9750686C-F49F-4717-9BA4-0BD755083692}"/>
          </ac:spMkLst>
        </pc:spChg>
        <pc:spChg chg="add mod">
          <ac:chgData name="Cervantes, Miguel E" userId="S::mcerva33@calstatela.edu::a03e43ff-8421-44f2-bde8-8d2caba8a319" providerId="AD" clId="Web-{E8D5C09F-C0A4-C000-105A-271B2CE61E72}" dt="2021-04-22T20:35:25.522" v="120" actId="20577"/>
          <ac:spMkLst>
            <pc:docMk/>
            <pc:sldMk cId="481104456" sldId="716"/>
            <ac:spMk id="8" creationId="{24EA1637-83BA-4E2F-9E6C-AF1DEB92F0AA}"/>
          </ac:spMkLst>
        </pc:spChg>
      </pc:sldChg>
      <pc:sldChg chg="modSp">
        <pc:chgData name="Cervantes, Miguel E" userId="S::mcerva33@calstatela.edu::a03e43ff-8421-44f2-bde8-8d2caba8a319" providerId="AD" clId="Web-{E8D5C09F-C0A4-C000-105A-271B2CE61E72}" dt="2021-04-22T20:42:29.985" v="127" actId="20577"/>
        <pc:sldMkLst>
          <pc:docMk/>
          <pc:sldMk cId="2313529276" sldId="725"/>
        </pc:sldMkLst>
        <pc:spChg chg="mod">
          <ac:chgData name="Cervantes, Miguel E" userId="S::mcerva33@calstatela.edu::a03e43ff-8421-44f2-bde8-8d2caba8a319" providerId="AD" clId="Web-{E8D5C09F-C0A4-C000-105A-271B2CE61E72}" dt="2021-04-22T20:42:29.985" v="127" actId="20577"/>
          <ac:spMkLst>
            <pc:docMk/>
            <pc:sldMk cId="2313529276" sldId="725"/>
            <ac:spMk id="10" creationId="{0C02CE5C-ED2A-4A39-95A0-64E7EC847074}"/>
          </ac:spMkLst>
        </pc:spChg>
      </pc:sldChg>
    </pc:docChg>
  </pc:docChgLst>
  <pc:docChgLst>
    <pc:chgData name="Murillo, Ruben" userId="S::rmurill@calstatela.edu::2f0584ed-ea89-4ad5-b070-1389d397aecf" providerId="AD" clId="Web-{A790BF9F-4029-C000-123D-2C1E1B24FCFA}"/>
    <pc:docChg chg="addSld modSld">
      <pc:chgData name="Murillo, Ruben" userId="S::rmurill@calstatela.edu::2f0584ed-ea89-4ad5-b070-1389d397aecf" providerId="AD" clId="Web-{A790BF9F-4029-C000-123D-2C1E1B24FCFA}" dt="2021-04-18T21:30:40.999" v="18" actId="20577"/>
      <pc:docMkLst>
        <pc:docMk/>
      </pc:docMkLst>
      <pc:sldChg chg="modSp new">
        <pc:chgData name="Murillo, Ruben" userId="S::rmurill@calstatela.edu::2f0584ed-ea89-4ad5-b070-1389d397aecf" providerId="AD" clId="Web-{A790BF9F-4029-C000-123D-2C1E1B24FCFA}" dt="2021-04-18T21:30:40.999" v="18" actId="20577"/>
        <pc:sldMkLst>
          <pc:docMk/>
          <pc:sldMk cId="2654996544" sldId="671"/>
        </pc:sldMkLst>
        <pc:spChg chg="mod">
          <ac:chgData name="Murillo, Ruben" userId="S::rmurill@calstatela.edu::2f0584ed-ea89-4ad5-b070-1389d397aecf" providerId="AD" clId="Web-{A790BF9F-4029-C000-123D-2C1E1B24FCFA}" dt="2021-04-18T21:30:40.999" v="18" actId="20577"/>
          <ac:spMkLst>
            <pc:docMk/>
            <pc:sldMk cId="2654996544" sldId="671"/>
            <ac:spMk id="2" creationId="{3793643D-D1EC-46AB-8C7F-89CBD64D1BA6}"/>
          </ac:spMkLst>
        </pc:spChg>
      </pc:sldChg>
    </pc:docChg>
  </pc:docChgLst>
  <pc:docChgLst>
    <pc:chgData name="Cervantes, Miguel E" userId="S::mcerva33@calstatela.edu::a03e43ff-8421-44f2-bde8-8d2caba8a319" providerId="AD" clId="Web-{3800C09F-3005-B000-D5E4-31313068D6E2}"/>
    <pc:docChg chg="delSld">
      <pc:chgData name="Cervantes, Miguel E" userId="S::mcerva33@calstatela.edu::a03e43ff-8421-44f2-bde8-8d2caba8a319" providerId="AD" clId="Web-{3800C09F-3005-B000-D5E4-31313068D6E2}" dt="2021-04-20T06:00:38.791" v="0"/>
      <pc:docMkLst>
        <pc:docMk/>
      </pc:docMkLst>
      <pc:sldChg chg="del">
        <pc:chgData name="Cervantes, Miguel E" userId="S::mcerva33@calstatela.edu::a03e43ff-8421-44f2-bde8-8d2caba8a319" providerId="AD" clId="Web-{3800C09F-3005-B000-D5E4-31313068D6E2}" dt="2021-04-20T06:00:38.791" v="0"/>
        <pc:sldMkLst>
          <pc:docMk/>
          <pc:sldMk cId="2132283511" sldId="621"/>
        </pc:sldMkLst>
      </pc:sldChg>
    </pc:docChg>
  </pc:docChgLst>
  <pc:docChgLst>
    <pc:chgData name="Medina, Mario" userId="S::mmedin114@calstatela.edu::64d26777-89f2-460f-9736-07d00f7faa4c" providerId="AD" clId="Web-{1F20C09F-6058-C000-1751-54E3AD988C2F}"/>
    <pc:docChg chg="">
      <pc:chgData name="Medina, Mario" userId="S::mmedin114@calstatela.edu::64d26777-89f2-460f-9736-07d00f7faa4c" providerId="AD" clId="Web-{1F20C09F-6058-C000-1751-54E3AD988C2F}" dt="2021-04-20T15:12:37.583" v="0"/>
      <pc:docMkLst>
        <pc:docMk/>
      </pc:docMkLst>
      <pc:sldChg chg="addCm">
        <pc:chgData name="Medina, Mario" userId="S::mmedin114@calstatela.edu::64d26777-89f2-460f-9736-07d00f7faa4c" providerId="AD" clId="Web-{1F20C09F-6058-C000-1751-54E3AD988C2F}" dt="2021-04-20T15:12:37.583" v="0"/>
        <pc:sldMkLst>
          <pc:docMk/>
          <pc:sldMk cId="1951077340" sldId="605"/>
        </pc:sldMkLst>
      </pc:sldChg>
    </pc:docChg>
  </pc:docChgLst>
  <pc:docChgLst>
    <pc:chgData name="Maxwell, Alex J" userId="S::amaxwel4@calstatela.edu::979068e2-e2e0-4d80-ac10-eaa3633d34f7" providerId="AD" clId="Web-{A5D9C09F-B0DA-C000-105A-2C41168CD205}"/>
    <pc:docChg chg="modSld">
      <pc:chgData name="Maxwell, Alex J" userId="S::amaxwel4@calstatela.edu::979068e2-e2e0-4d80-ac10-eaa3633d34f7" providerId="AD" clId="Web-{A5D9C09F-B0DA-C000-105A-2C41168CD205}" dt="2021-04-22T21:15:16.343" v="23" actId="20577"/>
      <pc:docMkLst>
        <pc:docMk/>
      </pc:docMkLst>
      <pc:sldChg chg="modSp">
        <pc:chgData name="Maxwell, Alex J" userId="S::amaxwel4@calstatela.edu::979068e2-e2e0-4d80-ac10-eaa3633d34f7" providerId="AD" clId="Web-{A5D9C09F-B0DA-C000-105A-2C41168CD205}" dt="2021-04-22T21:15:16.343" v="23" actId="20577"/>
        <pc:sldMkLst>
          <pc:docMk/>
          <pc:sldMk cId="1934458832" sldId="711"/>
        </pc:sldMkLst>
        <pc:spChg chg="mod">
          <ac:chgData name="Maxwell, Alex J" userId="S::amaxwel4@calstatela.edu::979068e2-e2e0-4d80-ac10-eaa3633d34f7" providerId="AD" clId="Web-{A5D9C09F-B0DA-C000-105A-2C41168CD205}" dt="2021-04-22T21:15:16.343" v="23" actId="20577"/>
          <ac:spMkLst>
            <pc:docMk/>
            <pc:sldMk cId="1934458832" sldId="711"/>
            <ac:spMk id="12" creationId="{85512BBB-6A4C-460D-A7D6-F32B0E22BF26}"/>
          </ac:spMkLst>
        </pc:spChg>
      </pc:sldChg>
    </pc:docChg>
  </pc:docChgLst>
  <pc:docChgLst>
    <pc:chgData name="Maxwell, Alex J" userId="S::amaxwel4@calstatela.edu::979068e2-e2e0-4d80-ac10-eaa3633d34f7" providerId="AD" clId="Web-{B5BFBF9F-A0AA-C000-105A-2102914F2913}"/>
    <pc:docChg chg="modSld">
      <pc:chgData name="Maxwell, Alex J" userId="S::amaxwel4@calstatela.edu::979068e2-e2e0-4d80-ac10-eaa3633d34f7" providerId="AD" clId="Web-{B5BFBF9F-A0AA-C000-105A-2102914F2913}" dt="2021-04-19T11:07:25.274" v="1" actId="14100"/>
      <pc:docMkLst>
        <pc:docMk/>
      </pc:docMkLst>
      <pc:sldChg chg="modSp">
        <pc:chgData name="Maxwell, Alex J" userId="S::amaxwel4@calstatela.edu::979068e2-e2e0-4d80-ac10-eaa3633d34f7" providerId="AD" clId="Web-{B5BFBF9F-A0AA-C000-105A-2102914F2913}" dt="2021-04-19T11:07:25.274" v="1" actId="14100"/>
        <pc:sldMkLst>
          <pc:docMk/>
          <pc:sldMk cId="2328160254" sldId="714"/>
        </pc:sldMkLst>
        <pc:cxnChg chg="mod">
          <ac:chgData name="Maxwell, Alex J" userId="S::amaxwel4@calstatela.edu::979068e2-e2e0-4d80-ac10-eaa3633d34f7" providerId="AD" clId="Web-{B5BFBF9F-A0AA-C000-105A-2102914F2913}" dt="2021-04-19T11:07:25.274" v="1" actId="14100"/>
          <ac:cxnSpMkLst>
            <pc:docMk/>
            <pc:sldMk cId="2328160254" sldId="714"/>
            <ac:cxnSpMk id="25" creationId="{56230F39-AAE8-43EB-B139-AA932E948D36}"/>
          </ac:cxnSpMkLst>
        </pc:cxnChg>
        <pc:cxnChg chg="mod">
          <ac:chgData name="Maxwell, Alex J" userId="S::amaxwel4@calstatela.edu::979068e2-e2e0-4d80-ac10-eaa3633d34f7" providerId="AD" clId="Web-{B5BFBF9F-A0AA-C000-105A-2102914F2913}" dt="2021-04-19T11:07:20.133" v="0" actId="14100"/>
          <ac:cxnSpMkLst>
            <pc:docMk/>
            <pc:sldMk cId="2328160254" sldId="714"/>
            <ac:cxnSpMk id="28" creationId="{3EF77539-B044-4442-844C-FD03C5A1A891}"/>
          </ac:cxnSpMkLst>
        </pc:cxnChg>
      </pc:sldChg>
    </pc:docChg>
  </pc:docChgLst>
  <pc:docChgLst>
    <pc:chgData name="Murillo, Ruben" userId="S::rmurill@calstatela.edu::2f0584ed-ea89-4ad5-b070-1389d397aecf" providerId="AD" clId="Web-{BBEEBF9F-108F-C000-105A-2857904ACAEA}"/>
    <pc:docChg chg="modSld">
      <pc:chgData name="Murillo, Ruben" userId="S::rmurill@calstatela.edu::2f0584ed-ea89-4ad5-b070-1389d397aecf" providerId="AD" clId="Web-{BBEEBF9F-108F-C000-105A-2857904ACAEA}" dt="2021-04-20T00:48:12.216" v="0" actId="14100"/>
      <pc:docMkLst>
        <pc:docMk/>
      </pc:docMkLst>
      <pc:sldChg chg="modSp">
        <pc:chgData name="Murillo, Ruben" userId="S::rmurill@calstatela.edu::2f0584ed-ea89-4ad5-b070-1389d397aecf" providerId="AD" clId="Web-{BBEEBF9F-108F-C000-105A-2857904ACAEA}" dt="2021-04-20T00:48:12.216" v="0" actId="14100"/>
        <pc:sldMkLst>
          <pc:docMk/>
          <pc:sldMk cId="973219838" sldId="706"/>
        </pc:sldMkLst>
        <pc:picChg chg="mod">
          <ac:chgData name="Murillo, Ruben" userId="S::rmurill@calstatela.edu::2f0584ed-ea89-4ad5-b070-1389d397aecf" providerId="AD" clId="Web-{BBEEBF9F-108F-C000-105A-2857904ACAEA}" dt="2021-04-20T00:48:12.216" v="0" actId="14100"/>
          <ac:picMkLst>
            <pc:docMk/>
            <pc:sldMk cId="973219838" sldId="706"/>
            <ac:picMk id="1026" creationId="{E47A6E46-AE47-4B15-8EF4-5F8D70F57D13}"/>
          </ac:picMkLst>
        </pc:picChg>
      </pc:sldChg>
    </pc:docChg>
  </pc:docChgLst>
  <pc:docChgLst>
    <pc:chgData name="Medina, Mario" userId="S::mmedin114@calstatela.edu::64d26777-89f2-460f-9736-07d00f7faa4c" providerId="AD" clId="Web-{043DC09F-70F0-B000-D8CB-B587727BAC91}"/>
    <pc:docChg chg="">
      <pc:chgData name="Medina, Mario" userId="S::mmedin114@calstatela.edu::64d26777-89f2-460f-9736-07d00f7faa4c" providerId="AD" clId="Web-{043DC09F-70F0-B000-D8CB-B587727BAC91}" dt="2021-04-20T23:55:16.132" v="0"/>
      <pc:docMkLst>
        <pc:docMk/>
      </pc:docMkLst>
      <pc:sldChg chg="modCm">
        <pc:chgData name="Medina, Mario" userId="S::mmedin114@calstatela.edu::64d26777-89f2-460f-9736-07d00f7faa4c" providerId="AD" clId="Web-{043DC09F-70F0-B000-D8CB-B587727BAC91}" dt="2021-04-20T23:55:16.132" v="0"/>
        <pc:sldMkLst>
          <pc:docMk/>
          <pc:sldMk cId="3201555057" sldId="683"/>
        </pc:sldMkLst>
      </pc:sldChg>
    </pc:docChg>
  </pc:docChgLst>
  <pc:docChgLst>
    <pc:chgData name="Medina, Mario" userId="S::mmedin114@calstatela.edu::64d26777-89f2-460f-9736-07d00f7faa4c" providerId="AD" clId="Web-{07D14F6B-1AE5-2130-2D12-9D914B185BAD}"/>
    <pc:docChg chg="modSld sldOrd">
      <pc:chgData name="Medina, Mario" userId="S::mmedin114@calstatela.edu::64d26777-89f2-460f-9736-07d00f7faa4c" providerId="AD" clId="Web-{07D14F6B-1AE5-2130-2D12-9D914B185BAD}" dt="2021-04-20T14:08:32.794" v="149"/>
      <pc:docMkLst>
        <pc:docMk/>
      </pc:docMkLst>
      <pc:sldChg chg="modSp addCm modCm">
        <pc:chgData name="Medina, Mario" userId="S::mmedin114@calstatela.edu::64d26777-89f2-460f-9736-07d00f7faa4c" providerId="AD" clId="Web-{07D14F6B-1AE5-2130-2D12-9D914B185BAD}" dt="2021-04-20T14:05:59.440" v="138"/>
        <pc:sldMkLst>
          <pc:docMk/>
          <pc:sldMk cId="303350848" sldId="621"/>
        </pc:sldMkLst>
        <pc:graphicFrameChg chg="mod modGraphic">
          <ac:chgData name="Medina, Mario" userId="S::mmedin114@calstatela.edu::64d26777-89f2-460f-9736-07d00f7faa4c" providerId="AD" clId="Web-{07D14F6B-1AE5-2130-2D12-9D914B185BAD}" dt="2021-04-20T14:05:59.440" v="138"/>
          <ac:graphicFrameMkLst>
            <pc:docMk/>
            <pc:sldMk cId="303350848" sldId="621"/>
            <ac:graphicFrameMk id="11" creationId="{07D6ACAF-3B7B-4D01-8F4D-8BAC98183EE5}"/>
          </ac:graphicFrameMkLst>
        </pc:graphicFrameChg>
      </pc:sldChg>
      <pc:sldChg chg="modSp">
        <pc:chgData name="Medina, Mario" userId="S::mmedin114@calstatela.edu::64d26777-89f2-460f-9736-07d00f7faa4c" providerId="AD" clId="Web-{07D14F6B-1AE5-2130-2D12-9D914B185BAD}" dt="2021-04-20T14:06:06.222" v="145"/>
        <pc:sldMkLst>
          <pc:docMk/>
          <pc:sldMk cId="3763628592" sldId="667"/>
        </pc:sldMkLst>
        <pc:graphicFrameChg chg="mod modGraphic">
          <ac:chgData name="Medina, Mario" userId="S::mmedin114@calstatela.edu::64d26777-89f2-460f-9736-07d00f7faa4c" providerId="AD" clId="Web-{07D14F6B-1AE5-2130-2D12-9D914B185BAD}" dt="2021-04-20T14:06:06.222" v="145"/>
          <ac:graphicFrameMkLst>
            <pc:docMk/>
            <pc:sldMk cId="3763628592" sldId="667"/>
            <ac:graphicFrameMk id="11" creationId="{07D6ACAF-3B7B-4D01-8F4D-8BAC98183EE5}"/>
          </ac:graphicFrameMkLst>
        </pc:graphicFrameChg>
      </pc:sldChg>
      <pc:sldChg chg="modSp">
        <pc:chgData name="Medina, Mario" userId="S::mmedin114@calstatela.edu::64d26777-89f2-460f-9736-07d00f7faa4c" providerId="AD" clId="Web-{07D14F6B-1AE5-2130-2D12-9D914B185BAD}" dt="2021-04-20T13:58:50.630" v="25" actId="20577"/>
        <pc:sldMkLst>
          <pc:docMk/>
          <pc:sldMk cId="4066281517" sldId="705"/>
        </pc:sldMkLst>
        <pc:spChg chg="mod">
          <ac:chgData name="Medina, Mario" userId="S::mmedin114@calstatela.edu::64d26777-89f2-460f-9736-07d00f7faa4c" providerId="AD" clId="Web-{07D14F6B-1AE5-2130-2D12-9D914B185BAD}" dt="2021-04-20T13:57:40.156" v="6" actId="20577"/>
          <ac:spMkLst>
            <pc:docMk/>
            <pc:sldMk cId="4066281517" sldId="705"/>
            <ac:spMk id="2" creationId="{7FE70D46-B866-4DDA-B413-F26CBEF9966E}"/>
          </ac:spMkLst>
        </pc:spChg>
        <pc:spChg chg="mod">
          <ac:chgData name="Medina, Mario" userId="S::mmedin114@calstatela.edu::64d26777-89f2-460f-9736-07d00f7faa4c" providerId="AD" clId="Web-{07D14F6B-1AE5-2130-2D12-9D914B185BAD}" dt="2021-04-20T13:58:50.630" v="25" actId="20577"/>
          <ac:spMkLst>
            <pc:docMk/>
            <pc:sldMk cId="4066281517" sldId="705"/>
            <ac:spMk id="4" creationId="{B0F33C3B-DCC3-4204-A8EF-22B69ACF6510}"/>
          </ac:spMkLst>
        </pc:spChg>
      </pc:sldChg>
      <pc:sldChg chg="addSp modSp addAnim modAnim addCm modCm">
        <pc:chgData name="Medina, Mario" userId="S::mmedin114@calstatela.edu::64d26777-89f2-460f-9736-07d00f7faa4c" providerId="AD" clId="Web-{07D14F6B-1AE5-2130-2D12-9D914B185BAD}" dt="2021-04-20T14:03:34.587" v="114" actId="20577"/>
        <pc:sldMkLst>
          <pc:docMk/>
          <pc:sldMk cId="167647118" sldId="707"/>
        </pc:sldMkLst>
        <pc:spChg chg="mod">
          <ac:chgData name="Medina, Mario" userId="S::mmedin114@calstatela.edu::64d26777-89f2-460f-9736-07d00f7faa4c" providerId="AD" clId="Web-{07D14F6B-1AE5-2130-2D12-9D914B185BAD}" dt="2021-04-20T14:02:16.816" v="35" actId="1076"/>
          <ac:spMkLst>
            <pc:docMk/>
            <pc:sldMk cId="167647118" sldId="707"/>
            <ac:spMk id="3" creationId="{0FECA2B8-4DE3-435C-97A2-994129FFE3B3}"/>
          </ac:spMkLst>
        </pc:spChg>
        <pc:spChg chg="add mod">
          <ac:chgData name="Medina, Mario" userId="S::mmedin114@calstatela.edu::64d26777-89f2-460f-9736-07d00f7faa4c" providerId="AD" clId="Web-{07D14F6B-1AE5-2130-2D12-9D914B185BAD}" dt="2021-04-20T14:03:34.587" v="114" actId="20577"/>
          <ac:spMkLst>
            <pc:docMk/>
            <pc:sldMk cId="167647118" sldId="707"/>
            <ac:spMk id="4" creationId="{FFD2A704-BC9A-43C9-A85B-5D00B8310428}"/>
          </ac:spMkLst>
        </pc:spChg>
        <pc:graphicFrameChg chg="mod modGraphic">
          <ac:chgData name="Medina, Mario" userId="S::mmedin114@calstatela.edu::64d26777-89f2-460f-9736-07d00f7faa4c" providerId="AD" clId="Web-{07D14F6B-1AE5-2130-2D12-9D914B185BAD}" dt="2021-04-20T14:02:09.331" v="34"/>
          <ac:graphicFrameMkLst>
            <pc:docMk/>
            <pc:sldMk cId="167647118" sldId="707"/>
            <ac:graphicFrameMk id="5" creationId="{CA17BDE7-6DE8-4DB2-95C3-4255B9D21013}"/>
          </ac:graphicFrameMkLst>
        </pc:graphicFrameChg>
      </pc:sldChg>
      <pc:sldChg chg="modSp">
        <pc:chgData name="Medina, Mario" userId="S::mmedin114@calstatela.edu::64d26777-89f2-460f-9736-07d00f7faa4c" providerId="AD" clId="Web-{07D14F6B-1AE5-2130-2D12-9D914B185BAD}" dt="2021-04-20T14:00:11.417" v="28" actId="20577"/>
        <pc:sldMkLst>
          <pc:docMk/>
          <pc:sldMk cId="3059429143" sldId="715"/>
        </pc:sldMkLst>
        <pc:spChg chg="mod">
          <ac:chgData name="Medina, Mario" userId="S::mmedin114@calstatela.edu::64d26777-89f2-460f-9736-07d00f7faa4c" providerId="AD" clId="Web-{07D14F6B-1AE5-2130-2D12-9D914B185BAD}" dt="2021-04-20T14:00:11.417" v="28" actId="20577"/>
          <ac:spMkLst>
            <pc:docMk/>
            <pc:sldMk cId="3059429143" sldId="715"/>
            <ac:spMk id="3" creationId="{CE02E723-37BD-4A2E-A515-8D8BE1CF98C8}"/>
          </ac:spMkLst>
        </pc:spChg>
      </pc:sldChg>
      <pc:sldChg chg="ord addCm modCm">
        <pc:chgData name="Medina, Mario" userId="S::mmedin114@calstatela.edu::64d26777-89f2-460f-9736-07d00f7faa4c" providerId="AD" clId="Web-{07D14F6B-1AE5-2130-2D12-9D914B185BAD}" dt="2021-04-20T14:08:32.794" v="149"/>
        <pc:sldMkLst>
          <pc:docMk/>
          <pc:sldMk cId="1764534597" sldId="721"/>
        </pc:sldMkLst>
      </pc:sldChg>
    </pc:docChg>
  </pc:docChgLst>
  <pc:docChgLst>
    <pc:chgData name="Cervantes, Miguel E" userId="S::mcerva33@calstatela.edu::a03e43ff-8421-44f2-bde8-8d2caba8a319" providerId="AD" clId="Web-{B54E25DC-2782-4B8A-432C-DB8EFD591DBC}"/>
    <pc:docChg chg="modSld">
      <pc:chgData name="Cervantes, Miguel E" userId="S::mcerva33@calstatela.edu::a03e43ff-8421-44f2-bde8-8d2caba8a319" providerId="AD" clId="Web-{B54E25DC-2782-4B8A-432C-DB8EFD591DBC}" dt="2021-04-24T23:17:33.299" v="0" actId="14100"/>
      <pc:docMkLst>
        <pc:docMk/>
      </pc:docMkLst>
      <pc:sldChg chg="modSp">
        <pc:chgData name="Cervantes, Miguel E" userId="S::mcerva33@calstatela.edu::a03e43ff-8421-44f2-bde8-8d2caba8a319" providerId="AD" clId="Web-{B54E25DC-2782-4B8A-432C-DB8EFD591DBC}" dt="2021-04-24T23:17:33.299" v="0" actId="14100"/>
        <pc:sldMkLst>
          <pc:docMk/>
          <pc:sldMk cId="3840659110" sldId="694"/>
        </pc:sldMkLst>
        <pc:cxnChg chg="mod">
          <ac:chgData name="Cervantes, Miguel E" userId="S::mcerva33@calstatela.edu::a03e43ff-8421-44f2-bde8-8d2caba8a319" providerId="AD" clId="Web-{B54E25DC-2782-4B8A-432C-DB8EFD591DBC}" dt="2021-04-24T23:17:33.299" v="0" actId="14100"/>
          <ac:cxnSpMkLst>
            <pc:docMk/>
            <pc:sldMk cId="3840659110" sldId="694"/>
            <ac:cxnSpMk id="28" creationId="{D636A79C-BC29-41AB-80F1-3757062DC2D8}"/>
          </ac:cxnSpMkLst>
        </pc:cxnChg>
      </pc:sldChg>
    </pc:docChg>
  </pc:docChgLst>
  <pc:docChgLst>
    <pc:chgData name="Cervantes, Miguel E" userId="S::mcerva33@calstatela.edu::a03e43ff-8421-44f2-bde8-8d2caba8a319" providerId="AD" clId="Web-{8491BF9F-50F4-C000-105A-2819B17D99E5}"/>
    <pc:docChg chg="delSld">
      <pc:chgData name="Cervantes, Miguel E" userId="S::mcerva33@calstatela.edu::a03e43ff-8421-44f2-bde8-8d2caba8a319" providerId="AD" clId="Web-{8491BF9F-50F4-C000-105A-2819B17D99E5}" dt="2021-04-18T21:48:36.732" v="1"/>
      <pc:docMkLst>
        <pc:docMk/>
      </pc:docMkLst>
      <pc:sldChg chg="del">
        <pc:chgData name="Cervantes, Miguel E" userId="S::mcerva33@calstatela.edu::a03e43ff-8421-44f2-bde8-8d2caba8a319" providerId="AD" clId="Web-{8491BF9F-50F4-C000-105A-2819B17D99E5}" dt="2021-04-18T21:48:33.169" v="0"/>
        <pc:sldMkLst>
          <pc:docMk/>
          <pc:sldMk cId="3667325137" sldId="669"/>
        </pc:sldMkLst>
      </pc:sldChg>
      <pc:sldChg chg="del">
        <pc:chgData name="Cervantes, Miguel E" userId="S::mcerva33@calstatela.edu::a03e43ff-8421-44f2-bde8-8d2caba8a319" providerId="AD" clId="Web-{8491BF9F-50F4-C000-105A-2819B17D99E5}" dt="2021-04-18T21:48:36.732" v="1"/>
        <pc:sldMkLst>
          <pc:docMk/>
          <pc:sldMk cId="4288518973" sldId="670"/>
        </pc:sldMkLst>
      </pc:sldChg>
    </pc:docChg>
  </pc:docChgLst>
  <pc:docChgLst>
    <pc:chgData name="Leon, Eric" userId="S::eleon3@calstatela.edu::b0428fb2-18a6-42fd-9c2e-2eb8845b055c" providerId="AD" clId="Web-{4CB38E6D-B4F2-399A-AD89-613A6AE47826}"/>
    <pc:docChg chg="addSld delSld modSld">
      <pc:chgData name="Leon, Eric" userId="S::eleon3@calstatela.edu::b0428fb2-18a6-42fd-9c2e-2eb8845b055c" providerId="AD" clId="Web-{4CB38E6D-B4F2-399A-AD89-613A6AE47826}" dt="2021-04-16T00:29:47.993" v="52"/>
      <pc:docMkLst>
        <pc:docMk/>
      </pc:docMkLst>
      <pc:sldChg chg="modSp new del">
        <pc:chgData name="Leon, Eric" userId="S::eleon3@calstatela.edu::b0428fb2-18a6-42fd-9c2e-2eb8845b055c" providerId="AD" clId="Web-{4CB38E6D-B4F2-399A-AD89-613A6AE47826}" dt="2021-04-16T00:29:47.993" v="52"/>
        <pc:sldMkLst>
          <pc:docMk/>
          <pc:sldMk cId="4255947600" sldId="643"/>
        </pc:sldMkLst>
        <pc:spChg chg="mod">
          <ac:chgData name="Leon, Eric" userId="S::eleon3@calstatela.edu::b0428fb2-18a6-42fd-9c2e-2eb8845b055c" providerId="AD" clId="Web-{4CB38E6D-B4F2-399A-AD89-613A6AE47826}" dt="2021-04-16T00:28:15.675" v="28" actId="20577"/>
          <ac:spMkLst>
            <pc:docMk/>
            <pc:sldMk cId="4255947600" sldId="643"/>
            <ac:spMk id="2" creationId="{1A44C958-C10B-42A6-9EC9-8D75DEEA3E9E}"/>
          </ac:spMkLst>
        </pc:spChg>
        <pc:spChg chg="mod">
          <ac:chgData name="Leon, Eric" userId="S::eleon3@calstatela.edu::b0428fb2-18a6-42fd-9c2e-2eb8845b055c" providerId="AD" clId="Web-{4CB38E6D-B4F2-399A-AD89-613A6AE47826}" dt="2021-04-16T00:28:29.488" v="51" actId="20577"/>
          <ac:spMkLst>
            <pc:docMk/>
            <pc:sldMk cId="4255947600" sldId="643"/>
            <ac:spMk id="3" creationId="{03CEC8E8-87DF-4E4E-83C3-B04800A4323D}"/>
          </ac:spMkLst>
        </pc:spChg>
      </pc:sldChg>
    </pc:docChg>
  </pc:docChgLst>
  <pc:docChgLst>
    <pc:chgData name="Medina, Mario" userId="S::mmedin114@calstatela.edu::64d26777-89f2-460f-9736-07d00f7faa4c" providerId="AD" clId="Web-{D11CC09F-10EB-B000-D8CB-BEA96704CCE5}"/>
    <pc:docChg chg="addSld modSld sldOrd">
      <pc:chgData name="Medina, Mario" userId="S::mmedin114@calstatela.edu::64d26777-89f2-460f-9736-07d00f7faa4c" providerId="AD" clId="Web-{D11CC09F-10EB-B000-D8CB-BEA96704CCE5}" dt="2021-04-20T15:08:50.173" v="516"/>
      <pc:docMkLst>
        <pc:docMk/>
      </pc:docMkLst>
      <pc:sldChg chg="modSp">
        <pc:chgData name="Medina, Mario" userId="S::mmedin114@calstatela.edu::64d26777-89f2-460f-9736-07d00f7faa4c" providerId="AD" clId="Web-{D11CC09F-10EB-B000-D8CB-BEA96704CCE5}" dt="2021-04-20T14:24:19.496" v="457" actId="20577"/>
        <pc:sldMkLst>
          <pc:docMk/>
          <pc:sldMk cId="3591758886" sldId="581"/>
        </pc:sldMkLst>
        <pc:spChg chg="mod">
          <ac:chgData name="Medina, Mario" userId="S::mmedin114@calstatela.edu::64d26777-89f2-460f-9736-07d00f7faa4c" providerId="AD" clId="Web-{D11CC09F-10EB-B000-D8CB-BEA96704CCE5}" dt="2021-04-20T14:24:19.496" v="457" actId="20577"/>
          <ac:spMkLst>
            <pc:docMk/>
            <pc:sldMk cId="3591758886" sldId="581"/>
            <ac:spMk id="4" creationId="{8BEE1AC3-0687-46B2-829F-67AAB5D94B51}"/>
          </ac:spMkLst>
        </pc:spChg>
      </pc:sldChg>
      <pc:sldChg chg="addCm">
        <pc:chgData name="Medina, Mario" userId="S::mmedin114@calstatela.edu::64d26777-89f2-460f-9736-07d00f7faa4c" providerId="AD" clId="Web-{D11CC09F-10EB-B000-D8CB-BEA96704CCE5}" dt="2021-04-20T14:29:59.550" v="461"/>
        <pc:sldMkLst>
          <pc:docMk/>
          <pc:sldMk cId="1951077340" sldId="605"/>
        </pc:sldMkLst>
      </pc:sldChg>
      <pc:sldChg chg="ord">
        <pc:chgData name="Medina, Mario" userId="S::mmedin114@calstatela.edu::64d26777-89f2-460f-9736-07d00f7faa4c" providerId="AD" clId="Web-{D11CC09F-10EB-B000-D8CB-BEA96704CCE5}" dt="2021-04-20T14:53:40.066" v="498"/>
        <pc:sldMkLst>
          <pc:docMk/>
          <pc:sldMk cId="4200985412" sldId="645"/>
        </pc:sldMkLst>
      </pc:sldChg>
      <pc:sldChg chg="addCm">
        <pc:chgData name="Medina, Mario" userId="S::mmedin114@calstatela.edu::64d26777-89f2-460f-9736-07d00f7faa4c" providerId="AD" clId="Web-{D11CC09F-10EB-B000-D8CB-BEA96704CCE5}" dt="2021-04-20T14:40:23.138" v="486"/>
        <pc:sldMkLst>
          <pc:docMk/>
          <pc:sldMk cId="1073114751" sldId="668"/>
        </pc:sldMkLst>
      </pc:sldChg>
      <pc:sldChg chg="modSp addCm modCm">
        <pc:chgData name="Medina, Mario" userId="S::mmedin114@calstatela.edu::64d26777-89f2-460f-9736-07d00f7faa4c" providerId="AD" clId="Web-{D11CC09F-10EB-B000-D8CB-BEA96704CCE5}" dt="2021-04-20T14:23:08.507" v="448"/>
        <pc:sldMkLst>
          <pc:docMk/>
          <pc:sldMk cId="3201555057" sldId="683"/>
        </pc:sldMkLst>
        <pc:spChg chg="mod">
          <ac:chgData name="Medina, Mario" userId="S::mmedin114@calstatela.edu::64d26777-89f2-460f-9736-07d00f7faa4c" providerId="AD" clId="Web-{D11CC09F-10EB-B000-D8CB-BEA96704CCE5}" dt="2021-04-20T14:21:21.672" v="444" actId="20577"/>
          <ac:spMkLst>
            <pc:docMk/>
            <pc:sldMk cId="3201555057" sldId="683"/>
            <ac:spMk id="3" creationId="{CE02E723-37BD-4A2E-A515-8D8BE1CF98C8}"/>
          </ac:spMkLst>
        </pc:spChg>
      </pc:sldChg>
      <pc:sldChg chg="addCm modCm">
        <pc:chgData name="Medina, Mario" userId="S::mmedin114@calstatela.edu::64d26777-89f2-460f-9736-07d00f7faa4c" providerId="AD" clId="Web-{D11CC09F-10EB-B000-D8CB-BEA96704CCE5}" dt="2021-04-20T14:56:44.234" v="501"/>
        <pc:sldMkLst>
          <pc:docMk/>
          <pc:sldMk cId="3060655210" sldId="689"/>
        </pc:sldMkLst>
      </pc:sldChg>
      <pc:sldChg chg="addAnim modAnim addCm modCm">
        <pc:chgData name="Medina, Mario" userId="S::mmedin114@calstatela.edu::64d26777-89f2-460f-9736-07d00f7faa4c" providerId="AD" clId="Web-{D11CC09F-10EB-B000-D8CB-BEA96704CCE5}" dt="2021-04-20T15:00:10.685" v="508"/>
        <pc:sldMkLst>
          <pc:docMk/>
          <pc:sldMk cId="2556239511" sldId="690"/>
        </pc:sldMkLst>
      </pc:sldChg>
      <pc:sldChg chg="addCm modCm">
        <pc:chgData name="Medina, Mario" userId="S::mmedin114@calstatela.edu::64d26777-89f2-460f-9736-07d00f7faa4c" providerId="AD" clId="Web-{D11CC09F-10EB-B000-D8CB-BEA96704CCE5}" dt="2021-04-20T15:02:38.664" v="511"/>
        <pc:sldMkLst>
          <pc:docMk/>
          <pc:sldMk cId="3253053103" sldId="692"/>
        </pc:sldMkLst>
      </pc:sldChg>
      <pc:sldChg chg="addCm">
        <pc:chgData name="Medina, Mario" userId="S::mmedin114@calstatela.edu::64d26777-89f2-460f-9736-07d00f7faa4c" providerId="AD" clId="Web-{D11CC09F-10EB-B000-D8CB-BEA96704CCE5}" dt="2021-04-20T15:03:35.886" v="512"/>
        <pc:sldMkLst>
          <pc:docMk/>
          <pc:sldMk cId="431986056" sldId="693"/>
        </pc:sldMkLst>
      </pc:sldChg>
      <pc:sldChg chg="modSp addCm">
        <pc:chgData name="Medina, Mario" userId="S::mmedin114@calstatela.edu::64d26777-89f2-460f-9736-07d00f7faa4c" providerId="AD" clId="Web-{D11CC09F-10EB-B000-D8CB-BEA96704CCE5}" dt="2021-04-20T14:37:46.784" v="484" actId="20577"/>
        <pc:sldMkLst>
          <pc:docMk/>
          <pc:sldMk cId="775316398" sldId="698"/>
        </pc:sldMkLst>
        <pc:spChg chg="mod">
          <ac:chgData name="Medina, Mario" userId="S::mmedin114@calstatela.edu::64d26777-89f2-460f-9736-07d00f7faa4c" providerId="AD" clId="Web-{D11CC09F-10EB-B000-D8CB-BEA96704CCE5}" dt="2021-04-20T14:33:37.064" v="479" actId="20577"/>
          <ac:spMkLst>
            <pc:docMk/>
            <pc:sldMk cId="775316398" sldId="698"/>
            <ac:spMk id="15" creationId="{A8784E7F-3643-418A-A232-1A36E47280F7}"/>
          </ac:spMkLst>
        </pc:spChg>
        <pc:spChg chg="mod">
          <ac:chgData name="Medina, Mario" userId="S::mmedin114@calstatela.edu::64d26777-89f2-460f-9736-07d00f7faa4c" providerId="AD" clId="Web-{D11CC09F-10EB-B000-D8CB-BEA96704CCE5}" dt="2021-04-20T14:37:46.784" v="484" actId="20577"/>
          <ac:spMkLst>
            <pc:docMk/>
            <pc:sldMk cId="775316398" sldId="698"/>
            <ac:spMk id="21" creationId="{53898E25-07C9-4A4A-A86C-905BC75C9EBD}"/>
          </ac:spMkLst>
        </pc:spChg>
      </pc:sldChg>
      <pc:sldChg chg="addCm">
        <pc:chgData name="Medina, Mario" userId="S::mmedin114@calstatela.edu::64d26777-89f2-460f-9736-07d00f7faa4c" providerId="AD" clId="Web-{D11CC09F-10EB-B000-D8CB-BEA96704CCE5}" dt="2021-04-20T14:39:00.007" v="485"/>
        <pc:sldMkLst>
          <pc:docMk/>
          <pc:sldMk cId="923092936" sldId="699"/>
        </pc:sldMkLst>
      </pc:sldChg>
      <pc:sldChg chg="modSp addCm">
        <pc:chgData name="Medina, Mario" userId="S::mmedin114@calstatela.edu::64d26777-89f2-460f-9736-07d00f7faa4c" providerId="AD" clId="Web-{D11CC09F-10EB-B000-D8CB-BEA96704CCE5}" dt="2021-04-20T14:48:13.653" v="495"/>
        <pc:sldMkLst>
          <pc:docMk/>
          <pc:sldMk cId="1812762243" sldId="700"/>
        </pc:sldMkLst>
        <pc:spChg chg="mod">
          <ac:chgData name="Medina, Mario" userId="S::mmedin114@calstatela.edu::64d26777-89f2-460f-9736-07d00f7faa4c" providerId="AD" clId="Web-{D11CC09F-10EB-B000-D8CB-BEA96704CCE5}" dt="2021-04-20T14:45:14.579" v="493" actId="1076"/>
          <ac:spMkLst>
            <pc:docMk/>
            <pc:sldMk cId="1812762243" sldId="700"/>
            <ac:spMk id="7" creationId="{E223C7B9-3C61-4B49-969B-10601000E9DF}"/>
          </ac:spMkLst>
        </pc:spChg>
        <pc:picChg chg="mod">
          <ac:chgData name="Medina, Mario" userId="S::mmedin114@calstatela.edu::64d26777-89f2-460f-9736-07d00f7faa4c" providerId="AD" clId="Web-{D11CC09F-10EB-B000-D8CB-BEA96704CCE5}" dt="2021-04-20T14:45:08.813" v="491" actId="1076"/>
          <ac:picMkLst>
            <pc:docMk/>
            <pc:sldMk cId="1812762243" sldId="700"/>
            <ac:picMk id="9" creationId="{F44953EF-2658-4ADF-B1CE-7CAB07CE1E20}"/>
          </ac:picMkLst>
        </pc:picChg>
        <pc:picChg chg="mod">
          <ac:chgData name="Medina, Mario" userId="S::mmedin114@calstatela.edu::64d26777-89f2-460f-9736-07d00f7faa4c" providerId="AD" clId="Web-{D11CC09F-10EB-B000-D8CB-BEA96704CCE5}" dt="2021-04-20T14:45:11.923" v="492" actId="1076"/>
          <ac:picMkLst>
            <pc:docMk/>
            <pc:sldMk cId="1812762243" sldId="700"/>
            <ac:picMk id="11" creationId="{EBF294F4-6D13-4784-BA90-C3439CFA130B}"/>
          </ac:picMkLst>
        </pc:picChg>
      </pc:sldChg>
      <pc:sldChg chg="addCm modCm">
        <pc:chgData name="Medina, Mario" userId="S::mmedin114@calstatela.edu::64d26777-89f2-460f-9736-07d00f7faa4c" providerId="AD" clId="Web-{D11CC09F-10EB-B000-D8CB-BEA96704CCE5}" dt="2021-04-20T14:44:38.373" v="488"/>
        <pc:sldMkLst>
          <pc:docMk/>
          <pc:sldMk cId="2832796101" sldId="701"/>
        </pc:sldMkLst>
      </pc:sldChg>
      <pc:sldChg chg="ord addCm modCm">
        <pc:chgData name="Medina, Mario" userId="S::mmedin114@calstatela.edu::64d26777-89f2-460f-9736-07d00f7faa4c" providerId="AD" clId="Web-{D11CC09F-10EB-B000-D8CB-BEA96704CCE5}" dt="2021-04-20T14:54:03.520" v="499"/>
        <pc:sldMkLst>
          <pc:docMk/>
          <pc:sldMk cId="4087621879" sldId="704"/>
        </pc:sldMkLst>
      </pc:sldChg>
      <pc:sldChg chg="addCm modCm">
        <pc:chgData name="Medina, Mario" userId="S::mmedin114@calstatela.edu::64d26777-89f2-460f-9736-07d00f7faa4c" providerId="AD" clId="Web-{D11CC09F-10EB-B000-D8CB-BEA96704CCE5}" dt="2021-04-20T15:07:05.947" v="515"/>
        <pc:sldMkLst>
          <pc:docMk/>
          <pc:sldMk cId="2192490056" sldId="712"/>
        </pc:sldMkLst>
      </pc:sldChg>
      <pc:sldChg chg="addCm">
        <pc:chgData name="Medina, Mario" userId="S::mmedin114@calstatela.edu::64d26777-89f2-460f-9736-07d00f7faa4c" providerId="AD" clId="Web-{D11CC09F-10EB-B000-D8CB-BEA96704CCE5}" dt="2021-04-20T15:08:50.173" v="516"/>
        <pc:sldMkLst>
          <pc:docMk/>
          <pc:sldMk cId="2328160254" sldId="714"/>
        </pc:sldMkLst>
      </pc:sldChg>
      <pc:sldChg chg="ord addCm modCm">
        <pc:chgData name="Medina, Mario" userId="S::mmedin114@calstatela.edu::64d26777-89f2-460f-9736-07d00f7faa4c" providerId="AD" clId="Web-{D11CC09F-10EB-B000-D8CB-BEA96704CCE5}" dt="2021-04-20T14:26:07.675" v="460"/>
        <pc:sldMkLst>
          <pc:docMk/>
          <pc:sldMk cId="3465084334" sldId="717"/>
        </pc:sldMkLst>
      </pc:sldChg>
      <pc:sldChg chg="modSp">
        <pc:chgData name="Medina, Mario" userId="S::mmedin114@calstatela.edu::64d26777-89f2-460f-9736-07d00f7faa4c" providerId="AD" clId="Web-{D11CC09F-10EB-B000-D8CB-BEA96704CCE5}" dt="2021-04-20T14:14:27.910" v="64" actId="20577"/>
        <pc:sldMkLst>
          <pc:docMk/>
          <pc:sldMk cId="2734945531" sldId="719"/>
        </pc:sldMkLst>
        <pc:spChg chg="mod">
          <ac:chgData name="Medina, Mario" userId="S::mmedin114@calstatela.edu::64d26777-89f2-460f-9736-07d00f7faa4c" providerId="AD" clId="Web-{D11CC09F-10EB-B000-D8CB-BEA96704CCE5}" dt="2021-04-20T14:14:27.910" v="64" actId="20577"/>
          <ac:spMkLst>
            <pc:docMk/>
            <pc:sldMk cId="2734945531" sldId="719"/>
            <ac:spMk id="2" creationId="{7FE70D46-B866-4DDA-B413-F26CBEF9966E}"/>
          </ac:spMkLst>
        </pc:spChg>
      </pc:sldChg>
      <pc:sldChg chg="modSp new ord">
        <pc:chgData name="Medina, Mario" userId="S::mmedin114@calstatela.edu::64d26777-89f2-460f-9736-07d00f7faa4c" providerId="AD" clId="Web-{D11CC09F-10EB-B000-D8CB-BEA96704CCE5}" dt="2021-04-20T14:20:09.761" v="441" actId="20577"/>
        <pc:sldMkLst>
          <pc:docMk/>
          <pc:sldMk cId="2850667354" sldId="722"/>
        </pc:sldMkLst>
        <pc:spChg chg="mod">
          <ac:chgData name="Medina, Mario" userId="S::mmedin114@calstatela.edu::64d26777-89f2-460f-9736-07d00f7faa4c" providerId="AD" clId="Web-{D11CC09F-10EB-B000-D8CB-BEA96704CCE5}" dt="2021-04-20T14:14:33.379" v="67" actId="20577"/>
          <ac:spMkLst>
            <pc:docMk/>
            <pc:sldMk cId="2850667354" sldId="722"/>
            <ac:spMk id="2" creationId="{CC207BC5-451A-447A-9D65-9A0DEA371B51}"/>
          </ac:spMkLst>
        </pc:spChg>
        <pc:spChg chg="mod">
          <ac:chgData name="Medina, Mario" userId="S::mmedin114@calstatela.edu::64d26777-89f2-460f-9736-07d00f7faa4c" providerId="AD" clId="Web-{D11CC09F-10EB-B000-D8CB-BEA96704CCE5}" dt="2021-04-20T14:20:09.761" v="441" actId="20577"/>
          <ac:spMkLst>
            <pc:docMk/>
            <pc:sldMk cId="2850667354" sldId="722"/>
            <ac:spMk id="3" creationId="{0A804598-4718-413F-8923-B7F6B706622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A904CC-1CB0-413F-9C1F-160066091A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15ADB5-2E45-49F4-9980-2F1C40A271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73F76-FAAC-43CE-B4CE-CB3C6A47B5DC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9577B-1A63-4D36-AB5F-B5CEF78DFE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94B84-7CE3-4DA0-B727-386DD30CBF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BCBDB-BFDB-4ECC-94B0-04537F092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45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8A10E-BB36-4FDD-B0D3-F2620D75D3E9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8AC11-2638-43AB-A697-D654ED78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331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Slides</a:t>
            </a:r>
          </a:p>
          <a:p>
            <a:endParaRPr lang="en-US"/>
          </a:p>
          <a:p>
            <a:r>
              <a:rPr lang="en-US"/>
              <a:t>Anthony 1-4</a:t>
            </a:r>
          </a:p>
          <a:p>
            <a:r>
              <a:rPr lang="en-US"/>
              <a:t>Ruben 5-7</a:t>
            </a:r>
          </a:p>
          <a:p>
            <a:r>
              <a:rPr lang="en-US"/>
              <a:t>Eric 8-11 </a:t>
            </a:r>
          </a:p>
          <a:p>
            <a:r>
              <a:rPr lang="en-US"/>
              <a:t>Miguel 12-18</a:t>
            </a:r>
          </a:p>
          <a:p>
            <a:r>
              <a:rPr lang="en-US"/>
              <a:t>Eric 19-24</a:t>
            </a:r>
          </a:p>
          <a:p>
            <a:r>
              <a:rPr lang="en-US" b="0"/>
              <a:t>Brandon 25-29</a:t>
            </a:r>
          </a:p>
          <a:p>
            <a:r>
              <a:rPr lang="en-US"/>
              <a:t>Alex 30-35</a:t>
            </a:r>
          </a:p>
          <a:p>
            <a:r>
              <a:rPr lang="en-US"/>
              <a:t>Miguel 36-37</a:t>
            </a:r>
          </a:p>
          <a:p>
            <a:r>
              <a:rPr lang="en-US"/>
              <a:t>Ruben 38-42</a:t>
            </a:r>
          </a:p>
          <a:p>
            <a:r>
              <a:rPr lang="en-US" b="0"/>
              <a:t>Brandon 43-45</a:t>
            </a:r>
          </a:p>
          <a:p>
            <a:r>
              <a:rPr lang="en-US"/>
              <a:t>Anthony 46-51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D51F-2C2B-9E40-86B6-19E5372E5C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36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52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41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Left is the 150i, Right is the Wankel 180SRE</a:t>
            </a:r>
          </a:p>
          <a:p>
            <a:r>
              <a:rPr lang="en-US"/>
              <a:t>**Rounded some of the values to summarize the best and worst cases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1607D-91FC-4517-8724-1F382BE569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124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12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1607D-91FC-4517-8724-1F382BE569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51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56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51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72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29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73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strike="noStrike">
                <a:effectLst/>
                <a:latin typeface="+mn-lt"/>
              </a:rPr>
              <a:t>Auto Pilot System</a:t>
            </a:r>
            <a:endParaRPr lang="en-US" sz="1200" b="0" i="0" u="none" strike="noStrike">
              <a:solidFill>
                <a:srgbClr val="000000"/>
              </a:solidFill>
              <a:effectLst/>
              <a:latin typeface="+mn-lt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12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25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34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37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69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44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31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58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22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3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165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414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067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Duct Fan &amp; On-Board Systems For Hover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Outer Propellers For Hover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Bursts For Increase In Power Demands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endParaRPr lang="en-US"/>
          </a:p>
          <a:p>
            <a:endParaRPr lang="en-US"/>
          </a:p>
          <a:p>
            <a:pPr marL="342900" indent="-342900">
              <a:buChar char="•"/>
            </a:pPr>
            <a:r>
              <a:rPr lang="en-US" sz="1200"/>
              <a:t>One option:</a:t>
            </a:r>
          </a:p>
          <a:p>
            <a:pPr marL="342900" indent="-342900">
              <a:buChar char="•"/>
            </a:pPr>
            <a:r>
              <a:rPr lang="en-US" sz="1200"/>
              <a:t>If you use battery for duct and onboard systems</a:t>
            </a:r>
          </a:p>
          <a:p>
            <a:pPr marL="342900" indent="-342900">
              <a:buChar char="•"/>
            </a:pPr>
            <a:r>
              <a:rPr lang="en-US" sz="1200"/>
              <a:t>You decrease power.. Which decreases thermal output</a:t>
            </a:r>
          </a:p>
          <a:p>
            <a:pPr marL="342900" indent="-342900">
              <a:buChar char="•"/>
            </a:pPr>
            <a:r>
              <a:rPr lang="en-US" sz="1200"/>
              <a:t>Flight time is hindered</a:t>
            </a:r>
          </a:p>
          <a:p>
            <a:pPr marL="342900" indent="-342900">
              <a:buChar char="•"/>
            </a:pPr>
            <a:endParaRPr lang="en-US" sz="1200"/>
          </a:p>
          <a:p>
            <a:pPr marL="342900" indent="-342900">
              <a:buChar char="•"/>
            </a:pPr>
            <a:endParaRPr lang="en-US" sz="1200"/>
          </a:p>
          <a:p>
            <a:pPr marL="342900" indent="-342900">
              <a:buChar char="•"/>
            </a:pPr>
            <a:r>
              <a:rPr lang="en-US" sz="1200"/>
              <a:t>If you use battery for outer propellers</a:t>
            </a:r>
          </a:p>
          <a:p>
            <a:pPr marL="342900" indent="-342900">
              <a:buChar char="•"/>
            </a:pPr>
            <a:r>
              <a:rPr lang="en-US" sz="1200"/>
              <a:t>Heavily decrease power "   "~90Amps battery can do 150A.</a:t>
            </a:r>
          </a:p>
          <a:p>
            <a:pPr marL="342900" indent="-342900">
              <a:buChar char="•"/>
            </a:pPr>
            <a:r>
              <a:rPr lang="en-US" sz="1200"/>
              <a:t>" “Flight time is hindered even more! </a:t>
            </a:r>
          </a:p>
          <a:p>
            <a:pPr marL="342900" indent="-342900">
              <a:buChar char="•"/>
            </a:pPr>
            <a:endParaRPr lang="en-US" sz="1200"/>
          </a:p>
          <a:p>
            <a:pPr marL="342900" indent="-342900">
              <a:buChar char="•"/>
            </a:pPr>
            <a:r>
              <a:rPr lang="en-US" sz="1200"/>
              <a:t>We can run the battery for outer props when moving forward only.. in bursts.</a:t>
            </a:r>
          </a:p>
          <a:p>
            <a:pPr marL="342900" indent="-342900">
              <a:buChar char="•"/>
            </a:pPr>
            <a:r>
              <a:rPr lang="en-US" sz="1200"/>
              <a:t>Because most of the time the mission requires HOVER.</a:t>
            </a:r>
          </a:p>
          <a:p>
            <a:pPr marL="342900" indent="-342900">
              <a:buChar char="•"/>
            </a:pPr>
            <a:r>
              <a:rPr lang="en-US" sz="1200"/>
              <a:t>Thus turning off engine. And only using engine when at hover ~ most efficient. </a:t>
            </a:r>
            <a:endParaRPr lang="en-US"/>
          </a:p>
          <a:p>
            <a:pPr marL="342900" indent="-342900">
              <a:buChar char="•"/>
            </a:pPr>
            <a:r>
              <a:rPr lang="en-US" sz="1200"/>
              <a:t>flight time = More realistic. Than the hover model only. </a:t>
            </a:r>
          </a:p>
          <a:p>
            <a:pPr marL="342900" indent="-342900">
              <a:buChar char="•"/>
            </a:pPr>
            <a:r>
              <a:rPr lang="en-US" sz="1200"/>
              <a:t>BC to turn on and off so many times is not ideal.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67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77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Based off of everything we showed you//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56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8AC11-2638-43AB-A697-D654ED78EE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6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BAD06-A6D3-4EE9-826A-C36A91A6BB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1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4928" y="3091977"/>
            <a:ext cx="7539665" cy="736507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4928" y="3859928"/>
            <a:ext cx="7539665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24B268C-D757-234C-A337-CFEB3D419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682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395EF-4307-9C45-A995-09970D74C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399340" y="245533"/>
            <a:ext cx="2426249" cy="2583012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98402E4-6B09-6C46-9E46-BA6D15131A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5570" y="1245473"/>
            <a:ext cx="9237935" cy="718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9183DE-11EC-A147-BC99-6165131F5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" t="1941" r="-4752" b="51083"/>
          <a:stretch/>
        </p:blipFill>
        <p:spPr>
          <a:xfrm>
            <a:off x="9152129" y="2439362"/>
            <a:ext cx="2565735" cy="44186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28816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EBAC9A-3243-7948-A0A3-A3D1B5530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50"/>
            <a:ext cx="7183109" cy="688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762251" y="-14514"/>
            <a:ext cx="8532653" cy="68580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3452246" y="-22426"/>
            <a:ext cx="8731737" cy="6892340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5611167" y="-561728"/>
            <a:ext cx="205123" cy="6036819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419" y="3482685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7419" y="4844760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7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C3BCBD3-1B37-C444-A54B-35A2627DA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" b="-176"/>
          <a:stretch/>
        </p:blipFill>
        <p:spPr>
          <a:xfrm>
            <a:off x="4493296" y="-23057"/>
            <a:ext cx="7698705" cy="68810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585601" y="0"/>
            <a:ext cx="8503137" cy="6872475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107529" y="-2"/>
            <a:ext cx="8503137" cy="6874775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6100973" y="1385134"/>
            <a:ext cx="178047" cy="601900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11" y="627843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811" y="1989917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78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4EF181C8-10ED-D64D-8EDB-E36814533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266" y="1"/>
            <a:ext cx="6048735" cy="6833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68" y="859337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68" y="2221412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flipH="1">
            <a:off x="6143266" y="972432"/>
            <a:ext cx="196575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6278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16547D-614F-E549-97A4-850E8651FC57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EB6B52A0-3685-A54B-B54D-6013300457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433753-A008-7742-B793-CE86E61CD2B1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11182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A4B992-B89F-1746-AFCC-EC7631249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211" y="1528252"/>
            <a:ext cx="10854171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38B7F-7A6E-D741-A5F1-754C88A627FC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CA90C820-AC80-524A-B30C-0F492D7CA1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D71DB-6346-2144-85C6-F4CEF58B34C5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57824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211" y="1570331"/>
            <a:ext cx="10854171" cy="452596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521E6B9-4F77-584D-BA4E-D0E7EA0B2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712D0E-A2E0-5842-B6AA-14AF1C23D9BC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3215066-D693-314A-9B0D-E690BD56D5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841E4F-2415-0A4F-8ECD-001D43698B78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581A4-1798-4920-A97D-76DE962C8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87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42687B-E34E-4B47-BB16-2DB39BC06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3625" y="1"/>
            <a:ext cx="1168801" cy="10617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7CFB3C-9636-0A4F-8178-A1ABF0298AF8}"/>
              </a:ext>
            </a:extLst>
          </p:cNvPr>
          <p:cNvGrpSpPr/>
          <p:nvPr userDrawn="1"/>
        </p:nvGrpSpPr>
        <p:grpSpPr>
          <a:xfrm>
            <a:off x="264031" y="196109"/>
            <a:ext cx="11338560" cy="724255"/>
            <a:chOff x="198023" y="147081"/>
            <a:chExt cx="8700480" cy="543191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9D15242-825A-344E-9167-CF27804226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023" y="151749"/>
              <a:ext cx="492246" cy="5385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1567C5-D584-7341-917B-F0C864D6E96C}"/>
                </a:ext>
              </a:extLst>
            </p:cNvPr>
            <p:cNvSpPr/>
            <p:nvPr userDrawn="1"/>
          </p:nvSpPr>
          <p:spPr>
            <a:xfrm>
              <a:off x="690269" y="147081"/>
              <a:ext cx="8208234" cy="6400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7BD343E-BB60-1846-957C-EF5784C57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05764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385B3-52AD-1F49-A990-25AE7ABF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11" y="1559247"/>
            <a:ext cx="10854171" cy="452596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9746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5211" y="1600201"/>
            <a:ext cx="5279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3211" y="1600201"/>
            <a:ext cx="5279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3610E8-A726-8449-8F78-DA2F7ACC9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418BBB7-7D3A-EF42-ADCA-F5DFC970C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BB865F-C183-4546-9810-D99750BE1204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1326A71-8846-1644-B377-66996DE3D0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5CE7F6-2C34-3740-9B4C-56FD5B3EA2FC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7628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211" y="1535113"/>
            <a:ext cx="528130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C90A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" y="2174875"/>
            <a:ext cx="52813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020" y="1535113"/>
            <a:ext cx="5283381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C90A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020" y="2174875"/>
            <a:ext cx="528338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E2CA30-05C0-3D47-841D-BC4D8B15A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0435E06-3DC2-2841-B93E-196B9DC38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CD72CA-61EB-4A4C-8093-436A3464D051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88AF9A5-C125-F347-97C5-E074CF5BD0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EEEA6-D6CD-7F4A-89B6-5F1C74A362F6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47412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1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472" y="742038"/>
            <a:ext cx="5556529" cy="611596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6454115" y="3722617"/>
            <a:ext cx="1091379" cy="2934457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08279" y="1876098"/>
            <a:ext cx="1776144" cy="1170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951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00E29-2A61-4600-9C43-DA1329B27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64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7109805" y="12005"/>
            <a:ext cx="5051329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119"/>
          <a:stretch/>
        </p:blipFill>
        <p:spPr>
          <a:xfrm>
            <a:off x="7500263" y="742038"/>
            <a:ext cx="4660872" cy="611596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7318905" y="3722617"/>
            <a:ext cx="1091379" cy="2934457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73069" y="1876098"/>
            <a:ext cx="1776144" cy="1170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884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tree lined street&#10;&#10;Description automatically generated">
            <a:extLst>
              <a:ext uri="{FF2B5EF4-FFF2-40B4-BE49-F238E27FC236}">
                <a16:creationId xmlns:a16="http://schemas.microsoft.com/office/drawing/2014/main" id="{43FCBB59-884B-D241-A30C-1EB82F8BE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5013" y="936289"/>
            <a:ext cx="5154507" cy="593371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330FA8F-24E2-1046-8F3F-5CEA52CA6025}"/>
              </a:ext>
            </a:extLst>
          </p:cNvPr>
          <p:cNvSpPr/>
          <p:nvPr userDrawn="1"/>
        </p:nvSpPr>
        <p:spPr>
          <a:xfrm flipH="1">
            <a:off x="6244098" y="960427"/>
            <a:ext cx="265993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315557" y="12006"/>
            <a:ext cx="1876443" cy="19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9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tree lined street&#10;&#10;Description automatically generated">
            <a:extLst>
              <a:ext uri="{FF2B5EF4-FFF2-40B4-BE49-F238E27FC236}">
                <a16:creationId xmlns:a16="http://schemas.microsoft.com/office/drawing/2014/main" id="{A20A685D-D3DD-1E41-9703-9693AA53E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9" y="0"/>
            <a:ext cx="604804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524" y="859337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8524" y="2221412"/>
            <a:ext cx="4790016" cy="458787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>
            <a:off x="5903558" y="972432"/>
            <a:ext cx="190940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6647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8E7532AB-4B30-E042-8D7B-78C8B9D48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6236676" y="1219201"/>
            <a:ext cx="5955325" cy="56388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 rot="12748497">
            <a:off x="7006922" y="620696"/>
            <a:ext cx="1240391" cy="3230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ABF1A3-412D-2E41-A382-E44849C8EAE8}"/>
              </a:ext>
            </a:extLst>
          </p:cNvPr>
          <p:cNvSpPr/>
          <p:nvPr userDrawn="1"/>
        </p:nvSpPr>
        <p:spPr>
          <a:xfrm>
            <a:off x="6236674" y="0"/>
            <a:ext cx="5955327" cy="1219200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2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B08A533-6574-A540-92FF-907EE5DBE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078" y="3560886"/>
            <a:ext cx="1072452" cy="1081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207" y="393562"/>
            <a:ext cx="2999339" cy="73501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59A3BB-7934-8E4E-90BB-53AADD295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911" y="856479"/>
            <a:ext cx="1072452" cy="108103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534658D-14AC-8C43-A3A9-7A2B3642A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911" y="2213569"/>
            <a:ext cx="1072452" cy="10810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A705A7-C575-794C-AE0C-A8B106BB2FC8}"/>
              </a:ext>
            </a:extLst>
          </p:cNvPr>
          <p:cNvSpPr txBox="1"/>
          <p:nvPr userDrawn="1"/>
        </p:nvSpPr>
        <p:spPr>
          <a:xfrm>
            <a:off x="4217749" y="887709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61812-6D7B-FB4E-926E-525E53ACD10E}"/>
              </a:ext>
            </a:extLst>
          </p:cNvPr>
          <p:cNvSpPr txBox="1"/>
          <p:nvPr userDrawn="1"/>
        </p:nvSpPr>
        <p:spPr>
          <a:xfrm>
            <a:off x="4248334" y="2267585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57B0D-51C9-A749-8EBE-5E43EA58581E}"/>
              </a:ext>
            </a:extLst>
          </p:cNvPr>
          <p:cNvSpPr txBox="1"/>
          <p:nvPr userDrawn="1"/>
        </p:nvSpPr>
        <p:spPr>
          <a:xfrm>
            <a:off x="4259418" y="3608705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7BAB96F-2F85-204B-B203-D0A9157E7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995" y="4884725"/>
            <a:ext cx="1072452" cy="10810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4C7958-7000-3C4E-A7F1-AFD335A05DA4}"/>
              </a:ext>
            </a:extLst>
          </p:cNvPr>
          <p:cNvSpPr txBox="1"/>
          <p:nvPr userDrawn="1"/>
        </p:nvSpPr>
        <p:spPr>
          <a:xfrm>
            <a:off x="4248334" y="4938741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4754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7127EAD5-8285-D940-8CC3-E78991F22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-34742" y="-12749"/>
            <a:ext cx="7242964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762251" y="-14514"/>
            <a:ext cx="8532653" cy="68580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3452246" y="-22426"/>
            <a:ext cx="8731737" cy="6892340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5611167" y="-561728"/>
            <a:ext cx="205123" cy="6036819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419" y="3482685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7419" y="4844760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DF064E63-0BE7-CC46-8B5A-DB42D6CAC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3" t="295" r="2532" b="-295"/>
          <a:stretch/>
        </p:blipFill>
        <p:spPr>
          <a:xfrm>
            <a:off x="2391082" y="0"/>
            <a:ext cx="9800919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585601" y="0"/>
            <a:ext cx="8503137" cy="6872475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107529" y="-2"/>
            <a:ext cx="8503137" cy="6874775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6100973" y="1385134"/>
            <a:ext cx="178047" cy="601900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11" y="627843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811" y="1989917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8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27015"/>
            <a:ext cx="11692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02665"/>
            <a:ext cx="11692128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0752" y="64348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7AE-D849-6747-AC2F-07C188C11F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C4FA4-4568-9343-B71F-2B1283623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45" y="6293395"/>
            <a:ext cx="427048" cy="454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23E0-54EE-634F-BECA-9B4238B46D6E}"/>
              </a:ext>
            </a:extLst>
          </p:cNvPr>
          <p:cNvSpPr txBox="1"/>
          <p:nvPr userDrawn="1"/>
        </p:nvSpPr>
        <p:spPr>
          <a:xfrm>
            <a:off x="476334" y="6408219"/>
            <a:ext cx="50599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33" baseline="0">
                <a:latin typeface="Arial" panose="020B0604020202020204" pitchFamily="34" charset="0"/>
                <a:cs typeface="Arial" panose="020B0604020202020204" pitchFamily="34" charset="0"/>
              </a:rPr>
              <a:t>CAL STATE LA </a:t>
            </a:r>
            <a:r>
              <a:rPr lang="en-US" sz="800" spc="133" baseline="0">
                <a:solidFill>
                  <a:srgbClr val="FCC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 </a:t>
            </a:r>
            <a:r>
              <a:rPr lang="en-US" sz="800" spc="133" baseline="0">
                <a:latin typeface="Arial" panose="020B0604020202020204" pitchFamily="34" charset="0"/>
                <a:cs typeface="Arial" panose="020B0604020202020204" pitchFamily="34" charset="0"/>
              </a:rPr>
              <a:t>College of Engineering, Computer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27949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2933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914377" indent="-457189" algn="l" defTabSz="4571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295368" indent="-380990" algn="l" defTabSz="457189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grabcad.com/library/planetary-" TargetMode="Externa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474" y="2660344"/>
            <a:ext cx="11527785" cy="1199584"/>
          </a:xfrm>
        </p:spPr>
        <p:txBody>
          <a:bodyPr/>
          <a:lstStyle/>
          <a:p>
            <a:r>
              <a:rPr lang="en-US" sz="3733"/>
              <a:t>Senior Design EXPO– Long Endurance Platform </a:t>
            </a:r>
            <a:br>
              <a:rPr lang="en-US" sz="3733"/>
            </a:br>
            <a:r>
              <a:rPr lang="en-US" sz="3733"/>
              <a:t>Powertrain Team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658BF-450A-4884-B594-EFDEED365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80" y="4107734"/>
            <a:ext cx="11181347" cy="1752600"/>
          </a:xfrm>
        </p:spPr>
        <p:txBody>
          <a:bodyPr/>
          <a:lstStyle/>
          <a:p>
            <a:r>
              <a:rPr lang="en-US" sz="2133">
                <a:latin typeface="Calibri" panose="020F0502020204030204" pitchFamily="34" charset="0"/>
                <a:cs typeface="Calibri" panose="020F0502020204030204" pitchFamily="34" charset="0"/>
              </a:rPr>
              <a:t>Client: Aerospace Corporation - Dr. Yarbrough</a:t>
            </a:r>
          </a:p>
          <a:p>
            <a:endParaRPr lang="en-US" sz="213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33">
                <a:latin typeface="Calibri" panose="020F0502020204030204" pitchFamily="34" charset="0"/>
                <a:cs typeface="Calibri" panose="020F0502020204030204" pitchFamily="34" charset="0"/>
              </a:rPr>
              <a:t>Advisor: Mario Medina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B521BC-33ED-4C6B-945C-B98B74C49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20BBC-8879-E844-B35B-0F806738EC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24755A-850D-486B-9B9B-D25ABDDB68FE}"/>
              </a:ext>
            </a:extLst>
          </p:cNvPr>
          <p:cNvSpPr txBox="1"/>
          <p:nvPr/>
        </p:nvSpPr>
        <p:spPr>
          <a:xfrm>
            <a:off x="6990793" y="3891533"/>
            <a:ext cx="4074695" cy="2783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A4F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Members: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A4F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Miguel Cervantes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A4F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Anthony Lee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A4F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Eric Leon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A4F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Alex Maxwell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A4F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Ruben Murillo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A4F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Brandon Santos (Lead)</a:t>
            </a:r>
          </a:p>
        </p:txBody>
      </p:sp>
    </p:spTree>
    <p:extLst>
      <p:ext uri="{BB962C8B-B14F-4D97-AF65-F5344CB8AC3E}">
        <p14:creationId xmlns:p14="http://schemas.microsoft.com/office/powerpoint/2010/main" val="43483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5471-12B2-43A0-93D0-5C2523A0C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Requirements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C43459B-E3DA-4E76-8F15-6301172806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927737"/>
              </p:ext>
            </p:extLst>
          </p:nvPr>
        </p:nvGraphicFramePr>
        <p:xfrm>
          <a:off x="874071" y="2279752"/>
          <a:ext cx="10443857" cy="2665406"/>
        </p:xfrm>
        <a:graphic>
          <a:graphicData uri="http://schemas.openxmlformats.org/drawingml/2006/table">
            <a:tbl>
              <a:tblPr/>
              <a:tblGrid>
                <a:gridCol w="2708957">
                  <a:extLst>
                    <a:ext uri="{9D8B030D-6E8A-4147-A177-3AD203B41FA5}">
                      <a16:colId xmlns:a16="http://schemas.microsoft.com/office/drawing/2014/main" val="1090001239"/>
                    </a:ext>
                  </a:extLst>
                </a:gridCol>
                <a:gridCol w="1411097">
                  <a:extLst>
                    <a:ext uri="{9D8B030D-6E8A-4147-A177-3AD203B41FA5}">
                      <a16:colId xmlns:a16="http://schemas.microsoft.com/office/drawing/2014/main" val="1756528031"/>
                    </a:ext>
                  </a:extLst>
                </a:gridCol>
                <a:gridCol w="2543458">
                  <a:extLst>
                    <a:ext uri="{9D8B030D-6E8A-4147-A177-3AD203B41FA5}">
                      <a16:colId xmlns:a16="http://schemas.microsoft.com/office/drawing/2014/main" val="828191009"/>
                    </a:ext>
                  </a:extLst>
                </a:gridCol>
                <a:gridCol w="1942435">
                  <a:extLst>
                    <a:ext uri="{9D8B030D-6E8A-4147-A177-3AD203B41FA5}">
                      <a16:colId xmlns:a16="http://schemas.microsoft.com/office/drawing/2014/main" val="626074820"/>
                    </a:ext>
                  </a:extLst>
                </a:gridCol>
                <a:gridCol w="1837910">
                  <a:extLst>
                    <a:ext uri="{9D8B030D-6E8A-4147-A177-3AD203B41FA5}">
                      <a16:colId xmlns:a16="http://schemas.microsoft.com/office/drawing/2014/main" val="929891008"/>
                    </a:ext>
                  </a:extLst>
                </a:gridCol>
              </a:tblGrid>
              <a:tr h="33448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Type of Constraint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Applied Body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Source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Constraint Met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49660"/>
                  </a:ext>
                </a:extLst>
              </a:tr>
              <a:tr h="4703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[lbs.]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powertrain system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Sub-team allocation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328148"/>
                  </a:ext>
                </a:extLst>
              </a:tr>
              <a:tr h="33448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Volume inside duct [in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Powertrain within the duct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Structures team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521718"/>
                  </a:ext>
                </a:extLst>
              </a:tr>
              <a:tr h="58534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 Volume [in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 within the ducted walls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Structures team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884483"/>
                  </a:ext>
                </a:extLst>
              </a:tr>
              <a:tr h="4703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Demand Range [kW]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3.4 - 5.5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Propulsion systems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Flight team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427222"/>
                  </a:ext>
                </a:extLst>
              </a:tr>
              <a:tr h="4703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Flight Time Range [hrs]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 - 12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powertrain system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Client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Yes *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664222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BD239B44-BE4F-42BC-8FE0-12D840033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78920-A49D-4600-87AD-EFE788277D3E}"/>
              </a:ext>
            </a:extLst>
          </p:cNvPr>
          <p:cNvSpPr txBox="1"/>
          <p:nvPr/>
        </p:nvSpPr>
        <p:spPr>
          <a:xfrm>
            <a:off x="4367211" y="1698061"/>
            <a:ext cx="3457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Table 1: Functional Requirements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FCFA1-D0E4-4301-BEEF-6684D296495C}"/>
              </a:ext>
            </a:extLst>
          </p:cNvPr>
          <p:cNvSpPr txBox="1"/>
          <p:nvPr/>
        </p:nvSpPr>
        <p:spPr>
          <a:xfrm>
            <a:off x="7860353" y="4938237"/>
            <a:ext cx="3457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 Only 4 hours of fligh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t were met.</a:t>
            </a:r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70E890CF-5E21-408F-9FF3-A6DC98E913C3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10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727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069DCD-49DD-4AD3-AE27-5E4BA81C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F47684-E630-49B5-BB61-334191903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84" y="53167"/>
            <a:ext cx="10147177" cy="662098"/>
          </a:xfrm>
        </p:spPr>
        <p:txBody>
          <a:bodyPr/>
          <a:lstStyle/>
          <a:p>
            <a:r>
              <a:rPr lang="en-US"/>
              <a:t>Design 1 engine selection process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A972AF8-2BF2-460F-BA30-151F02243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48227"/>
              </p:ext>
            </p:extLst>
          </p:nvPr>
        </p:nvGraphicFramePr>
        <p:xfrm>
          <a:off x="668915" y="2936700"/>
          <a:ext cx="10854169" cy="3086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959">
                  <a:extLst>
                    <a:ext uri="{9D8B030D-6E8A-4147-A177-3AD203B41FA5}">
                      <a16:colId xmlns:a16="http://schemas.microsoft.com/office/drawing/2014/main" val="420688261"/>
                    </a:ext>
                  </a:extLst>
                </a:gridCol>
                <a:gridCol w="2029641">
                  <a:extLst>
                    <a:ext uri="{9D8B030D-6E8A-4147-A177-3AD203B41FA5}">
                      <a16:colId xmlns:a16="http://schemas.microsoft.com/office/drawing/2014/main" val="3370482267"/>
                    </a:ext>
                  </a:extLst>
                </a:gridCol>
                <a:gridCol w="2912094">
                  <a:extLst>
                    <a:ext uri="{9D8B030D-6E8A-4147-A177-3AD203B41FA5}">
                      <a16:colId xmlns:a16="http://schemas.microsoft.com/office/drawing/2014/main" val="3246323906"/>
                    </a:ext>
                  </a:extLst>
                </a:gridCol>
                <a:gridCol w="2483475">
                  <a:extLst>
                    <a:ext uri="{9D8B030D-6E8A-4147-A177-3AD203B41FA5}">
                      <a16:colId xmlns:a16="http://schemas.microsoft.com/office/drawing/2014/main" val="785987573"/>
                    </a:ext>
                  </a:extLst>
                </a:gridCol>
              </a:tblGrid>
              <a:tr h="37633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Engine 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RCV 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Desert Aircraft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Power4Flight *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4525171"/>
                  </a:ext>
                </a:extLst>
              </a:tr>
              <a:tr h="40511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Power Demand [kW]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4.2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7.3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7.5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3424970"/>
                  </a:ext>
                </a:extLst>
              </a:tr>
              <a:tr h="516823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Weight  [lb.]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6.6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5.6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9.5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9600819"/>
                  </a:ext>
                </a:extLst>
              </a:tr>
              <a:tr h="384787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Power/Weight [kW/lb.]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0.64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1.31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0.79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4656994"/>
                  </a:ext>
                </a:extLst>
              </a:tr>
              <a:tr h="40511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Operating RPM 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  1100-8500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  1100-6800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  1100-7000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5400864"/>
                  </a:ext>
                </a:extLst>
              </a:tr>
              <a:tr h="37633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Size [in</a:t>
                      </a:r>
                      <a:r>
                        <a:rPr lang="en-US" sz="2800" kern="1200" baseline="30000">
                          <a:effectLst/>
                        </a:rPr>
                        <a:t>3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542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304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490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2894907"/>
                  </a:ext>
                </a:extLst>
              </a:tr>
              <a:tr h="37633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BSFC  [g/kW-Hr]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330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580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</a:rPr>
                        <a:t>470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8933393"/>
                  </a:ext>
                </a:extLst>
              </a:tr>
            </a:tbl>
          </a:graphicData>
        </a:graphic>
      </p:graphicFrame>
      <p:pic>
        <p:nvPicPr>
          <p:cNvPr id="7" name="Picture 7">
            <a:extLst>
              <a:ext uri="{FF2B5EF4-FFF2-40B4-BE49-F238E27FC236}">
                <a16:creationId xmlns:a16="http://schemas.microsoft.com/office/drawing/2014/main" id="{C795F1B9-B1A9-4E5E-8EB1-0EB3FF5E3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345" y="1097703"/>
            <a:ext cx="1895825" cy="132632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866BA24-355E-4CEA-B2A9-98547E4C7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886" y="895137"/>
            <a:ext cx="2017846" cy="148024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BD2847A-4E1C-4F2D-8C1B-6CF64C42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413" y="876300"/>
            <a:ext cx="1751043" cy="1573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6A9701-CCC4-447D-9A7A-CE947DB223A4}"/>
              </a:ext>
            </a:extLst>
          </p:cNvPr>
          <p:cNvSpPr txBox="1"/>
          <p:nvPr/>
        </p:nvSpPr>
        <p:spPr>
          <a:xfrm>
            <a:off x="3772905" y="2555254"/>
            <a:ext cx="56820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Table 2: Previous Engine Considerations [1] [2] [3] </a:t>
            </a:r>
          </a:p>
        </p:txBody>
      </p:sp>
    </p:spTree>
    <p:extLst>
      <p:ext uri="{BB962C8B-B14F-4D97-AF65-F5344CB8AC3E}">
        <p14:creationId xmlns:p14="http://schemas.microsoft.com/office/powerpoint/2010/main" val="2406308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ransport, disk brake&#10;&#10;Description automatically generated">
            <a:extLst>
              <a:ext uri="{FF2B5EF4-FFF2-40B4-BE49-F238E27FC236}">
                <a16:creationId xmlns:a16="http://schemas.microsoft.com/office/drawing/2014/main" id="{3BCCAE12-B06B-422E-87AA-074E8E30F4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71" y="794635"/>
            <a:ext cx="2606266" cy="18594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81686-329F-49FE-898F-7F14C287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C141DA-7260-4A6D-96A6-DBF325196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Generators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D2DECD-8165-4220-A636-083ECA8CD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65" y="635489"/>
            <a:ext cx="1778458" cy="1841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39F3D5-C1F0-4C40-8CF4-1E162FE85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00" y="891626"/>
            <a:ext cx="1990725" cy="1665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BEC09B-1005-4913-BE32-0B26B3FDEA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702" y="910965"/>
            <a:ext cx="1657680" cy="1626782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471376E-1309-46CD-AD6D-81AD15FAB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162017"/>
              </p:ext>
            </p:extLst>
          </p:nvPr>
        </p:nvGraphicFramePr>
        <p:xfrm>
          <a:off x="1109620" y="2889707"/>
          <a:ext cx="10713411" cy="294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691">
                  <a:extLst>
                    <a:ext uri="{9D8B030D-6E8A-4147-A177-3AD203B41FA5}">
                      <a16:colId xmlns:a16="http://schemas.microsoft.com/office/drawing/2014/main" val="1056356169"/>
                    </a:ext>
                  </a:extLst>
                </a:gridCol>
                <a:gridCol w="2122311">
                  <a:extLst>
                    <a:ext uri="{9D8B030D-6E8A-4147-A177-3AD203B41FA5}">
                      <a16:colId xmlns:a16="http://schemas.microsoft.com/office/drawing/2014/main" val="2639997948"/>
                    </a:ext>
                  </a:extLst>
                </a:gridCol>
                <a:gridCol w="2370667">
                  <a:extLst>
                    <a:ext uri="{9D8B030D-6E8A-4147-A177-3AD203B41FA5}">
                      <a16:colId xmlns:a16="http://schemas.microsoft.com/office/drawing/2014/main" val="4084325237"/>
                    </a:ext>
                  </a:extLst>
                </a:gridCol>
                <a:gridCol w="2212622">
                  <a:extLst>
                    <a:ext uri="{9D8B030D-6E8A-4147-A177-3AD203B41FA5}">
                      <a16:colId xmlns:a16="http://schemas.microsoft.com/office/drawing/2014/main" val="2314972348"/>
                    </a:ext>
                  </a:extLst>
                </a:gridCol>
                <a:gridCol w="1979120">
                  <a:extLst>
                    <a:ext uri="{9D8B030D-6E8A-4147-A177-3AD203B41FA5}">
                      <a16:colId xmlns:a16="http://schemas.microsoft.com/office/drawing/2014/main" val="3854846260"/>
                    </a:ext>
                  </a:extLst>
                </a:gridCol>
              </a:tblGrid>
              <a:tr h="582077"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Model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ePropelled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Sullivan-03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Sullivan-01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Sullivan-07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6477929"/>
                  </a:ext>
                </a:extLst>
              </a:tr>
              <a:tr h="484274"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RPM Range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2000-9000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2500-7500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2500-7500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2500-5000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3690047"/>
                  </a:ext>
                </a:extLst>
              </a:tr>
              <a:tr h="332616"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Range [W]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1200-8500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3700-11400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2300-6750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2600-6000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6772410"/>
                  </a:ext>
                </a:extLst>
              </a:tr>
              <a:tr h="484274"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Dimensions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 x 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 x 1.7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 x 1.8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 x 3.0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6067504"/>
                  </a:ext>
                </a:extLst>
              </a:tr>
              <a:tr h="484274"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[lb]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3194086"/>
                  </a:ext>
                </a:extLst>
              </a:tr>
              <a:tr h="582077"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ctr" fontAlgn="ctr">
                        <a:buFont typeface="Arial"/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8948772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CAFEC5F-8A9A-4255-A93E-A04BD659B425}"/>
              </a:ext>
            </a:extLst>
          </p:cNvPr>
          <p:cNvSpPr txBox="1"/>
          <p:nvPr/>
        </p:nvSpPr>
        <p:spPr>
          <a:xfrm>
            <a:off x="4634565" y="2557087"/>
            <a:ext cx="417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Table 3: Design 1 Generators [4],[5],[6],[7]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6A552B-BD3D-4893-8888-A78DCD819886}"/>
              </a:ext>
            </a:extLst>
          </p:cNvPr>
          <p:cNvSpPr/>
          <p:nvPr/>
        </p:nvSpPr>
        <p:spPr>
          <a:xfrm>
            <a:off x="3128211" y="2889707"/>
            <a:ext cx="2133600" cy="2949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45543-5D32-4A53-BFAB-D0C34258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F69C5A-7997-47EC-9B68-201B7CC4E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33" y="147165"/>
            <a:ext cx="10854171" cy="1143000"/>
          </a:xfrm>
        </p:spPr>
        <p:txBody>
          <a:bodyPr/>
          <a:lstStyle/>
          <a:p>
            <a:r>
              <a:rPr lang="en-US">
                <a:latin typeface="+mn-lt"/>
              </a:rPr>
              <a:t>Selection of Engine &amp; Generator</a:t>
            </a:r>
          </a:p>
        </p:txBody>
      </p:sp>
      <p:pic>
        <p:nvPicPr>
          <p:cNvPr id="6" name="Picture 12" descr="A picture containing indoor, table, motorcycle, toy&#10;&#10;Description automatically generated">
            <a:extLst>
              <a:ext uri="{FF2B5EF4-FFF2-40B4-BE49-F238E27FC236}">
                <a16:creationId xmlns:a16="http://schemas.microsoft.com/office/drawing/2014/main" id="{62E3476A-5B1A-488A-A548-61DA387D4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339" y="941551"/>
            <a:ext cx="2659978" cy="2892075"/>
          </a:xfrm>
          <a:prstGeom prst="rect">
            <a:avLst/>
          </a:prstGeom>
        </p:spPr>
      </p:pic>
      <p:pic>
        <p:nvPicPr>
          <p:cNvPr id="7" name="Content Placeholder 6" descr="A picture containing transport, disk brake&#10;&#10;Description automatically generated">
            <a:extLst>
              <a:ext uri="{FF2B5EF4-FFF2-40B4-BE49-F238E27FC236}">
                <a16:creationId xmlns:a16="http://schemas.microsoft.com/office/drawing/2014/main" id="{6FBF406B-71B5-4C44-890F-0E2E5B1D8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45" y="1290165"/>
            <a:ext cx="3291516" cy="23483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53710-BFD0-47A3-AAC1-5929AFD97813}"/>
              </a:ext>
            </a:extLst>
          </p:cNvPr>
          <p:cNvSpPr txBox="1"/>
          <p:nvPr/>
        </p:nvSpPr>
        <p:spPr>
          <a:xfrm>
            <a:off x="1437551" y="4360376"/>
            <a:ext cx="4999830" cy="160043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B150i engine with SG6000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Compatibility across electrical components </a:t>
            </a:r>
            <a:endParaRPr lang="en-US" sz="2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Fits Power and RPM requirements</a:t>
            </a:r>
            <a:endParaRPr lang="en-US" sz="2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Meets volumetric duct constraint</a:t>
            </a:r>
            <a:endParaRPr lang="en-US" sz="2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C311D7-41CF-4052-B575-6B005F4CCE7A}"/>
              </a:ext>
            </a:extLst>
          </p:cNvPr>
          <p:cNvSpPr txBox="1"/>
          <p:nvPr/>
        </p:nvSpPr>
        <p:spPr>
          <a:xfrm>
            <a:off x="2552700" y="3833626"/>
            <a:ext cx="708659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0" i="0">
                <a:solidFill>
                  <a:srgbClr val="000000"/>
                </a:solidFill>
                <a:effectLst/>
              </a:rPr>
              <a:t>Figure 5: </a:t>
            </a:r>
            <a:r>
              <a:rPr lang="en-US">
                <a:solidFill>
                  <a:srgbClr val="000000"/>
                </a:solidFill>
              </a:rPr>
              <a:t>Design 1 Engine</a:t>
            </a:r>
            <a:r>
              <a:rPr lang="en-US" b="0" i="0">
                <a:solidFill>
                  <a:srgbClr val="000000"/>
                </a:solidFill>
                <a:effectLst/>
              </a:rPr>
              <a:t> &amp; Generator selected [3] [4]</a:t>
            </a:r>
          </a:p>
        </p:txBody>
      </p:sp>
    </p:spTree>
    <p:extLst>
      <p:ext uri="{BB962C8B-B14F-4D97-AF65-F5344CB8AC3E}">
        <p14:creationId xmlns:p14="http://schemas.microsoft.com/office/powerpoint/2010/main" val="63156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5A92B-B9C7-4F62-85D6-0A18B9DF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 descr="A close-up of a shoe&#10;&#10;Description automatically generated with low confidence">
            <a:extLst>
              <a:ext uri="{FF2B5EF4-FFF2-40B4-BE49-F238E27FC236}">
                <a16:creationId xmlns:a16="http://schemas.microsoft.com/office/drawing/2014/main" id="{E4FB0D53-11C4-48F7-ACDC-1CFE80D4E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2" y="1275182"/>
            <a:ext cx="3895297" cy="4730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02CE5C-ED2A-4A39-95A0-64E7EC847074}"/>
              </a:ext>
            </a:extLst>
          </p:cNvPr>
          <p:cNvSpPr txBox="1"/>
          <p:nvPr/>
        </p:nvSpPr>
        <p:spPr>
          <a:xfrm>
            <a:off x="5858973" y="2070745"/>
            <a:ext cx="5324086" cy="258532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Designed to keep the engine in optimum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Allows to maintain a better fuel efficiency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Light weight 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Compact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Approximately 97 percent efficiency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B7C7B7-DA80-4E2E-ACC8-E3C1BC36860A}"/>
              </a:ext>
            </a:extLst>
          </p:cNvPr>
          <p:cNvCxnSpPr>
            <a:cxnSpLocks/>
          </p:cNvCxnSpPr>
          <p:nvPr/>
        </p:nvCxnSpPr>
        <p:spPr>
          <a:xfrm flipH="1">
            <a:off x="4198777" y="1380931"/>
            <a:ext cx="531843" cy="4478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AC8B681-360E-4C3D-BDCF-8FB0FC1746BE}"/>
              </a:ext>
            </a:extLst>
          </p:cNvPr>
          <p:cNvSpPr txBox="1"/>
          <p:nvPr/>
        </p:nvSpPr>
        <p:spPr>
          <a:xfrm>
            <a:off x="4655975" y="1180714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Ring Gear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3EDD03-B9C9-4E7A-8385-B998B535C47A}"/>
              </a:ext>
            </a:extLst>
          </p:cNvPr>
          <p:cNvCxnSpPr>
            <a:cxnSpLocks/>
          </p:cNvCxnSpPr>
          <p:nvPr/>
        </p:nvCxnSpPr>
        <p:spPr>
          <a:xfrm flipH="1" flipV="1">
            <a:off x="3517642" y="4749284"/>
            <a:ext cx="1138333" cy="7807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0EF5684-5D33-484B-8E80-83181EB6850C}"/>
              </a:ext>
            </a:extLst>
          </p:cNvPr>
          <p:cNvSpPr txBox="1"/>
          <p:nvPr/>
        </p:nvSpPr>
        <p:spPr>
          <a:xfrm>
            <a:off x="4586136" y="5451252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Sun Gear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99D4FB5-75C6-4619-836B-9C9E26DDA9A0}"/>
              </a:ext>
            </a:extLst>
          </p:cNvPr>
          <p:cNvCxnSpPr>
            <a:cxnSpLocks/>
          </p:cNvCxnSpPr>
          <p:nvPr/>
        </p:nvCxnSpPr>
        <p:spPr>
          <a:xfrm>
            <a:off x="1838131" y="1894517"/>
            <a:ext cx="877077" cy="419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C0C9E56-0257-4021-9899-45ACCE0F041A}"/>
              </a:ext>
            </a:extLst>
          </p:cNvPr>
          <p:cNvSpPr txBox="1"/>
          <p:nvPr/>
        </p:nvSpPr>
        <p:spPr>
          <a:xfrm>
            <a:off x="416937" y="1580630"/>
            <a:ext cx="166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Planetary Gears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7EF2141-0D24-4277-8F16-65C8C073BF76}"/>
              </a:ext>
            </a:extLst>
          </p:cNvPr>
          <p:cNvCxnSpPr>
            <a:cxnSpLocks/>
          </p:cNvCxnSpPr>
          <p:nvPr/>
        </p:nvCxnSpPr>
        <p:spPr>
          <a:xfrm>
            <a:off x="1166327" y="2908296"/>
            <a:ext cx="1996751" cy="7321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6AFA3D0-72B3-441A-AB16-8AEDF00C62D0}"/>
              </a:ext>
            </a:extLst>
          </p:cNvPr>
          <p:cNvSpPr txBox="1"/>
          <p:nvPr/>
        </p:nvSpPr>
        <p:spPr>
          <a:xfrm>
            <a:off x="416937" y="2672897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Carrier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76ED6F-B633-404F-8D36-431A08F56129}"/>
              </a:ext>
            </a:extLst>
          </p:cNvPr>
          <p:cNvSpPr txBox="1"/>
          <p:nvPr/>
        </p:nvSpPr>
        <p:spPr>
          <a:xfrm>
            <a:off x="-380222" y="5941746"/>
            <a:ext cx="708659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0" i="0">
                <a:solidFill>
                  <a:srgbClr val="000000"/>
                </a:solidFill>
                <a:effectLst/>
              </a:rPr>
              <a:t>Figure 6: </a:t>
            </a:r>
            <a:r>
              <a:rPr lang="en-US">
                <a:solidFill>
                  <a:srgbClr val="000000"/>
                </a:solidFill>
              </a:rPr>
              <a:t>Design 1 Planetary Gearbox</a:t>
            </a:r>
            <a:r>
              <a:rPr lang="en-US" b="0" i="0">
                <a:solidFill>
                  <a:srgbClr val="000000"/>
                </a:solidFill>
                <a:effectLst/>
              </a:rPr>
              <a:t> [8]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2C99B44-8C0B-4066-BD5C-3742C2C46DBB}"/>
              </a:ext>
            </a:extLst>
          </p:cNvPr>
          <p:cNvSpPr txBox="1">
            <a:spLocks/>
          </p:cNvSpPr>
          <p:nvPr/>
        </p:nvSpPr>
        <p:spPr>
          <a:xfrm>
            <a:off x="715211" y="593702"/>
            <a:ext cx="108541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933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Arial"/>
              </a:rPr>
              <a:t>Planetary Gear Box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j-ea"/>
              <a:cs typeface="Arial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352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6313F-A983-4AAC-81AB-1BAF6D9C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E47F80-691E-439D-A19C-BFCB6459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Planetary Gear Box Location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4D5A53-D8F2-4EFD-9D57-7770D18858A1}"/>
              </a:ext>
            </a:extLst>
          </p:cNvPr>
          <p:cNvSpPr/>
          <p:nvPr/>
        </p:nvSpPr>
        <p:spPr>
          <a:xfrm>
            <a:off x="2603797" y="3446013"/>
            <a:ext cx="1022042" cy="10188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AF0033-A1FE-4270-8633-C271DEFC48D0}"/>
              </a:ext>
            </a:extLst>
          </p:cNvPr>
          <p:cNvSpPr/>
          <p:nvPr/>
        </p:nvSpPr>
        <p:spPr>
          <a:xfrm>
            <a:off x="4463587" y="3499573"/>
            <a:ext cx="1163546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Generator</a:t>
            </a:r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FD5F1392-5224-45CB-8D0C-739CADE32EFA}"/>
              </a:ext>
            </a:extLst>
          </p:cNvPr>
          <p:cNvSpPr/>
          <p:nvPr/>
        </p:nvSpPr>
        <p:spPr>
          <a:xfrm rot="5400000">
            <a:off x="3802397" y="3557429"/>
            <a:ext cx="484632" cy="79868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EBE77A-CF11-4915-BA97-D88E615A7466}"/>
              </a:ext>
            </a:extLst>
          </p:cNvPr>
          <p:cNvSpPr/>
          <p:nvPr/>
        </p:nvSpPr>
        <p:spPr>
          <a:xfrm>
            <a:off x="6437376" y="3459424"/>
            <a:ext cx="1163546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Gearbox</a:t>
            </a:r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756D82EF-703E-47ED-8D9F-93D057D7292E}"/>
              </a:ext>
            </a:extLst>
          </p:cNvPr>
          <p:cNvSpPr/>
          <p:nvPr/>
        </p:nvSpPr>
        <p:spPr>
          <a:xfrm rot="5400000">
            <a:off x="5766958" y="3556314"/>
            <a:ext cx="558097" cy="79868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1527FB25-EEC6-45ED-8414-BE0879062240}"/>
              </a:ext>
            </a:extLst>
          </p:cNvPr>
          <p:cNvSpPr/>
          <p:nvPr/>
        </p:nvSpPr>
        <p:spPr>
          <a:xfrm rot="5400000">
            <a:off x="7757950" y="3557188"/>
            <a:ext cx="484632" cy="79868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5D08A-18E7-4B9A-B598-F9F1C8269759}"/>
              </a:ext>
            </a:extLst>
          </p:cNvPr>
          <p:cNvSpPr/>
          <p:nvPr/>
        </p:nvSpPr>
        <p:spPr>
          <a:xfrm>
            <a:off x="8399611" y="3429000"/>
            <a:ext cx="1163546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Fan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7B8A2A-F434-4148-A5DF-A693C5B021BE}"/>
              </a:ext>
            </a:extLst>
          </p:cNvPr>
          <p:cNvSpPr txBox="1"/>
          <p:nvPr/>
        </p:nvSpPr>
        <p:spPr>
          <a:xfrm>
            <a:off x="715211" y="1974534"/>
            <a:ext cx="276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Step-Down Gear Design: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A06580-49EF-4221-93D8-AB87288C4A73}"/>
              </a:ext>
            </a:extLst>
          </p:cNvPr>
          <p:cNvSpPr txBox="1"/>
          <p:nvPr/>
        </p:nvSpPr>
        <p:spPr>
          <a:xfrm>
            <a:off x="2476558" y="4560586"/>
            <a:ext cx="708659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0" i="0">
                <a:solidFill>
                  <a:srgbClr val="000000"/>
                </a:solidFill>
                <a:effectLst/>
              </a:rPr>
              <a:t>Figure 7: </a:t>
            </a:r>
            <a:r>
              <a:rPr lang="en-US">
                <a:solidFill>
                  <a:srgbClr val="000000"/>
                </a:solidFill>
              </a:rPr>
              <a:t>Planetary Gearbox Location Option 1</a:t>
            </a:r>
            <a:endParaRPr lang="en-US" b="0" i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3981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3898E25-07C9-4A4A-A86C-905BC75C9EBD}"/>
              </a:ext>
            </a:extLst>
          </p:cNvPr>
          <p:cNvSpPr txBox="1">
            <a:spLocks/>
          </p:cNvSpPr>
          <p:nvPr/>
        </p:nvSpPr>
        <p:spPr>
          <a:xfrm>
            <a:off x="715211" y="593702"/>
            <a:ext cx="108541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933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Arial"/>
              </a:rPr>
              <a:t>Planetary Gear Box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j-ea"/>
              <a:cs typeface="Arial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784E7F-3643-418A-A232-1A36E47280F7}"/>
              </a:ext>
            </a:extLst>
          </p:cNvPr>
          <p:cNvSpPr txBox="1"/>
          <p:nvPr/>
        </p:nvSpPr>
        <p:spPr>
          <a:xfrm>
            <a:off x="622618" y="1262686"/>
            <a:ext cx="10093508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Gearbox Option 1: Step Down Gear</a:t>
            </a:r>
          </a:p>
          <a:p>
            <a:pPr marL="800100" lvl="1" indent="-342900" defTabSz="457189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>
                <a:latin typeface="Calibri" panose="020F0502020204030204"/>
                <a:cs typeface="Arial"/>
              </a:rPr>
              <a:t>Motive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: Ducted fan RPM for </a:t>
            </a:r>
            <a:r>
              <a:rPr lang="en-US">
                <a:latin typeface="Calibri" panose="020F0502020204030204"/>
                <a:cs typeface="Arial"/>
              </a:rPr>
              <a:t>hover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&lt; engine optimum RPM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800100" lvl="1" indent="-342900" defTabSz="457189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>
                <a:latin typeface="Calibri" panose="020F0502020204030204"/>
                <a:cs typeface="Arial"/>
              </a:rPr>
              <a:t>Objective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: Optimum RPM &amp; power for B150i engine </a:t>
            </a:r>
            <a:r>
              <a:rPr lang="en-US">
                <a:latin typeface="Calibri" panose="020F0502020204030204"/>
                <a:cs typeface="Arial"/>
              </a:rPr>
              <a:t>(two-cylinder piston engine)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800100" lvl="1" indent="-342900" defTabSz="457189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>
                <a:latin typeface="Calibri" panose="020F0502020204030204"/>
                <a:cs typeface="Arial"/>
              </a:rPr>
              <a:t>Outcome: Engine and generator spin at 6500 RPM</a:t>
            </a:r>
          </a:p>
          <a:p>
            <a:pPr lvl="3" defTabSz="457189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>
                <a:latin typeface="Calibri" panose="020F0502020204030204"/>
                <a:cs typeface="Arial"/>
              </a:rPr>
              <a:t>        Ducted fan spins 3900 RPM 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342900" marR="0" lvl="0" indent="-342900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B3EC4C9-0CBC-48B6-92F8-B9330B1AD6A5}"/>
              </a:ext>
            </a:extLst>
          </p:cNvPr>
          <p:cNvGraphicFramePr>
            <a:graphicFrameLocks noGrp="1"/>
          </p:cNvGraphicFramePr>
          <p:nvPr/>
        </p:nvGraphicFramePr>
        <p:xfrm>
          <a:off x="622618" y="3258956"/>
          <a:ext cx="11232499" cy="1472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0262">
                  <a:extLst>
                    <a:ext uri="{9D8B030D-6E8A-4147-A177-3AD203B41FA5}">
                      <a16:colId xmlns:a16="http://schemas.microsoft.com/office/drawing/2014/main" val="2846327684"/>
                    </a:ext>
                  </a:extLst>
                </a:gridCol>
                <a:gridCol w="1895452">
                  <a:extLst>
                    <a:ext uri="{9D8B030D-6E8A-4147-A177-3AD203B41FA5}">
                      <a16:colId xmlns:a16="http://schemas.microsoft.com/office/drawing/2014/main" val="3973128655"/>
                    </a:ext>
                  </a:extLst>
                </a:gridCol>
                <a:gridCol w="2751669">
                  <a:extLst>
                    <a:ext uri="{9D8B030D-6E8A-4147-A177-3AD203B41FA5}">
                      <a16:colId xmlns:a16="http://schemas.microsoft.com/office/drawing/2014/main" val="2998098095"/>
                    </a:ext>
                  </a:extLst>
                </a:gridCol>
                <a:gridCol w="1579720">
                  <a:extLst>
                    <a:ext uri="{9D8B030D-6E8A-4147-A177-3AD203B41FA5}">
                      <a16:colId xmlns:a16="http://schemas.microsoft.com/office/drawing/2014/main" val="3385666299"/>
                    </a:ext>
                  </a:extLst>
                </a:gridCol>
                <a:gridCol w="2275396">
                  <a:extLst>
                    <a:ext uri="{9D8B030D-6E8A-4147-A177-3AD203B41FA5}">
                      <a16:colId xmlns:a16="http://schemas.microsoft.com/office/drawing/2014/main" val="4049980182"/>
                    </a:ext>
                  </a:extLst>
                </a:gridCol>
              </a:tblGrid>
              <a:tr h="6042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Gearbox Type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91" marR="15091" marT="15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Engine RPM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91" marR="15091" marT="15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Step Down Gear RPM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91" marR="15091" marT="15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Flight RPM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91" marR="15091" marT="15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Difference </a:t>
                      </a:r>
                    </a:p>
                  </a:txBody>
                  <a:tcPr marL="15091" marR="15091" marT="15091" marB="0" anchor="ctr"/>
                </a:tc>
                <a:extLst>
                  <a:ext uri="{0D108BD9-81ED-4DB2-BD59-A6C34878D82A}">
                    <a16:rowId xmlns:a16="http://schemas.microsoft.com/office/drawing/2014/main" val="845559525"/>
                  </a:ext>
                </a:extLst>
              </a:tr>
              <a:tr h="6042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Step Down Gearbox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91" marR="15091" marT="15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91" marR="15091" marT="15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3900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91" marR="15091" marT="15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3553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091" marR="15091" marT="150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10%</a:t>
                      </a:r>
                    </a:p>
                  </a:txBody>
                  <a:tcPr marL="15091" marR="15091" marT="15091" marB="0" anchor="ctr"/>
                </a:tc>
                <a:extLst>
                  <a:ext uri="{0D108BD9-81ED-4DB2-BD59-A6C34878D82A}">
                    <a16:rowId xmlns:a16="http://schemas.microsoft.com/office/drawing/2014/main" val="159267384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967F467-8E2A-4C16-A6BB-C6CED7363AF5}"/>
              </a:ext>
            </a:extLst>
          </p:cNvPr>
          <p:cNvSpPr txBox="1"/>
          <p:nvPr/>
        </p:nvSpPr>
        <p:spPr>
          <a:xfrm>
            <a:off x="2622112" y="2889624"/>
            <a:ext cx="609452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 4: Step Down Gear Parameters For Hover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BBB905-0797-4A50-A9F0-7931D8A1A4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4526" y="63628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16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6313F-A983-4AAC-81AB-1BAF6D9C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E47F80-691E-439D-A19C-BFCB6459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Planetary Gear Box Location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33047-32C7-4E94-B8EB-FC5B1C693EC7}"/>
              </a:ext>
            </a:extLst>
          </p:cNvPr>
          <p:cNvSpPr/>
          <p:nvPr/>
        </p:nvSpPr>
        <p:spPr>
          <a:xfrm>
            <a:off x="3195162" y="2964990"/>
            <a:ext cx="1022042" cy="10188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B8DAF3-E1D5-4D98-B161-683EC468A61A}"/>
              </a:ext>
            </a:extLst>
          </p:cNvPr>
          <p:cNvSpPr/>
          <p:nvPr/>
        </p:nvSpPr>
        <p:spPr>
          <a:xfrm>
            <a:off x="7018286" y="3013890"/>
            <a:ext cx="1163546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Generator</a:t>
            </a:r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D2004224-B654-4EF9-B1EB-13FDA1869FE8}"/>
              </a:ext>
            </a:extLst>
          </p:cNvPr>
          <p:cNvSpPr/>
          <p:nvPr/>
        </p:nvSpPr>
        <p:spPr>
          <a:xfrm rot="5400000">
            <a:off x="4374233" y="3037125"/>
            <a:ext cx="484632" cy="79868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E66CB2-1B8E-4F60-9CAD-9DAC255B6B95}"/>
              </a:ext>
            </a:extLst>
          </p:cNvPr>
          <p:cNvSpPr/>
          <p:nvPr/>
        </p:nvSpPr>
        <p:spPr>
          <a:xfrm>
            <a:off x="5015894" y="2979269"/>
            <a:ext cx="1163546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Gearbox</a:t>
            </a:r>
            <a:endParaRPr lang="en-US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63AEF9A3-85E2-42BE-BEDC-AE1B7496ACFA}"/>
              </a:ext>
            </a:extLst>
          </p:cNvPr>
          <p:cNvSpPr/>
          <p:nvPr/>
        </p:nvSpPr>
        <p:spPr>
          <a:xfrm rot="5400000">
            <a:off x="6356547" y="3075056"/>
            <a:ext cx="484632" cy="79868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AEE6E2-2E04-425E-9130-32F075AD5999}"/>
              </a:ext>
            </a:extLst>
          </p:cNvPr>
          <p:cNvSpPr txBox="1"/>
          <p:nvPr/>
        </p:nvSpPr>
        <p:spPr>
          <a:xfrm>
            <a:off x="832522" y="2027753"/>
            <a:ext cx="248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Step-Up Gear Design: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3CA983-EF19-4721-9AAB-EC38449CB924}"/>
              </a:ext>
            </a:extLst>
          </p:cNvPr>
          <p:cNvSpPr txBox="1"/>
          <p:nvPr/>
        </p:nvSpPr>
        <p:spPr>
          <a:xfrm>
            <a:off x="2073759" y="4108553"/>
            <a:ext cx="708659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0" i="0">
                <a:solidFill>
                  <a:srgbClr val="000000"/>
                </a:solidFill>
                <a:effectLst/>
              </a:rPr>
              <a:t>Figure 8: </a:t>
            </a:r>
            <a:r>
              <a:rPr lang="en-US">
                <a:solidFill>
                  <a:srgbClr val="000000"/>
                </a:solidFill>
              </a:rPr>
              <a:t>Planetary Gearbox Location Option 2</a:t>
            </a:r>
            <a:endParaRPr lang="en-US" b="0" i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F50F55-0EE3-44E4-A3AE-4E08A4298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8" t="61740" r="27476" b="22950"/>
          <a:stretch/>
        </p:blipFill>
        <p:spPr>
          <a:xfrm>
            <a:off x="1988597" y="4869721"/>
            <a:ext cx="4811697" cy="101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6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198F18-9C54-461D-B613-5C3F3544E245}"/>
              </a:ext>
            </a:extLst>
          </p:cNvPr>
          <p:cNvSpPr txBox="1">
            <a:spLocks/>
          </p:cNvSpPr>
          <p:nvPr/>
        </p:nvSpPr>
        <p:spPr>
          <a:xfrm>
            <a:off x="715211" y="593702"/>
            <a:ext cx="108541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933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"/>
              </a:rPr>
              <a:t>Planetary Gear Box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F44A3-91F8-4741-9AA4-3D7F27F18E71}"/>
              </a:ext>
            </a:extLst>
          </p:cNvPr>
          <p:cNvSpPr txBox="1"/>
          <p:nvPr/>
        </p:nvSpPr>
        <p:spPr>
          <a:xfrm>
            <a:off x="622618" y="1275710"/>
            <a:ext cx="9248563" cy="12557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defTabSz="457189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Gearbox Option 2: Step Up Gear</a:t>
            </a:r>
            <a:r>
              <a:rPr lang="en-US">
                <a:latin typeface="Calibri" panose="020F0502020204030204"/>
                <a:cs typeface="Arial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800100" marR="0" lvl="1" indent="-342900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latin typeface="Calibri" panose="020F0502020204030204"/>
                <a:cs typeface="Arial"/>
              </a:rPr>
              <a:t>Motive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: Optimum </a:t>
            </a:r>
            <a:r>
              <a:rPr lang="en-US">
                <a:latin typeface="Calibri" panose="020F0502020204030204"/>
                <a:cs typeface="Arial"/>
              </a:rPr>
              <a:t>generator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RPM &gt; </a:t>
            </a:r>
            <a:r>
              <a:rPr lang="en-US">
                <a:latin typeface="Calibri" panose="020F0502020204030204"/>
                <a:cs typeface="Arial"/>
              </a:rPr>
              <a:t>engine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RPM </a:t>
            </a:r>
            <a:r>
              <a:rPr lang="en-US">
                <a:latin typeface="Calibri" panose="020F0502020204030204"/>
                <a:cs typeface="Arial"/>
              </a:rPr>
              <a:t>capabilities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800100" lvl="1" indent="-342900" defTabSz="457189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>
                <a:latin typeface="Calibri" panose="020F0502020204030204"/>
                <a:cs typeface="Arial"/>
              </a:rPr>
              <a:t>Objective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: Maximizes </a:t>
            </a:r>
            <a:r>
              <a:rPr lang="en-US">
                <a:latin typeface="Calibri" panose="020F0502020204030204"/>
                <a:cs typeface="Arial"/>
              </a:rPr>
              <a:t>generator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lang="en-US">
                <a:latin typeface="Calibri" panose="020F0502020204030204"/>
                <a:cs typeface="Arial"/>
              </a:rPr>
              <a:t>power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lang="en-US">
                <a:latin typeface="Calibri" panose="020F0502020204030204"/>
                <a:cs typeface="Arial"/>
              </a:rPr>
              <a:t>output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  <a:p>
            <a:pPr marL="800100" lvl="1" indent="-342900" defTabSz="457189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>
                <a:latin typeface="Calibri" panose="020F0502020204030204"/>
                <a:cs typeface="Arial"/>
              </a:rPr>
              <a:t>Outcome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: </a:t>
            </a:r>
            <a:r>
              <a:rPr lang="en-US">
                <a:latin typeface="Calibri" panose="020F0502020204030204"/>
                <a:cs typeface="Arial"/>
              </a:rPr>
              <a:t>Generator spins at 8600 RPM; all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components </a:t>
            </a:r>
            <a:r>
              <a:rPr lang="en-US">
                <a:latin typeface="Calibri" panose="020F0502020204030204"/>
                <a:cs typeface="Arial"/>
              </a:rPr>
              <a:t>powered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lang="en-US">
                <a:latin typeface="Calibri" panose="020F0502020204030204"/>
                <a:cs typeface="Arial"/>
              </a:rPr>
              <a:t>electrically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0CC4C59-093F-4803-8592-1EC912FDDA2E}"/>
              </a:ext>
            </a:extLst>
          </p:cNvPr>
          <p:cNvGraphicFramePr>
            <a:graphicFrameLocks noGrp="1"/>
          </p:cNvGraphicFramePr>
          <p:nvPr/>
        </p:nvGraphicFramePr>
        <p:xfrm>
          <a:off x="447349" y="3326174"/>
          <a:ext cx="11389894" cy="1606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723">
                  <a:extLst>
                    <a:ext uri="{9D8B030D-6E8A-4147-A177-3AD203B41FA5}">
                      <a16:colId xmlns:a16="http://schemas.microsoft.com/office/drawing/2014/main" val="4154757905"/>
                    </a:ext>
                  </a:extLst>
                </a:gridCol>
                <a:gridCol w="1321149">
                  <a:extLst>
                    <a:ext uri="{9D8B030D-6E8A-4147-A177-3AD203B41FA5}">
                      <a16:colId xmlns:a16="http://schemas.microsoft.com/office/drawing/2014/main" val="1942062379"/>
                    </a:ext>
                  </a:extLst>
                </a:gridCol>
                <a:gridCol w="1828422">
                  <a:extLst>
                    <a:ext uri="{9D8B030D-6E8A-4147-A177-3AD203B41FA5}">
                      <a16:colId xmlns:a16="http://schemas.microsoft.com/office/drawing/2014/main" val="956679623"/>
                    </a:ext>
                  </a:extLst>
                </a:gridCol>
                <a:gridCol w="2070872">
                  <a:extLst>
                    <a:ext uri="{9D8B030D-6E8A-4147-A177-3AD203B41FA5}">
                      <a16:colId xmlns:a16="http://schemas.microsoft.com/office/drawing/2014/main" val="987457928"/>
                    </a:ext>
                  </a:extLst>
                </a:gridCol>
                <a:gridCol w="2790751">
                  <a:extLst>
                    <a:ext uri="{9D8B030D-6E8A-4147-A177-3AD203B41FA5}">
                      <a16:colId xmlns:a16="http://schemas.microsoft.com/office/drawing/2014/main" val="69638074"/>
                    </a:ext>
                  </a:extLst>
                </a:gridCol>
                <a:gridCol w="1585977">
                  <a:extLst>
                    <a:ext uri="{9D8B030D-6E8A-4147-A177-3AD203B41FA5}">
                      <a16:colId xmlns:a16="http://schemas.microsoft.com/office/drawing/2014/main" val="613713902"/>
                    </a:ext>
                  </a:extLst>
                </a:gridCol>
              </a:tblGrid>
              <a:tr h="4242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Gearbox Type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97" marR="10597" marT="105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Engine RPM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97" marR="10597" marT="105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Step Up Gear RPM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97" marR="10597" marT="105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Generator RPM Range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97" marR="10597" marT="105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Generator Power Range [W]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97" marR="10597" marT="1059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u="none" strike="noStrike">
                          <a:effectLst/>
                        </a:rPr>
                        <a:t>Difference</a:t>
                      </a:r>
                      <a:endParaRPr lang="en-US"/>
                    </a:p>
                  </a:txBody>
                  <a:tcPr marL="10597" marR="10597" marT="10597" marB="0" anchor="ctr"/>
                </a:tc>
                <a:extLst>
                  <a:ext uri="{0D108BD9-81ED-4DB2-BD59-A6C34878D82A}">
                    <a16:rowId xmlns:a16="http://schemas.microsoft.com/office/drawing/2014/main" val="1387029191"/>
                  </a:ext>
                </a:extLst>
              </a:tr>
              <a:tr h="4242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Step Up Gearbox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97" marR="10597" marT="105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97" marR="10597" marT="105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8600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97" marR="10597" marT="105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2000-9000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97" marR="10597" marT="105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1200-8500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97" marR="10597" marT="105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97" marR="10597" marT="10597" marB="0" anchor="ctr"/>
                </a:tc>
                <a:extLst>
                  <a:ext uri="{0D108BD9-81ED-4DB2-BD59-A6C34878D82A}">
                    <a16:rowId xmlns:a16="http://schemas.microsoft.com/office/drawing/2014/main" val="427748042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7CD0538-071B-48DA-A7C9-D5A4E696D1CD}"/>
              </a:ext>
            </a:extLst>
          </p:cNvPr>
          <p:cNvSpPr txBox="1"/>
          <p:nvPr/>
        </p:nvSpPr>
        <p:spPr>
          <a:xfrm>
            <a:off x="2622112" y="2889624"/>
            <a:ext cx="609452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 5: Step Up Gear Parameters For Hover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28DE42-BC0F-4ED3-9165-5E2BBEE56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87493" y="63392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9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70D46-B866-4DDA-B413-F26CBEF99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928" y="2692493"/>
            <a:ext cx="7539665" cy="736507"/>
          </a:xfrm>
        </p:spPr>
        <p:txBody>
          <a:bodyPr/>
          <a:lstStyle/>
          <a:p>
            <a:r>
              <a:rPr lang="en-US"/>
              <a:t>II. Design 2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0F33C3B-DCC3-4204-A8EF-22B69ACF6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928" y="3363029"/>
            <a:ext cx="7539665" cy="301910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Design 1 vs. Design 2 Comparisons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Component Selections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Flight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Power management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Battery Pack Design Alternative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Engine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F1B5D7F5-1652-4080-9CDC-5915BBF9C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20BBC-8879-E844-B35B-0F806738EC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548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45BAB-4A65-4D62-92EC-DE8E1E01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Project Scope</a:t>
            </a:r>
            <a:r>
              <a:rPr lang="en-US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1A178-E293-4FF0-AB00-2BF0ADDF5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Arial" panose="020B0604020202020204" pitchFamily="34" charset="0"/>
              </a:rPr>
              <a:t>To design an efficient hybrid powertrain architecture concept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Arial" panose="020B0604020202020204" pitchFamily="34" charset="0"/>
              </a:rPr>
              <a:t>Utilizing power regeneration techniques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Arial" panose="020B0604020202020204" pitchFamily="34" charset="0"/>
              </a:rPr>
              <a:t>Obtaining sufficient power to maintain flight for 4-12 hours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Arial" panose="020B0604020202020204" pitchFamily="34" charset="0"/>
              </a:rPr>
              <a:t>Obtain sufficient power to meet the onboard system’s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+mn-lt"/>
              <a:cs typeface="Arial" panose="020B0604020202020204" pitchFamily="34" charset="0"/>
            </a:endParaRPr>
          </a:p>
          <a:p>
            <a:endParaRPr lang="en-US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E7D7EC07-DC2E-4B32-BEA8-014734C5DE92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2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882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5471-12B2-43A0-93D0-5C2523A0C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Requirements (2</a:t>
            </a:r>
            <a:r>
              <a:rPr lang="en-US" baseline="30000">
                <a:latin typeface="+mn-lt"/>
              </a:rPr>
              <a:t>nd</a:t>
            </a:r>
            <a:r>
              <a:rPr lang="en-US">
                <a:latin typeface="+mn-lt"/>
              </a:rPr>
              <a:t> Design)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C43459B-E3DA-4E76-8F15-6301172806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0976096"/>
              </p:ext>
            </p:extLst>
          </p:nvPr>
        </p:nvGraphicFramePr>
        <p:xfrm>
          <a:off x="874071" y="2279752"/>
          <a:ext cx="10443857" cy="2665406"/>
        </p:xfrm>
        <a:graphic>
          <a:graphicData uri="http://schemas.openxmlformats.org/drawingml/2006/table">
            <a:tbl>
              <a:tblPr/>
              <a:tblGrid>
                <a:gridCol w="2708957">
                  <a:extLst>
                    <a:ext uri="{9D8B030D-6E8A-4147-A177-3AD203B41FA5}">
                      <a16:colId xmlns:a16="http://schemas.microsoft.com/office/drawing/2014/main" val="1090001239"/>
                    </a:ext>
                  </a:extLst>
                </a:gridCol>
                <a:gridCol w="1411097">
                  <a:extLst>
                    <a:ext uri="{9D8B030D-6E8A-4147-A177-3AD203B41FA5}">
                      <a16:colId xmlns:a16="http://schemas.microsoft.com/office/drawing/2014/main" val="1756528031"/>
                    </a:ext>
                  </a:extLst>
                </a:gridCol>
                <a:gridCol w="2543458">
                  <a:extLst>
                    <a:ext uri="{9D8B030D-6E8A-4147-A177-3AD203B41FA5}">
                      <a16:colId xmlns:a16="http://schemas.microsoft.com/office/drawing/2014/main" val="828191009"/>
                    </a:ext>
                  </a:extLst>
                </a:gridCol>
                <a:gridCol w="1942435">
                  <a:extLst>
                    <a:ext uri="{9D8B030D-6E8A-4147-A177-3AD203B41FA5}">
                      <a16:colId xmlns:a16="http://schemas.microsoft.com/office/drawing/2014/main" val="626074820"/>
                    </a:ext>
                  </a:extLst>
                </a:gridCol>
                <a:gridCol w="1837910">
                  <a:extLst>
                    <a:ext uri="{9D8B030D-6E8A-4147-A177-3AD203B41FA5}">
                      <a16:colId xmlns:a16="http://schemas.microsoft.com/office/drawing/2014/main" val="929891008"/>
                    </a:ext>
                  </a:extLst>
                </a:gridCol>
              </a:tblGrid>
              <a:tr h="33448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Type of Constraint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Applied Body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Source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Constraint Met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49660"/>
                  </a:ext>
                </a:extLst>
              </a:tr>
              <a:tr h="4703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[lbs.]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powertrain system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Sub-team allocation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328148"/>
                  </a:ext>
                </a:extLst>
              </a:tr>
              <a:tr h="33448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Volume inside duct [in</a:t>
                      </a:r>
                      <a:r>
                        <a:rPr lang="en-US" sz="11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1150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Powertrain within the duct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Structures team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521718"/>
                  </a:ext>
                </a:extLst>
              </a:tr>
              <a:tr h="58534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 Volume [in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6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 within the ducted walls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Structures team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884483"/>
                  </a:ext>
                </a:extLst>
              </a:tr>
              <a:tr h="4703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Demand Range [kW]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6 - 20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Propulsion systems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Flight team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427222"/>
                  </a:ext>
                </a:extLst>
              </a:tr>
              <a:tr h="4703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Flight Time Range [hrs]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 - 12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powertrain system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Client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Yes *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664222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BD239B44-BE4F-42BC-8FE0-12D840033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78920-A49D-4600-87AD-EFE788277D3E}"/>
              </a:ext>
            </a:extLst>
          </p:cNvPr>
          <p:cNvSpPr txBox="1"/>
          <p:nvPr/>
        </p:nvSpPr>
        <p:spPr>
          <a:xfrm>
            <a:off x="4367211" y="1698061"/>
            <a:ext cx="3457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Table 6: Functional Requirements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FCFA1-D0E4-4301-BEEF-6684D296495C}"/>
              </a:ext>
            </a:extLst>
          </p:cNvPr>
          <p:cNvSpPr txBox="1"/>
          <p:nvPr/>
        </p:nvSpPr>
        <p:spPr>
          <a:xfrm>
            <a:off x="7860353" y="4938237"/>
            <a:ext cx="3457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 Only 7 hours of fligh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t were met.</a:t>
            </a:r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70E890CF-5E21-408F-9FF3-A6DC98E913C3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20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114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F7B2-EF27-4E41-B60F-24D2D82A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Previous Design Vs. Current Design</a:t>
            </a:r>
          </a:p>
        </p:txBody>
      </p:sp>
      <p:pic>
        <p:nvPicPr>
          <p:cNvPr id="6" name="Picture 6" descr="A picture containing transport, disk brake&#10;&#10;Description automatically generated">
            <a:extLst>
              <a:ext uri="{FF2B5EF4-FFF2-40B4-BE49-F238E27FC236}">
                <a16:creationId xmlns:a16="http://schemas.microsoft.com/office/drawing/2014/main" id="{A1DB1B66-F2C2-44F1-9581-FFD80A3BA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183" y="1502297"/>
            <a:ext cx="2308209" cy="1649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1BF630-621A-4B6E-AF0A-60BFED8F6E9A}"/>
              </a:ext>
            </a:extLst>
          </p:cNvPr>
          <p:cNvSpPr txBox="1"/>
          <p:nvPr/>
        </p:nvSpPr>
        <p:spPr>
          <a:xfrm>
            <a:off x="2012792" y="3251895"/>
            <a:ext cx="394505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+mn-lt"/>
                <a:cs typeface="+mn-lt"/>
              </a:rPr>
              <a:t>Figure 9: B150i Engine 2-Stroke [3] [4]</a:t>
            </a:r>
            <a:endParaRPr lang="en-US" sz="1600"/>
          </a:p>
        </p:txBody>
      </p:sp>
      <p:pic>
        <p:nvPicPr>
          <p:cNvPr id="8" name="Picture 8" descr="A picture containing engine&#10;&#10;Description automatically generated">
            <a:extLst>
              <a:ext uri="{FF2B5EF4-FFF2-40B4-BE49-F238E27FC236}">
                <a16:creationId xmlns:a16="http://schemas.microsoft.com/office/drawing/2014/main" id="{6192B384-B00A-4D8C-AD07-7FA498A6F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61" y="1138668"/>
            <a:ext cx="2356097" cy="20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4DC4B-C506-4F8A-93F9-5F108A6D4157}"/>
              </a:ext>
            </a:extLst>
          </p:cNvPr>
          <p:cNvSpPr txBox="1"/>
          <p:nvPr/>
        </p:nvSpPr>
        <p:spPr>
          <a:xfrm>
            <a:off x="6309491" y="3248306"/>
            <a:ext cx="441794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Figure 10 </a:t>
            </a:r>
            <a:r>
              <a:rPr lang="en-US" sz="1600" err="1">
                <a:cs typeface="Calibri"/>
              </a:rPr>
              <a:t>SkyPower</a:t>
            </a:r>
            <a:r>
              <a:rPr lang="en-US" sz="1600">
                <a:cs typeface="Calibri"/>
              </a:rPr>
              <a:t> 180-SRE Rotary 4-Stroke [9]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10BC64-748A-4188-B685-6265F2489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045268"/>
              </p:ext>
            </p:extLst>
          </p:nvPr>
        </p:nvGraphicFramePr>
        <p:xfrm>
          <a:off x="2379921" y="4878144"/>
          <a:ext cx="7524749" cy="729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403">
                  <a:extLst>
                    <a:ext uri="{9D8B030D-6E8A-4147-A177-3AD203B41FA5}">
                      <a16:colId xmlns:a16="http://schemas.microsoft.com/office/drawing/2014/main" val="2906668069"/>
                    </a:ext>
                  </a:extLst>
                </a:gridCol>
                <a:gridCol w="2414919">
                  <a:extLst>
                    <a:ext uri="{9D8B030D-6E8A-4147-A177-3AD203B41FA5}">
                      <a16:colId xmlns:a16="http://schemas.microsoft.com/office/drawing/2014/main" val="3037104277"/>
                    </a:ext>
                  </a:extLst>
                </a:gridCol>
                <a:gridCol w="2187427">
                  <a:extLst>
                    <a:ext uri="{9D8B030D-6E8A-4147-A177-3AD203B41FA5}">
                      <a16:colId xmlns:a16="http://schemas.microsoft.com/office/drawing/2014/main" val="2434213933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Top Surface Area [in</a:t>
                      </a:r>
                      <a:r>
                        <a:rPr lang="en-US" sz="1800" u="none" strike="noStrike" baseline="30000">
                          <a:effectLst/>
                        </a:rPr>
                        <a:t>2</a:t>
                      </a:r>
                      <a:r>
                        <a:rPr lang="en-US" sz="1800" u="none" strike="noStrike">
                          <a:effectLst/>
                        </a:rPr>
                        <a:t>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480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B150i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err="1">
                          <a:effectLst/>
                        </a:rPr>
                        <a:t>SkyPower</a:t>
                      </a:r>
                      <a:r>
                        <a:rPr lang="en-US" sz="1400" u="none" strike="noStrike">
                          <a:effectLst/>
                        </a:rPr>
                        <a:t> 180-SRE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Area % Decrease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34599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56.4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23.2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41.2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608639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55965FC-A69B-4372-A149-99A9A5A03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209944"/>
              </p:ext>
            </p:extLst>
          </p:nvPr>
        </p:nvGraphicFramePr>
        <p:xfrm>
          <a:off x="2379923" y="5662499"/>
          <a:ext cx="7524747" cy="729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402">
                  <a:extLst>
                    <a:ext uri="{9D8B030D-6E8A-4147-A177-3AD203B41FA5}">
                      <a16:colId xmlns:a16="http://schemas.microsoft.com/office/drawing/2014/main" val="402051521"/>
                    </a:ext>
                  </a:extLst>
                </a:gridCol>
                <a:gridCol w="2414919">
                  <a:extLst>
                    <a:ext uri="{9D8B030D-6E8A-4147-A177-3AD203B41FA5}">
                      <a16:colId xmlns:a16="http://schemas.microsoft.com/office/drawing/2014/main" val="797902785"/>
                    </a:ext>
                  </a:extLst>
                </a:gridCol>
                <a:gridCol w="2187426">
                  <a:extLst>
                    <a:ext uri="{9D8B030D-6E8A-4147-A177-3AD203B41FA5}">
                      <a16:colId xmlns:a16="http://schemas.microsoft.com/office/drawing/2014/main" val="1796158654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Mass [lbm]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4321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B150i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err="1">
                          <a:effectLst/>
                        </a:rPr>
                        <a:t>SkyPower</a:t>
                      </a:r>
                      <a:r>
                        <a:rPr lang="en-US" sz="1400" u="none" strike="noStrike">
                          <a:effectLst/>
                        </a:rPr>
                        <a:t> 180-SRE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Mass % Increase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89858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15.0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21.0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570010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CA80DC7-6B4D-4BB3-AF79-1C989E350302}"/>
              </a:ext>
            </a:extLst>
          </p:cNvPr>
          <p:cNvSpPr txBox="1"/>
          <p:nvPr/>
        </p:nvSpPr>
        <p:spPr>
          <a:xfrm>
            <a:off x="3095035" y="3565656"/>
            <a:ext cx="6094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/>
              <a:t>Table 7: Key Design Changes</a:t>
            </a:r>
          </a:p>
        </p:txBody>
      </p:sp>
      <p:pic>
        <p:nvPicPr>
          <p:cNvPr id="13" name="Picture 4" descr="A picture containing silver, gear&#10;&#10;Description automatically generated">
            <a:extLst>
              <a:ext uri="{FF2B5EF4-FFF2-40B4-BE49-F238E27FC236}">
                <a16:creationId xmlns:a16="http://schemas.microsoft.com/office/drawing/2014/main" id="{0C90500E-5A47-4B1C-AAA1-E3E10D9DF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49" y="1165193"/>
            <a:ext cx="2251434" cy="2127151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9EA08DE-A291-4428-8E00-38FA943B2C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329431"/>
              </p:ext>
            </p:extLst>
          </p:nvPr>
        </p:nvGraphicFramePr>
        <p:xfrm>
          <a:off x="2379921" y="3907799"/>
          <a:ext cx="7524750" cy="942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2383">
                  <a:extLst>
                    <a:ext uri="{9D8B030D-6E8A-4147-A177-3AD203B41FA5}">
                      <a16:colId xmlns:a16="http://schemas.microsoft.com/office/drawing/2014/main" val="7979018"/>
                    </a:ext>
                  </a:extLst>
                </a:gridCol>
                <a:gridCol w="1828196">
                  <a:extLst>
                    <a:ext uri="{9D8B030D-6E8A-4147-A177-3AD203B41FA5}">
                      <a16:colId xmlns:a16="http://schemas.microsoft.com/office/drawing/2014/main" val="2080791279"/>
                    </a:ext>
                  </a:extLst>
                </a:gridCol>
                <a:gridCol w="1828196">
                  <a:extLst>
                    <a:ext uri="{9D8B030D-6E8A-4147-A177-3AD203B41FA5}">
                      <a16:colId xmlns:a16="http://schemas.microsoft.com/office/drawing/2014/main" val="2799940969"/>
                    </a:ext>
                  </a:extLst>
                </a:gridCol>
                <a:gridCol w="1655975">
                  <a:extLst>
                    <a:ext uri="{9D8B030D-6E8A-4147-A177-3AD203B41FA5}">
                      <a16:colId xmlns:a16="http://schemas.microsoft.com/office/drawing/2014/main" val="1567724609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100lb UAV Design Affects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444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Power Range Demand [kW]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Engine Power Capabilities [kW]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>
                          <a:effectLst/>
                        </a:rPr>
                        <a:t>Gearbox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Generator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05193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7-14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Integrator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1036582"/>
                  </a:ext>
                </a:extLst>
              </a:tr>
            </a:tbl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563B200B-ACB5-4330-B464-CF041178DAB8}"/>
              </a:ext>
            </a:extLst>
          </p:cNvPr>
          <p:cNvSpPr/>
          <p:nvPr/>
        </p:nvSpPr>
        <p:spPr>
          <a:xfrm>
            <a:off x="5543294" y="193782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FB741-E60B-4151-B164-FC8176E0E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96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17E6-CF5E-4AA4-AA2A-0B3DD580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063" y="101545"/>
            <a:ext cx="5601874" cy="1143000"/>
          </a:xfrm>
        </p:spPr>
        <p:txBody>
          <a:bodyPr/>
          <a:lstStyle/>
          <a:p>
            <a:r>
              <a:rPr lang="en-US">
                <a:latin typeface="+mn-lt"/>
              </a:rPr>
              <a:t>Engine Operating Conditions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3C7B9-3C61-4B49-969B-10601000E9DF}"/>
              </a:ext>
            </a:extLst>
          </p:cNvPr>
          <p:cNvSpPr txBox="1"/>
          <p:nvPr/>
        </p:nvSpPr>
        <p:spPr>
          <a:xfrm>
            <a:off x="6766317" y="459949"/>
            <a:ext cx="5117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11: 3D Engine Parametric Values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B150i 2-Stroke vs. Wankel 4-Stroke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7744B-3365-4554-B6C6-BB861BE806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618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4953EF-2658-4ADF-B1CE-7CAB07CE1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79" r="8099"/>
          <a:stretch/>
        </p:blipFill>
        <p:spPr>
          <a:xfrm>
            <a:off x="7013359" y="3696080"/>
            <a:ext cx="5034929" cy="2765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380293-3C23-48A3-B521-E637EAF58C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49"/>
          <a:stretch/>
        </p:blipFill>
        <p:spPr>
          <a:xfrm>
            <a:off x="7013359" y="1244545"/>
            <a:ext cx="5034929" cy="2414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781F38-A8BA-424C-8188-C3383306B989}"/>
              </a:ext>
            </a:extLst>
          </p:cNvPr>
          <p:cNvSpPr txBox="1"/>
          <p:nvPr/>
        </p:nvSpPr>
        <p:spPr>
          <a:xfrm>
            <a:off x="829683" y="1106280"/>
            <a:ext cx="5375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EB9DB-77C8-4EC0-B0B7-BA9A4AE5A8D3}"/>
              </a:ext>
            </a:extLst>
          </p:cNvPr>
          <p:cNvSpPr txBox="1"/>
          <p:nvPr/>
        </p:nvSpPr>
        <p:spPr>
          <a:xfrm>
            <a:off x="1081745" y="1475612"/>
            <a:ext cx="4724251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BSFC graphs for both engines were created for comparison.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Each engine was analyzed at three distinct points.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Graphs allowed a better understanding of an engine only scenario.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Power demand was considered during selection of points.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Each point established a specific time of flight. </a:t>
            </a:r>
          </a:p>
        </p:txBody>
      </p:sp>
    </p:spTree>
    <p:extLst>
      <p:ext uri="{BB962C8B-B14F-4D97-AF65-F5344CB8AC3E}">
        <p14:creationId xmlns:p14="http://schemas.microsoft.com/office/powerpoint/2010/main" val="1812762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7C6E8-6FFE-4C9A-889B-40D72F3B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546" y="316848"/>
            <a:ext cx="10364836" cy="703060"/>
          </a:xfrm>
        </p:spPr>
        <p:txBody>
          <a:bodyPr anchor="ctr">
            <a:normAutofit/>
          </a:bodyPr>
          <a:lstStyle/>
          <a:p>
            <a:r>
              <a:rPr lang="en-US">
                <a:latin typeface="+mn-lt"/>
              </a:rPr>
              <a:t>Power 4 Flight B150i Engine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87FFF6-470C-4554-B314-F1A32DB16CB5}"/>
              </a:ext>
            </a:extLst>
          </p:cNvPr>
          <p:cNvSpPr txBox="1"/>
          <p:nvPr/>
        </p:nvSpPr>
        <p:spPr>
          <a:xfrm>
            <a:off x="3618746" y="1503462"/>
            <a:ext cx="56820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Table 8: Power 4 Flight </a:t>
            </a:r>
            <a:r>
              <a:rPr lang="en-US">
                <a:latin typeface="Calibri" panose="020F0502020204030204"/>
              </a:rPr>
              <a:t> Engine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Performance Values</a:t>
            </a:r>
            <a:r>
              <a:rPr lang="en-US"/>
              <a:t> [3]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D2876-9676-49FE-8845-240179DB06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7" name="Content Placeholder 22">
            <a:extLst>
              <a:ext uri="{FF2B5EF4-FFF2-40B4-BE49-F238E27FC236}">
                <a16:creationId xmlns:a16="http://schemas.microsoft.com/office/drawing/2014/main" id="{A389D56E-0AA1-4C90-BBAB-1B9D679720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2129473"/>
              </p:ext>
            </p:extLst>
          </p:nvPr>
        </p:nvGraphicFramePr>
        <p:xfrm>
          <a:off x="1078917" y="1870673"/>
          <a:ext cx="10034165" cy="3483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083">
                  <a:extLst>
                    <a:ext uri="{9D8B030D-6E8A-4147-A177-3AD203B41FA5}">
                      <a16:colId xmlns:a16="http://schemas.microsoft.com/office/drawing/2014/main" val="1789762966"/>
                    </a:ext>
                  </a:extLst>
                </a:gridCol>
                <a:gridCol w="1062712">
                  <a:extLst>
                    <a:ext uri="{9D8B030D-6E8A-4147-A177-3AD203B41FA5}">
                      <a16:colId xmlns:a16="http://schemas.microsoft.com/office/drawing/2014/main" val="2107771854"/>
                    </a:ext>
                  </a:extLst>
                </a:gridCol>
                <a:gridCol w="1547584">
                  <a:extLst>
                    <a:ext uri="{9D8B030D-6E8A-4147-A177-3AD203B41FA5}">
                      <a16:colId xmlns:a16="http://schemas.microsoft.com/office/drawing/2014/main" val="1087530504"/>
                    </a:ext>
                  </a:extLst>
                </a:gridCol>
                <a:gridCol w="1804045">
                  <a:extLst>
                    <a:ext uri="{9D8B030D-6E8A-4147-A177-3AD203B41FA5}">
                      <a16:colId xmlns:a16="http://schemas.microsoft.com/office/drawing/2014/main" val="1454000493"/>
                    </a:ext>
                  </a:extLst>
                </a:gridCol>
                <a:gridCol w="1295129">
                  <a:extLst>
                    <a:ext uri="{9D8B030D-6E8A-4147-A177-3AD203B41FA5}">
                      <a16:colId xmlns:a16="http://schemas.microsoft.com/office/drawing/2014/main" val="40416577"/>
                    </a:ext>
                  </a:extLst>
                </a:gridCol>
                <a:gridCol w="2120612">
                  <a:extLst>
                    <a:ext uri="{9D8B030D-6E8A-4147-A177-3AD203B41FA5}">
                      <a16:colId xmlns:a16="http://schemas.microsoft.com/office/drawing/2014/main" val="1200117527"/>
                    </a:ext>
                  </a:extLst>
                </a:gridCol>
              </a:tblGrid>
              <a:tr h="52750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Fuel Flight Time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110764"/>
                  </a:ext>
                </a:extLst>
              </a:tr>
              <a:tr h="950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Scenarios 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RPM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BSFC [g/kw-h]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Torque</a:t>
                      </a:r>
                    </a:p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[N-m]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Power</a:t>
                      </a:r>
                    </a:p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[kw]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Flight Time 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extLst>
                  <a:ext uri="{0D108BD9-81ED-4DB2-BD59-A6C34878D82A}">
                    <a16:rowId xmlns:a16="http://schemas.microsoft.com/office/drawing/2014/main" val="3759484930"/>
                  </a:ext>
                </a:extLst>
              </a:tr>
              <a:tr h="527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Worst Case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5890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308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 hr. 31min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extLst>
                  <a:ext uri="{0D108BD9-81ED-4DB2-BD59-A6C34878D82A}">
                    <a16:rowId xmlns:a16="http://schemas.microsoft.com/office/drawing/2014/main" val="3189106711"/>
                  </a:ext>
                </a:extLst>
              </a:tr>
              <a:tr h="950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Acceptable Case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5570</a:t>
                      </a: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239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5 hr. 18 min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extLst>
                  <a:ext uri="{0D108BD9-81ED-4DB2-BD59-A6C34878D82A}">
                    <a16:rowId xmlns:a16="http://schemas.microsoft.com/office/drawing/2014/main" val="3547794246"/>
                  </a:ext>
                </a:extLst>
              </a:tr>
              <a:tr h="527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Best Case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5050</a:t>
                      </a: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284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6 hr. 42 min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extLst>
                  <a:ext uri="{0D108BD9-81ED-4DB2-BD59-A6C34878D82A}">
                    <a16:rowId xmlns:a16="http://schemas.microsoft.com/office/drawing/2014/main" val="1747494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910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DE30FED8-0681-4289-9966-61C2F86558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0752" y="6434815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B220BBC-8879-E844-B35B-0F806738EC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38903B12-BBD9-40C1-9A0F-BBDACBA3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17" y="305764"/>
            <a:ext cx="10490465" cy="907523"/>
          </a:xfrm>
        </p:spPr>
        <p:txBody>
          <a:bodyPr anchor="ctr">
            <a:normAutofit/>
          </a:bodyPr>
          <a:lstStyle/>
          <a:p>
            <a:r>
              <a:rPr lang="en-US">
                <a:latin typeface="+mn-lt"/>
              </a:rPr>
              <a:t>Sky Power SRE-180 Wankel Engine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D57578-BCD3-42A1-BAA9-42D7ED670171}"/>
              </a:ext>
            </a:extLst>
          </p:cNvPr>
          <p:cNvSpPr txBox="1"/>
          <p:nvPr/>
        </p:nvSpPr>
        <p:spPr>
          <a:xfrm>
            <a:off x="3171832" y="1503462"/>
            <a:ext cx="609452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 </a:t>
            </a:r>
            <a:r>
              <a:rPr lang="en-US">
                <a:latin typeface="Calibri" panose="020F0502020204030204"/>
              </a:rPr>
              <a:t>9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>
                <a:latin typeface="Calibri" panose="020F0502020204030204"/>
              </a:rPr>
              <a:t>Wankel 4-Stroke Engine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Performance Values [9]</a:t>
            </a:r>
          </a:p>
        </p:txBody>
      </p:sp>
      <p:graphicFrame>
        <p:nvGraphicFramePr>
          <p:cNvPr id="8" name="Content Placeholder 22">
            <a:extLst>
              <a:ext uri="{FF2B5EF4-FFF2-40B4-BE49-F238E27FC236}">
                <a16:creationId xmlns:a16="http://schemas.microsoft.com/office/drawing/2014/main" id="{9130079A-0D0B-4C3D-9772-A495FBCAC2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964252"/>
              </p:ext>
            </p:extLst>
          </p:nvPr>
        </p:nvGraphicFramePr>
        <p:xfrm>
          <a:off x="1078917" y="1870673"/>
          <a:ext cx="10034165" cy="3483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083">
                  <a:extLst>
                    <a:ext uri="{9D8B030D-6E8A-4147-A177-3AD203B41FA5}">
                      <a16:colId xmlns:a16="http://schemas.microsoft.com/office/drawing/2014/main" val="1789762966"/>
                    </a:ext>
                  </a:extLst>
                </a:gridCol>
                <a:gridCol w="1062712">
                  <a:extLst>
                    <a:ext uri="{9D8B030D-6E8A-4147-A177-3AD203B41FA5}">
                      <a16:colId xmlns:a16="http://schemas.microsoft.com/office/drawing/2014/main" val="2107771854"/>
                    </a:ext>
                  </a:extLst>
                </a:gridCol>
                <a:gridCol w="1547584">
                  <a:extLst>
                    <a:ext uri="{9D8B030D-6E8A-4147-A177-3AD203B41FA5}">
                      <a16:colId xmlns:a16="http://schemas.microsoft.com/office/drawing/2014/main" val="1087530504"/>
                    </a:ext>
                  </a:extLst>
                </a:gridCol>
                <a:gridCol w="1804045">
                  <a:extLst>
                    <a:ext uri="{9D8B030D-6E8A-4147-A177-3AD203B41FA5}">
                      <a16:colId xmlns:a16="http://schemas.microsoft.com/office/drawing/2014/main" val="1454000493"/>
                    </a:ext>
                  </a:extLst>
                </a:gridCol>
                <a:gridCol w="1295129">
                  <a:extLst>
                    <a:ext uri="{9D8B030D-6E8A-4147-A177-3AD203B41FA5}">
                      <a16:colId xmlns:a16="http://schemas.microsoft.com/office/drawing/2014/main" val="40416577"/>
                    </a:ext>
                  </a:extLst>
                </a:gridCol>
                <a:gridCol w="2120612">
                  <a:extLst>
                    <a:ext uri="{9D8B030D-6E8A-4147-A177-3AD203B41FA5}">
                      <a16:colId xmlns:a16="http://schemas.microsoft.com/office/drawing/2014/main" val="1200117527"/>
                    </a:ext>
                  </a:extLst>
                </a:gridCol>
              </a:tblGrid>
              <a:tr h="52750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Fuel Flight Time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110764"/>
                  </a:ext>
                </a:extLst>
              </a:tr>
              <a:tr h="950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Scenarios 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RPM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BSFC [g/kw-h]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Torque</a:t>
                      </a:r>
                    </a:p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[N-m]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Power</a:t>
                      </a:r>
                    </a:p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[kw]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Flight Time 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extLst>
                  <a:ext uri="{0D108BD9-81ED-4DB2-BD59-A6C34878D82A}">
                    <a16:rowId xmlns:a16="http://schemas.microsoft.com/office/drawing/2014/main" val="3759484930"/>
                  </a:ext>
                </a:extLst>
              </a:tr>
              <a:tr h="527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Worst Case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5600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245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27.5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 hr. 56min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extLst>
                  <a:ext uri="{0D108BD9-81ED-4DB2-BD59-A6C34878D82A}">
                    <a16:rowId xmlns:a16="http://schemas.microsoft.com/office/drawing/2014/main" val="3189106711"/>
                  </a:ext>
                </a:extLst>
              </a:tr>
              <a:tr h="9506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Acceptable Case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4800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268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 hr. 21 min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extLst>
                  <a:ext uri="{0D108BD9-81ED-4DB2-BD59-A6C34878D82A}">
                    <a16:rowId xmlns:a16="http://schemas.microsoft.com/office/drawing/2014/main" val="3547794246"/>
                  </a:ext>
                </a:extLst>
              </a:tr>
              <a:tr h="527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Best Case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3400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362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7.5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 hr. 47 min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023" marR="12023" marT="12023" marB="0" anchor="ctr"/>
                </a:tc>
                <a:extLst>
                  <a:ext uri="{0D108BD9-81ED-4DB2-BD59-A6C34878D82A}">
                    <a16:rowId xmlns:a16="http://schemas.microsoft.com/office/drawing/2014/main" val="1747494550"/>
                  </a:ext>
                </a:extLst>
              </a:tr>
            </a:tbl>
          </a:graphicData>
        </a:graphic>
      </p:graphicFrame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923B83E-D3EA-4F05-B2BD-08243A94B3C9}"/>
              </a:ext>
            </a:extLst>
          </p:cNvPr>
          <p:cNvSpPr txBox="1">
            <a:spLocks/>
          </p:cNvSpPr>
          <p:nvPr/>
        </p:nvSpPr>
        <p:spPr>
          <a:xfrm>
            <a:off x="9350933" y="6401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C1F7AE-D849-6747-AC2F-07C188C11FA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04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5EEBB-9B51-4309-8D34-051A73A0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Battery Pack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78814-3206-495D-8C61-ABEF872D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339" y="1724437"/>
            <a:ext cx="8884921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endParaRPr lang="en-US" sz="2000">
              <a:latin typeface="+mn-lt"/>
            </a:endParaRPr>
          </a:p>
          <a:p>
            <a:endParaRPr lang="en-US" sz="20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Integrated battery management system</a:t>
            </a:r>
          </a:p>
          <a:p>
            <a:r>
              <a:rPr lang="en-US" sz="2000">
                <a:latin typeface="+mn-lt"/>
              </a:rPr>
              <a:t>      1. Operational systems sensors</a:t>
            </a:r>
          </a:p>
          <a:p>
            <a:r>
              <a:rPr lang="en-US" sz="2000">
                <a:latin typeface="+mn-lt"/>
              </a:rPr>
              <a:t>	- Fuel gage, voltage, current, temperature, battery health and number of cycles</a:t>
            </a:r>
          </a:p>
          <a:p>
            <a:endParaRPr lang="en-US" sz="2000">
              <a:latin typeface="+mn-lt"/>
            </a:endParaRPr>
          </a:p>
          <a:p>
            <a:endParaRPr lang="en-US" sz="20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059AC-5173-4C09-A327-4ED6F6A21A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8AC8E00-4929-4A4D-B33A-660CCC9A4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620013"/>
              </p:ext>
            </p:extLst>
          </p:nvPr>
        </p:nvGraphicFramePr>
        <p:xfrm>
          <a:off x="689385" y="1591803"/>
          <a:ext cx="10905822" cy="7924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21777">
                  <a:extLst>
                    <a:ext uri="{9D8B030D-6E8A-4147-A177-3AD203B41FA5}">
                      <a16:colId xmlns:a16="http://schemas.microsoft.com/office/drawing/2014/main" val="1237722435"/>
                    </a:ext>
                  </a:extLst>
                </a:gridCol>
                <a:gridCol w="1161554">
                  <a:extLst>
                    <a:ext uri="{9D8B030D-6E8A-4147-A177-3AD203B41FA5}">
                      <a16:colId xmlns:a16="http://schemas.microsoft.com/office/drawing/2014/main" val="1751923293"/>
                    </a:ext>
                  </a:extLst>
                </a:gridCol>
                <a:gridCol w="751994">
                  <a:extLst>
                    <a:ext uri="{9D8B030D-6E8A-4147-A177-3AD203B41FA5}">
                      <a16:colId xmlns:a16="http://schemas.microsoft.com/office/drawing/2014/main" val="1923643648"/>
                    </a:ext>
                  </a:extLst>
                </a:gridCol>
                <a:gridCol w="1688687">
                  <a:extLst>
                    <a:ext uri="{9D8B030D-6E8A-4147-A177-3AD203B41FA5}">
                      <a16:colId xmlns:a16="http://schemas.microsoft.com/office/drawing/2014/main" val="3213873435"/>
                    </a:ext>
                  </a:extLst>
                </a:gridCol>
                <a:gridCol w="978836">
                  <a:extLst>
                    <a:ext uri="{9D8B030D-6E8A-4147-A177-3AD203B41FA5}">
                      <a16:colId xmlns:a16="http://schemas.microsoft.com/office/drawing/2014/main" val="2490508518"/>
                    </a:ext>
                  </a:extLst>
                </a:gridCol>
                <a:gridCol w="1343107">
                  <a:extLst>
                    <a:ext uri="{9D8B030D-6E8A-4147-A177-3AD203B41FA5}">
                      <a16:colId xmlns:a16="http://schemas.microsoft.com/office/drawing/2014/main" val="501757565"/>
                    </a:ext>
                  </a:extLst>
                </a:gridCol>
                <a:gridCol w="859930">
                  <a:extLst>
                    <a:ext uri="{9D8B030D-6E8A-4147-A177-3AD203B41FA5}">
                      <a16:colId xmlns:a16="http://schemas.microsoft.com/office/drawing/2014/main" val="1278237080"/>
                    </a:ext>
                  </a:extLst>
                </a:gridCol>
                <a:gridCol w="1554364">
                  <a:extLst>
                    <a:ext uri="{9D8B030D-6E8A-4147-A177-3AD203B41FA5}">
                      <a16:colId xmlns:a16="http://schemas.microsoft.com/office/drawing/2014/main" val="2999719671"/>
                    </a:ext>
                  </a:extLst>
                </a:gridCol>
                <a:gridCol w="1145573">
                  <a:extLst>
                    <a:ext uri="{9D8B030D-6E8A-4147-A177-3AD203B41FA5}">
                      <a16:colId xmlns:a16="http://schemas.microsoft.com/office/drawing/2014/main" val="5432809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Battery Type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Dimensions [in]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Weight [</a:t>
                      </a:r>
                      <a:r>
                        <a:rPr lang="en-US" sz="1800" u="none" strike="noStrike" err="1">
                          <a:effectLst/>
                        </a:rPr>
                        <a:t>lbs</a:t>
                      </a:r>
                      <a:r>
                        <a:rPr lang="en-US" sz="1800" u="none" strike="noStrike">
                          <a:effectLst/>
                        </a:rPr>
                        <a:t>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>
                          <a:effectLst/>
                        </a:rPr>
                        <a:t>Operating Temperature [℃]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>
                          <a:effectLst/>
                        </a:rPr>
                        <a:t>Voltage [V]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>
                          <a:effectLst/>
                        </a:rPr>
                        <a:t>Amp Hours [AH]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>
                          <a:effectLst/>
                        </a:rPr>
                        <a:t>Current [A]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>
                          <a:effectLst/>
                        </a:rPr>
                        <a:t>Recharge Rate [A]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>
                          <a:effectLst/>
                        </a:rPr>
                        <a:t>Cycle Life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36550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LiFePO4 (14S7P)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3.6 x 9.3 x 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17.2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-20 - 80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51.8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150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8448734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CA0A83C-0D93-47D2-BF4B-85B7A3CF4B3F}"/>
              </a:ext>
            </a:extLst>
          </p:cNvPr>
          <p:cNvSpPr txBox="1"/>
          <p:nvPr/>
        </p:nvSpPr>
        <p:spPr>
          <a:xfrm>
            <a:off x="3048740" y="1246032"/>
            <a:ext cx="609452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 10: Battery Characterization </a:t>
            </a:r>
          </a:p>
        </p:txBody>
      </p:sp>
      <p:pic>
        <p:nvPicPr>
          <p:cNvPr id="23" name="Picture 6" descr="Tattu plus 3.0 Drone Battery">
            <a:extLst>
              <a:ext uri="{FF2B5EF4-FFF2-40B4-BE49-F238E27FC236}">
                <a16:creationId xmlns:a16="http://schemas.microsoft.com/office/drawing/2014/main" id="{9A09E7FF-1A11-49E3-AE95-989C17B7C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 r="39554"/>
          <a:stretch/>
        </p:blipFill>
        <p:spPr bwMode="auto">
          <a:xfrm>
            <a:off x="9570858" y="2775007"/>
            <a:ext cx="2045496" cy="29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629A12-82EA-43EA-8BF3-61539575308E}"/>
              </a:ext>
            </a:extLst>
          </p:cNvPr>
          <p:cNvSpPr txBox="1"/>
          <p:nvPr/>
        </p:nvSpPr>
        <p:spPr>
          <a:xfrm>
            <a:off x="8988918" y="5830667"/>
            <a:ext cx="441794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Figure 12: </a:t>
            </a:r>
            <a:r>
              <a:rPr lang="en-US" sz="1600" err="1">
                <a:cs typeface="Calibri"/>
              </a:rPr>
              <a:t>Grepow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Tattu</a:t>
            </a:r>
            <a:r>
              <a:rPr lang="en-US" sz="1600">
                <a:cs typeface="Calibri"/>
              </a:rPr>
              <a:t> 3.0 Plus [10]</a:t>
            </a:r>
          </a:p>
        </p:txBody>
      </p:sp>
    </p:spTree>
    <p:extLst>
      <p:ext uri="{BB962C8B-B14F-4D97-AF65-F5344CB8AC3E}">
        <p14:creationId xmlns:p14="http://schemas.microsoft.com/office/powerpoint/2010/main" val="306065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20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13C6A3E-F663-430C-935B-2912A099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52" y="6434815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B220BBC-8879-E844-B35B-0F806738ECBE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E947E-ECDE-4ED5-B59C-4AEF377D0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11" y="316848"/>
            <a:ext cx="10854171" cy="1143000"/>
          </a:xfrm>
        </p:spPr>
        <p:txBody>
          <a:bodyPr anchor="ctr">
            <a:normAutofit/>
          </a:bodyPr>
          <a:lstStyle/>
          <a:p>
            <a:r>
              <a:rPr lang="en-US">
                <a:latin typeface="+mn-lt"/>
              </a:rPr>
              <a:t>Power Management Network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DD3CB10-2D08-4B05-A482-C7F800088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562297"/>
              </p:ext>
            </p:extLst>
          </p:nvPr>
        </p:nvGraphicFramePr>
        <p:xfrm>
          <a:off x="335623" y="1604117"/>
          <a:ext cx="4982246" cy="1514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77">
                  <a:extLst>
                    <a:ext uri="{9D8B030D-6E8A-4147-A177-3AD203B41FA5}">
                      <a16:colId xmlns:a16="http://schemas.microsoft.com/office/drawing/2014/main" val="2611377521"/>
                    </a:ext>
                  </a:extLst>
                </a:gridCol>
                <a:gridCol w="1591512">
                  <a:extLst>
                    <a:ext uri="{9D8B030D-6E8A-4147-A177-3AD203B41FA5}">
                      <a16:colId xmlns:a16="http://schemas.microsoft.com/office/drawing/2014/main" val="3052428028"/>
                    </a:ext>
                  </a:extLst>
                </a:gridCol>
                <a:gridCol w="1026220">
                  <a:extLst>
                    <a:ext uri="{9D8B030D-6E8A-4147-A177-3AD203B41FA5}">
                      <a16:colId xmlns:a16="http://schemas.microsoft.com/office/drawing/2014/main" val="1793982243"/>
                    </a:ext>
                  </a:extLst>
                </a:gridCol>
                <a:gridCol w="910506">
                  <a:extLst>
                    <a:ext uri="{9D8B030D-6E8A-4147-A177-3AD203B41FA5}">
                      <a16:colId xmlns:a16="http://schemas.microsoft.com/office/drawing/2014/main" val="1940281608"/>
                    </a:ext>
                  </a:extLst>
                </a:gridCol>
                <a:gridCol w="1039031">
                  <a:extLst>
                    <a:ext uri="{9D8B030D-6E8A-4147-A177-3AD203B41FA5}">
                      <a16:colId xmlns:a16="http://schemas.microsoft.com/office/drawing/2014/main" val="4282425003"/>
                    </a:ext>
                  </a:extLst>
                </a:gridCol>
              </a:tblGrid>
              <a:tr h="34006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Flight Propulsion Components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660153"/>
                  </a:ext>
                </a:extLst>
              </a:tr>
              <a:tr h="262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Qty.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Part Name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Power [W]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Voltage [V]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Current [A]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8765282"/>
                  </a:ext>
                </a:extLst>
              </a:tr>
              <a:tr h="3052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Ducted Motor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789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33.6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23.5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8719430"/>
                  </a:ext>
                </a:extLst>
              </a:tr>
              <a:tr h="266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 Motor CW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2360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13.1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45.2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2123013"/>
                  </a:ext>
                </a:extLst>
              </a:tr>
              <a:tr h="3400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 Motor CCW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2,368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26.1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45.4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237598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62A28A5-6550-4A92-BBA4-990F955FE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00112"/>
              </p:ext>
            </p:extLst>
          </p:nvPr>
        </p:nvGraphicFramePr>
        <p:xfrm>
          <a:off x="335622" y="3303647"/>
          <a:ext cx="5025313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93">
                  <a:extLst>
                    <a:ext uri="{9D8B030D-6E8A-4147-A177-3AD203B41FA5}">
                      <a16:colId xmlns:a16="http://schemas.microsoft.com/office/drawing/2014/main" val="3387209381"/>
                    </a:ext>
                  </a:extLst>
                </a:gridCol>
                <a:gridCol w="1595174">
                  <a:extLst>
                    <a:ext uri="{9D8B030D-6E8A-4147-A177-3AD203B41FA5}">
                      <a16:colId xmlns:a16="http://schemas.microsoft.com/office/drawing/2014/main" val="2218503914"/>
                    </a:ext>
                  </a:extLst>
                </a:gridCol>
                <a:gridCol w="986353">
                  <a:extLst>
                    <a:ext uri="{9D8B030D-6E8A-4147-A177-3AD203B41FA5}">
                      <a16:colId xmlns:a16="http://schemas.microsoft.com/office/drawing/2014/main" val="1833448873"/>
                    </a:ext>
                  </a:extLst>
                </a:gridCol>
                <a:gridCol w="912149">
                  <a:extLst>
                    <a:ext uri="{9D8B030D-6E8A-4147-A177-3AD203B41FA5}">
                      <a16:colId xmlns:a16="http://schemas.microsoft.com/office/drawing/2014/main" val="2835348758"/>
                    </a:ext>
                  </a:extLst>
                </a:gridCol>
                <a:gridCol w="1121144">
                  <a:extLst>
                    <a:ext uri="{9D8B030D-6E8A-4147-A177-3AD203B41FA5}">
                      <a16:colId xmlns:a16="http://schemas.microsoft.com/office/drawing/2014/main" val="1533486962"/>
                    </a:ext>
                  </a:extLst>
                </a:gridCol>
              </a:tblGrid>
              <a:tr h="1905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On Board Systems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955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Qty.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Part Name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Power [W]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Voltage [V]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Current [A]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39918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Anti-Collision Light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1.87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3.6</a:t>
                      </a:r>
                      <a:endParaRPr lang="en-US" sz="1600" b="0" i="0" u="none" strike="noStrike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0.52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25630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Thermal Camera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2.82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0.56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13434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Air Quality Sensor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32.40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2.70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74236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Gimbal System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58.00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14.5</a:t>
                      </a:r>
                      <a:endParaRPr lang="en-US" sz="1600" b="0" i="0" u="none" strike="noStrike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4.00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67700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Auto Pilot System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126.90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27</a:t>
                      </a:r>
                      <a:endParaRPr lang="en-US" sz="16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4.70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24839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LiDAR Sensor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6.00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30</a:t>
                      </a:r>
                      <a:endParaRPr lang="en-US" sz="16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0.20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905677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787E0B0-EF5F-4B5D-9D78-65E1FB23E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75232"/>
              </p:ext>
            </p:extLst>
          </p:nvPr>
        </p:nvGraphicFramePr>
        <p:xfrm>
          <a:off x="6275358" y="3154680"/>
          <a:ext cx="2565647" cy="5486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565647">
                  <a:extLst>
                    <a:ext uri="{9D8B030D-6E8A-4147-A177-3AD203B41FA5}">
                      <a16:colId xmlns:a16="http://schemas.microsoft.com/office/drawing/2014/main" val="27918629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Current Total [A]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91264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678760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1E5C718-FAFF-4610-98E2-BF03FEDF3E92}"/>
              </a:ext>
            </a:extLst>
          </p:cNvPr>
          <p:cNvSpPr txBox="1"/>
          <p:nvPr/>
        </p:nvSpPr>
        <p:spPr>
          <a:xfrm>
            <a:off x="4508925" y="1212292"/>
            <a:ext cx="503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Table 11: Power Management Network Flow Chart</a:t>
            </a:r>
          </a:p>
        </p:txBody>
      </p:sp>
      <p:graphicFrame>
        <p:nvGraphicFramePr>
          <p:cNvPr id="24" name="Content Placeholder 7">
            <a:extLst>
              <a:ext uri="{FF2B5EF4-FFF2-40B4-BE49-F238E27FC236}">
                <a16:creationId xmlns:a16="http://schemas.microsoft.com/office/drawing/2014/main" id="{3E9641E5-019E-4C8A-BF5E-8EA352554E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8156359"/>
              </p:ext>
            </p:extLst>
          </p:nvPr>
        </p:nvGraphicFramePr>
        <p:xfrm>
          <a:off x="6275358" y="2075350"/>
          <a:ext cx="2565647" cy="599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647">
                  <a:extLst>
                    <a:ext uri="{9D8B030D-6E8A-4147-A177-3AD203B41FA5}">
                      <a16:colId xmlns:a16="http://schemas.microsoft.com/office/drawing/2014/main" val="1036534597"/>
                    </a:ext>
                  </a:extLst>
                </a:gridCol>
              </a:tblGrid>
              <a:tr h="3558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Power Consumption Total [W]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8690171"/>
                  </a:ext>
                </a:extLst>
              </a:tr>
              <a:tr h="2169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5790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2299034"/>
                  </a:ext>
                </a:extLst>
              </a:tr>
            </a:tbl>
          </a:graphicData>
        </a:graphic>
      </p:graphicFrame>
      <p:sp>
        <p:nvSpPr>
          <p:cNvPr id="26" name="Arrow: Right 25">
            <a:extLst>
              <a:ext uri="{FF2B5EF4-FFF2-40B4-BE49-F238E27FC236}">
                <a16:creationId xmlns:a16="http://schemas.microsoft.com/office/drawing/2014/main" id="{F877AF88-0342-475B-B4FE-38184EC49416}"/>
              </a:ext>
            </a:extLst>
          </p:cNvPr>
          <p:cNvSpPr/>
          <p:nvPr/>
        </p:nvSpPr>
        <p:spPr>
          <a:xfrm>
            <a:off x="5501196" y="2253942"/>
            <a:ext cx="594804" cy="40676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2534B75-EF6F-45AB-82D5-F6BC56437078}"/>
              </a:ext>
            </a:extLst>
          </p:cNvPr>
          <p:cNvSpPr/>
          <p:nvPr/>
        </p:nvSpPr>
        <p:spPr>
          <a:xfrm>
            <a:off x="5501196" y="3209436"/>
            <a:ext cx="594804" cy="40676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5EE6732-6FDD-4BCA-8696-A326231EE76A}"/>
              </a:ext>
            </a:extLst>
          </p:cNvPr>
          <p:cNvSpPr/>
          <p:nvPr/>
        </p:nvSpPr>
        <p:spPr>
          <a:xfrm>
            <a:off x="8945291" y="2168190"/>
            <a:ext cx="594804" cy="40676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ACC9D1B8-4794-462F-9675-B436EDCE0CF5}"/>
              </a:ext>
            </a:extLst>
          </p:cNvPr>
          <p:cNvSpPr/>
          <p:nvPr/>
        </p:nvSpPr>
        <p:spPr>
          <a:xfrm>
            <a:off x="8952056" y="3211784"/>
            <a:ext cx="594804" cy="40676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CD2090-3E70-4DCE-9897-FAFB9A80DF60}"/>
              </a:ext>
            </a:extLst>
          </p:cNvPr>
          <p:cNvSpPr txBox="1"/>
          <p:nvPr/>
        </p:nvSpPr>
        <p:spPr>
          <a:xfrm>
            <a:off x="9712363" y="2005389"/>
            <a:ext cx="235258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Is used to find </a:t>
            </a:r>
            <a:r>
              <a:rPr lang="en-US" b="1"/>
              <a:t>Fuel Flight Time Capacity</a:t>
            </a:r>
            <a:r>
              <a:rPr lang="en-US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F5457C-43E7-4C70-A2F4-28837BAECEC9}"/>
              </a:ext>
            </a:extLst>
          </p:cNvPr>
          <p:cNvSpPr txBox="1"/>
          <p:nvPr/>
        </p:nvSpPr>
        <p:spPr>
          <a:xfrm>
            <a:off x="9712362" y="2953500"/>
            <a:ext cx="235258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Is used to find </a:t>
            </a:r>
            <a:r>
              <a:rPr lang="en-US" b="1"/>
              <a:t>Battery Mode Flight Time Capacity.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358BACEA-2B02-4048-9CCF-4D06FC221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273"/>
              </p:ext>
            </p:extLst>
          </p:nvPr>
        </p:nvGraphicFramePr>
        <p:xfrm>
          <a:off x="6275357" y="4182949"/>
          <a:ext cx="2565647" cy="10972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565647">
                  <a:extLst>
                    <a:ext uri="{9D8B030D-6E8A-4147-A177-3AD203B41FA5}">
                      <a16:colId xmlns:a16="http://schemas.microsoft.com/office/drawing/2014/main" val="27918629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Voltage Total [V]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91264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67876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8935854"/>
                  </a:ext>
                </a:extLst>
              </a:tr>
              <a:tr h="173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1127422"/>
                  </a:ext>
                </a:extLst>
              </a:tr>
            </a:tbl>
          </a:graphicData>
        </a:graphic>
      </p:graphicFrame>
      <p:sp>
        <p:nvSpPr>
          <p:cNvPr id="33" name="Arrow: Right 32">
            <a:extLst>
              <a:ext uri="{FF2B5EF4-FFF2-40B4-BE49-F238E27FC236}">
                <a16:creationId xmlns:a16="http://schemas.microsoft.com/office/drawing/2014/main" id="{CF7A301C-509C-43F3-9F36-A5DE5C29DCC9}"/>
              </a:ext>
            </a:extLst>
          </p:cNvPr>
          <p:cNvSpPr/>
          <p:nvPr/>
        </p:nvSpPr>
        <p:spPr>
          <a:xfrm>
            <a:off x="5501196" y="4522051"/>
            <a:ext cx="594804" cy="40676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6A3D8763-7DD5-4288-A075-45AB07EB88D9}"/>
              </a:ext>
            </a:extLst>
          </p:cNvPr>
          <p:cNvSpPr/>
          <p:nvPr/>
        </p:nvSpPr>
        <p:spPr>
          <a:xfrm>
            <a:off x="8945289" y="4594178"/>
            <a:ext cx="594804" cy="40676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474A92-128B-494B-8973-A0D1699BE144}"/>
              </a:ext>
            </a:extLst>
          </p:cNvPr>
          <p:cNvSpPr txBox="1"/>
          <p:nvPr/>
        </p:nvSpPr>
        <p:spPr>
          <a:xfrm>
            <a:off x="9712361" y="4263767"/>
            <a:ext cx="235258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Is used to find </a:t>
            </a:r>
            <a:r>
              <a:rPr lang="en-US" b="1"/>
              <a:t>How many voltage splitters will be needed. </a:t>
            </a:r>
          </a:p>
        </p:txBody>
      </p:sp>
    </p:spTree>
    <p:extLst>
      <p:ext uri="{BB962C8B-B14F-4D97-AF65-F5344CB8AC3E}">
        <p14:creationId xmlns:p14="http://schemas.microsoft.com/office/powerpoint/2010/main" val="32530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47E-ECDE-4ED5-B59C-4AEF377D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Hover Flight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FE775-5AF5-411C-959B-B44F0A5232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BF090-2C34-42A1-8E28-0EBBF08041F5}"/>
              </a:ext>
            </a:extLst>
          </p:cNvPr>
          <p:cNvSpPr txBox="1"/>
          <p:nvPr/>
        </p:nvSpPr>
        <p:spPr>
          <a:xfrm>
            <a:off x="2273318" y="3572730"/>
            <a:ext cx="180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A9A9A9"/>
                </a:solidFill>
              </a:rPr>
              <a:t>Battery 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F873A-7045-443A-B7EA-B85C313D7C0F}"/>
              </a:ext>
            </a:extLst>
          </p:cNvPr>
          <p:cNvSpPr txBox="1"/>
          <p:nvPr/>
        </p:nvSpPr>
        <p:spPr>
          <a:xfrm>
            <a:off x="2273318" y="3911284"/>
            <a:ext cx="180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A9A9A9"/>
                </a:solidFill>
              </a:rPr>
              <a:t>Engine Off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C64E1-8EDE-4530-AE3C-C331FC19FE4C}"/>
              </a:ext>
            </a:extLst>
          </p:cNvPr>
          <p:cNvSpPr txBox="1"/>
          <p:nvPr/>
        </p:nvSpPr>
        <p:spPr>
          <a:xfrm>
            <a:off x="4608505" y="3899759"/>
            <a:ext cx="285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A9A9A9"/>
                </a:solidFill>
              </a:rPr>
              <a:t>Battery Off/ Recharge Initiation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9D26B-EB42-459B-975F-2EC00688C5CB}"/>
              </a:ext>
            </a:extLst>
          </p:cNvPr>
          <p:cNvSpPr txBox="1"/>
          <p:nvPr/>
        </p:nvSpPr>
        <p:spPr>
          <a:xfrm>
            <a:off x="4839614" y="3572730"/>
            <a:ext cx="2047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A9A9A9"/>
                </a:solidFill>
              </a:rPr>
              <a:t>Engine/Generator 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7BE6AAC-15DD-4032-A968-88169BF8BA77}"/>
              </a:ext>
            </a:extLst>
          </p:cNvPr>
          <p:cNvSpPr/>
          <p:nvPr/>
        </p:nvSpPr>
        <p:spPr>
          <a:xfrm>
            <a:off x="3856874" y="2772530"/>
            <a:ext cx="932155" cy="65405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Off-page Connector 11">
            <a:extLst>
              <a:ext uri="{FF2B5EF4-FFF2-40B4-BE49-F238E27FC236}">
                <a16:creationId xmlns:a16="http://schemas.microsoft.com/office/drawing/2014/main" id="{1BA4FBFB-001E-4745-A3E5-EBE48F002733}"/>
              </a:ext>
            </a:extLst>
          </p:cNvPr>
          <p:cNvSpPr/>
          <p:nvPr/>
        </p:nvSpPr>
        <p:spPr>
          <a:xfrm>
            <a:off x="2038938" y="2684981"/>
            <a:ext cx="1487423" cy="846956"/>
          </a:xfrm>
          <a:prstGeom prst="flowChartOffpage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Phase 1</a:t>
            </a: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id="{B0E49C53-AB45-4A12-B339-FBA0AF5EF1EF}"/>
              </a:ext>
            </a:extLst>
          </p:cNvPr>
          <p:cNvSpPr/>
          <p:nvPr/>
        </p:nvSpPr>
        <p:spPr>
          <a:xfrm>
            <a:off x="5119542" y="2684981"/>
            <a:ext cx="1487423" cy="846956"/>
          </a:xfrm>
          <a:prstGeom prst="flowChartOffpage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Phase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7D3208-8B75-4315-AD6B-B4D29E7850A0}"/>
              </a:ext>
            </a:extLst>
          </p:cNvPr>
          <p:cNvSpPr txBox="1"/>
          <p:nvPr/>
        </p:nvSpPr>
        <p:spPr>
          <a:xfrm>
            <a:off x="8522709" y="3563830"/>
            <a:ext cx="180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A9A9A9"/>
                </a:solidFill>
              </a:rPr>
              <a:t>Battery 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F24F8-449D-49BC-92E4-4187692C3CC6}"/>
              </a:ext>
            </a:extLst>
          </p:cNvPr>
          <p:cNvSpPr txBox="1"/>
          <p:nvPr/>
        </p:nvSpPr>
        <p:spPr>
          <a:xfrm>
            <a:off x="8522709" y="3902384"/>
            <a:ext cx="180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A9A9A9"/>
                </a:solidFill>
              </a:rPr>
              <a:t>Engine Off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57D1A62-94C1-477F-A54D-06176BC450C9}"/>
              </a:ext>
            </a:extLst>
          </p:cNvPr>
          <p:cNvSpPr/>
          <p:nvPr/>
        </p:nvSpPr>
        <p:spPr>
          <a:xfrm>
            <a:off x="7078594" y="2755158"/>
            <a:ext cx="932155" cy="65405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Off-page Connector 17">
            <a:extLst>
              <a:ext uri="{FF2B5EF4-FFF2-40B4-BE49-F238E27FC236}">
                <a16:creationId xmlns:a16="http://schemas.microsoft.com/office/drawing/2014/main" id="{684ED137-CE26-4681-8430-47CD797128BD}"/>
              </a:ext>
            </a:extLst>
          </p:cNvPr>
          <p:cNvSpPr/>
          <p:nvPr/>
        </p:nvSpPr>
        <p:spPr>
          <a:xfrm>
            <a:off x="8278655" y="2692407"/>
            <a:ext cx="1487423" cy="846956"/>
          </a:xfrm>
          <a:prstGeom prst="flowChartOffpage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Return to Phase 1</a:t>
            </a:r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A061A3E1-A2EA-406A-B268-B9BC29F59D97}"/>
              </a:ext>
            </a:extLst>
          </p:cNvPr>
          <p:cNvSpPr/>
          <p:nvPr/>
        </p:nvSpPr>
        <p:spPr>
          <a:xfrm>
            <a:off x="2680146" y="4430075"/>
            <a:ext cx="6507332" cy="4837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 Cycle</a:t>
            </a: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30FF714D-F7F0-4EC4-B413-B045DD24A9BC}"/>
              </a:ext>
            </a:extLst>
          </p:cNvPr>
          <p:cNvSpPr/>
          <p:nvPr/>
        </p:nvSpPr>
        <p:spPr>
          <a:xfrm>
            <a:off x="8724418" y="4229376"/>
            <a:ext cx="701335" cy="68033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032C4D2B-16A8-4EA2-83AE-C8FBE5935F80}"/>
              </a:ext>
            </a:extLst>
          </p:cNvPr>
          <p:cNvSpPr/>
          <p:nvPr/>
        </p:nvSpPr>
        <p:spPr>
          <a:xfrm>
            <a:off x="2475027" y="4229375"/>
            <a:ext cx="701335" cy="68033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F4C791-971A-432E-8E88-BB9C478A8E46}"/>
              </a:ext>
            </a:extLst>
          </p:cNvPr>
          <p:cNvSpPr txBox="1"/>
          <p:nvPr/>
        </p:nvSpPr>
        <p:spPr>
          <a:xfrm>
            <a:off x="4201433" y="4918337"/>
            <a:ext cx="36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13: 1 Complete Hybrid Cycle</a:t>
            </a:r>
          </a:p>
        </p:txBody>
      </p:sp>
    </p:spTree>
    <p:extLst>
      <p:ext uri="{BB962C8B-B14F-4D97-AF65-F5344CB8AC3E}">
        <p14:creationId xmlns:p14="http://schemas.microsoft.com/office/powerpoint/2010/main" val="90856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1" grpId="0" animBg="1"/>
      <p:bldP spid="22" grpId="0" animBg="1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47E-ECDE-4ED5-B59C-4AEF377D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Hover Flight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FE775-5AF5-411C-959B-B44F0A5232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E64AC4B0-EE75-4726-A9AC-1FD8869BAE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70951"/>
              </p:ext>
            </p:extLst>
          </p:nvPr>
        </p:nvGraphicFramePr>
        <p:xfrm>
          <a:off x="1069754" y="4386007"/>
          <a:ext cx="10499628" cy="75057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280828">
                  <a:extLst>
                    <a:ext uri="{9D8B030D-6E8A-4147-A177-3AD203B41FA5}">
                      <a16:colId xmlns:a16="http://schemas.microsoft.com/office/drawing/2014/main" val="4179018885"/>
                    </a:ext>
                  </a:extLst>
                </a:gridCol>
                <a:gridCol w="2456207">
                  <a:extLst>
                    <a:ext uri="{9D8B030D-6E8A-4147-A177-3AD203B41FA5}">
                      <a16:colId xmlns:a16="http://schemas.microsoft.com/office/drawing/2014/main" val="3302004014"/>
                    </a:ext>
                  </a:extLst>
                </a:gridCol>
                <a:gridCol w="1590474">
                  <a:extLst>
                    <a:ext uri="{9D8B030D-6E8A-4147-A177-3AD203B41FA5}">
                      <a16:colId xmlns:a16="http://schemas.microsoft.com/office/drawing/2014/main" val="1308425501"/>
                    </a:ext>
                  </a:extLst>
                </a:gridCol>
                <a:gridCol w="1238824">
                  <a:extLst>
                    <a:ext uri="{9D8B030D-6E8A-4147-A177-3AD203B41FA5}">
                      <a16:colId xmlns:a16="http://schemas.microsoft.com/office/drawing/2014/main" val="751689184"/>
                    </a:ext>
                  </a:extLst>
                </a:gridCol>
                <a:gridCol w="1238824">
                  <a:extLst>
                    <a:ext uri="{9D8B030D-6E8A-4147-A177-3AD203B41FA5}">
                      <a16:colId xmlns:a16="http://schemas.microsoft.com/office/drawing/2014/main" val="3275658385"/>
                    </a:ext>
                  </a:extLst>
                </a:gridCol>
                <a:gridCol w="1694471">
                  <a:extLst>
                    <a:ext uri="{9D8B030D-6E8A-4147-A177-3AD203B41FA5}">
                      <a16:colId xmlns:a16="http://schemas.microsoft.com/office/drawing/2014/main" val="41940099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50% Discharge [Min]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50% Recharge[Min]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Cycle </a:t>
                      </a:r>
                    </a:p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Count Time [Min]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Hybrid Cycle Count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Cycle Life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Number of Flights - End of Life Cycle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60237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9149835"/>
                  </a:ext>
                </a:extLst>
              </a:tr>
            </a:tbl>
          </a:graphicData>
        </a:graphic>
      </p:graphicFrame>
      <p:graphicFrame>
        <p:nvGraphicFramePr>
          <p:cNvPr id="23" name="Content Placeholder 3">
            <a:extLst>
              <a:ext uri="{FF2B5EF4-FFF2-40B4-BE49-F238E27FC236}">
                <a16:creationId xmlns:a16="http://schemas.microsoft.com/office/drawing/2014/main" id="{BA7C2AD9-F82B-474B-9ADC-4266E0B65F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203793"/>
              </p:ext>
            </p:extLst>
          </p:nvPr>
        </p:nvGraphicFramePr>
        <p:xfrm>
          <a:off x="1354127" y="2235420"/>
          <a:ext cx="9391153" cy="85234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67721">
                  <a:extLst>
                    <a:ext uri="{9D8B030D-6E8A-4147-A177-3AD203B41FA5}">
                      <a16:colId xmlns:a16="http://schemas.microsoft.com/office/drawing/2014/main" val="2755676178"/>
                    </a:ext>
                  </a:extLst>
                </a:gridCol>
                <a:gridCol w="1867721">
                  <a:extLst>
                    <a:ext uri="{9D8B030D-6E8A-4147-A177-3AD203B41FA5}">
                      <a16:colId xmlns:a16="http://schemas.microsoft.com/office/drawing/2014/main" val="1320504918"/>
                    </a:ext>
                  </a:extLst>
                </a:gridCol>
                <a:gridCol w="2748440">
                  <a:extLst>
                    <a:ext uri="{9D8B030D-6E8A-4147-A177-3AD203B41FA5}">
                      <a16:colId xmlns:a16="http://schemas.microsoft.com/office/drawing/2014/main" val="532627071"/>
                    </a:ext>
                  </a:extLst>
                </a:gridCol>
                <a:gridCol w="1337389">
                  <a:extLst>
                    <a:ext uri="{9D8B030D-6E8A-4147-A177-3AD203B41FA5}">
                      <a16:colId xmlns:a16="http://schemas.microsoft.com/office/drawing/2014/main" val="131870394"/>
                    </a:ext>
                  </a:extLst>
                </a:gridCol>
                <a:gridCol w="1569882">
                  <a:extLst>
                    <a:ext uri="{9D8B030D-6E8A-4147-A177-3AD203B41FA5}">
                      <a16:colId xmlns:a16="http://schemas.microsoft.com/office/drawing/2014/main" val="2618872831"/>
                    </a:ext>
                  </a:extLst>
                </a:gridCol>
              </a:tblGrid>
              <a:tr h="470586"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>
                          <a:effectLst/>
                        </a:rPr>
                        <a:t>Fuel Tank </a:t>
                      </a:r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Volume </a:t>
                      </a: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[in</a:t>
                      </a:r>
                      <a:r>
                        <a:rPr kumimoji="0" lang="en-US" sz="12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​</a:t>
                      </a:r>
                      <a:r>
                        <a:rPr lang="en-US" sz="1800" u="none" strike="noStrike">
                          <a:effectLst/>
                        </a:rPr>
                        <a:t>]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Fuel Flight Time Capacity [</a:t>
                      </a:r>
                      <a:r>
                        <a:rPr lang="en-US" sz="1800" u="none" strike="noStrike" err="1">
                          <a:effectLst/>
                        </a:rPr>
                        <a:t>Hrs</a:t>
                      </a:r>
                      <a:r>
                        <a:rPr lang="en-US" sz="1800" u="none" strike="noStrike">
                          <a:effectLst/>
                        </a:rPr>
                        <a:t>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>
                          <a:effectLst/>
                        </a:rPr>
                        <a:t>Battery Flight Time Capacity [</a:t>
                      </a:r>
                      <a:r>
                        <a:rPr lang="en-US" sz="1800" u="none" strike="noStrike" err="1">
                          <a:effectLst/>
                        </a:rPr>
                        <a:t>Hrs</a:t>
                      </a:r>
                      <a:r>
                        <a:rPr lang="en-US" sz="1800" u="none" strike="noStrike">
                          <a:effectLst/>
                        </a:rPr>
                        <a:t>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Total Flight Time [</a:t>
                      </a:r>
                      <a:r>
                        <a:rPr lang="en-US" sz="1800" u="none" strike="noStrike" err="1">
                          <a:effectLst/>
                        </a:rPr>
                        <a:t>Hrs</a:t>
                      </a:r>
                      <a:r>
                        <a:rPr lang="en-US" sz="1800" u="none" strike="noStrike">
                          <a:effectLst/>
                        </a:rPr>
                        <a:t>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Fuel/Battery  Ratio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8732465"/>
                  </a:ext>
                </a:extLst>
              </a:tr>
              <a:tr h="294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3.54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>
                          <a:effectLst/>
                        </a:rPr>
                        <a:t>3.5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7.04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50.3/49.7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649552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D13F536-0BDA-40D5-AE97-26FF86663E7F}"/>
              </a:ext>
            </a:extLst>
          </p:cNvPr>
          <p:cNvSpPr txBox="1"/>
          <p:nvPr/>
        </p:nvSpPr>
        <p:spPr>
          <a:xfrm>
            <a:off x="3605132" y="4016675"/>
            <a:ext cx="49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Table 13: Hybrid Cycling Breakdown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1CF935-B033-4597-B257-D32CD6DE0021}"/>
              </a:ext>
            </a:extLst>
          </p:cNvPr>
          <p:cNvSpPr txBox="1"/>
          <p:nvPr/>
        </p:nvSpPr>
        <p:spPr>
          <a:xfrm>
            <a:off x="3605132" y="1866088"/>
            <a:ext cx="49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Table 12: Flight Time Ratio Break Down</a:t>
            </a:r>
          </a:p>
        </p:txBody>
      </p:sp>
    </p:spTree>
    <p:extLst>
      <p:ext uri="{BB962C8B-B14F-4D97-AF65-F5344CB8AC3E}">
        <p14:creationId xmlns:p14="http://schemas.microsoft.com/office/powerpoint/2010/main" val="50728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47E-ECDE-4ED5-B59C-4AEF377D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Hover Flight Analysis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D30D15-1F89-44F2-B142-DF4021FF9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40" t="88268" r="7819" b="1630"/>
          <a:stretch/>
        </p:blipFill>
        <p:spPr>
          <a:xfrm>
            <a:off x="9094559" y="2379480"/>
            <a:ext cx="2486601" cy="4688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705678-2D9D-4519-ABA4-FB8228E9C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6" t="86030" r="69547" b="3561"/>
          <a:stretch/>
        </p:blipFill>
        <p:spPr>
          <a:xfrm>
            <a:off x="9019159" y="2738918"/>
            <a:ext cx="1806088" cy="48317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C311E8-2244-4040-BBB5-99A67A78955E}"/>
              </a:ext>
            </a:extLst>
          </p:cNvPr>
          <p:cNvSpPr txBox="1"/>
          <p:nvPr/>
        </p:nvSpPr>
        <p:spPr>
          <a:xfrm>
            <a:off x="9467622" y="4850471"/>
            <a:ext cx="285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A9A9A9"/>
                </a:solidFill>
              </a:rPr>
              <a:t>Battery Off/ Recharge Initiation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1B2908-68A1-434A-9D75-B585447B2E49}"/>
              </a:ext>
            </a:extLst>
          </p:cNvPr>
          <p:cNvSpPr txBox="1"/>
          <p:nvPr/>
        </p:nvSpPr>
        <p:spPr>
          <a:xfrm>
            <a:off x="9456319" y="3366102"/>
            <a:ext cx="180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A9A9A9"/>
                </a:solidFill>
              </a:rPr>
              <a:t>Engine Off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6CF427B-43BB-4F99-9271-74718BF0BD61}"/>
              </a:ext>
            </a:extLst>
          </p:cNvPr>
          <p:cNvSpPr txBox="1"/>
          <p:nvPr/>
        </p:nvSpPr>
        <p:spPr>
          <a:xfrm>
            <a:off x="9467622" y="3834509"/>
            <a:ext cx="180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A9A9A9"/>
                </a:solidFill>
              </a:rPr>
              <a:t>Battery On</a:t>
            </a:r>
          </a:p>
        </p:txBody>
      </p:sp>
      <p:sp>
        <p:nvSpPr>
          <p:cNvPr id="71" name="Arrow: Down 70">
            <a:extLst>
              <a:ext uri="{FF2B5EF4-FFF2-40B4-BE49-F238E27FC236}">
                <a16:creationId xmlns:a16="http://schemas.microsoft.com/office/drawing/2014/main" id="{7850C238-47C9-4D0C-8A81-144CB21A8D17}"/>
              </a:ext>
            </a:extLst>
          </p:cNvPr>
          <p:cNvSpPr/>
          <p:nvPr/>
        </p:nvSpPr>
        <p:spPr>
          <a:xfrm rot="16200000">
            <a:off x="9262167" y="3413498"/>
            <a:ext cx="152360" cy="258550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8C22A9D1-7308-4103-A83A-E5CCC2836667}"/>
              </a:ext>
            </a:extLst>
          </p:cNvPr>
          <p:cNvSpPr/>
          <p:nvPr/>
        </p:nvSpPr>
        <p:spPr>
          <a:xfrm rot="21298552">
            <a:off x="9264070" y="3796859"/>
            <a:ext cx="148551" cy="340333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Down 72">
            <a:extLst>
              <a:ext uri="{FF2B5EF4-FFF2-40B4-BE49-F238E27FC236}">
                <a16:creationId xmlns:a16="http://schemas.microsoft.com/office/drawing/2014/main" id="{92376CA9-CCED-4F94-8423-B04F04808CC8}"/>
              </a:ext>
            </a:extLst>
          </p:cNvPr>
          <p:cNvSpPr/>
          <p:nvPr/>
        </p:nvSpPr>
        <p:spPr>
          <a:xfrm rot="11270982">
            <a:off x="9279257" y="4818052"/>
            <a:ext cx="142001" cy="327577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BEAD5248-AAAA-45CF-8CFE-F909E741BA19}"/>
              </a:ext>
            </a:extLst>
          </p:cNvPr>
          <p:cNvSpPr/>
          <p:nvPr/>
        </p:nvSpPr>
        <p:spPr>
          <a:xfrm rot="18477066" flipH="1">
            <a:off x="9308491" y="4330242"/>
            <a:ext cx="147525" cy="31044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1A8711B-386E-46E5-84DA-00D66D5239AF}"/>
              </a:ext>
            </a:extLst>
          </p:cNvPr>
          <p:cNvSpPr txBox="1"/>
          <p:nvPr/>
        </p:nvSpPr>
        <p:spPr>
          <a:xfrm>
            <a:off x="9495862" y="4312470"/>
            <a:ext cx="2329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A9A9A9"/>
                </a:solidFill>
              </a:rPr>
              <a:t>Engine/Generator 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E562BD2-378C-421E-BCB3-0D3213357A93}"/>
              </a:ext>
            </a:extLst>
          </p:cNvPr>
          <p:cNvSpPr txBox="1"/>
          <p:nvPr/>
        </p:nvSpPr>
        <p:spPr>
          <a:xfrm>
            <a:off x="2424393" y="5858240"/>
            <a:ext cx="498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Figure 14: Hybrid Cycling Methodology Breakdown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F1AA5DC1-08A8-45BF-B23E-5E4E994DC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47" t="34584" r="27306" b="14017"/>
          <a:stretch/>
        </p:blipFill>
        <p:spPr>
          <a:xfrm>
            <a:off x="489960" y="1269133"/>
            <a:ext cx="8566899" cy="4532492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3D63F591-C3AE-4799-96C1-830CD70B4564}"/>
              </a:ext>
            </a:extLst>
          </p:cNvPr>
          <p:cNvSpPr txBox="1"/>
          <p:nvPr/>
        </p:nvSpPr>
        <p:spPr>
          <a:xfrm>
            <a:off x="10195427" y="2080350"/>
            <a:ext cx="885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A9A9A9"/>
                </a:solidFill>
              </a:rPr>
              <a:t>LEGEND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EBD3922-86C1-4702-A257-128326987E1B}"/>
              </a:ext>
            </a:extLst>
          </p:cNvPr>
          <p:cNvSpPr/>
          <p:nvPr/>
        </p:nvSpPr>
        <p:spPr>
          <a:xfrm>
            <a:off x="9094559" y="1908282"/>
            <a:ext cx="3043160" cy="3280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A30421-3AD4-4734-ACB8-CCD5FB5679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0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  <p:bldP spid="55" grpId="0"/>
      <p:bldP spid="71" grpId="0" animBg="1"/>
      <p:bldP spid="72" grpId="0" animBg="1"/>
      <p:bldP spid="73" grpId="0" animBg="1"/>
      <p:bldP spid="74" grpId="0" animBg="1"/>
      <p:bldP spid="75" grpId="0"/>
      <p:bldP spid="82" grpId="0"/>
      <p:bldP spid="90" grpId="0"/>
      <p:bldP spid="9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DFA8-1D4F-4B94-ACE6-7F943DA2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2E723-37BD-4A2E-A515-8D8BE1CF9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11" y="1570331"/>
            <a:ext cx="10854171" cy="47405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effectLst/>
                <a:latin typeface="+mn-lt"/>
                <a:ea typeface="Calibri" panose="020F0502020204030204" pitchFamily="34" charset="0"/>
                <a:cs typeface="Times New Roman"/>
              </a:rPr>
              <a:t>What is a </a:t>
            </a:r>
            <a:r>
              <a:rPr lang="en-US" sz="2400">
                <a:latin typeface="+mn-lt"/>
                <a:ea typeface="Calibri" panose="020F0502020204030204" pitchFamily="34" charset="0"/>
                <a:cs typeface="Times New Roman"/>
              </a:rPr>
              <a:t>Hybrid </a:t>
            </a:r>
            <a:r>
              <a:rPr lang="en-US" sz="2400">
                <a:effectLst/>
                <a:latin typeface="+mn-lt"/>
                <a:ea typeface="Calibri" panose="020F0502020204030204" pitchFamily="34" charset="0"/>
                <a:cs typeface="Times New Roman"/>
              </a:rPr>
              <a:t>Powertrain?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effectLst/>
                <a:latin typeface="+mn-lt"/>
                <a:ea typeface="Calibri" panose="020F0502020204030204" pitchFamily="34" charset="0"/>
                <a:cs typeface="Times New Roman"/>
              </a:rPr>
              <a:t>Consist of components that converts the engine’s power into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r>
              <a:rPr lang="en-US" sz="2400">
                <a:latin typeface="+mn-lt"/>
              </a:rPr>
              <a:t>How is the hybrid powertrain utilized?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Calibri" panose="020F0502020204030204" pitchFamily="34" charset="0"/>
              </a:rPr>
              <a:t>To provide the</a:t>
            </a:r>
            <a:r>
              <a:rPr lang="en-US" sz="2000">
                <a:effectLst/>
                <a:latin typeface="+mn-lt"/>
                <a:ea typeface="Calibri" panose="020F0502020204030204" pitchFamily="34" charset="0"/>
              </a:rPr>
              <a:t> UAV enough power to ascend, descend, hover, and forward flight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Provide power throughout the UAV’s onboard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Regenerative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r>
              <a:rPr lang="en-US" sz="2400">
                <a:latin typeface="+mn-lt"/>
              </a:rPr>
              <a:t>What is the significance to the current UAV market?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UAV’s usually have a single power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Can significantly improve fuel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235A1F7B-51AE-4F5C-BBD6-99968C7C790A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3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555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13C6A3E-F663-430C-935B-2912A099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52" y="6434815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B220BBC-8879-E844-B35B-0F806738ECBE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E947E-ECDE-4ED5-B59C-4AEF377D0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11" y="316848"/>
            <a:ext cx="10854171" cy="1143000"/>
          </a:xfrm>
        </p:spPr>
        <p:txBody>
          <a:bodyPr anchor="ctr">
            <a:normAutofit/>
          </a:bodyPr>
          <a:lstStyle/>
          <a:p>
            <a:r>
              <a:rPr lang="en-US">
                <a:latin typeface="+mn-lt"/>
              </a:rPr>
              <a:t>Flight System Network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156167-7E2D-4D0A-B50D-534BD7BBDCCC}"/>
              </a:ext>
            </a:extLst>
          </p:cNvPr>
          <p:cNvSpPr/>
          <p:nvPr/>
        </p:nvSpPr>
        <p:spPr>
          <a:xfrm>
            <a:off x="2427082" y="5190012"/>
            <a:ext cx="1203061" cy="6327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Battery Pack Module/ BMS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9BB2E5-1224-4429-92B4-28D181DFD143}"/>
              </a:ext>
            </a:extLst>
          </p:cNvPr>
          <p:cNvSpPr/>
          <p:nvPr/>
        </p:nvSpPr>
        <p:spPr>
          <a:xfrm>
            <a:off x="5175853" y="5060721"/>
            <a:ext cx="1050693" cy="8912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Starter Generator Controller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8EED9BF-A3BF-4239-ABE7-7D3A6442AB10}"/>
              </a:ext>
            </a:extLst>
          </p:cNvPr>
          <p:cNvSpPr/>
          <p:nvPr/>
        </p:nvSpPr>
        <p:spPr>
          <a:xfrm>
            <a:off x="5612669" y="2032699"/>
            <a:ext cx="1489908" cy="1649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Oil Pump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F7B1110-9062-476B-A409-58EBE85CCA5B}"/>
              </a:ext>
            </a:extLst>
          </p:cNvPr>
          <p:cNvSpPr/>
          <p:nvPr/>
        </p:nvSpPr>
        <p:spPr>
          <a:xfrm>
            <a:off x="5612669" y="1764679"/>
            <a:ext cx="1465389" cy="1680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Thermostat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BDC78D1-DA2D-4117-82FA-8DAA7B96A264}"/>
              </a:ext>
            </a:extLst>
          </p:cNvPr>
          <p:cNvSpPr/>
          <p:nvPr/>
        </p:nvSpPr>
        <p:spPr>
          <a:xfrm>
            <a:off x="5612669" y="1493168"/>
            <a:ext cx="1465389" cy="1680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Fuel Injector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6419087-3D31-4622-A62A-322E9BE3900E}"/>
              </a:ext>
            </a:extLst>
          </p:cNvPr>
          <p:cNvSpPr/>
          <p:nvPr/>
        </p:nvSpPr>
        <p:spPr>
          <a:xfrm>
            <a:off x="5578006" y="1217159"/>
            <a:ext cx="1524572" cy="174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Ignition/Starter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A1F94D8-D7BF-4877-BB2A-38146396A912}"/>
              </a:ext>
            </a:extLst>
          </p:cNvPr>
          <p:cNvSpPr/>
          <p:nvPr/>
        </p:nvSpPr>
        <p:spPr>
          <a:xfrm>
            <a:off x="2958835" y="1245906"/>
            <a:ext cx="831247" cy="5798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ECU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1F8BC9A-1084-4433-BD43-2D1460287863}"/>
              </a:ext>
            </a:extLst>
          </p:cNvPr>
          <p:cNvSpPr/>
          <p:nvPr/>
        </p:nvSpPr>
        <p:spPr>
          <a:xfrm>
            <a:off x="1641553" y="2556550"/>
            <a:ext cx="831247" cy="5798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Flight Control Unit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E2CE7EE-FDE4-4163-AD85-44375D5F661E}"/>
              </a:ext>
            </a:extLst>
          </p:cNvPr>
          <p:cNvSpPr/>
          <p:nvPr/>
        </p:nvSpPr>
        <p:spPr>
          <a:xfrm>
            <a:off x="5612669" y="2303427"/>
            <a:ext cx="1489905" cy="164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Water Pump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8F8B2EE-FC43-49D7-95BD-3353724D6BC9}"/>
              </a:ext>
            </a:extLst>
          </p:cNvPr>
          <p:cNvSpPr/>
          <p:nvPr/>
        </p:nvSpPr>
        <p:spPr>
          <a:xfrm>
            <a:off x="9026232" y="1198046"/>
            <a:ext cx="901670" cy="45642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/>
              <a:t>SkyPower</a:t>
            </a:r>
            <a:r>
              <a:rPr lang="en-US" sz="1400"/>
              <a:t> 180-SRE Rotary Engine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1F3F06-0BA2-4086-B6C5-B7FA3854583E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2472800" y="2846467"/>
            <a:ext cx="2823100" cy="555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353595D-E6A4-4A75-94C5-9A86086F9E58}"/>
              </a:ext>
            </a:extLst>
          </p:cNvPr>
          <p:cNvCxnSpPr>
            <a:cxnSpLocks/>
          </p:cNvCxnSpPr>
          <p:nvPr/>
        </p:nvCxnSpPr>
        <p:spPr>
          <a:xfrm>
            <a:off x="5295154" y="1278389"/>
            <a:ext cx="16866" cy="336686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E450571E-9D3C-4888-91C3-31CE4A9ABECA}"/>
              </a:ext>
            </a:extLst>
          </p:cNvPr>
          <p:cNvSpPr/>
          <p:nvPr/>
        </p:nvSpPr>
        <p:spPr>
          <a:xfrm>
            <a:off x="7686321" y="2911774"/>
            <a:ext cx="1050693" cy="8912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Generator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2329D7D-CA86-45F9-9C8F-5093CB14D32A}"/>
              </a:ext>
            </a:extLst>
          </p:cNvPr>
          <p:cNvCxnSpPr>
            <a:cxnSpLocks/>
          </p:cNvCxnSpPr>
          <p:nvPr/>
        </p:nvCxnSpPr>
        <p:spPr>
          <a:xfrm>
            <a:off x="7954215" y="3803066"/>
            <a:ext cx="0" cy="155415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BF93EC8-757E-46B2-87F2-70D5A924DAD6}"/>
              </a:ext>
            </a:extLst>
          </p:cNvPr>
          <p:cNvCxnSpPr>
            <a:cxnSpLocks/>
          </p:cNvCxnSpPr>
          <p:nvPr/>
        </p:nvCxnSpPr>
        <p:spPr>
          <a:xfrm>
            <a:off x="8189577" y="3803064"/>
            <a:ext cx="0" cy="173850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1594746-506D-44B5-B38B-51290FC0A152}"/>
              </a:ext>
            </a:extLst>
          </p:cNvPr>
          <p:cNvCxnSpPr>
            <a:cxnSpLocks/>
          </p:cNvCxnSpPr>
          <p:nvPr/>
        </p:nvCxnSpPr>
        <p:spPr>
          <a:xfrm>
            <a:off x="8432824" y="3803065"/>
            <a:ext cx="0" cy="19592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F0BF1E7-B12B-421E-9830-2B8E8310831D}"/>
              </a:ext>
            </a:extLst>
          </p:cNvPr>
          <p:cNvCxnSpPr>
            <a:cxnSpLocks/>
          </p:cNvCxnSpPr>
          <p:nvPr/>
        </p:nvCxnSpPr>
        <p:spPr>
          <a:xfrm>
            <a:off x="6224639" y="5341187"/>
            <a:ext cx="173707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DD1596C-99DC-49BE-B3B9-72240F9F20D0}"/>
              </a:ext>
            </a:extLst>
          </p:cNvPr>
          <p:cNvCxnSpPr>
            <a:cxnSpLocks/>
          </p:cNvCxnSpPr>
          <p:nvPr/>
        </p:nvCxnSpPr>
        <p:spPr>
          <a:xfrm>
            <a:off x="6236470" y="5541572"/>
            <a:ext cx="19827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3EB5025-B9F8-4A45-9C43-124E42A3200C}"/>
              </a:ext>
            </a:extLst>
          </p:cNvPr>
          <p:cNvCxnSpPr>
            <a:cxnSpLocks/>
          </p:cNvCxnSpPr>
          <p:nvPr/>
        </p:nvCxnSpPr>
        <p:spPr>
          <a:xfrm>
            <a:off x="6242871" y="5762285"/>
            <a:ext cx="218995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9C4E734-0899-425F-B2AD-FA30B44B8123}"/>
              </a:ext>
            </a:extLst>
          </p:cNvPr>
          <p:cNvCxnSpPr>
            <a:cxnSpLocks/>
          </p:cNvCxnSpPr>
          <p:nvPr/>
        </p:nvCxnSpPr>
        <p:spPr>
          <a:xfrm>
            <a:off x="3623825" y="5623201"/>
            <a:ext cx="155383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F7BF322-CA54-4AFC-8B1E-761E8A1EA840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028613" y="2843012"/>
            <a:ext cx="0" cy="23470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482ED91-76A5-48ED-94BD-248330BE9B2B}"/>
              </a:ext>
            </a:extLst>
          </p:cNvPr>
          <p:cNvCxnSpPr>
            <a:cxnSpLocks/>
          </p:cNvCxnSpPr>
          <p:nvPr/>
        </p:nvCxnSpPr>
        <p:spPr>
          <a:xfrm>
            <a:off x="3622020" y="5420495"/>
            <a:ext cx="155383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975DEF6-9044-4A03-B244-9AD92284E90D}"/>
              </a:ext>
            </a:extLst>
          </p:cNvPr>
          <p:cNvSpPr/>
          <p:nvPr/>
        </p:nvSpPr>
        <p:spPr>
          <a:xfrm>
            <a:off x="5588153" y="2569424"/>
            <a:ext cx="1489905" cy="3403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(Electronic Speed Controllers) x 7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5BC6B72-2060-49C5-94E1-D5E59B07199D}"/>
              </a:ext>
            </a:extLst>
          </p:cNvPr>
          <p:cNvSpPr/>
          <p:nvPr/>
        </p:nvSpPr>
        <p:spPr>
          <a:xfrm>
            <a:off x="5591485" y="3010815"/>
            <a:ext cx="1502162" cy="3533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(Brushless Electric Motors) x 7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D032F0E-8792-45A0-BECC-4490FF4BCB40}"/>
              </a:ext>
            </a:extLst>
          </p:cNvPr>
          <p:cNvCxnSpPr>
            <a:cxnSpLocks/>
          </p:cNvCxnSpPr>
          <p:nvPr/>
        </p:nvCxnSpPr>
        <p:spPr>
          <a:xfrm>
            <a:off x="3374458" y="1825739"/>
            <a:ext cx="0" cy="102418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E2D0486-0403-4042-9E49-75CAC503D9BF}"/>
              </a:ext>
            </a:extLst>
          </p:cNvPr>
          <p:cNvSpPr/>
          <p:nvPr/>
        </p:nvSpPr>
        <p:spPr>
          <a:xfrm>
            <a:off x="5603735" y="3465271"/>
            <a:ext cx="1535527" cy="1893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en-US" sz="1200" u="none" strike="noStrike">
                <a:effectLst/>
                <a:latin typeface="+mn-lt"/>
              </a:rPr>
              <a:t>Anti-Collision Lighting</a:t>
            </a:r>
            <a:endParaRPr lang="en-US" sz="1200" b="0" i="0" u="none" strike="noStrike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384EA06-259F-47A8-9550-EC1098ABF2AF}"/>
              </a:ext>
            </a:extLst>
          </p:cNvPr>
          <p:cNvSpPr/>
          <p:nvPr/>
        </p:nvSpPr>
        <p:spPr>
          <a:xfrm>
            <a:off x="5594793" y="3755302"/>
            <a:ext cx="1545274" cy="164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Infrared Camera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1F6AA19-582A-45AF-889F-774D78447BB9}"/>
              </a:ext>
            </a:extLst>
          </p:cNvPr>
          <p:cNvSpPr/>
          <p:nvPr/>
        </p:nvSpPr>
        <p:spPr>
          <a:xfrm>
            <a:off x="5612669" y="4307024"/>
            <a:ext cx="1554257" cy="164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Air Quality Monitor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DC533DC-A146-49F7-BA2D-0A481A31F886}"/>
              </a:ext>
            </a:extLst>
          </p:cNvPr>
          <p:cNvSpPr/>
          <p:nvPr/>
        </p:nvSpPr>
        <p:spPr>
          <a:xfrm>
            <a:off x="5611410" y="4565780"/>
            <a:ext cx="1771200" cy="164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Gimbal Camera Stabilizer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A22A6920-F6C6-45F8-BA35-50D136DEDA9E}"/>
              </a:ext>
            </a:extLst>
          </p:cNvPr>
          <p:cNvSpPr/>
          <p:nvPr/>
        </p:nvSpPr>
        <p:spPr>
          <a:xfrm>
            <a:off x="5603474" y="4024134"/>
            <a:ext cx="1545274" cy="164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Lidar Sensor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A1B6FE2-1064-4451-90C2-2A30517A1EC7}"/>
              </a:ext>
            </a:extLst>
          </p:cNvPr>
          <p:cNvCxnSpPr>
            <a:cxnSpLocks/>
          </p:cNvCxnSpPr>
          <p:nvPr/>
        </p:nvCxnSpPr>
        <p:spPr>
          <a:xfrm>
            <a:off x="5288786" y="1278389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384878E6-4645-4A89-B42F-59E0E764DE38}"/>
              </a:ext>
            </a:extLst>
          </p:cNvPr>
          <p:cNvCxnSpPr>
            <a:cxnSpLocks/>
          </p:cNvCxnSpPr>
          <p:nvPr/>
        </p:nvCxnSpPr>
        <p:spPr>
          <a:xfrm>
            <a:off x="5279591" y="1577202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D37BF75-E513-4490-848E-33B48CD8D4B0}"/>
              </a:ext>
            </a:extLst>
          </p:cNvPr>
          <p:cNvCxnSpPr>
            <a:cxnSpLocks/>
          </p:cNvCxnSpPr>
          <p:nvPr/>
        </p:nvCxnSpPr>
        <p:spPr>
          <a:xfrm>
            <a:off x="5288786" y="1861749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59C7851D-9E2D-4278-A9D4-EB95F5C4DF33}"/>
              </a:ext>
            </a:extLst>
          </p:cNvPr>
          <p:cNvCxnSpPr>
            <a:cxnSpLocks/>
          </p:cNvCxnSpPr>
          <p:nvPr/>
        </p:nvCxnSpPr>
        <p:spPr>
          <a:xfrm>
            <a:off x="5288786" y="2115156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68AAF06-D887-4998-B8A6-4BC015CECD94}"/>
              </a:ext>
            </a:extLst>
          </p:cNvPr>
          <p:cNvCxnSpPr>
            <a:cxnSpLocks/>
          </p:cNvCxnSpPr>
          <p:nvPr/>
        </p:nvCxnSpPr>
        <p:spPr>
          <a:xfrm>
            <a:off x="5288786" y="2384631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C06DBA8-5640-4CBD-9720-1ABDC17821A6}"/>
              </a:ext>
            </a:extLst>
          </p:cNvPr>
          <p:cNvCxnSpPr>
            <a:cxnSpLocks/>
          </p:cNvCxnSpPr>
          <p:nvPr/>
        </p:nvCxnSpPr>
        <p:spPr>
          <a:xfrm>
            <a:off x="5270910" y="2738325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3DD520C-04BD-42F6-84A7-76901F24B1FB}"/>
              </a:ext>
            </a:extLst>
          </p:cNvPr>
          <p:cNvCxnSpPr>
            <a:cxnSpLocks/>
          </p:cNvCxnSpPr>
          <p:nvPr/>
        </p:nvCxnSpPr>
        <p:spPr>
          <a:xfrm>
            <a:off x="5279591" y="3187501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4D9D31F-3627-4712-93C4-DDB1DF58EB7E}"/>
              </a:ext>
            </a:extLst>
          </p:cNvPr>
          <p:cNvCxnSpPr>
            <a:cxnSpLocks/>
          </p:cNvCxnSpPr>
          <p:nvPr/>
        </p:nvCxnSpPr>
        <p:spPr>
          <a:xfrm>
            <a:off x="5288786" y="3553915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0131978-8795-49E2-A4DC-C475F015C569}"/>
              </a:ext>
            </a:extLst>
          </p:cNvPr>
          <p:cNvCxnSpPr>
            <a:cxnSpLocks/>
          </p:cNvCxnSpPr>
          <p:nvPr/>
        </p:nvCxnSpPr>
        <p:spPr>
          <a:xfrm>
            <a:off x="5279590" y="3846031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EF5400C-1318-4637-9D01-969E76503BD7}"/>
              </a:ext>
            </a:extLst>
          </p:cNvPr>
          <p:cNvCxnSpPr>
            <a:cxnSpLocks/>
          </p:cNvCxnSpPr>
          <p:nvPr/>
        </p:nvCxnSpPr>
        <p:spPr>
          <a:xfrm>
            <a:off x="5288786" y="4106590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39A20AFC-FC01-4536-9389-0CCA1CA2BCD6}"/>
              </a:ext>
            </a:extLst>
          </p:cNvPr>
          <p:cNvCxnSpPr>
            <a:cxnSpLocks/>
          </p:cNvCxnSpPr>
          <p:nvPr/>
        </p:nvCxnSpPr>
        <p:spPr>
          <a:xfrm>
            <a:off x="5288786" y="4375422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2DC1077-2213-46FE-A91D-2E933670AC1E}"/>
              </a:ext>
            </a:extLst>
          </p:cNvPr>
          <p:cNvCxnSpPr>
            <a:cxnSpLocks/>
          </p:cNvCxnSpPr>
          <p:nvPr/>
        </p:nvCxnSpPr>
        <p:spPr>
          <a:xfrm>
            <a:off x="5288786" y="4641049"/>
            <a:ext cx="323883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1CFB387-7D08-4B8F-893E-A39AEBCE1A89}"/>
              </a:ext>
            </a:extLst>
          </p:cNvPr>
          <p:cNvCxnSpPr>
            <a:cxnSpLocks/>
          </p:cNvCxnSpPr>
          <p:nvPr/>
        </p:nvCxnSpPr>
        <p:spPr>
          <a:xfrm>
            <a:off x="7782007" y="3803064"/>
            <a:ext cx="0" cy="114993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81FB636D-C6A5-4FAB-8397-FC74F583D6FB}"/>
              </a:ext>
            </a:extLst>
          </p:cNvPr>
          <p:cNvCxnSpPr>
            <a:cxnSpLocks/>
          </p:cNvCxnSpPr>
          <p:nvPr/>
        </p:nvCxnSpPr>
        <p:spPr>
          <a:xfrm>
            <a:off x="4251960" y="4953000"/>
            <a:ext cx="353004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C9C69CBD-5B94-44B8-B166-5DBE5C05F928}"/>
              </a:ext>
            </a:extLst>
          </p:cNvPr>
          <p:cNvCxnSpPr>
            <a:cxnSpLocks/>
          </p:cNvCxnSpPr>
          <p:nvPr/>
        </p:nvCxnSpPr>
        <p:spPr>
          <a:xfrm>
            <a:off x="4247813" y="2849921"/>
            <a:ext cx="0" cy="210307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4605E9BE-4EBA-4D9E-B885-7A9E685EA67D}"/>
              </a:ext>
            </a:extLst>
          </p:cNvPr>
          <p:cNvSpPr txBox="1"/>
          <p:nvPr/>
        </p:nvSpPr>
        <p:spPr>
          <a:xfrm>
            <a:off x="3577032" y="6064935"/>
            <a:ext cx="544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Figure 15: Power Management Wiring Diagram</a:t>
            </a:r>
          </a:p>
        </p:txBody>
      </p:sp>
      <p:sp>
        <p:nvSpPr>
          <p:cNvPr id="57" name="Arrow: Chevron 56">
            <a:extLst>
              <a:ext uri="{FF2B5EF4-FFF2-40B4-BE49-F238E27FC236}">
                <a16:creationId xmlns:a16="http://schemas.microsoft.com/office/drawing/2014/main" id="{5CE9DFC9-48E4-46C2-94D3-F4F7096EE86E}"/>
              </a:ext>
            </a:extLst>
          </p:cNvPr>
          <p:cNvSpPr/>
          <p:nvPr/>
        </p:nvSpPr>
        <p:spPr>
          <a:xfrm rot="16200000">
            <a:off x="2894302" y="2922985"/>
            <a:ext cx="252399" cy="266936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Arrow: Chevron 57">
            <a:extLst>
              <a:ext uri="{FF2B5EF4-FFF2-40B4-BE49-F238E27FC236}">
                <a16:creationId xmlns:a16="http://schemas.microsoft.com/office/drawing/2014/main" id="{FE3A568A-6BEF-45A5-A480-3B9CA228D78A}"/>
              </a:ext>
            </a:extLst>
          </p:cNvPr>
          <p:cNvSpPr/>
          <p:nvPr/>
        </p:nvSpPr>
        <p:spPr>
          <a:xfrm rot="16200000">
            <a:off x="4115757" y="2922986"/>
            <a:ext cx="252399" cy="266936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93892E88-05F5-4B3A-A45F-298CBC8191BB}"/>
              </a:ext>
            </a:extLst>
          </p:cNvPr>
          <p:cNvSpPr/>
          <p:nvPr/>
        </p:nvSpPr>
        <p:spPr>
          <a:xfrm rot="16200000">
            <a:off x="4125761" y="3903693"/>
            <a:ext cx="252399" cy="266936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Arrow: Chevron 54">
            <a:extLst>
              <a:ext uri="{FF2B5EF4-FFF2-40B4-BE49-F238E27FC236}">
                <a16:creationId xmlns:a16="http://schemas.microsoft.com/office/drawing/2014/main" id="{5C5EAA06-617F-44AF-A0B8-F6440DF89A76}"/>
              </a:ext>
            </a:extLst>
          </p:cNvPr>
          <p:cNvSpPr/>
          <p:nvPr/>
        </p:nvSpPr>
        <p:spPr>
          <a:xfrm rot="16200000">
            <a:off x="2896133" y="3883043"/>
            <a:ext cx="252399" cy="266936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Arrow: Chevron 55">
            <a:extLst>
              <a:ext uri="{FF2B5EF4-FFF2-40B4-BE49-F238E27FC236}">
                <a16:creationId xmlns:a16="http://schemas.microsoft.com/office/drawing/2014/main" id="{EF178904-342D-4364-BDA4-76CBC8EE1EC1}"/>
              </a:ext>
            </a:extLst>
          </p:cNvPr>
          <p:cNvSpPr/>
          <p:nvPr/>
        </p:nvSpPr>
        <p:spPr>
          <a:xfrm rot="16200000">
            <a:off x="2902413" y="4772181"/>
            <a:ext cx="252399" cy="266936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Arrow: Chevron 58">
            <a:extLst>
              <a:ext uri="{FF2B5EF4-FFF2-40B4-BE49-F238E27FC236}">
                <a16:creationId xmlns:a16="http://schemas.microsoft.com/office/drawing/2014/main" id="{5DFA9C18-BAB8-4D4D-8163-8C1AE4635248}"/>
              </a:ext>
            </a:extLst>
          </p:cNvPr>
          <p:cNvSpPr/>
          <p:nvPr/>
        </p:nvSpPr>
        <p:spPr>
          <a:xfrm rot="10800000">
            <a:off x="4849433" y="4800533"/>
            <a:ext cx="252399" cy="266936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BAC9C235-33F0-4097-87E7-4648D57EE312}"/>
              </a:ext>
            </a:extLst>
          </p:cNvPr>
          <p:cNvSpPr/>
          <p:nvPr/>
        </p:nvSpPr>
        <p:spPr>
          <a:xfrm rot="10800000">
            <a:off x="6397050" y="4819532"/>
            <a:ext cx="252399" cy="266936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Arrow: Chevron 61">
            <a:extLst>
              <a:ext uri="{FF2B5EF4-FFF2-40B4-BE49-F238E27FC236}">
                <a16:creationId xmlns:a16="http://schemas.microsoft.com/office/drawing/2014/main" id="{BDD6DEC0-5637-4F41-92CE-05EE876675C0}"/>
              </a:ext>
            </a:extLst>
          </p:cNvPr>
          <p:cNvSpPr/>
          <p:nvPr/>
        </p:nvSpPr>
        <p:spPr>
          <a:xfrm rot="10800000">
            <a:off x="7515941" y="4819532"/>
            <a:ext cx="252399" cy="266936"/>
          </a:xfrm>
          <a:prstGeom prst="chevr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Arrow: Chevron 76">
            <a:extLst>
              <a:ext uri="{FF2B5EF4-FFF2-40B4-BE49-F238E27FC236}">
                <a16:creationId xmlns:a16="http://schemas.microsoft.com/office/drawing/2014/main" id="{49263ED0-3848-4297-A904-FBDB39A9AD13}"/>
              </a:ext>
            </a:extLst>
          </p:cNvPr>
          <p:cNvSpPr/>
          <p:nvPr/>
        </p:nvSpPr>
        <p:spPr>
          <a:xfrm rot="10800000">
            <a:off x="6855208" y="5258901"/>
            <a:ext cx="143881" cy="148584"/>
          </a:xfrm>
          <a:prstGeom prst="chevro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Arrow: Chevron 85">
            <a:extLst>
              <a:ext uri="{FF2B5EF4-FFF2-40B4-BE49-F238E27FC236}">
                <a16:creationId xmlns:a16="http://schemas.microsoft.com/office/drawing/2014/main" id="{2C6BAA5E-2317-473B-B652-041A6E62179A}"/>
              </a:ext>
            </a:extLst>
          </p:cNvPr>
          <p:cNvSpPr/>
          <p:nvPr/>
        </p:nvSpPr>
        <p:spPr>
          <a:xfrm rot="5400000">
            <a:off x="7874168" y="4199050"/>
            <a:ext cx="143882" cy="224498"/>
          </a:xfrm>
          <a:prstGeom prst="chevro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Arrow: Chevron 86">
            <a:extLst>
              <a:ext uri="{FF2B5EF4-FFF2-40B4-BE49-F238E27FC236}">
                <a16:creationId xmlns:a16="http://schemas.microsoft.com/office/drawing/2014/main" id="{02C9ADD3-A75D-4AD4-AE2F-6A936FCDCDE7}"/>
              </a:ext>
            </a:extLst>
          </p:cNvPr>
          <p:cNvSpPr/>
          <p:nvPr/>
        </p:nvSpPr>
        <p:spPr>
          <a:xfrm rot="5400000">
            <a:off x="8120450" y="4186490"/>
            <a:ext cx="143882" cy="224498"/>
          </a:xfrm>
          <a:prstGeom prst="chevro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Arrow: Chevron 87">
            <a:extLst>
              <a:ext uri="{FF2B5EF4-FFF2-40B4-BE49-F238E27FC236}">
                <a16:creationId xmlns:a16="http://schemas.microsoft.com/office/drawing/2014/main" id="{8A5F1848-2DC6-4E39-B488-6558D7B9A08E}"/>
              </a:ext>
            </a:extLst>
          </p:cNvPr>
          <p:cNvSpPr/>
          <p:nvPr/>
        </p:nvSpPr>
        <p:spPr>
          <a:xfrm rot="5400000">
            <a:off x="8388609" y="4186490"/>
            <a:ext cx="143882" cy="224498"/>
          </a:xfrm>
          <a:prstGeom prst="chevro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Arrow: Chevron 88">
            <a:extLst>
              <a:ext uri="{FF2B5EF4-FFF2-40B4-BE49-F238E27FC236}">
                <a16:creationId xmlns:a16="http://schemas.microsoft.com/office/drawing/2014/main" id="{E26A69CA-0D7F-4AD6-88F4-95CFC0CD1928}"/>
              </a:ext>
            </a:extLst>
          </p:cNvPr>
          <p:cNvSpPr/>
          <p:nvPr/>
        </p:nvSpPr>
        <p:spPr>
          <a:xfrm rot="10800000">
            <a:off x="6870617" y="5479614"/>
            <a:ext cx="143881" cy="148584"/>
          </a:xfrm>
          <a:prstGeom prst="chevro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Arrow: Chevron 89">
            <a:extLst>
              <a:ext uri="{FF2B5EF4-FFF2-40B4-BE49-F238E27FC236}">
                <a16:creationId xmlns:a16="http://schemas.microsoft.com/office/drawing/2014/main" id="{A2D18BCA-3930-4A06-B680-9A985C8586E4}"/>
              </a:ext>
            </a:extLst>
          </p:cNvPr>
          <p:cNvSpPr/>
          <p:nvPr/>
        </p:nvSpPr>
        <p:spPr>
          <a:xfrm rot="10800000">
            <a:off x="6888572" y="5687993"/>
            <a:ext cx="143881" cy="148584"/>
          </a:xfrm>
          <a:prstGeom prst="chevro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Arrow: Chevron 90">
            <a:extLst>
              <a:ext uri="{FF2B5EF4-FFF2-40B4-BE49-F238E27FC236}">
                <a16:creationId xmlns:a16="http://schemas.microsoft.com/office/drawing/2014/main" id="{429384ED-A6E8-4A84-B4AF-6C84686FA51E}"/>
              </a:ext>
            </a:extLst>
          </p:cNvPr>
          <p:cNvSpPr/>
          <p:nvPr/>
        </p:nvSpPr>
        <p:spPr>
          <a:xfrm rot="10800000">
            <a:off x="4056071" y="5353510"/>
            <a:ext cx="143881" cy="148584"/>
          </a:xfrm>
          <a:prstGeom prst="chevro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Arrow: Chevron 91">
            <a:extLst>
              <a:ext uri="{FF2B5EF4-FFF2-40B4-BE49-F238E27FC236}">
                <a16:creationId xmlns:a16="http://schemas.microsoft.com/office/drawing/2014/main" id="{6E12DB4D-7F61-479A-AA75-8B074662D25D}"/>
              </a:ext>
            </a:extLst>
          </p:cNvPr>
          <p:cNvSpPr/>
          <p:nvPr/>
        </p:nvSpPr>
        <p:spPr>
          <a:xfrm rot="10800000">
            <a:off x="4070143" y="5546161"/>
            <a:ext cx="143881" cy="148584"/>
          </a:xfrm>
          <a:prstGeom prst="chevro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8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7" grpId="2" animBg="1"/>
      <p:bldP spid="58" grpId="0" animBg="1"/>
      <p:bldP spid="58" grpId="1" animBg="1"/>
      <p:bldP spid="54" grpId="0" animBg="1"/>
      <p:bldP spid="54" grpId="1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9" grpId="0" animBg="1"/>
      <p:bldP spid="59" grpId="1" animBg="1"/>
      <p:bldP spid="61" grpId="0" animBg="1"/>
      <p:bldP spid="61" grpId="1" animBg="1"/>
      <p:bldP spid="62" grpId="0" animBg="1"/>
      <p:bldP spid="62" grpId="1" animBg="1"/>
      <p:bldP spid="77" grpId="0" animBg="1"/>
      <p:bldP spid="77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5EEBB-9B51-4309-8D34-051A73A0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Battery Pack and BMS Trade Study	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EC8F50-FBAE-47C2-BF1A-48916FE8F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955349"/>
              </p:ext>
            </p:extLst>
          </p:nvPr>
        </p:nvGraphicFramePr>
        <p:xfrm>
          <a:off x="594432" y="1864118"/>
          <a:ext cx="11003133" cy="2996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6042">
                  <a:extLst>
                    <a:ext uri="{9D8B030D-6E8A-4147-A177-3AD203B41FA5}">
                      <a16:colId xmlns:a16="http://schemas.microsoft.com/office/drawing/2014/main" val="4061792648"/>
                    </a:ext>
                  </a:extLst>
                </a:gridCol>
                <a:gridCol w="4141044">
                  <a:extLst>
                    <a:ext uri="{9D8B030D-6E8A-4147-A177-3AD203B41FA5}">
                      <a16:colId xmlns:a16="http://schemas.microsoft.com/office/drawing/2014/main" val="1905948313"/>
                    </a:ext>
                  </a:extLst>
                </a:gridCol>
                <a:gridCol w="4436047">
                  <a:extLst>
                    <a:ext uri="{9D8B030D-6E8A-4147-A177-3AD203B41FA5}">
                      <a16:colId xmlns:a16="http://schemas.microsoft.com/office/drawing/2014/main" val="635392278"/>
                    </a:ext>
                  </a:extLst>
                </a:gridCol>
              </a:tblGrid>
              <a:tr h="2525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Battery Pack Source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Advantages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Disadvantages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0772691"/>
                  </a:ext>
                </a:extLst>
              </a:tr>
              <a:tr h="13589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Commercial off-the-shelf (COTS)</a:t>
                      </a:r>
                      <a:b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battery pack with BMS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Shorter lead times (products are readily available)</a:t>
                      </a:r>
                      <a:b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Plug-and-Play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 Packs are commonly assembled from third-party vendors</a:t>
                      </a:r>
                      <a:b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 Market is flooded with unverified and imitation products</a:t>
                      </a:r>
                      <a:b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 Pack connections aren't configurable</a:t>
                      </a:r>
                      <a:b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 Limited or no communication link to BMS</a:t>
                      </a:r>
                      <a:b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 Unknown BMS operating parameters and features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89223734"/>
                  </a:ext>
                </a:extLst>
              </a:tr>
              <a:tr h="1385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Custom-assembled</a:t>
                      </a:r>
                      <a:b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battery pack with BMS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 Custom pack configuration</a:t>
                      </a:r>
                      <a:b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 Authentic cells can be verified</a:t>
                      </a:r>
                      <a:b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 Can readily use cutting-edge battery technologies</a:t>
                      </a:r>
                      <a:b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 BMS tailored to vehicle and can be modified on-the-fly</a:t>
                      </a:r>
                      <a:b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b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 Longer lead time (cells must be assembled into packs)</a:t>
                      </a:r>
                      <a:b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·  Added design complexity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96273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9348C69-9470-4BE3-B7B3-82D47A9DBDCF}"/>
              </a:ext>
            </a:extLst>
          </p:cNvPr>
          <p:cNvSpPr txBox="1"/>
          <p:nvPr/>
        </p:nvSpPr>
        <p:spPr>
          <a:xfrm>
            <a:off x="3010547" y="1459848"/>
            <a:ext cx="6170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Table 14: Advantages and Disadvantages of Battery Pack 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82B60D-B9AF-4456-828A-41384B46D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92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5EEBB-9B51-4309-8D34-051A73A0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Custom BMS: Texas Instruments BQ76952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E7B5A-4AFD-4B50-B040-12EB2E25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639" y="2574049"/>
            <a:ext cx="2874389" cy="2084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E8CDB8-CDD3-444F-88B7-316A9FED626E}"/>
              </a:ext>
            </a:extLst>
          </p:cNvPr>
          <p:cNvSpPr txBox="1"/>
          <p:nvPr/>
        </p:nvSpPr>
        <p:spPr>
          <a:xfrm>
            <a:off x="715211" y="1182953"/>
            <a:ext cx="962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3S to 16S high-accuracy battery monitor and protector for Li-ion, Li-polymer and LiFePO4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2DAA9-033B-477F-840A-D655F3AF6DA6}"/>
              </a:ext>
            </a:extLst>
          </p:cNvPr>
          <p:cNvSpPr txBox="1"/>
          <p:nvPr/>
        </p:nvSpPr>
        <p:spPr>
          <a:xfrm>
            <a:off x="1058422" y="1862084"/>
            <a:ext cx="624711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Over-current protection (OCP) for charging and discharging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Short-circuit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Over-voltage protection (OVP)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Under-voltage protection (UVP)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Over-temperature protection (OTP)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Under-temperature protection (UTP)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Cell balancing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High-side charge and discharge FET drivers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</a:t>
            </a:r>
            <a:r>
              <a:rPr lang="en-US" baseline="30000"/>
              <a:t>2</a:t>
            </a:r>
            <a:r>
              <a:rPr lang="en-US"/>
              <a:t>C, SPI, and HDQ communications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Programmable EEPROM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Multiple ADC’s and GPIO’s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D51F8A-4F8D-47BE-8784-ECD5F63C3F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5782B-8500-1445-99ED-07D772E733FF}"/>
              </a:ext>
            </a:extLst>
          </p:cNvPr>
          <p:cNvSpPr txBox="1"/>
          <p:nvPr/>
        </p:nvSpPr>
        <p:spPr>
          <a:xfrm>
            <a:off x="7059272" y="4681056"/>
            <a:ext cx="508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16: Texas Instruments BQ76952 Package [11]</a:t>
            </a:r>
          </a:p>
        </p:txBody>
      </p:sp>
    </p:spTree>
    <p:extLst>
      <p:ext uri="{BB962C8B-B14F-4D97-AF65-F5344CB8AC3E}">
        <p14:creationId xmlns:p14="http://schemas.microsoft.com/office/powerpoint/2010/main" val="2991487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E6F0DE-54F3-4F3D-BB3F-A8AA4EB1F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292" y="463940"/>
            <a:ext cx="6179681" cy="5716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F5EEBB-9B51-4309-8D34-051A73A0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Custom Battery Pack and BMS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512BBB-6A4C-460D-A7D6-F32B0E22BF26}"/>
              </a:ext>
            </a:extLst>
          </p:cNvPr>
          <p:cNvSpPr txBox="1"/>
          <p:nvPr/>
        </p:nvSpPr>
        <p:spPr>
          <a:xfrm>
            <a:off x="459027" y="2374102"/>
            <a:ext cx="5200016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Series-stacked battery cells increase pack voltage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Stacks paralleled to increase output power and energy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Each cell is over/under-voltage and overcurrent protected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Cells can be balanced for optimal pack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Minimum number of series-stacks is 10 if propulsion is also being powered by battery alone (so as not to exceed 15A discharge current)</a:t>
            </a:r>
            <a:endParaRPr lang="en-US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09099A-FA09-4F73-882B-D408795EFE8A}"/>
              </a:ext>
            </a:extLst>
          </p:cNvPr>
          <p:cNvSpPr txBox="1"/>
          <p:nvPr/>
        </p:nvSpPr>
        <p:spPr>
          <a:xfrm>
            <a:off x="6280183" y="6323473"/>
            <a:ext cx="4725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17: Typical BMS and Battery Connections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22007-66F4-46F8-AA88-5739FA8362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7FDC9F-0B0B-4E04-9C00-939C1788B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11" t="86652" r="7160" b="9729"/>
          <a:stretch/>
        </p:blipFill>
        <p:spPr>
          <a:xfrm>
            <a:off x="11132598" y="5868140"/>
            <a:ext cx="186431" cy="24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8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69E117-D909-4134-8FC0-0C428A211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44" y="1956255"/>
            <a:ext cx="6431837" cy="36518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F5EEBB-9B51-4309-8D34-051A73A0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Custom Battery Pack and BMS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512BBB-6A4C-460D-A7D6-F32B0E22BF26}"/>
              </a:ext>
            </a:extLst>
          </p:cNvPr>
          <p:cNvSpPr txBox="1"/>
          <p:nvPr/>
        </p:nvSpPr>
        <p:spPr>
          <a:xfrm>
            <a:off x="715211" y="1244702"/>
            <a:ext cx="6379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Example Battery Pack: Powering On-Vehicle Systems Only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8605093-9813-4BEB-8F21-1FDA79F14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020671"/>
              </p:ext>
            </p:extLst>
          </p:nvPr>
        </p:nvGraphicFramePr>
        <p:xfrm>
          <a:off x="890470" y="2141220"/>
          <a:ext cx="3949949" cy="2589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305">
                  <a:extLst>
                    <a:ext uri="{9D8B030D-6E8A-4147-A177-3AD203B41FA5}">
                      <a16:colId xmlns:a16="http://schemas.microsoft.com/office/drawing/2014/main" val="177871305"/>
                    </a:ext>
                  </a:extLst>
                </a:gridCol>
                <a:gridCol w="1872644">
                  <a:extLst>
                    <a:ext uri="{9D8B030D-6E8A-4147-A177-3AD203B41FA5}">
                      <a16:colId xmlns:a16="http://schemas.microsoft.com/office/drawing/2014/main" val="3581496153"/>
                    </a:ext>
                  </a:extLst>
                </a:gridCol>
              </a:tblGrid>
              <a:tr h="260544"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Part Number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INR18650-30Q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4956024"/>
                  </a:ext>
                </a:extLst>
              </a:tr>
              <a:tr h="25149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Manufacturer/Chemistry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Samsung/INR (LiNiMnCoO₂)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034320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Pack Configuration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13S-3P (39 cells total)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8114346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Nominal Voltage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46.8 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61266334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Pack  Capacity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10.89 Ah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22715645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Energy Discharged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456.9 Wh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611487"/>
                  </a:ext>
                </a:extLst>
              </a:tr>
              <a:tr h="353350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Constant Output Power</a:t>
                      </a:r>
                    </a:p>
                    <a:p>
                      <a:pPr marL="91440"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(On-vehicle systems demand)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273 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79859309"/>
                  </a:ext>
                </a:extLst>
              </a:tr>
              <a:tr h="35226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Average Current per Series-Connected Group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 A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453455"/>
                  </a:ext>
                </a:extLst>
              </a:tr>
              <a:tr h="25066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Duration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1.67 hours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83771982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Weight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1.821kg  (4.015lbs.)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82373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AABA9D-FDB2-48F0-98C0-06628453CE4E}"/>
              </a:ext>
            </a:extLst>
          </p:cNvPr>
          <p:cNvSpPr txBox="1"/>
          <p:nvPr/>
        </p:nvSpPr>
        <p:spPr>
          <a:xfrm>
            <a:off x="805875" y="1835021"/>
            <a:ext cx="452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Table 15: Example 39-Cell Battery Pack Configuration [12]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D9ACAE-1D4A-46E0-8581-448B3B4C5328}"/>
              </a:ext>
            </a:extLst>
          </p:cNvPr>
          <p:cNvSpPr txBox="1"/>
          <p:nvPr/>
        </p:nvSpPr>
        <p:spPr>
          <a:xfrm>
            <a:off x="5432163" y="5509557"/>
            <a:ext cx="5842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Figure 18: Example 39-Cell Battery Pack, Constant-Power Discharge to </a:t>
            </a:r>
            <a:r>
              <a:rPr lang="en-US" sz="1400" err="1"/>
              <a:t>V</a:t>
            </a:r>
            <a:r>
              <a:rPr lang="en-US" sz="1400" baseline="-25000" err="1"/>
              <a:t>cutoff</a:t>
            </a:r>
            <a:endParaRPr lang="en-US" sz="1400" baseline="-25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6E405-8142-46E1-B6FF-D8B66D49A3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90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8477EB-F844-42D2-A62F-E6CF84042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45" y="1956255"/>
            <a:ext cx="6431837" cy="36518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F5EEBB-9B51-4309-8D34-051A73A0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Custom Battery Pack and BMS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512BBB-6A4C-460D-A7D6-F32B0E22BF26}"/>
              </a:ext>
            </a:extLst>
          </p:cNvPr>
          <p:cNvSpPr txBox="1"/>
          <p:nvPr/>
        </p:nvSpPr>
        <p:spPr>
          <a:xfrm>
            <a:off x="715211" y="1244702"/>
            <a:ext cx="9259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Example Battery Pack: Powering On-Vehicle Systems and All Propulsion Electric Motors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BA9D-FDB2-48F0-98C0-06628453CE4E}"/>
              </a:ext>
            </a:extLst>
          </p:cNvPr>
          <p:cNvSpPr txBox="1"/>
          <p:nvPr/>
        </p:nvSpPr>
        <p:spPr>
          <a:xfrm>
            <a:off x="780065" y="1837095"/>
            <a:ext cx="4573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Table 16: Example 130-Cell Battery Pack Configuration [12]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D9ACAE-1D4A-46E0-8581-448B3B4C5328}"/>
              </a:ext>
            </a:extLst>
          </p:cNvPr>
          <p:cNvSpPr txBox="1"/>
          <p:nvPr/>
        </p:nvSpPr>
        <p:spPr>
          <a:xfrm>
            <a:off x="5473016" y="5501937"/>
            <a:ext cx="5760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Figure 19: Example 130-Cell Battery Pack, Constant Power Discharge to </a:t>
            </a:r>
            <a:r>
              <a:rPr lang="en-US" sz="1400" err="1"/>
              <a:t>V</a:t>
            </a:r>
            <a:r>
              <a:rPr lang="en-US" sz="1400" baseline="-25000" err="1"/>
              <a:t>cutoff</a:t>
            </a:r>
            <a:endParaRPr lang="en-US" sz="1400" baseline="-25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15F37E-0FBF-461F-A1BD-F32BE4CB03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F9AFA0A-E11C-4B1A-9DB0-42AED8879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51121"/>
              </p:ext>
            </p:extLst>
          </p:nvPr>
        </p:nvGraphicFramePr>
        <p:xfrm>
          <a:off x="890470" y="2141220"/>
          <a:ext cx="3949949" cy="2772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305">
                  <a:extLst>
                    <a:ext uri="{9D8B030D-6E8A-4147-A177-3AD203B41FA5}">
                      <a16:colId xmlns:a16="http://schemas.microsoft.com/office/drawing/2014/main" val="177871305"/>
                    </a:ext>
                  </a:extLst>
                </a:gridCol>
                <a:gridCol w="1872644">
                  <a:extLst>
                    <a:ext uri="{9D8B030D-6E8A-4147-A177-3AD203B41FA5}">
                      <a16:colId xmlns:a16="http://schemas.microsoft.com/office/drawing/2014/main" val="3581496153"/>
                    </a:ext>
                  </a:extLst>
                </a:gridCol>
              </a:tblGrid>
              <a:tr h="260544"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Part Number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INR18650-30Q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4956024"/>
                  </a:ext>
                </a:extLst>
              </a:tr>
              <a:tr h="25149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Manufacturer/Chemistry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Samsung/INR (LiNiMnCoO₂)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034320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Pack Configuration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13S-10P (130 cells total)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8114346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Nominal Voltage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46.8 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61266334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Pack  Capacity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23.74 Ah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22715645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Energy Discharged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772.9 Wh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611487"/>
                  </a:ext>
                </a:extLst>
              </a:tr>
              <a:tr h="353350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Constant Output Power</a:t>
                      </a:r>
                    </a:p>
                    <a:p>
                      <a:pPr marL="91440"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(On-vehicle systems + propulsion demand)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5.790 kW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79859309"/>
                  </a:ext>
                </a:extLst>
              </a:tr>
              <a:tr h="35226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Average Current per Series-Connected Group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14.03 A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453455"/>
                  </a:ext>
                </a:extLst>
              </a:tr>
              <a:tr h="25066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Duration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8.01 minutes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83771982"/>
                  </a:ext>
                </a:extLst>
              </a:tr>
              <a:tr h="21914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1" u="none" strike="noStrike">
                          <a:solidFill>
                            <a:srgbClr val="FFFFFF"/>
                          </a:solidFill>
                          <a:effectLst/>
                        </a:rPr>
                        <a:t>Weight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6.071kg  (13.384lbs.)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823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485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5EEBB-9B51-4309-8D34-051A73A0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Custom Battery Pack and BMS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512BBB-6A4C-460D-A7D6-F32B0E22BF26}"/>
              </a:ext>
            </a:extLst>
          </p:cNvPr>
          <p:cNvSpPr txBox="1"/>
          <p:nvPr/>
        </p:nvSpPr>
        <p:spPr>
          <a:xfrm>
            <a:off x="715211" y="1244702"/>
            <a:ext cx="9259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Example Battery Pack Discharge Comparison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BA9D-FDB2-48F0-98C0-06628453CE4E}"/>
              </a:ext>
            </a:extLst>
          </p:cNvPr>
          <p:cNvSpPr txBox="1"/>
          <p:nvPr/>
        </p:nvSpPr>
        <p:spPr>
          <a:xfrm>
            <a:off x="1476609" y="2181397"/>
            <a:ext cx="4512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Table 17: Example Battery Pack Discharge Comparison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39CBC1D-9339-430C-B611-ED7A016A6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997959"/>
              </p:ext>
            </p:extLst>
          </p:nvPr>
        </p:nvGraphicFramePr>
        <p:xfrm>
          <a:off x="761805" y="2484002"/>
          <a:ext cx="5510863" cy="22053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6089">
                  <a:extLst>
                    <a:ext uri="{9D8B030D-6E8A-4147-A177-3AD203B41FA5}">
                      <a16:colId xmlns:a16="http://schemas.microsoft.com/office/drawing/2014/main" val="177871305"/>
                    </a:ext>
                  </a:extLst>
                </a:gridCol>
                <a:gridCol w="1772387">
                  <a:extLst>
                    <a:ext uri="{9D8B030D-6E8A-4147-A177-3AD203B41FA5}">
                      <a16:colId xmlns:a16="http://schemas.microsoft.com/office/drawing/2014/main" val="3581496153"/>
                    </a:ext>
                  </a:extLst>
                </a:gridCol>
                <a:gridCol w="1772387">
                  <a:extLst>
                    <a:ext uri="{9D8B030D-6E8A-4147-A177-3AD203B41FA5}">
                      <a16:colId xmlns:a16="http://schemas.microsoft.com/office/drawing/2014/main" val="1112519265"/>
                    </a:ext>
                  </a:extLst>
                </a:gridCol>
              </a:tblGrid>
              <a:tr h="249078">
                <a:tc>
                  <a:txBody>
                    <a:bodyPr/>
                    <a:lstStyle/>
                    <a:p>
                      <a:pPr marL="91440" algn="ctr" fontAlgn="ctr"/>
                      <a:r>
                        <a:rPr lang="en-US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Example Pack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39-Cell Pack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130-Cell Pack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4956024"/>
                  </a:ext>
                </a:extLst>
              </a:tr>
              <a:tr h="34966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Pack Configuration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>
                          <a:solidFill>
                            <a:srgbClr val="000000"/>
                          </a:solidFill>
                          <a:effectLst/>
                        </a:rPr>
                        <a:t>13S-3P (39 cells total)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>
                          <a:solidFill>
                            <a:srgbClr val="000000"/>
                          </a:solidFill>
                          <a:effectLst/>
                        </a:rPr>
                        <a:t>13S-10P (130 cells total)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8114346"/>
                  </a:ext>
                </a:extLst>
              </a:tr>
              <a:tr h="20950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Pack  Capacity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>
                          <a:solidFill>
                            <a:srgbClr val="000000"/>
                          </a:solidFill>
                          <a:effectLst/>
                        </a:rPr>
                        <a:t>10.89 Ah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>
                          <a:solidFill>
                            <a:srgbClr val="000000"/>
                          </a:solidFill>
                          <a:effectLst/>
                        </a:rPr>
                        <a:t>23.74 Ah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2715645"/>
                  </a:ext>
                </a:extLst>
              </a:tr>
              <a:tr h="20950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Energy Discharged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effectLst/>
                        </a:rPr>
                        <a:t>456.9 Wh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effectLst/>
                        </a:rPr>
                        <a:t>772.9 Wh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8611487"/>
                  </a:ext>
                </a:extLst>
              </a:tr>
              <a:tr h="22108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Constant Output Power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effectLst/>
                        </a:rPr>
                        <a:t>273 W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effectLst/>
                        </a:rPr>
                        <a:t>5.790 kW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9859309"/>
                  </a:ext>
                </a:extLst>
              </a:tr>
              <a:tr h="36629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Average Current per Series-Connected Group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1.822 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14.029 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3453455"/>
                  </a:ext>
                </a:extLst>
              </a:tr>
              <a:tr h="220567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Duration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effectLst/>
                        </a:rPr>
                        <a:t>1.67 hours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effectLst/>
                        </a:rPr>
                        <a:t>8.01 minutes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3771982"/>
                  </a:ext>
                </a:extLst>
              </a:tr>
              <a:tr h="34966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Weight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effectLst/>
                        </a:rPr>
                        <a:t>1.821kg  (4.015lbs.)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effectLst/>
                        </a:rPr>
                        <a:t>6.071kg  (13.384lbs.)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582373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35E3014-AF72-40A8-9A47-D78872143946}"/>
              </a:ext>
            </a:extLst>
          </p:cNvPr>
          <p:cNvSpPr txBox="1"/>
          <p:nvPr/>
        </p:nvSpPr>
        <p:spPr>
          <a:xfrm>
            <a:off x="6587175" y="2542863"/>
            <a:ext cx="5510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130-Cell Pack Compared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2021% increase in output power (vehicle systems + propulsion vs. vehicle systems alone)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233% increase in cell quantity (and thus weight also)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118% increase in amp-hour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69% increase in stored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92% decrease in run-time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279A7-D1F4-41E3-9BCF-035BA4CD65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60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DFE7-7DB2-418E-B731-3CA54B318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82" y="-175715"/>
            <a:ext cx="10854171" cy="1143000"/>
          </a:xfrm>
        </p:spPr>
        <p:txBody>
          <a:bodyPr/>
          <a:lstStyle/>
          <a:p>
            <a:r>
              <a:rPr lang="en-US" sz="2900">
                <a:latin typeface="+mn-lt"/>
              </a:rPr>
              <a:t>Engine Assembly</a:t>
            </a:r>
          </a:p>
        </p:txBody>
      </p:sp>
      <p:pic>
        <p:nvPicPr>
          <p:cNvPr id="11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371AC8E3-069B-4A6B-85BA-8FDB284C0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7386" y="631515"/>
            <a:ext cx="5032666" cy="5447186"/>
          </a:xfr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8C2B62-79CC-4EF7-8511-047BF1E02533}"/>
              </a:ext>
            </a:extLst>
          </p:cNvPr>
          <p:cNvCxnSpPr/>
          <p:nvPr/>
        </p:nvCxnSpPr>
        <p:spPr>
          <a:xfrm flipV="1">
            <a:off x="2439311" y="2233198"/>
            <a:ext cx="1403446" cy="18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3549FB-B357-44B1-9FEF-3F68F297A52D}"/>
              </a:ext>
            </a:extLst>
          </p:cNvPr>
          <p:cNvCxnSpPr>
            <a:cxnSpLocks/>
          </p:cNvCxnSpPr>
          <p:nvPr/>
        </p:nvCxnSpPr>
        <p:spPr>
          <a:xfrm flipV="1">
            <a:off x="2999299" y="3795404"/>
            <a:ext cx="1425620" cy="2194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BC57E0-66DB-40E5-A0F6-6EB5ACF277DD}"/>
              </a:ext>
            </a:extLst>
          </p:cNvPr>
          <p:cNvCxnSpPr>
            <a:cxnSpLocks/>
          </p:cNvCxnSpPr>
          <p:nvPr/>
        </p:nvCxnSpPr>
        <p:spPr>
          <a:xfrm flipV="1">
            <a:off x="3084914" y="5762956"/>
            <a:ext cx="1699147" cy="18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30D2CF-4683-4B4C-BC0E-6E684F7B5B64}"/>
              </a:ext>
            </a:extLst>
          </p:cNvPr>
          <p:cNvCxnSpPr>
            <a:cxnSpLocks/>
          </p:cNvCxnSpPr>
          <p:nvPr/>
        </p:nvCxnSpPr>
        <p:spPr>
          <a:xfrm flipH="1" flipV="1">
            <a:off x="7898700" y="1488434"/>
            <a:ext cx="1701418" cy="68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0918DBA-A8ED-4B2B-AE66-810A5E6C78E4}"/>
              </a:ext>
            </a:extLst>
          </p:cNvPr>
          <p:cNvCxnSpPr>
            <a:cxnSpLocks/>
          </p:cNvCxnSpPr>
          <p:nvPr/>
        </p:nvCxnSpPr>
        <p:spPr>
          <a:xfrm flipH="1" flipV="1">
            <a:off x="8018721" y="3958537"/>
            <a:ext cx="1132761" cy="68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E92DEB-3B14-49B0-B68A-E2B659A6CA2D}"/>
              </a:ext>
            </a:extLst>
          </p:cNvPr>
          <p:cNvCxnSpPr>
            <a:cxnSpLocks/>
          </p:cNvCxnSpPr>
          <p:nvPr/>
        </p:nvCxnSpPr>
        <p:spPr>
          <a:xfrm flipH="1" flipV="1">
            <a:off x="7020017" y="2499754"/>
            <a:ext cx="2338312" cy="295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8D6A5C-57BB-4AD6-AF0C-5481331A1B28}"/>
              </a:ext>
            </a:extLst>
          </p:cNvPr>
          <p:cNvCxnSpPr>
            <a:cxnSpLocks/>
          </p:cNvCxnSpPr>
          <p:nvPr/>
        </p:nvCxnSpPr>
        <p:spPr>
          <a:xfrm flipH="1" flipV="1">
            <a:off x="6599211" y="4538033"/>
            <a:ext cx="2588522" cy="636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6FAF1C-0ECA-4615-B91A-EE2D8DEF4B9F}"/>
              </a:ext>
            </a:extLst>
          </p:cNvPr>
          <p:cNvCxnSpPr>
            <a:cxnSpLocks/>
          </p:cNvCxnSpPr>
          <p:nvPr/>
        </p:nvCxnSpPr>
        <p:spPr>
          <a:xfrm flipH="1" flipV="1">
            <a:off x="6496320" y="4916012"/>
            <a:ext cx="2645387" cy="802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C04A6338-4195-4B69-AEDB-888A63D937C6}"/>
              </a:ext>
            </a:extLst>
          </p:cNvPr>
          <p:cNvCxnSpPr/>
          <p:nvPr/>
        </p:nvCxnSpPr>
        <p:spPr>
          <a:xfrm flipH="1">
            <a:off x="6298016" y="3358662"/>
            <a:ext cx="2281450" cy="32299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BBD554EC-5A9F-4E28-91F7-A4A0A087ADE7}"/>
              </a:ext>
            </a:extLst>
          </p:cNvPr>
          <p:cNvCxnSpPr>
            <a:cxnSpLocks/>
          </p:cNvCxnSpPr>
          <p:nvPr/>
        </p:nvCxnSpPr>
        <p:spPr>
          <a:xfrm flipH="1">
            <a:off x="6220536" y="2838164"/>
            <a:ext cx="2292823" cy="58457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6150DA-8671-4C61-9451-589B4DD3FDCD}"/>
              </a:ext>
            </a:extLst>
          </p:cNvPr>
          <p:cNvCxnSpPr>
            <a:cxnSpLocks/>
          </p:cNvCxnSpPr>
          <p:nvPr/>
        </p:nvCxnSpPr>
        <p:spPr>
          <a:xfrm flipV="1">
            <a:off x="3230915" y="4532844"/>
            <a:ext cx="1541240" cy="4069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F3909A-889D-466C-912E-AA9499B70371}"/>
              </a:ext>
            </a:extLst>
          </p:cNvPr>
          <p:cNvCxnSpPr>
            <a:cxnSpLocks/>
          </p:cNvCxnSpPr>
          <p:nvPr/>
        </p:nvCxnSpPr>
        <p:spPr>
          <a:xfrm flipV="1">
            <a:off x="3004799" y="3878114"/>
            <a:ext cx="1791168" cy="5802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6527C52-2C1E-4B52-B4CC-A9AFF9275995}"/>
              </a:ext>
            </a:extLst>
          </p:cNvPr>
          <p:cNvCxnSpPr>
            <a:cxnSpLocks/>
          </p:cNvCxnSpPr>
          <p:nvPr/>
        </p:nvCxnSpPr>
        <p:spPr>
          <a:xfrm>
            <a:off x="2721015" y="3152181"/>
            <a:ext cx="1747567" cy="316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636A79C-BC29-41AB-80F1-3757062DC2D8}"/>
              </a:ext>
            </a:extLst>
          </p:cNvPr>
          <p:cNvCxnSpPr>
            <a:cxnSpLocks/>
          </p:cNvCxnSpPr>
          <p:nvPr/>
        </p:nvCxnSpPr>
        <p:spPr>
          <a:xfrm>
            <a:off x="5227098" y="912154"/>
            <a:ext cx="11205" cy="1181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9293C34-278F-405B-9A2C-94AAEEFC6C0B}"/>
              </a:ext>
            </a:extLst>
          </p:cNvPr>
          <p:cNvSpPr txBox="1"/>
          <p:nvPr/>
        </p:nvSpPr>
        <p:spPr>
          <a:xfrm>
            <a:off x="9552905" y="1346311"/>
            <a:ext cx="134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Battery Pack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AFF1C0-5C3C-4E50-9B63-341C0D8EB9A8}"/>
              </a:ext>
            </a:extLst>
          </p:cNvPr>
          <p:cNvSpPr txBox="1"/>
          <p:nvPr/>
        </p:nvSpPr>
        <p:spPr>
          <a:xfrm>
            <a:off x="9358329" y="2345922"/>
            <a:ext cx="98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Radiator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B3866-1A32-4709-AA2C-6DB7879902AB}"/>
              </a:ext>
            </a:extLst>
          </p:cNvPr>
          <p:cNvSpPr txBox="1"/>
          <p:nvPr/>
        </p:nvSpPr>
        <p:spPr>
          <a:xfrm>
            <a:off x="8468527" y="2648949"/>
            <a:ext cx="56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ECU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2C14E7-F200-4AA3-8637-F8CE1BA65CB2}"/>
              </a:ext>
            </a:extLst>
          </p:cNvPr>
          <p:cNvSpPr txBox="1"/>
          <p:nvPr/>
        </p:nvSpPr>
        <p:spPr>
          <a:xfrm>
            <a:off x="8517069" y="3171923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Fuel Pump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A79445-AE9A-48CC-9591-6C1572CA0285}"/>
              </a:ext>
            </a:extLst>
          </p:cNvPr>
          <p:cNvSpPr txBox="1"/>
          <p:nvPr/>
        </p:nvSpPr>
        <p:spPr>
          <a:xfrm>
            <a:off x="9104232" y="3780695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Oil Cooler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1F7D85-59A4-410D-8587-497A09515C26}"/>
              </a:ext>
            </a:extLst>
          </p:cNvPr>
          <p:cNvSpPr txBox="1"/>
          <p:nvPr/>
        </p:nvSpPr>
        <p:spPr>
          <a:xfrm>
            <a:off x="9103579" y="4440868"/>
            <a:ext cx="165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Intake Manifold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639414-AE4E-4EB4-BF22-9BD7BFE76161}"/>
              </a:ext>
            </a:extLst>
          </p:cNvPr>
          <p:cNvSpPr txBox="1"/>
          <p:nvPr/>
        </p:nvSpPr>
        <p:spPr>
          <a:xfrm>
            <a:off x="9047603" y="5520719"/>
            <a:ext cx="161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Intake Air Filter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0A4D18-F58B-4752-B273-2B70BC8E4277}"/>
              </a:ext>
            </a:extLst>
          </p:cNvPr>
          <p:cNvSpPr txBox="1"/>
          <p:nvPr/>
        </p:nvSpPr>
        <p:spPr>
          <a:xfrm>
            <a:off x="1559977" y="2066727"/>
            <a:ext cx="914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Exhaust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5F168E-F415-48F3-A38B-4E2015C00051}"/>
              </a:ext>
            </a:extLst>
          </p:cNvPr>
          <p:cNvSpPr txBox="1"/>
          <p:nvPr/>
        </p:nvSpPr>
        <p:spPr>
          <a:xfrm>
            <a:off x="1912895" y="2940867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Ignition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E3AF92-71A1-4644-BBF5-9D39A4B2595B}"/>
              </a:ext>
            </a:extLst>
          </p:cNvPr>
          <p:cNvSpPr txBox="1"/>
          <p:nvPr/>
        </p:nvSpPr>
        <p:spPr>
          <a:xfrm>
            <a:off x="1258671" y="3818243"/>
            <a:ext cx="18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Exhaust Manifold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5C2C38-6E92-47A4-9A56-D2B2334A38BE}"/>
              </a:ext>
            </a:extLst>
          </p:cNvPr>
          <p:cNvSpPr txBox="1"/>
          <p:nvPr/>
        </p:nvSpPr>
        <p:spPr>
          <a:xfrm>
            <a:off x="2249519" y="4290675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Engine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310D4D-7F68-4E48-AE70-D9580E103925}"/>
              </a:ext>
            </a:extLst>
          </p:cNvPr>
          <p:cNvSpPr txBox="1"/>
          <p:nvPr/>
        </p:nvSpPr>
        <p:spPr>
          <a:xfrm>
            <a:off x="1978515" y="4807448"/>
            <a:ext cx="13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Water Pump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0126C8-F549-4FCB-BF43-6B93FFC09504}"/>
              </a:ext>
            </a:extLst>
          </p:cNvPr>
          <p:cNvSpPr txBox="1"/>
          <p:nvPr/>
        </p:nvSpPr>
        <p:spPr>
          <a:xfrm>
            <a:off x="336285" y="5542572"/>
            <a:ext cx="288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Starter Generator Controller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32D438-1BAC-4A8B-B3A9-0A9DCCCEEDCD}"/>
              </a:ext>
            </a:extLst>
          </p:cNvPr>
          <p:cNvSpPr txBox="1"/>
          <p:nvPr/>
        </p:nvSpPr>
        <p:spPr>
          <a:xfrm>
            <a:off x="4593495" y="598956"/>
            <a:ext cx="126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Thermostat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06BCB6-B85D-42A3-BF00-6411A25AD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A1D680-B889-46A1-9315-5A0A98829140}"/>
              </a:ext>
            </a:extLst>
          </p:cNvPr>
          <p:cNvSpPr txBox="1"/>
          <p:nvPr/>
        </p:nvSpPr>
        <p:spPr>
          <a:xfrm>
            <a:off x="3939821" y="6079613"/>
            <a:ext cx="442428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cs typeface="Calibri"/>
              </a:rPr>
              <a:t>Figure 20: Engine Assembly Components [13]</a:t>
            </a:r>
          </a:p>
        </p:txBody>
      </p:sp>
    </p:spTree>
    <p:extLst>
      <p:ext uri="{BB962C8B-B14F-4D97-AF65-F5344CB8AC3E}">
        <p14:creationId xmlns:p14="http://schemas.microsoft.com/office/powerpoint/2010/main" val="3840659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DFE7-7DB2-418E-B731-3CA54B318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076" y="-68559"/>
            <a:ext cx="10854171" cy="1143000"/>
          </a:xfrm>
        </p:spPr>
        <p:txBody>
          <a:bodyPr/>
          <a:lstStyle/>
          <a:p>
            <a:r>
              <a:rPr lang="en-US" sz="2900">
                <a:latin typeface="+mn-lt"/>
              </a:rPr>
              <a:t>Engine Assembly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15F42D6-6DC0-4A6A-AE8E-7E838EC33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14" y="845947"/>
            <a:ext cx="3647718" cy="5166103"/>
          </a:xfrm>
          <a:prstGeom prst="rect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E9A1B987-D44E-4C78-BD81-9BD0D35D6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92" y="845947"/>
            <a:ext cx="3086243" cy="51661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08BF1D-12E2-44D2-BA79-DEF31A39A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0686C-F49F-4717-9BA4-0BD755083692}"/>
              </a:ext>
            </a:extLst>
          </p:cNvPr>
          <p:cNvSpPr txBox="1"/>
          <p:nvPr/>
        </p:nvSpPr>
        <p:spPr>
          <a:xfrm>
            <a:off x="1777086" y="5989966"/>
            <a:ext cx="386099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cs typeface="Calibri"/>
              </a:rPr>
              <a:t>Figure 21: Engine Assembly View 1 [13]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A1637-83BA-4E2F-9E6C-AF1DEB92F0AA}"/>
              </a:ext>
            </a:extLst>
          </p:cNvPr>
          <p:cNvSpPr txBox="1"/>
          <p:nvPr/>
        </p:nvSpPr>
        <p:spPr>
          <a:xfrm>
            <a:off x="6696468" y="5989966"/>
            <a:ext cx="386099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cs typeface="Calibri"/>
              </a:rPr>
              <a:t>Figure 22: Engine Assembly View 2 [13]</a:t>
            </a:r>
          </a:p>
        </p:txBody>
      </p:sp>
    </p:spTree>
    <p:extLst>
      <p:ext uri="{BB962C8B-B14F-4D97-AF65-F5344CB8AC3E}">
        <p14:creationId xmlns:p14="http://schemas.microsoft.com/office/powerpoint/2010/main" val="481104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70D46-B866-4DDA-B413-F26CBEF99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928" y="2692493"/>
            <a:ext cx="7539665" cy="736507"/>
          </a:xfrm>
        </p:spPr>
        <p:txBody>
          <a:bodyPr/>
          <a:lstStyle/>
          <a:p>
            <a:r>
              <a:rPr lang="en-US">
                <a:latin typeface="+mn-lt"/>
              </a:rPr>
              <a:t>III. Future Studies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0F33C3B-DCC3-4204-A8EF-22B69ACF6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928" y="3363029"/>
            <a:ext cx="7539665" cy="30007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Fuel cell power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Thermal efficiency analysis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Thermal effects on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Intake and exhaust design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Cooling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Regenerative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Hybrid flight type cycles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F1B5D7F5-1652-4080-9CDC-5915BBF9C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20BBC-8879-E844-B35B-0F806738EC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281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DD73F-49AE-4BB9-BBF6-1EDA18D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latin typeface="+mn-lt"/>
              </a:rPr>
              <a:t>Deliverables</a:t>
            </a:r>
            <a:endParaRPr lang="en-US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3090B-200F-4674-9B54-1D223832B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988" y="1128893"/>
            <a:ext cx="7481616" cy="51042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+mn-lt"/>
              </a:rPr>
              <a:t>Due to the Covid-19 pandemic:</a:t>
            </a:r>
          </a:p>
          <a:p>
            <a:pPr marL="342900" indent="-342900">
              <a:buChar char="•"/>
            </a:pPr>
            <a:endParaRPr lang="en-US" sz="2250"/>
          </a:p>
          <a:p>
            <a:endParaRPr lang="en-US" sz="2250"/>
          </a:p>
          <a:p>
            <a:endParaRPr lang="en-US" sz="2250"/>
          </a:p>
          <a:p>
            <a:pPr marL="342900" indent="-342900">
              <a:buChar char="•"/>
            </a:pPr>
            <a:endParaRPr lang="en-US" sz="2250"/>
          </a:p>
          <a:p>
            <a:pPr marL="342900" indent="-342900">
              <a:buChar char="•"/>
            </a:pPr>
            <a:endParaRPr lang="en-US" sz="2250"/>
          </a:p>
          <a:p>
            <a:pPr marL="342900" indent="-342900">
              <a:buChar char="•"/>
            </a:pPr>
            <a:endParaRPr lang="en-US" sz="2250"/>
          </a:p>
          <a:p>
            <a:pPr marL="342900" indent="-342900">
              <a:buChar char="•"/>
            </a:pPr>
            <a:endParaRPr lang="en-US" sz="2250"/>
          </a:p>
          <a:p>
            <a:pPr marL="342900" indent="-342900">
              <a:buChar char="•"/>
            </a:pPr>
            <a:endParaRPr lang="en-US" sz="225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EE1AC3-0687-46B2-829F-67AAB5D94B51}"/>
              </a:ext>
            </a:extLst>
          </p:cNvPr>
          <p:cNvSpPr txBox="1">
            <a:spLocks/>
          </p:cNvSpPr>
          <p:nvPr/>
        </p:nvSpPr>
        <p:spPr>
          <a:xfrm>
            <a:off x="769441" y="1712614"/>
            <a:ext cx="10973233" cy="4271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22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4377" indent="-457189" algn="l" defTabSz="4571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95368" indent="-380990" algn="l" defTabSz="457189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>
                <a:latin typeface="+mn-lt"/>
              </a:rPr>
              <a:t>No access to Makerspace </a:t>
            </a:r>
          </a:p>
          <a:p>
            <a:pPr marL="1143000" lvl="1" indent="-342900"/>
            <a:r>
              <a:rPr lang="en-US">
                <a:latin typeface="+mn-lt"/>
              </a:rPr>
              <a:t>Run simulations on Simulink</a:t>
            </a:r>
          </a:p>
          <a:p>
            <a:pPr marL="1523365" lvl="2" indent="-342900"/>
            <a:r>
              <a:rPr lang="en-US" sz="1850">
                <a:latin typeface="+mn-lt"/>
              </a:rPr>
              <a:t> Graphical approach on the Brake-Specific Fuel Consumption (BSFC) for engines</a:t>
            </a:r>
          </a:p>
          <a:p>
            <a:pPr marL="1143000" lvl="1" indent="-342900"/>
            <a:r>
              <a:rPr lang="en-US">
                <a:latin typeface="+mn-lt"/>
              </a:rPr>
              <a:t>Optimize efficiency</a:t>
            </a:r>
          </a:p>
          <a:p>
            <a:pPr marL="1523365" lvl="2" indent="-342900"/>
            <a:r>
              <a:rPr lang="en-US" sz="1850">
                <a:latin typeface="+mn-lt"/>
                <a:sym typeface="Wingdings" panose="05000000000000000000" pitchFamily="2" charset="2"/>
              </a:rPr>
              <a:t>Designed a gearbox setup</a:t>
            </a:r>
            <a:endParaRPr lang="en-US" sz="1850">
              <a:latin typeface="+mn-lt"/>
            </a:endParaRPr>
          </a:p>
          <a:p>
            <a:pPr marL="1523365" lvl="2" indent="-342900"/>
            <a:r>
              <a:rPr lang="en-US" sz="1850">
                <a:latin typeface="+mn-lt"/>
                <a:sym typeface="Wingdings" panose="05000000000000000000" pitchFamily="2" charset="2"/>
              </a:rPr>
              <a:t>Developed a hybrid flight cycle for hover</a:t>
            </a:r>
            <a:endParaRPr lang="en-US" sz="1850">
              <a:latin typeface="+mn-lt"/>
            </a:endParaRPr>
          </a:p>
          <a:p>
            <a:pPr marL="1256665" lvl="1" indent="-342900"/>
            <a:r>
              <a:rPr lang="en-US">
                <a:latin typeface="+mn-lt"/>
              </a:rPr>
              <a:t>Update or adjust any component specifications if they failed to meet the requirements</a:t>
            </a:r>
          </a:p>
          <a:p>
            <a:pPr marL="1256665" lvl="1" indent="-342900"/>
            <a:endParaRPr lang="en-US">
              <a:latin typeface="+mn-lt"/>
            </a:endParaRPr>
          </a:p>
          <a:p>
            <a:pPr marL="1256665" lvl="1" indent="-342900"/>
            <a:r>
              <a:rPr lang="en-US">
                <a:latin typeface="+mn-lt"/>
              </a:rPr>
              <a:t>Troubleshoot any failures during simulation</a:t>
            </a:r>
          </a:p>
          <a:p>
            <a:pPr marL="1143000" lvl="1" indent="-342900"/>
            <a:endParaRPr lang="en-US">
              <a:latin typeface="+mn-lt"/>
            </a:endParaRPr>
          </a:p>
          <a:p>
            <a:pPr marL="1256665" lvl="1" indent="-456565"/>
            <a:endParaRPr lang="en-US">
              <a:latin typeface="+mn-lt"/>
            </a:endParaRPr>
          </a:p>
          <a:p>
            <a:endParaRPr lang="en-US" sz="2250">
              <a:latin typeface="+mn-lt"/>
            </a:endParaRPr>
          </a:p>
          <a:p>
            <a:endParaRPr lang="en-US" sz="2250">
              <a:latin typeface="+mn-lt"/>
            </a:endParaRPr>
          </a:p>
          <a:p>
            <a:pPr marL="342900" indent="-342900">
              <a:buChar char="•"/>
            </a:pPr>
            <a:endParaRPr lang="en-US" sz="2250">
              <a:latin typeface="+mn-lt"/>
            </a:endParaRPr>
          </a:p>
          <a:p>
            <a:pPr marL="342900" indent="-342900">
              <a:buFont typeface="Arial"/>
              <a:buChar char="•"/>
            </a:pPr>
            <a:endParaRPr lang="en-US" sz="2250">
              <a:latin typeface="+mn-lt"/>
            </a:endParaRPr>
          </a:p>
          <a:p>
            <a:pPr marL="342900" indent="-342900">
              <a:buFont typeface="Arial"/>
              <a:buChar char="•"/>
            </a:pPr>
            <a:endParaRPr lang="en-US" sz="2250">
              <a:latin typeface="+mn-lt"/>
            </a:endParaRPr>
          </a:p>
          <a:p>
            <a:pPr marL="342900" indent="-342900">
              <a:buFont typeface="Arial"/>
              <a:buChar char="•"/>
            </a:pPr>
            <a:endParaRPr lang="en-US" sz="2250">
              <a:latin typeface="+mn-lt"/>
            </a:endParaRPr>
          </a:p>
          <a:p>
            <a:pPr marL="342900" indent="-342900">
              <a:buFont typeface="Arial"/>
              <a:buChar char="•"/>
            </a:pPr>
            <a:endParaRPr lang="en-US" sz="2250">
              <a:latin typeface="+mn-lt"/>
            </a:endParaRP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3D716C6C-EA38-4A7F-8C68-BC9F11EA8EF2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4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758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88D4-5EDA-4B4F-8D51-36FBFF91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latin typeface="+mn-lt"/>
              </a:rPr>
              <a:t>Power Source Types- Fuel Cell</a:t>
            </a:r>
            <a:endParaRPr lang="en-US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82348-F793-4D7B-AE4B-060148C5B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11" y="1379831"/>
            <a:ext cx="10854171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2250"/>
          </a:p>
          <a:p>
            <a:r>
              <a:rPr lang="en-US" sz="2250"/>
              <a:t>Architecture: </a:t>
            </a:r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AE7BD-9305-4E4C-A75E-9CEA0EC8A24B}"/>
              </a:ext>
            </a:extLst>
          </p:cNvPr>
          <p:cNvSpPr txBox="1"/>
          <p:nvPr/>
        </p:nvSpPr>
        <p:spPr>
          <a:xfrm>
            <a:off x="9832565" y="1381125"/>
            <a:ext cx="2311810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Advantages: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Zero harmful emissions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Longer flight time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Fast refueling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Reliable and efficient</a:t>
            </a:r>
          </a:p>
          <a:p>
            <a:endParaRPr lang="en-US">
              <a:cs typeface="Calibri"/>
            </a:endParaRPr>
          </a:p>
          <a:p>
            <a:pPr>
              <a:buFont typeface="Arial"/>
            </a:pPr>
            <a:endParaRPr lang="en-US">
              <a:cs typeface="Calibri"/>
            </a:endParaRPr>
          </a:p>
          <a:p>
            <a:pPr>
              <a:buFont typeface="Arial"/>
            </a:pPr>
            <a:endParaRPr lang="en-US">
              <a:cs typeface="Calibri"/>
            </a:endParaRPr>
          </a:p>
          <a:p>
            <a:pPr>
              <a:buFont typeface="Arial"/>
            </a:pPr>
            <a:endParaRPr lang="en-US">
              <a:cs typeface="Calibri"/>
            </a:endParaRPr>
          </a:p>
          <a:p>
            <a:pPr>
              <a:buFont typeface="Arial"/>
            </a:pPr>
            <a:endParaRPr lang="en-US">
              <a:cs typeface="Calibri"/>
            </a:endParaRPr>
          </a:p>
          <a:p>
            <a:pPr>
              <a:buFont typeface="Arial"/>
            </a:pPr>
            <a:endParaRPr lang="en-US">
              <a:cs typeface="Calibri"/>
            </a:endParaRPr>
          </a:p>
          <a:p>
            <a:pPr>
              <a:buFont typeface="Arial"/>
            </a:pPr>
            <a:r>
              <a:rPr lang="en-US">
                <a:cs typeface="Calibri"/>
              </a:rPr>
              <a:t>Disadvantages: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Too big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Heavy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Expensive</a:t>
            </a:r>
          </a:p>
          <a:p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8A417C-B7A0-49C1-BF3F-4CCEB8418B44}"/>
              </a:ext>
            </a:extLst>
          </p:cNvPr>
          <p:cNvSpPr txBox="1"/>
          <p:nvPr/>
        </p:nvSpPr>
        <p:spPr>
          <a:xfrm>
            <a:off x="2781858" y="4801250"/>
            <a:ext cx="44580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Figure 23 : Example of fuel cell configuration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EA6FB1-A56A-4791-A948-35052C534FFB}"/>
              </a:ext>
            </a:extLst>
          </p:cNvPr>
          <p:cNvSpPr/>
          <p:nvPr/>
        </p:nvSpPr>
        <p:spPr>
          <a:xfrm>
            <a:off x="1735492" y="2471869"/>
            <a:ext cx="1257299" cy="42386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Fuel Cell</a:t>
            </a:r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898111-8CF4-46A3-94CC-7F1FDA6790FB}"/>
              </a:ext>
            </a:extLst>
          </p:cNvPr>
          <p:cNvSpPr/>
          <p:nvPr/>
        </p:nvSpPr>
        <p:spPr>
          <a:xfrm>
            <a:off x="1669740" y="3740844"/>
            <a:ext cx="1327660" cy="458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Generator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3116A8-B020-44D5-B950-03B4A3D98860}"/>
              </a:ext>
            </a:extLst>
          </p:cNvPr>
          <p:cNvSpPr/>
          <p:nvPr/>
        </p:nvSpPr>
        <p:spPr>
          <a:xfrm>
            <a:off x="3878617" y="2460346"/>
            <a:ext cx="1296936" cy="4762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Converter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D086D4C-F1B7-41C4-8805-5CF8AC3BA118}"/>
              </a:ext>
            </a:extLst>
          </p:cNvPr>
          <p:cNvSpPr/>
          <p:nvPr/>
        </p:nvSpPr>
        <p:spPr>
          <a:xfrm>
            <a:off x="6178904" y="2414719"/>
            <a:ext cx="1195387" cy="5334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Ducted Fan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DAD953-B0D4-471D-BEA6-487670BE5F1C}"/>
              </a:ext>
            </a:extLst>
          </p:cNvPr>
          <p:cNvSpPr/>
          <p:nvPr/>
        </p:nvSpPr>
        <p:spPr>
          <a:xfrm>
            <a:off x="3934231" y="3648207"/>
            <a:ext cx="1047750" cy="61912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Battery</a:t>
            </a: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1E0517-88E4-4ABA-8296-D1D7DB660D27}"/>
              </a:ext>
            </a:extLst>
          </p:cNvPr>
          <p:cNvSpPr/>
          <p:nvPr/>
        </p:nvSpPr>
        <p:spPr>
          <a:xfrm>
            <a:off x="5967819" y="3693834"/>
            <a:ext cx="1262062" cy="5524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Brushless Motor</a:t>
            </a:r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742516-5C09-48C6-AAE4-03BBDC914761}"/>
              </a:ext>
            </a:extLst>
          </p:cNvPr>
          <p:cNvSpPr/>
          <p:nvPr/>
        </p:nvSpPr>
        <p:spPr>
          <a:xfrm>
            <a:off x="8055790" y="3691684"/>
            <a:ext cx="1357312" cy="55721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6 x Propellers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871BD4C-27ED-4A4F-B067-83910948D76C}"/>
              </a:ext>
            </a:extLst>
          </p:cNvPr>
          <p:cNvSpPr/>
          <p:nvPr/>
        </p:nvSpPr>
        <p:spPr>
          <a:xfrm>
            <a:off x="3003650" y="2486727"/>
            <a:ext cx="873634" cy="3941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6645646-8353-4498-929B-5D1B6727B52F}"/>
              </a:ext>
            </a:extLst>
          </p:cNvPr>
          <p:cNvSpPr/>
          <p:nvPr/>
        </p:nvSpPr>
        <p:spPr>
          <a:xfrm>
            <a:off x="2983678" y="3787502"/>
            <a:ext cx="930783" cy="3369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8631A42E-4046-4CAC-AF02-DC7AC636212F}"/>
              </a:ext>
            </a:extLst>
          </p:cNvPr>
          <p:cNvSpPr/>
          <p:nvPr/>
        </p:nvSpPr>
        <p:spPr>
          <a:xfrm>
            <a:off x="4272171" y="2922260"/>
            <a:ext cx="375094" cy="7259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4E37815-DDAB-45AC-A4C5-4ABBDC5B13B4}"/>
              </a:ext>
            </a:extLst>
          </p:cNvPr>
          <p:cNvSpPr/>
          <p:nvPr/>
        </p:nvSpPr>
        <p:spPr>
          <a:xfrm>
            <a:off x="4977169" y="3795033"/>
            <a:ext cx="987933" cy="3465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9AA9943-F3AE-47DB-82B5-11C24498BDDE}"/>
              </a:ext>
            </a:extLst>
          </p:cNvPr>
          <p:cNvSpPr/>
          <p:nvPr/>
        </p:nvSpPr>
        <p:spPr>
          <a:xfrm>
            <a:off x="5189177" y="2522831"/>
            <a:ext cx="988394" cy="3512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CF7AC2D-473D-44E4-B99B-ADE709A400A0}"/>
              </a:ext>
            </a:extLst>
          </p:cNvPr>
          <p:cNvSpPr/>
          <p:nvPr/>
        </p:nvSpPr>
        <p:spPr>
          <a:xfrm>
            <a:off x="7225069" y="3815466"/>
            <a:ext cx="830771" cy="2846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7">
            <a:extLst>
              <a:ext uri="{FF2B5EF4-FFF2-40B4-BE49-F238E27FC236}">
                <a16:creationId xmlns:a16="http://schemas.microsoft.com/office/drawing/2014/main" id="{1BAE7304-A4D0-4B1A-81CA-7FDFD5853993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40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019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72EC8-34F9-44D7-B779-E2F6E6B19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latin typeface="+mn-lt"/>
              </a:rPr>
              <a:t>Power Source Types- Fuel Cell</a:t>
            </a:r>
            <a:endParaRPr lang="en-US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1E376E-EEE2-4935-A2F5-756E5B859DAA}"/>
              </a:ext>
            </a:extLst>
          </p:cNvPr>
          <p:cNvSpPr txBox="1"/>
          <p:nvPr/>
        </p:nvSpPr>
        <p:spPr>
          <a:xfrm>
            <a:off x="3960729" y="-1162384"/>
            <a:ext cx="42672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solidFill>
                <a:srgbClr val="FF0000"/>
              </a:solidFill>
              <a:cs typeface="Calibri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7CF9ECB-B2DA-48A6-BB5F-74DCD59BB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009" y="73086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444C3-8429-4F54-9D5D-EFCF504FBC50}"/>
              </a:ext>
            </a:extLst>
          </p:cNvPr>
          <p:cNvSpPr txBox="1"/>
          <p:nvPr/>
        </p:nvSpPr>
        <p:spPr>
          <a:xfrm>
            <a:off x="2730259" y="1340919"/>
            <a:ext cx="673148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 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Table 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18: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 Sizing Fuel Cells on the Market [14],[15],[16],[17]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34197719-D91B-43EA-89B2-7EA1AADF6F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212376"/>
              </p:ext>
            </p:extLst>
          </p:nvPr>
        </p:nvGraphicFramePr>
        <p:xfrm>
          <a:off x="570189" y="1715812"/>
          <a:ext cx="11577203" cy="374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1840">
                  <a:extLst>
                    <a:ext uri="{9D8B030D-6E8A-4147-A177-3AD203B41FA5}">
                      <a16:colId xmlns:a16="http://schemas.microsoft.com/office/drawing/2014/main" val="2268337418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999839901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377241258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830314013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3572963808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2421157523"/>
                    </a:ext>
                  </a:extLst>
                </a:gridCol>
                <a:gridCol w="1096338">
                  <a:extLst>
                    <a:ext uri="{9D8B030D-6E8A-4147-A177-3AD203B41FA5}">
                      <a16:colId xmlns:a16="http://schemas.microsoft.com/office/drawing/2014/main" val="922703099"/>
                    </a:ext>
                  </a:extLst>
                </a:gridCol>
              </a:tblGrid>
              <a:tr h="6076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Fuel Cell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 [kW]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Dimensions [in]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Weight [lb]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Power/Weight [kW/in]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Fuel Cell sizing for 3.5 kW [lbs.]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Cost  [$]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5238657"/>
                  </a:ext>
                </a:extLst>
              </a:tr>
              <a:tr h="60765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(2) 2.4 kWFCPM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5.04x17.4x9.17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0.4210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11,424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1028885"/>
                  </a:ext>
                </a:extLst>
              </a:tr>
              <a:tr h="3415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(2) A-1500 (HESEnergy Systm)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11.8x4.72x5.71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0.5194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13.48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7,324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2620768"/>
                  </a:ext>
                </a:extLst>
              </a:tr>
              <a:tr h="60765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G-HFCS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18.5x10.2x4.5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21.6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0.2314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22,312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672049"/>
                  </a:ext>
                </a:extLst>
              </a:tr>
              <a:tr h="60765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(3) FCair1200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17.0x10.5x6.5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0.4090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25.67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361025"/>
                  </a:ext>
                </a:extLst>
              </a:tr>
              <a:tr h="60765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(4)Aerostak1000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7.63x5.00x7.93 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0.2525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13.86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4,836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385741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0493C3-7160-4974-BA15-BFD609AC4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77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DFA8-1D4F-4B94-ACE6-7F943DA20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57" y="316848"/>
            <a:ext cx="10642625" cy="1143000"/>
          </a:xfrm>
        </p:spPr>
        <p:txBody>
          <a:bodyPr/>
          <a:lstStyle/>
          <a:p>
            <a:r>
              <a:rPr lang="en-US">
                <a:latin typeface="+mn-lt"/>
              </a:rPr>
              <a:t>Thermal Efficiency </a:t>
            </a:r>
            <a:br>
              <a:rPr lang="en-US">
                <a:latin typeface="+mn-lt"/>
              </a:rPr>
            </a:br>
            <a:r>
              <a:rPr lang="en-US" sz="2400" b="0">
                <a:latin typeface="+mn-lt"/>
              </a:rPr>
              <a:t>Typical Energy Split in Gasoline Internal Combustion Engines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2E723-37BD-4A2E-A515-8D8BE1CF9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11" y="1570331"/>
            <a:ext cx="10854171" cy="4740528"/>
          </a:xfrm>
        </p:spPr>
        <p:txBody>
          <a:bodyPr/>
          <a:lstStyle/>
          <a:p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235A1F7B-51AE-4F5C-BBD6-99968C7C790A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42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8EAD57-7A91-4AA2-A00F-04F40DAB371F}"/>
              </a:ext>
            </a:extLst>
          </p:cNvPr>
          <p:cNvSpPr txBox="1">
            <a:spLocks/>
          </p:cNvSpPr>
          <p:nvPr/>
        </p:nvSpPr>
        <p:spPr>
          <a:xfrm>
            <a:off x="574840" y="6819664"/>
            <a:ext cx="10854171" cy="4740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22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4377" indent="-457189" algn="l" defTabSz="45718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95368" indent="-380990" algn="l" defTabSz="457189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333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9AC5B3E-588A-4A00-B7A1-837076C56DD1}"/>
              </a:ext>
            </a:extLst>
          </p:cNvPr>
          <p:cNvSpPr/>
          <p:nvPr/>
        </p:nvSpPr>
        <p:spPr>
          <a:xfrm>
            <a:off x="3600974" y="1603786"/>
            <a:ext cx="4667157" cy="6711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7B07A225-0CD3-4D11-BB80-592C4FEE2C13}"/>
              </a:ext>
            </a:extLst>
          </p:cNvPr>
          <p:cNvSpPr/>
          <p:nvPr/>
        </p:nvSpPr>
        <p:spPr>
          <a:xfrm rot="2373352">
            <a:off x="2184652" y="3303814"/>
            <a:ext cx="3019084" cy="2071777"/>
          </a:xfrm>
          <a:prstGeom prst="bentArrow">
            <a:avLst>
              <a:gd name="adj1" fmla="val 25000"/>
              <a:gd name="adj2" fmla="val 23041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7646DC-C2BB-5E47-B19E-2729FC778493}"/>
              </a:ext>
            </a:extLst>
          </p:cNvPr>
          <p:cNvSpPr txBox="1"/>
          <p:nvPr/>
        </p:nvSpPr>
        <p:spPr>
          <a:xfrm>
            <a:off x="5183928" y="4887744"/>
            <a:ext cx="185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40 % Exhaust Gas</a:t>
            </a:r>
          </a:p>
          <a:p>
            <a:r>
              <a:rPr lang="en-US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4FBA5C-7EFB-CA43-9C6F-CBB1F750375D}"/>
              </a:ext>
            </a:extLst>
          </p:cNvPr>
          <p:cNvSpPr txBox="1"/>
          <p:nvPr/>
        </p:nvSpPr>
        <p:spPr>
          <a:xfrm>
            <a:off x="8268131" y="1710606"/>
            <a:ext cx="233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25 % Effective Power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82FE40-0B58-AE45-A3CF-D7ED617AA3E1}"/>
              </a:ext>
            </a:extLst>
          </p:cNvPr>
          <p:cNvSpPr txBox="1"/>
          <p:nvPr/>
        </p:nvSpPr>
        <p:spPr>
          <a:xfrm>
            <a:off x="5895390" y="3466425"/>
            <a:ext cx="141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30 % Cooling 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DB6B95C5-2F63-0E47-9875-2B1EE0561138}"/>
              </a:ext>
            </a:extLst>
          </p:cNvPr>
          <p:cNvSpPr/>
          <p:nvPr/>
        </p:nvSpPr>
        <p:spPr>
          <a:xfrm rot="17332598">
            <a:off x="4307684" y="1999178"/>
            <a:ext cx="652535" cy="246461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1815208A-AECA-CC46-A661-2D773D940770}"/>
              </a:ext>
            </a:extLst>
          </p:cNvPr>
          <p:cNvSpPr/>
          <p:nvPr/>
        </p:nvSpPr>
        <p:spPr>
          <a:xfrm rot="17090330">
            <a:off x="4292950" y="1706581"/>
            <a:ext cx="199577" cy="155896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009143-B0AE-9947-BD25-3C8251552C90}"/>
              </a:ext>
            </a:extLst>
          </p:cNvPr>
          <p:cNvSpPr txBox="1"/>
          <p:nvPr/>
        </p:nvSpPr>
        <p:spPr>
          <a:xfrm>
            <a:off x="5184503" y="2438364"/>
            <a:ext cx="198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5 % Friction Losses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81F2B0-590C-7C46-B42A-576CE463952C}"/>
              </a:ext>
            </a:extLst>
          </p:cNvPr>
          <p:cNvSpPr/>
          <p:nvPr/>
        </p:nvSpPr>
        <p:spPr>
          <a:xfrm>
            <a:off x="327411" y="1710606"/>
            <a:ext cx="3395734" cy="29178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100% Applied Fuel Energy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82A487-11DF-734D-94C8-C0E8AC0B56C9}"/>
              </a:ext>
            </a:extLst>
          </p:cNvPr>
          <p:cNvSpPr txBox="1"/>
          <p:nvPr/>
        </p:nvSpPr>
        <p:spPr>
          <a:xfrm>
            <a:off x="7727422" y="2656821"/>
            <a:ext cx="41585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 design 1 hover demand of 7.5kW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2.5 kW of heat to surrounding material via friction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7.5 kW to the cooling system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10 kW to the surrounding material/components via exhaust gas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4113F4-56BE-41F3-B727-7E898658FED1}"/>
              </a:ext>
            </a:extLst>
          </p:cNvPr>
          <p:cNvSpPr txBox="1"/>
          <p:nvPr/>
        </p:nvSpPr>
        <p:spPr>
          <a:xfrm>
            <a:off x="306038" y="4810077"/>
            <a:ext cx="44580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Figure 24 : Thermal Efficiency Diagram</a:t>
            </a:r>
          </a:p>
        </p:txBody>
      </p:sp>
    </p:spTree>
    <p:extLst>
      <p:ext uri="{BB962C8B-B14F-4D97-AF65-F5344CB8AC3E}">
        <p14:creationId xmlns:p14="http://schemas.microsoft.com/office/powerpoint/2010/main" val="4087621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DFA8-1D4F-4B94-ACE6-7F943DA2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 Thermal Effect on Components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2E723-37BD-4A2E-A515-8D8BE1CF9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11" y="1570331"/>
            <a:ext cx="10854171" cy="47405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235A1F7B-51AE-4F5C-BBD6-99968C7C790A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43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7A6E46-AE47-4B15-8EF4-5F8D70F57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8" y="1570331"/>
            <a:ext cx="6210667" cy="427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B10A3-9E01-E142-BAAD-ED35D925A745}"/>
              </a:ext>
            </a:extLst>
          </p:cNvPr>
          <p:cNvSpPr txBox="1"/>
          <p:nvPr/>
        </p:nvSpPr>
        <p:spPr>
          <a:xfrm>
            <a:off x="2075934" y="5895175"/>
            <a:ext cx="3561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Figure 25 : Engine Efficiency [24]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B86C698-FFF4-304A-BF02-E9C711E25C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5108052"/>
                  </p:ext>
                </p:extLst>
              </p:nvPr>
            </p:nvGraphicFramePr>
            <p:xfrm>
              <a:off x="7716106" y="1694058"/>
              <a:ext cx="3853276" cy="32437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26638">
                      <a:extLst>
                        <a:ext uri="{9D8B030D-6E8A-4147-A177-3AD203B41FA5}">
                          <a16:colId xmlns:a16="http://schemas.microsoft.com/office/drawing/2014/main" val="967863600"/>
                        </a:ext>
                      </a:extLst>
                    </a:gridCol>
                    <a:gridCol w="1926638">
                      <a:extLst>
                        <a:ext uri="{9D8B030D-6E8A-4147-A177-3AD203B41FA5}">
                          <a16:colId xmlns:a16="http://schemas.microsoft.com/office/drawing/2014/main" val="2019134819"/>
                        </a:ext>
                      </a:extLst>
                    </a:gridCol>
                  </a:tblGrid>
                  <a:tr h="7541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>
                              <a:solidFill>
                                <a:schemeClr val="bg1"/>
                              </a:solidFill>
                            </a:rPr>
                            <a:t>Part Name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>
                              <a:solidFill>
                                <a:schemeClr val="bg1"/>
                              </a:solidFill>
                            </a:rPr>
                            <a:t>Operating Temperature [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US" b="0">
                              <a:solidFill>
                                <a:schemeClr val="bg1"/>
                              </a:solidFill>
                            </a:rPr>
                            <a:t> 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2579713"/>
                      </a:ext>
                    </a:extLst>
                  </a:tr>
                  <a:tr h="527894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UAVOS AP 10.2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4406470"/>
                      </a:ext>
                    </a:extLst>
                  </a:tr>
                  <a:tr h="434379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Aeroqual S500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45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8925311"/>
                      </a:ext>
                    </a:extLst>
                  </a:tr>
                  <a:tr h="301654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Quanergy S3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3302726"/>
                      </a:ext>
                    </a:extLst>
                  </a:tr>
                  <a:tr h="301654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FLIR Hadron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4192063"/>
                      </a:ext>
                    </a:extLst>
                  </a:tr>
                  <a:tr h="430015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GREMSY T3 V3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2652711"/>
                      </a:ext>
                    </a:extLst>
                  </a:tr>
                  <a:tr h="301654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ULANZI DR-01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686085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B86C698-FFF4-304A-BF02-E9C711E25C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5108052"/>
                  </p:ext>
                </p:extLst>
              </p:nvPr>
            </p:nvGraphicFramePr>
            <p:xfrm>
              <a:off x="7716106" y="1694058"/>
              <a:ext cx="3853276" cy="32437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26638">
                      <a:extLst>
                        <a:ext uri="{9D8B030D-6E8A-4147-A177-3AD203B41FA5}">
                          <a16:colId xmlns:a16="http://schemas.microsoft.com/office/drawing/2014/main" val="967863600"/>
                        </a:ext>
                      </a:extLst>
                    </a:gridCol>
                    <a:gridCol w="1926638">
                      <a:extLst>
                        <a:ext uri="{9D8B030D-6E8A-4147-A177-3AD203B41FA5}">
                          <a16:colId xmlns:a16="http://schemas.microsoft.com/office/drawing/2014/main" val="2019134819"/>
                        </a:ext>
                      </a:extLst>
                    </a:gridCol>
                  </a:tblGrid>
                  <a:tr h="7541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>
                              <a:solidFill>
                                <a:schemeClr val="bg1"/>
                              </a:solidFill>
                            </a:rPr>
                            <a:t>Part Name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633" t="-4032" r="-1582" b="-3427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2579713"/>
                      </a:ext>
                    </a:extLst>
                  </a:tr>
                  <a:tr h="527894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UAVOS AP 10.2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4406470"/>
                      </a:ext>
                    </a:extLst>
                  </a:tr>
                  <a:tr h="434379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Aeroqual S500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45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89253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Quanergy S3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3302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FLIR Hadron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4192063"/>
                      </a:ext>
                    </a:extLst>
                  </a:tr>
                  <a:tr h="430015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GREMSY T3 V3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26527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ULANZI DR-01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686085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A9A72FE-2C1E-FF40-A643-7F13D4DDD8C9}"/>
              </a:ext>
            </a:extLst>
          </p:cNvPr>
          <p:cNvSpPr txBox="1"/>
          <p:nvPr/>
        </p:nvSpPr>
        <p:spPr>
          <a:xfrm>
            <a:off x="7916354" y="718534"/>
            <a:ext cx="3452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Table 19: Onboard components with their operating temperature [18],[19],[20],[21],[22],[23]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F3A42B-939A-5245-85DB-1318FBBB6655}"/>
                  </a:ext>
                </a:extLst>
              </p:cNvPr>
              <p:cNvSpPr txBox="1"/>
              <p:nvPr/>
            </p:nvSpPr>
            <p:spPr>
              <a:xfrm>
                <a:off x="7716106" y="5066270"/>
                <a:ext cx="38532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* Temp of engine is 250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b="1"/>
                  <a:t> and Temp of exhaust gas can be obtained from thermal analysis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AF3A42B-939A-5245-85DB-1318FBBB6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106" y="5066270"/>
                <a:ext cx="3853276" cy="923330"/>
              </a:xfrm>
              <a:prstGeom prst="rect">
                <a:avLst/>
              </a:prstGeom>
              <a:blipFill>
                <a:blip r:embed="rId4"/>
                <a:stretch>
                  <a:fillRect l="-1424" t="-3289" r="-2057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3219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767C38D-1639-4D69-8875-2B7239C3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>
                <a:latin typeface="+mn-lt"/>
              </a:rPr>
              <a:t>Regenerative Power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04D1408-CABC-4220-91E6-388DEA0FD7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620136"/>
              </p:ext>
            </p:extLst>
          </p:nvPr>
        </p:nvGraphicFramePr>
        <p:xfrm>
          <a:off x="715211" y="2173385"/>
          <a:ext cx="11240568" cy="2855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851">
                  <a:extLst>
                    <a:ext uri="{9D8B030D-6E8A-4147-A177-3AD203B41FA5}">
                      <a16:colId xmlns:a16="http://schemas.microsoft.com/office/drawing/2014/main" val="1107116215"/>
                    </a:ext>
                  </a:extLst>
                </a:gridCol>
                <a:gridCol w="1157008">
                  <a:extLst>
                    <a:ext uri="{9D8B030D-6E8A-4147-A177-3AD203B41FA5}">
                      <a16:colId xmlns:a16="http://schemas.microsoft.com/office/drawing/2014/main" val="916497414"/>
                    </a:ext>
                  </a:extLst>
                </a:gridCol>
                <a:gridCol w="1157008">
                  <a:extLst>
                    <a:ext uri="{9D8B030D-6E8A-4147-A177-3AD203B41FA5}">
                      <a16:colId xmlns:a16="http://schemas.microsoft.com/office/drawing/2014/main" val="4070136136"/>
                    </a:ext>
                  </a:extLst>
                </a:gridCol>
                <a:gridCol w="1157008">
                  <a:extLst>
                    <a:ext uri="{9D8B030D-6E8A-4147-A177-3AD203B41FA5}">
                      <a16:colId xmlns:a16="http://schemas.microsoft.com/office/drawing/2014/main" val="4200050931"/>
                    </a:ext>
                  </a:extLst>
                </a:gridCol>
                <a:gridCol w="1157008">
                  <a:extLst>
                    <a:ext uri="{9D8B030D-6E8A-4147-A177-3AD203B41FA5}">
                      <a16:colId xmlns:a16="http://schemas.microsoft.com/office/drawing/2014/main" val="4075862796"/>
                    </a:ext>
                  </a:extLst>
                </a:gridCol>
                <a:gridCol w="1996487">
                  <a:extLst>
                    <a:ext uri="{9D8B030D-6E8A-4147-A177-3AD203B41FA5}">
                      <a16:colId xmlns:a16="http://schemas.microsoft.com/office/drawing/2014/main" val="1472293458"/>
                    </a:ext>
                  </a:extLst>
                </a:gridCol>
                <a:gridCol w="2743198">
                  <a:extLst>
                    <a:ext uri="{9D8B030D-6E8A-4147-A177-3AD203B41FA5}">
                      <a16:colId xmlns:a16="http://schemas.microsoft.com/office/drawing/2014/main" val="2226588548"/>
                    </a:ext>
                  </a:extLst>
                </a:gridCol>
              </a:tblGrid>
              <a:tr h="985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Angle of Flight [Deg]  ͦ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>
                          <a:effectLst/>
                        </a:rPr>
                        <a:t>Wind </a:t>
                      </a:r>
                    </a:p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>
                          <a:effectLst/>
                        </a:rPr>
                        <a:t>Speed [mph]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Ducted Fan [RPM]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Power from Wind </a:t>
                      </a:r>
                    </a:p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[W]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Power from Regen </a:t>
                      </a:r>
                    </a:p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[W]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Regenerative Power</a:t>
                      </a:r>
                    </a:p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 [WH]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Coefficient of Performance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6166863"/>
                  </a:ext>
                </a:extLst>
              </a:tr>
              <a:tr h="5454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3705378"/>
                  </a:ext>
                </a:extLst>
              </a:tr>
              <a:tr h="5454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191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9013270"/>
                  </a:ext>
                </a:extLst>
              </a:tr>
              <a:tr h="5454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6686853"/>
                  </a:ext>
                </a:extLst>
              </a:tr>
            </a:tbl>
          </a:graphicData>
        </a:graphic>
      </p:graphicFrame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6DF7C5A-2BFA-4D47-A0C7-5F9995ECD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0752" y="6434815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B220BBC-8879-E844-B35B-0F806738ECBE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EEE44-B209-4A02-815D-38E4E5C1A0B6}"/>
              </a:ext>
            </a:extLst>
          </p:cNvPr>
          <p:cNvSpPr txBox="1"/>
          <p:nvPr/>
        </p:nvSpPr>
        <p:spPr>
          <a:xfrm>
            <a:off x="4591709" y="1459848"/>
            <a:ext cx="300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Table 20: Regenerative Power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D3E08D-5D8D-4F84-8660-A74A025B6CEF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44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470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1096-704B-4F37-AA7D-ABC860D9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Powertrain Component Designs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183C-FFCF-4E6C-83B9-5B1306FD1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11" y="1570331"/>
            <a:ext cx="10854171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Regenerative Power (Spooling Effect)</a:t>
            </a:r>
          </a:p>
          <a:p>
            <a:r>
              <a:rPr lang="en-US" sz="2000">
                <a:latin typeface="+mn-lt"/>
              </a:rPr>
              <a:t>	1. Further analysis using wind turbine theory combined with affects of propeller inside the and the 	geometry of the propeller itself</a:t>
            </a:r>
          </a:p>
          <a:p>
            <a:r>
              <a:rPr lang="en-US" sz="2000">
                <a:latin typeface="+mn-lt"/>
              </a:rPr>
              <a:t>	2. Rechargeability to battery methodology, affects in power demand increases to outer propeller 	when turning off ducted fan</a:t>
            </a:r>
          </a:p>
          <a:p>
            <a:endParaRPr lang="en-US" sz="20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 Cycle analysis on duct with powertrain inside</a:t>
            </a:r>
          </a:p>
          <a:p>
            <a:r>
              <a:rPr lang="en-US" sz="2000">
                <a:latin typeface="+mn-lt"/>
              </a:rPr>
              <a:t>        1. To find how thrust is affected, how heat affects the sensors and frame.</a:t>
            </a:r>
          </a:p>
          <a:p>
            <a:r>
              <a:rPr lang="en-US" sz="2000">
                <a:latin typeface="+mn-lt"/>
              </a:rPr>
              <a:t>        2. Further study needing to be done via CFD on SolidWorks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3AA64-41D0-4BAF-B638-D513C8CB79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87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1096-704B-4F37-AA7D-ABC860D9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Powertrain Component Designs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183C-FFCF-4E6C-83B9-5B1306FD1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Designs that dictate engine performance:</a:t>
            </a:r>
          </a:p>
          <a:p>
            <a:r>
              <a:rPr lang="en-US" sz="1800">
                <a:latin typeface="+mn-lt"/>
              </a:rPr>
              <a:t>     </a:t>
            </a:r>
            <a:r>
              <a:rPr lang="en-US" sz="2000">
                <a:latin typeface="+mn-lt"/>
              </a:rPr>
              <a:t>1. Intake and exhaust design</a:t>
            </a:r>
          </a:p>
          <a:p>
            <a:r>
              <a:rPr lang="en-US" sz="1800">
                <a:latin typeface="+mn-lt"/>
              </a:rPr>
              <a:t>     - Ability to tune engine to run at optimal BSFC’s at needed Power demands.</a:t>
            </a:r>
          </a:p>
          <a:p>
            <a:r>
              <a:rPr lang="en-US" sz="1800">
                <a:latin typeface="+mn-lt"/>
              </a:rPr>
              <a:t>     - Exhaust orientation away from system components.</a:t>
            </a:r>
          </a:p>
          <a:p>
            <a:r>
              <a:rPr lang="en-US" sz="2000">
                <a:latin typeface="+mn-lt"/>
              </a:rPr>
              <a:t>     2.  Cooling system</a:t>
            </a:r>
          </a:p>
          <a:p>
            <a:r>
              <a:rPr lang="en-US" sz="1800">
                <a:latin typeface="+mn-lt"/>
              </a:rPr>
              <a:t>     - Ability to run the engine with out ensuing major loss in efficiency.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3AA64-41D0-4BAF-B638-D513C8CB79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90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1096-704B-4F37-AA7D-ABC860D9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Powertrain Component Designs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183C-FFCF-4E6C-83B9-5B1306FD1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Acquiring a test asset from </a:t>
            </a:r>
            <a:r>
              <a:rPr lang="en-US" sz="2000" err="1">
                <a:latin typeface="+mn-lt"/>
              </a:rPr>
              <a:t>SkyPower</a:t>
            </a:r>
            <a:endParaRPr lang="en-US" sz="2000">
              <a:latin typeface="+mn-lt"/>
            </a:endParaRPr>
          </a:p>
          <a:p>
            <a:r>
              <a:rPr lang="en-US" sz="2000">
                <a:latin typeface="+mn-lt"/>
              </a:rPr>
              <a:t>      1. Can help with understanding how the powertrain functions and its performance parametric</a:t>
            </a:r>
          </a:p>
          <a:p>
            <a:r>
              <a:rPr lang="en-US" sz="2000">
                <a:latin typeface="+mn-lt"/>
              </a:rPr>
              <a:t>      2. Gather accurate thermal and vibration information</a:t>
            </a:r>
          </a:p>
          <a:p>
            <a:r>
              <a:rPr lang="en-US" sz="2000">
                <a:latin typeface="+mn-lt"/>
              </a:rPr>
              <a:t>      3.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Powertrain component placement thus,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sizing dimensions inside the duct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3AA64-41D0-4BAF-B638-D513C8CB79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0545F-68A1-4D8D-A9CB-226A746F1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6" t="2425" r="7565" b="6170"/>
          <a:stretch/>
        </p:blipFill>
        <p:spPr>
          <a:xfrm>
            <a:off x="3840257" y="3093120"/>
            <a:ext cx="4511486" cy="2772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41E7F-2B65-4111-BC6E-50C5846BA735}"/>
              </a:ext>
            </a:extLst>
          </p:cNvPr>
          <p:cNvSpPr txBox="1"/>
          <p:nvPr/>
        </p:nvSpPr>
        <p:spPr>
          <a:xfrm>
            <a:off x="3419332" y="5882914"/>
            <a:ext cx="619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Figure 26 : </a:t>
            </a:r>
            <a:r>
              <a:rPr lang="en-US" err="1"/>
              <a:t>SkyPower</a:t>
            </a:r>
            <a:r>
              <a:rPr lang="en-US"/>
              <a:t> 180-SRE Rotary Engine Test Asset [25] </a:t>
            </a:r>
          </a:p>
        </p:txBody>
      </p:sp>
    </p:spTree>
    <p:extLst>
      <p:ext uri="{BB962C8B-B14F-4D97-AF65-F5344CB8AC3E}">
        <p14:creationId xmlns:p14="http://schemas.microsoft.com/office/powerpoint/2010/main" val="1131559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70D46-B866-4DDA-B413-F26CBEF99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928" y="2692493"/>
            <a:ext cx="7539665" cy="736507"/>
          </a:xfrm>
        </p:spPr>
        <p:txBody>
          <a:bodyPr/>
          <a:lstStyle/>
          <a:p>
            <a:r>
              <a:rPr lang="en-US">
                <a:latin typeface="+mn-lt"/>
              </a:rPr>
              <a:t>IV. Summary and Conclusions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0F33C3B-DCC3-4204-A8EF-22B69ACF6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928" y="3363030"/>
            <a:ext cx="7539665" cy="22494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Functional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Weight &amp; Cost Budgets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F1B5D7F5-1652-4080-9CDC-5915BBF9C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20BBC-8879-E844-B35B-0F806738EC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945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5471-12B2-43A0-93D0-5C2523A0C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Conclusion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C43459B-E3DA-4E76-8F15-6301172806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945678"/>
              </p:ext>
            </p:extLst>
          </p:nvPr>
        </p:nvGraphicFramePr>
        <p:xfrm>
          <a:off x="874071" y="2279752"/>
          <a:ext cx="10443857" cy="2665406"/>
        </p:xfrm>
        <a:graphic>
          <a:graphicData uri="http://schemas.openxmlformats.org/drawingml/2006/table">
            <a:tbl>
              <a:tblPr/>
              <a:tblGrid>
                <a:gridCol w="2708957">
                  <a:extLst>
                    <a:ext uri="{9D8B030D-6E8A-4147-A177-3AD203B41FA5}">
                      <a16:colId xmlns:a16="http://schemas.microsoft.com/office/drawing/2014/main" val="1090001239"/>
                    </a:ext>
                  </a:extLst>
                </a:gridCol>
                <a:gridCol w="1411097">
                  <a:extLst>
                    <a:ext uri="{9D8B030D-6E8A-4147-A177-3AD203B41FA5}">
                      <a16:colId xmlns:a16="http://schemas.microsoft.com/office/drawing/2014/main" val="1756528031"/>
                    </a:ext>
                  </a:extLst>
                </a:gridCol>
                <a:gridCol w="2543458">
                  <a:extLst>
                    <a:ext uri="{9D8B030D-6E8A-4147-A177-3AD203B41FA5}">
                      <a16:colId xmlns:a16="http://schemas.microsoft.com/office/drawing/2014/main" val="828191009"/>
                    </a:ext>
                  </a:extLst>
                </a:gridCol>
                <a:gridCol w="1942435">
                  <a:extLst>
                    <a:ext uri="{9D8B030D-6E8A-4147-A177-3AD203B41FA5}">
                      <a16:colId xmlns:a16="http://schemas.microsoft.com/office/drawing/2014/main" val="626074820"/>
                    </a:ext>
                  </a:extLst>
                </a:gridCol>
                <a:gridCol w="1837910">
                  <a:extLst>
                    <a:ext uri="{9D8B030D-6E8A-4147-A177-3AD203B41FA5}">
                      <a16:colId xmlns:a16="http://schemas.microsoft.com/office/drawing/2014/main" val="929891008"/>
                    </a:ext>
                  </a:extLst>
                </a:gridCol>
              </a:tblGrid>
              <a:tr h="33448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Type of Constraint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Applied Body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Source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Constraint Met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49660"/>
                  </a:ext>
                </a:extLst>
              </a:tr>
              <a:tr h="4703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[lbs.]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powertrain system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Sub-team allocation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328148"/>
                  </a:ext>
                </a:extLst>
              </a:tr>
              <a:tr h="33448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Volume inside duct [in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1150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Powertrain within the duct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Structures team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521718"/>
                  </a:ext>
                </a:extLst>
              </a:tr>
              <a:tr h="58534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 Volume [in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 within the ducted walls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Structures team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884483"/>
                  </a:ext>
                </a:extLst>
              </a:tr>
              <a:tr h="4703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Demand Range [kW]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6 - 20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Propulsion systems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Flight team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427222"/>
                  </a:ext>
                </a:extLst>
              </a:tr>
              <a:tr h="4703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Flight Time Range [hrs]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 - 12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powertrain system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Client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Yes 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621" marR="83621" marT="41810" marB="4181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664222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BD239B44-BE4F-42BC-8FE0-12D840033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78920-A49D-4600-87AD-EFE788277D3E}"/>
              </a:ext>
            </a:extLst>
          </p:cNvPr>
          <p:cNvSpPr txBox="1"/>
          <p:nvPr/>
        </p:nvSpPr>
        <p:spPr>
          <a:xfrm>
            <a:off x="3957636" y="1867835"/>
            <a:ext cx="4729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Table 21: Functional Requirements for Design 2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FCFA1-D0E4-4301-BEEF-6684D296495C}"/>
              </a:ext>
            </a:extLst>
          </p:cNvPr>
          <p:cNvSpPr txBox="1"/>
          <p:nvPr/>
        </p:nvSpPr>
        <p:spPr>
          <a:xfrm>
            <a:off x="7860353" y="4938237"/>
            <a:ext cx="3457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 Only 4 hours of fligh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t were met.</a:t>
            </a:r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70E890CF-5E21-408F-9FF3-A6DC98E913C3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49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53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68525-6A34-4C5D-936C-148044C7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latin typeface="+mn-lt"/>
              </a:rPr>
              <a:t>Architecture Design – Trade Studies </a:t>
            </a:r>
            <a:endParaRPr lang="en-US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2BC-EBE8-498A-BBEC-922B194B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45" y="1359697"/>
            <a:ext cx="10854171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en-US" sz="2250">
                <a:latin typeface="+mn-lt"/>
              </a:rPr>
              <a:t>Power Source Type: Internal Combustion Engine (ICE)</a:t>
            </a:r>
            <a:r>
              <a:rPr lang="en-US" sz="2250" b="1">
                <a:latin typeface="+mn-lt"/>
              </a:rPr>
              <a:t> </a:t>
            </a:r>
            <a:endParaRPr lang="en-US" sz="2250">
              <a:latin typeface="+mn-lt"/>
            </a:endParaRPr>
          </a:p>
          <a:p>
            <a:r>
              <a:rPr lang="en-US" sz="2250" b="1">
                <a:latin typeface="+mn-lt"/>
              </a:rPr>
              <a:t>Series</a:t>
            </a:r>
          </a:p>
          <a:p>
            <a:endParaRPr lang="en-US" sz="2250"/>
          </a:p>
          <a:p>
            <a:endParaRPr lang="en-US" sz="225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3A1C783-B7AF-4153-BBA0-84F913BE4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449" y="2054902"/>
            <a:ext cx="6423102" cy="3243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E65C8-D1C4-4A12-B998-DC8D7BA99D4C}"/>
              </a:ext>
            </a:extLst>
          </p:cNvPr>
          <p:cNvSpPr txBox="1"/>
          <p:nvPr/>
        </p:nvSpPr>
        <p:spPr>
          <a:xfrm>
            <a:off x="4408372" y="5777569"/>
            <a:ext cx="30158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Figure 1 : Example of Series 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330AF-F6DF-4D9C-9426-91BEE50E3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46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160D-F803-4BE3-83B0-6F43A2025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11" y="316848"/>
            <a:ext cx="6761949" cy="874889"/>
          </a:xfrm>
        </p:spPr>
        <p:txBody>
          <a:bodyPr/>
          <a:lstStyle/>
          <a:p>
            <a:r>
              <a:rPr lang="en-US">
                <a:latin typeface="+mn-lt"/>
              </a:rPr>
              <a:t>Conclusion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67723C-4BA3-4E44-B980-4050ADBE10BC}"/>
              </a:ext>
            </a:extLst>
          </p:cNvPr>
          <p:cNvSpPr txBox="1"/>
          <p:nvPr/>
        </p:nvSpPr>
        <p:spPr>
          <a:xfrm>
            <a:off x="3803895" y="1200999"/>
            <a:ext cx="42389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Table 22: Weight/Cost Budget 1</a:t>
            </a:r>
            <a:r>
              <a:rPr lang="en-US" baseline="30000"/>
              <a:t>st</a:t>
            </a:r>
            <a:r>
              <a:rPr lang="en-US"/>
              <a:t> Design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11A7539C-1EBF-4459-9236-60B78A5B3718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50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7D6ACAF-3B7B-4D01-8F4D-8BAC98183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383151"/>
              </p:ext>
            </p:extLst>
          </p:nvPr>
        </p:nvGraphicFramePr>
        <p:xfrm>
          <a:off x="1048339" y="1570331"/>
          <a:ext cx="10033642" cy="451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157">
                  <a:extLst>
                    <a:ext uri="{9D8B030D-6E8A-4147-A177-3AD203B41FA5}">
                      <a16:colId xmlns:a16="http://schemas.microsoft.com/office/drawing/2014/main" val="663777732"/>
                    </a:ext>
                  </a:extLst>
                </a:gridCol>
                <a:gridCol w="1695731">
                  <a:extLst>
                    <a:ext uri="{9D8B030D-6E8A-4147-A177-3AD203B41FA5}">
                      <a16:colId xmlns:a16="http://schemas.microsoft.com/office/drawing/2014/main" val="916681740"/>
                    </a:ext>
                  </a:extLst>
                </a:gridCol>
                <a:gridCol w="752135">
                  <a:extLst>
                    <a:ext uri="{9D8B030D-6E8A-4147-A177-3AD203B41FA5}">
                      <a16:colId xmlns:a16="http://schemas.microsoft.com/office/drawing/2014/main" val="1828173206"/>
                    </a:ext>
                  </a:extLst>
                </a:gridCol>
                <a:gridCol w="806969">
                  <a:extLst>
                    <a:ext uri="{9D8B030D-6E8A-4147-A177-3AD203B41FA5}">
                      <a16:colId xmlns:a16="http://schemas.microsoft.com/office/drawing/2014/main" val="975061439"/>
                    </a:ext>
                  </a:extLst>
                </a:gridCol>
                <a:gridCol w="1485534">
                  <a:extLst>
                    <a:ext uri="{9D8B030D-6E8A-4147-A177-3AD203B41FA5}">
                      <a16:colId xmlns:a16="http://schemas.microsoft.com/office/drawing/2014/main" val="2185918410"/>
                    </a:ext>
                  </a:extLst>
                </a:gridCol>
                <a:gridCol w="1065143">
                  <a:extLst>
                    <a:ext uri="{9D8B030D-6E8A-4147-A177-3AD203B41FA5}">
                      <a16:colId xmlns:a16="http://schemas.microsoft.com/office/drawing/2014/main" val="388042332"/>
                    </a:ext>
                  </a:extLst>
                </a:gridCol>
                <a:gridCol w="797830">
                  <a:extLst>
                    <a:ext uri="{9D8B030D-6E8A-4147-A177-3AD203B41FA5}">
                      <a16:colId xmlns:a16="http://schemas.microsoft.com/office/drawing/2014/main" val="3884666692"/>
                    </a:ext>
                  </a:extLst>
                </a:gridCol>
                <a:gridCol w="1065143">
                  <a:extLst>
                    <a:ext uri="{9D8B030D-6E8A-4147-A177-3AD203B41FA5}">
                      <a16:colId xmlns:a16="http://schemas.microsoft.com/office/drawing/2014/main" val="3452724182"/>
                    </a:ext>
                  </a:extLst>
                </a:gridCol>
              </a:tblGrid>
              <a:tr h="7098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Components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Brand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Power (kW)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Weight (lbs)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Size (in</a:t>
                      </a:r>
                      <a:r>
                        <a:rPr lang="en-US" sz="1600" u="none" strike="noStrike" baseline="30000">
                          <a:effectLst/>
                        </a:rPr>
                        <a:t>3</a:t>
                      </a:r>
                      <a:r>
                        <a:rPr lang="en-US" sz="1600" u="none" strike="noStrike">
                          <a:effectLst/>
                        </a:rPr>
                        <a:t>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Cost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Total Weight (lb.)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Total Cost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extLst>
                  <a:ext uri="{0D108BD9-81ED-4DB2-BD59-A6C34878D82A}">
                    <a16:rowId xmlns:a16="http://schemas.microsoft.com/office/drawing/2014/main" val="4063263391"/>
                  </a:ext>
                </a:extLst>
              </a:tr>
              <a:tr h="5307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Engine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Power4Flight: B150i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7.5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9.5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13.4 x 7.6 x4.8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$30,000*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47.506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$35,868.49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extLst>
                  <a:ext uri="{0D108BD9-81ED-4DB2-BD59-A6C34878D82A}">
                    <a16:rowId xmlns:a16="http://schemas.microsoft.com/office/drawing/2014/main" val="385217129"/>
                  </a:ext>
                </a:extLst>
              </a:tr>
              <a:tr h="5307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Generator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Epropelled: SG6000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8.5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5.4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7.3 x 2.0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$2,900.00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583512"/>
                  </a:ext>
                </a:extLst>
              </a:tr>
              <a:tr h="297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Brushless E.M. for D.F.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KDE5215XF-220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1.96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0.507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⌀2.36 " x 2.098"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</a:rPr>
                        <a:t>$205.95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582541"/>
                  </a:ext>
                </a:extLst>
              </a:tr>
              <a:tr h="5307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Brushless E.M. for Micro Prop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KDE5215XF-220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1.96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0.507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⌀2.36 " x 2.098"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$205.95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273649"/>
                  </a:ext>
                </a:extLst>
              </a:tr>
              <a:tr h="5307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Electronic Speed Controller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KDE Direct KDE-UAS75HVC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3.33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1.757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2.84 x 1.38 x 0.394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$1,120.00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561978"/>
                  </a:ext>
                </a:extLst>
              </a:tr>
              <a:tr h="5179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Battery Management System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Sullivan SSGNS-100A-01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7/20 x 5.74 x 2.76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N/A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897446"/>
                  </a:ext>
                </a:extLst>
              </a:tr>
              <a:tr h="297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Battery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NCR18650GA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5.3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10.1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⌀.721 x 3.73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$400.00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202588"/>
                  </a:ext>
                </a:extLst>
              </a:tr>
              <a:tr h="5307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Fuel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Conventional Gasoline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N/A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$4/gal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52002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7DEEF3F-CABE-4566-BE5E-B0024668E97E}"/>
              </a:ext>
            </a:extLst>
          </p:cNvPr>
          <p:cNvSpPr txBox="1"/>
          <p:nvPr/>
        </p:nvSpPr>
        <p:spPr>
          <a:xfrm>
            <a:off x="1110019" y="6095156"/>
            <a:ext cx="3515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* - represents a price approximation </a:t>
            </a:r>
          </a:p>
        </p:txBody>
      </p:sp>
    </p:spTree>
    <p:extLst>
      <p:ext uri="{BB962C8B-B14F-4D97-AF65-F5344CB8AC3E}">
        <p14:creationId xmlns:p14="http://schemas.microsoft.com/office/powerpoint/2010/main" val="3033508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160D-F803-4BE3-83B0-6F43A2025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11" y="316848"/>
            <a:ext cx="6761949" cy="874889"/>
          </a:xfrm>
        </p:spPr>
        <p:txBody>
          <a:bodyPr/>
          <a:lstStyle/>
          <a:p>
            <a:r>
              <a:rPr lang="en-US">
                <a:latin typeface="+mn-lt"/>
              </a:rPr>
              <a:t>Conclusion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180B8-041D-42AF-8904-0CD7CE8D5DE3}"/>
              </a:ext>
            </a:extLst>
          </p:cNvPr>
          <p:cNvSpPr txBox="1"/>
          <p:nvPr/>
        </p:nvSpPr>
        <p:spPr>
          <a:xfrm>
            <a:off x="5558287" y="5262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67723C-4BA3-4E44-B980-4050ADBE10BC}"/>
              </a:ext>
            </a:extLst>
          </p:cNvPr>
          <p:cNvSpPr txBox="1"/>
          <p:nvPr/>
        </p:nvSpPr>
        <p:spPr>
          <a:xfrm>
            <a:off x="3306027" y="1191737"/>
            <a:ext cx="48718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Table 23: Weight/Cost Budget 2</a:t>
            </a:r>
            <a:r>
              <a:rPr lang="en-US" baseline="30000"/>
              <a:t>nd</a:t>
            </a:r>
            <a:r>
              <a:rPr lang="en-US"/>
              <a:t> Design 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11A7539C-1EBF-4459-9236-60B78A5B3718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51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7D6ACAF-3B7B-4D01-8F4D-8BAC98183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32317"/>
              </p:ext>
            </p:extLst>
          </p:nvPr>
        </p:nvGraphicFramePr>
        <p:xfrm>
          <a:off x="715211" y="1570330"/>
          <a:ext cx="10521048" cy="4416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6729">
                  <a:extLst>
                    <a:ext uri="{9D8B030D-6E8A-4147-A177-3AD203B41FA5}">
                      <a16:colId xmlns:a16="http://schemas.microsoft.com/office/drawing/2014/main" val="663777732"/>
                    </a:ext>
                  </a:extLst>
                </a:gridCol>
                <a:gridCol w="1759720">
                  <a:extLst>
                    <a:ext uri="{9D8B030D-6E8A-4147-A177-3AD203B41FA5}">
                      <a16:colId xmlns:a16="http://schemas.microsoft.com/office/drawing/2014/main" val="916681740"/>
                    </a:ext>
                  </a:extLst>
                </a:gridCol>
                <a:gridCol w="763701">
                  <a:extLst>
                    <a:ext uri="{9D8B030D-6E8A-4147-A177-3AD203B41FA5}">
                      <a16:colId xmlns:a16="http://schemas.microsoft.com/office/drawing/2014/main" val="1828173206"/>
                    </a:ext>
                  </a:extLst>
                </a:gridCol>
                <a:gridCol w="819378">
                  <a:extLst>
                    <a:ext uri="{9D8B030D-6E8A-4147-A177-3AD203B41FA5}">
                      <a16:colId xmlns:a16="http://schemas.microsoft.com/office/drawing/2014/main" val="975061439"/>
                    </a:ext>
                  </a:extLst>
                </a:gridCol>
                <a:gridCol w="1508378">
                  <a:extLst>
                    <a:ext uri="{9D8B030D-6E8A-4147-A177-3AD203B41FA5}">
                      <a16:colId xmlns:a16="http://schemas.microsoft.com/office/drawing/2014/main" val="2185918410"/>
                    </a:ext>
                  </a:extLst>
                </a:gridCol>
                <a:gridCol w="1081522">
                  <a:extLst>
                    <a:ext uri="{9D8B030D-6E8A-4147-A177-3AD203B41FA5}">
                      <a16:colId xmlns:a16="http://schemas.microsoft.com/office/drawing/2014/main" val="388042332"/>
                    </a:ext>
                  </a:extLst>
                </a:gridCol>
                <a:gridCol w="810098">
                  <a:extLst>
                    <a:ext uri="{9D8B030D-6E8A-4147-A177-3AD203B41FA5}">
                      <a16:colId xmlns:a16="http://schemas.microsoft.com/office/drawing/2014/main" val="3884666692"/>
                    </a:ext>
                  </a:extLst>
                </a:gridCol>
                <a:gridCol w="1081522">
                  <a:extLst>
                    <a:ext uri="{9D8B030D-6E8A-4147-A177-3AD203B41FA5}">
                      <a16:colId xmlns:a16="http://schemas.microsoft.com/office/drawing/2014/main" val="3452724182"/>
                    </a:ext>
                  </a:extLst>
                </a:gridCol>
              </a:tblGrid>
              <a:tr h="7920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Components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Brand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Power (kW)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Weight (lbs)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Volume (in</a:t>
                      </a:r>
                      <a:r>
                        <a:rPr lang="en-US" sz="1600" u="none" strike="noStrike" baseline="30000">
                          <a:effectLst/>
                        </a:rPr>
                        <a:t>3</a:t>
                      </a:r>
                      <a:r>
                        <a:rPr lang="en-US" sz="1600" u="none" strike="noStrike">
                          <a:effectLst/>
                        </a:rPr>
                        <a:t>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Cost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Total Weight (lb.)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Total Cost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extLst>
                  <a:ext uri="{0D108BD9-81ED-4DB2-BD59-A6C34878D82A}">
                    <a16:rowId xmlns:a16="http://schemas.microsoft.com/office/drawing/2014/main" val="4063263391"/>
                  </a:ext>
                </a:extLst>
              </a:tr>
              <a:tr h="5921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Engine/Generator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Sky Power SRE-180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8.7” x 6.5” x 7.4”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$50,000.00*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61.3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$57,029.65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extLst>
                  <a:ext uri="{0D108BD9-81ED-4DB2-BD59-A6C34878D82A}">
                    <a16:rowId xmlns:a16="http://schemas.microsoft.com/office/drawing/2014/main" val="385217129"/>
                  </a:ext>
                </a:extLst>
              </a:tr>
              <a:tr h="3318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Brushless E.M. for D.F.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KDE5215XF-220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1.96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0.507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⌀2.36 " x 2.098"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$205.95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582541"/>
                  </a:ext>
                </a:extLst>
              </a:tr>
              <a:tr h="5921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Brushless E.M. for Micro Propellers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KDE8218XF-120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5.7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1.86</a:t>
                      </a: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⌀3.504" x .374"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$615.95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273649"/>
                  </a:ext>
                </a:extLst>
              </a:tr>
              <a:tr h="5921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Electronic Speed Controller</a:t>
                      </a: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KDE Direct KDE-UAS75HVC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3.33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1.757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2.84” x 1.38” x 0.394”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$1,120.00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561978"/>
                  </a:ext>
                </a:extLst>
              </a:tr>
              <a:tr h="5921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Power Management Unit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N/A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N/A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897446"/>
                  </a:ext>
                </a:extLst>
              </a:tr>
              <a:tr h="3318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Battery/BMS</a:t>
                      </a: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NCR18650GA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5.3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10.1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3.6” x 9.3” x 11”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$2000.00*</a:t>
                      </a:r>
                      <a:endParaRPr lang="en-US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202588"/>
                  </a:ext>
                </a:extLst>
              </a:tr>
              <a:tr h="5921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Fuel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Conventional Gasoline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N/A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16.8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$4/gal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19" marR="13919" marT="1391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52002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C8DE68-013B-41D6-950A-B367F6500789}"/>
              </a:ext>
            </a:extLst>
          </p:cNvPr>
          <p:cNvSpPr txBox="1"/>
          <p:nvPr/>
        </p:nvSpPr>
        <p:spPr>
          <a:xfrm>
            <a:off x="1048339" y="5987158"/>
            <a:ext cx="3515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* - represents a price approximation </a:t>
            </a:r>
          </a:p>
        </p:txBody>
      </p:sp>
    </p:spTree>
    <p:extLst>
      <p:ext uri="{BB962C8B-B14F-4D97-AF65-F5344CB8AC3E}">
        <p14:creationId xmlns:p14="http://schemas.microsoft.com/office/powerpoint/2010/main" val="37636285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07BC5-451A-447A-9D65-9A0DEA37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Summary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04598-4718-413F-8923-B7F6B7066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Power-split architecture design allowed for: </a:t>
            </a:r>
          </a:p>
          <a:p>
            <a:r>
              <a:rPr lang="en-US" sz="2000">
                <a:latin typeface="+mn-lt"/>
              </a:rPr>
              <a:t> </a:t>
            </a:r>
            <a:r>
              <a:rPr lang="en-US" sz="1800">
                <a:latin typeface="+mn-lt"/>
              </a:rPr>
              <a:t>     1. Battery rechargeability cycles by the engine’s generator</a:t>
            </a:r>
          </a:p>
          <a:p>
            <a:r>
              <a:rPr lang="en-US" sz="1800">
                <a:latin typeface="+mn-lt"/>
              </a:rPr>
              <a:t>      2. Increased flight times</a:t>
            </a:r>
          </a:p>
          <a:p>
            <a:r>
              <a:rPr lang="en-US" sz="1800">
                <a:latin typeface="+mn-lt"/>
              </a:rPr>
              <a:t>      3. Various power distribution combinations with generator and battery to UAV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Wankel rotary engine provided:</a:t>
            </a:r>
          </a:p>
          <a:p>
            <a:r>
              <a:rPr lang="en-US" sz="2000">
                <a:latin typeface="+mn-lt"/>
              </a:rPr>
              <a:t>      </a:t>
            </a:r>
            <a:r>
              <a:rPr lang="en-US" sz="1800">
                <a:latin typeface="+mn-lt"/>
              </a:rPr>
              <a:t>1. Better fuel efficiency at higher power demands</a:t>
            </a:r>
          </a:p>
          <a:p>
            <a:r>
              <a:rPr lang="en-US" sz="1800">
                <a:latin typeface="+mn-lt"/>
              </a:rPr>
              <a:t>      2. Higher power to weight ratio than fuel cell engine or 2-stroke engine</a:t>
            </a:r>
          </a:p>
          <a:p>
            <a:r>
              <a:rPr lang="en-US" sz="1800">
                <a:latin typeface="+mn-lt"/>
              </a:rPr>
              <a:t>      3. Less cross-sectional area inside the duct</a:t>
            </a:r>
          </a:p>
          <a:p>
            <a:endParaRPr lang="en-US" sz="20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Battery pack provided:</a:t>
            </a:r>
          </a:p>
          <a:p>
            <a:r>
              <a:rPr lang="en-US" sz="1800">
                <a:latin typeface="+mn-lt"/>
              </a:rPr>
              <a:t>      1. Battery management system integration</a:t>
            </a:r>
          </a:p>
          <a:p>
            <a:r>
              <a:rPr lang="en-US" sz="1800">
                <a:latin typeface="+mn-lt"/>
              </a:rPr>
              <a:t>      2. High discharge current and fast recharge times</a:t>
            </a:r>
          </a:p>
          <a:p>
            <a:endParaRPr lang="en-US" sz="2000">
              <a:latin typeface="+mn-lt"/>
            </a:endParaRPr>
          </a:p>
          <a:p>
            <a:endParaRPr lang="en-US" sz="2000">
              <a:latin typeface="+mn-lt"/>
            </a:endParaRPr>
          </a:p>
          <a:p>
            <a:endParaRPr lang="en-US" sz="2000">
              <a:latin typeface="+mn-lt"/>
            </a:endParaRPr>
          </a:p>
          <a:p>
            <a:r>
              <a:rPr lang="en-US" sz="2000">
                <a:latin typeface="+mn-lt"/>
              </a:rPr>
              <a:t>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45BC6-409A-4367-BBF6-DBC11B89D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673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07BC5-451A-447A-9D65-9A0DEA37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latin typeface="+mn-lt"/>
              </a:rPr>
              <a:t>Summary</a:t>
            </a:r>
            <a:endParaRPr lang="en-US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04598-4718-413F-8923-B7F6B7066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Hover Flight Analysis Results</a:t>
            </a:r>
          </a:p>
          <a:p>
            <a:r>
              <a:rPr lang="en-US" sz="2000">
                <a:latin typeface="+mn-lt"/>
              </a:rPr>
              <a:t>      </a:t>
            </a:r>
            <a:r>
              <a:rPr lang="en-US" sz="1800">
                <a:latin typeface="+mn-lt"/>
              </a:rPr>
              <a:t>1. Hybrid cycling method provided enough power to all UAV components during each power source phase</a:t>
            </a:r>
          </a:p>
          <a:p>
            <a:r>
              <a:rPr lang="en-US" sz="1800">
                <a:latin typeface="+mn-lt"/>
              </a:rPr>
              <a:t>      2. With a 50/50 fuel to battery ratio: 21 hybrid cycles and an estimated 7 hours of flight time can be achieved</a:t>
            </a:r>
          </a:p>
          <a:p>
            <a:endParaRPr lang="en-US" sz="18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Powertrain component design</a:t>
            </a:r>
          </a:p>
          <a:p>
            <a:r>
              <a:rPr lang="en-US" sz="1800">
                <a:latin typeface="+mn-lt"/>
              </a:rPr>
              <a:t>      1. An iteration of the powertrain was assembled in SolidWorks</a:t>
            </a:r>
          </a:p>
          <a:p>
            <a:r>
              <a:rPr lang="en-US" sz="1800">
                <a:latin typeface="+mn-lt"/>
              </a:rPr>
              <a:t>      2. Primary components were specified with respect to weight, dimension, and estimated cost</a:t>
            </a:r>
            <a:endParaRPr lang="en-US" sz="2000">
              <a:latin typeface="+mn-lt"/>
            </a:endParaRPr>
          </a:p>
          <a:p>
            <a:endParaRPr lang="en-US" sz="20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Trade Studies </a:t>
            </a:r>
          </a:p>
          <a:p>
            <a:r>
              <a:rPr lang="en-US" sz="2000">
                <a:latin typeface="+mn-lt"/>
              </a:rPr>
              <a:t>      1. </a:t>
            </a:r>
            <a:r>
              <a:rPr lang="en-US" sz="1800">
                <a:latin typeface="+mn-lt"/>
              </a:rPr>
              <a:t>Alternative architectures were researched to provide additional options to powertrain functionality</a:t>
            </a:r>
          </a:p>
          <a:p>
            <a:r>
              <a:rPr lang="en-US" sz="1800">
                <a:latin typeface="+mn-lt"/>
              </a:rPr>
              <a:t>       2. Gears were studied to convert engine output energy to rotational energy on ducted fan directly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45BC6-409A-4367-BBF6-DBC11B89D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9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215517-D00C-4FF8-A395-F46C5273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54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AC41F-01D9-43C8-923D-A1A0EFDA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6C39-FFFD-4251-BF30-3B872EA92EDD}"/>
              </a:ext>
            </a:extLst>
          </p:cNvPr>
          <p:cNvSpPr txBox="1"/>
          <p:nvPr/>
        </p:nvSpPr>
        <p:spPr>
          <a:xfrm>
            <a:off x="875489" y="1371600"/>
            <a:ext cx="108541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[1]	"RCV," [Online]. Available: https://www.rcvengines.com/rcv-df70/. [Accessed 10 10 2020].</a:t>
            </a:r>
          </a:p>
          <a:p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[2]	"Desert Aircraft," [Online]. Available: https://www.desertaircraft.com/collections/da-			engines/products/da-100l. [Accessed 10 10 2020].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[3]	"Power 4 Flight," [Online]. Available: https://power4flight.com/uav-engine-products/uav-engine-		systems/b150i-uav-efi-engine-system/. [Accessed 20 11 2020].</a:t>
            </a:r>
          </a:p>
          <a:p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[4]	"SG6000 Starter Generator,"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ePropelled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[Online]. Available: https://uavpropulsiontech.com/wp-		content/uploads/2020/02/SG6000-121119.pdf. [Accessed 10 December 2020].</a:t>
            </a:r>
          </a:p>
          <a:p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[5]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Sullivan UV, 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“S676-800U-03: 3700 to 11400 Watt Alternator"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datasheet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Rev. 2017.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[6]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Sullivan UV, 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“S676-700U-01: 2300 to 6750 Watt Alternator"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datasheet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Rev.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2017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[7]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Sullivan UV, 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“S686-600C-07: 2600 to 6000 Watt Alternator"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datasheet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Rev.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2017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8659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215517-D00C-4FF8-A395-F46C5273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55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AC41F-01D9-43C8-923D-A1A0EFDA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References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6C39-FFFD-4251-BF30-3B872EA92EDD}"/>
              </a:ext>
            </a:extLst>
          </p:cNvPr>
          <p:cNvSpPr txBox="1"/>
          <p:nvPr/>
        </p:nvSpPr>
        <p:spPr>
          <a:xfrm>
            <a:off x="875489" y="1371600"/>
            <a:ext cx="10854171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[8]</a:t>
            </a:r>
            <a:r>
              <a:rPr lang="en-US" sz="1800">
                <a:solidFill>
                  <a:srgbClr val="FF0000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Jaiswal, "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Grabcad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," 5th December 2020. [Online]. Available: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https://grabcad.com/library/planetary-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gears-1.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[9]	 “SP-180 SRE hybrid," </a:t>
            </a:r>
            <a:r>
              <a:rPr lang="en-US" sz="1800" err="1">
                <a:effectLst/>
                <a:latin typeface="Calibri"/>
                <a:ea typeface="Calibri" panose="020F0502020204030204" pitchFamily="34" charset="0"/>
                <a:cs typeface="Arial"/>
              </a:rPr>
              <a:t>SkyPower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, [Online]. Available: https://skypower.online/produkt/sp-180-sre-hybrid/ 	[Accessed 10 December 2020].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[10]</a:t>
            </a:r>
            <a:r>
              <a:rPr lang="en-US" sz="1800">
                <a:solidFill>
                  <a:srgbClr val="FF0000"/>
                </a:solidFill>
                <a:effectLst/>
                <a:latin typeface="Calibri"/>
                <a:ea typeface="Calibri" panose="020F0502020204030204" pitchFamily="34" charset="0"/>
                <a:cs typeface="Arial"/>
              </a:rPr>
              <a:t>	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“</a:t>
            </a:r>
            <a:r>
              <a:rPr lang="en-US" sz="1800" err="1">
                <a:effectLst/>
                <a:latin typeface="Calibri"/>
                <a:ea typeface="Calibri" panose="020F0502020204030204" pitchFamily="34" charset="0"/>
                <a:cs typeface="Arial"/>
              </a:rPr>
              <a:t>Tattu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 Drone Battery Case Study," </a:t>
            </a:r>
            <a:r>
              <a:rPr lang="en-US" sz="1800" err="1">
                <a:effectLst/>
                <a:latin typeface="Calibri"/>
                <a:ea typeface="Calibri" panose="020F0502020204030204" pitchFamily="34" charset="0"/>
                <a:cs typeface="Arial"/>
              </a:rPr>
              <a:t>Grepow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, [Online]. Available: https://www.grepow.com/page/uav-	battery.html  [Accessed 2 April 2021].</a:t>
            </a:r>
          </a:p>
          <a:p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[11] 	Texas Instruments, </a:t>
            </a:r>
            <a:r>
              <a:rPr lang="en-US" sz="1800" i="1">
                <a:effectLst/>
                <a:latin typeface="Calibri"/>
                <a:ea typeface="Calibri" panose="020F0502020204030204" pitchFamily="34" charset="0"/>
                <a:cs typeface="Arial"/>
              </a:rPr>
              <a:t>"BQ76952 3-Series to 16-Series High Accuracy Battery Monitor and Protector for</a:t>
            </a:r>
          </a:p>
          <a:p>
            <a:r>
              <a:rPr lang="en-US" i="1">
                <a:latin typeface="Calibri"/>
                <a:ea typeface="Calibri" panose="020F0502020204030204" pitchFamily="34" charset="0"/>
                <a:cs typeface="Arial"/>
              </a:rPr>
              <a:t>	</a:t>
            </a:r>
            <a:r>
              <a:rPr lang="en-US" sz="1800" i="1">
                <a:effectLst/>
                <a:latin typeface="Calibri"/>
                <a:ea typeface="Calibri" panose="020F0502020204030204" pitchFamily="34" charset="0"/>
                <a:cs typeface="Arial"/>
              </a:rPr>
              <a:t>Li-Ion, Li-Polymer, and LiFePO4 Battery Packs" 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datasheet</a:t>
            </a:r>
            <a:r>
              <a:rPr lang="en-US" sz="1800" i="1">
                <a:effectLst/>
                <a:latin typeface="Calibri"/>
                <a:ea typeface="Calibri" panose="020F0502020204030204" pitchFamily="34" charset="0"/>
                <a:cs typeface="Arial"/>
              </a:rPr>
              <a:t>, 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Rev. February 2021.</a:t>
            </a:r>
            <a:r>
              <a:rPr lang="en-US">
                <a:latin typeface="Calibri"/>
                <a:ea typeface="Calibri" panose="020F0502020204030204" pitchFamily="34" charset="0"/>
                <a:cs typeface="Arial"/>
              </a:rPr>
              <a:t> </a:t>
            </a:r>
            <a:endParaRPr lang="en-US"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[12]	Samsung SDI, </a:t>
            </a:r>
            <a:r>
              <a:rPr lang="en-US" sz="1800" i="1">
                <a:effectLst/>
                <a:latin typeface="Calibri"/>
                <a:ea typeface="Calibri" panose="020F0502020204030204" pitchFamily="34" charset="0"/>
                <a:cs typeface="Arial"/>
              </a:rPr>
              <a:t>"Specification Of Product: Lithium-Ion Rechargeable Cell For Power Tools, Model Name: 	INR18650-30Q" datasheet, 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March, 2014.</a:t>
            </a:r>
            <a:r>
              <a:rPr lang="en-US">
                <a:latin typeface="Calibri"/>
                <a:ea typeface="Calibri" panose="020F0502020204030204" pitchFamily="34" charset="0"/>
                <a:cs typeface="Arial"/>
              </a:rPr>
              <a:t> 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Calibri"/>
                <a:cs typeface="Arial"/>
              </a:rPr>
              <a:t>[13]	Diehl, Constantin. “Inquiry: Engine + Powertrain Components” Received by Brandon Santos, 6 December 	20</a:t>
            </a:r>
            <a:r>
              <a:rPr lang="en-US" baseline="30000">
                <a:latin typeface="Calibri"/>
                <a:cs typeface="Arial"/>
              </a:rPr>
              <a:t>th </a:t>
            </a:r>
            <a:r>
              <a:rPr lang="en-US">
                <a:latin typeface="Calibri"/>
                <a:cs typeface="Arial"/>
              </a:rPr>
              <a:t>. Email exchanges.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7AC2A-37DD-4666-A5D3-7F56FB7D74BD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74337DD1-D697-40D1-BFC8-F99A691D6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6200" cy="76200"/>
          </a:xfrm>
          <a:prstGeom prst="rect">
            <a:avLst/>
          </a:prstGeom>
          <a:solidFill>
            <a:srgbClr val="6BB7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FabricMDL2Icons"/>
                <a:cs typeface="Segoe UI" panose="020B0502040204020203" pitchFamily="34" charset="0"/>
              </a:rPr>
              <a:t>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1D8DBE44-6F79-4886-88C3-5E8A97FD44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194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215517-D00C-4FF8-A395-F46C5273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56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AC41F-01D9-43C8-923D-A1A0EFDA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References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6C39-FFFD-4251-BF30-3B872EA92EDD}"/>
              </a:ext>
            </a:extLst>
          </p:cNvPr>
          <p:cNvSpPr txBox="1"/>
          <p:nvPr/>
        </p:nvSpPr>
        <p:spPr>
          <a:xfrm>
            <a:off x="875489" y="1371600"/>
            <a:ext cx="108541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14]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Intelligent Energy, 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en-US"/>
              <a:t>2.4 kW Fuel Cell Power Module: Lightweight power module for UAVs and other 	portable applications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datasheet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Rev. April 2020. 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15]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HES Energy Systems, 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en-US"/>
              <a:t> </a:t>
            </a:r>
            <a:r>
              <a:rPr lang="en-US" err="1"/>
              <a:t>Aerostak</a:t>
            </a:r>
            <a:r>
              <a:rPr lang="en-US"/>
              <a:t>: Ultra-Light PEM Air-Cooled Fuel Cells 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datasheet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Rev. 2020. 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[16]	“G-HFCS-5kW72V (5kW Hydrogen Fuel Cell Power Generator)”, Fuel Cell Store, [Online]. Available: 		https://www.fuelcellstore.com/fuel-cell-stacks/high-power-fuel-cell-stacks/g-hfcs-5kw72v-5000w-	hydrogen-fuel-cell-power-generator. [Accessed November 2020].</a:t>
            </a:r>
          </a:p>
          <a:p>
            <a:endParaRPr lang="en-US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17]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Ballard Power Systems, 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/>
              <a:t>FCair: The Complete Hydrogen Solution for Commercial UAVs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datasheet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Rev. 	April 2019. 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[18]	UAVOS,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Inc.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/>
              <a:t>AP10.2 – Automatic UAV Control System (Autopilot Mini Version)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datasheet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Rev. 	Unknown.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373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215517-D00C-4FF8-A395-F46C5273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57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AC41F-01D9-43C8-923D-A1A0EFDA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References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6C39-FFFD-4251-BF30-3B872EA92EDD}"/>
              </a:ext>
            </a:extLst>
          </p:cNvPr>
          <p:cNvSpPr txBox="1"/>
          <p:nvPr/>
        </p:nvSpPr>
        <p:spPr>
          <a:xfrm>
            <a:off x="875489" y="1371600"/>
            <a:ext cx="108541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[19]	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Aeroqual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/>
              <a:t>Portable Air Quality Meters: Accurate Real-Time Air Quality Information, Made Affordable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datasheet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MRK-D-0043 V3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[20]	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Quanergy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Systems, Inc., 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/>
              <a:t>S3-2 Solid State LiDAR for Industrial Applications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datasheet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2020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/>
              <a:t>[21]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“FLIR Hadron," FLIR, [Online]. Available: https://www.flir.com/products/hadron/ </a:t>
            </a: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[Accessed 15 March 2021].</a:t>
            </a:r>
          </a:p>
          <a:p>
            <a:endParaRPr lang="en-US"/>
          </a:p>
          <a:p>
            <a:r>
              <a:rPr lang="en-US"/>
              <a:t>[22]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“GREMSY T3V3,"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Gremsy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[Online]. Available: https://gremsy.com/gremsy-t3v3-store#</a:t>
            </a: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[Accessed 15 March 2021].</a:t>
            </a:r>
          </a:p>
          <a:p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/>
              <a:t>[23]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b="0" i="0" err="1">
                <a:solidFill>
                  <a:srgbClr val="0F1111"/>
                </a:solidFill>
                <a:effectLst/>
                <a:latin typeface="Amazon Ember"/>
              </a:rPr>
              <a:t>Ulanzi</a:t>
            </a:r>
            <a:r>
              <a:rPr lang="en-US" b="0" i="0">
                <a:solidFill>
                  <a:srgbClr val="0F1111"/>
                </a:solidFill>
                <a:effectLst/>
                <a:latin typeface="Amazon Ember"/>
              </a:rPr>
              <a:t> DR-01 Drone Light Flash LED Light 3 Model RGB Drone Location Indicator Light for DJI Night Flight 	Searching Lighting Drone Accessories Anti-Collision Slow Flash/Strobe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Ulanzi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[Online]. Available: 	https://www.amazon.com/Location-Indicator-Searching-Lighting-Accessories/dp/B07YY9KT9K?th=1</a:t>
            </a: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[Accessed 15 March 2021].</a:t>
            </a:r>
          </a:p>
          <a:p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610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215517-D00C-4FF8-A395-F46C5273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58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AC41F-01D9-43C8-923D-A1A0EFDA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References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6C39-FFFD-4251-BF30-3B872EA92EDD}"/>
              </a:ext>
            </a:extLst>
          </p:cNvPr>
          <p:cNvSpPr txBox="1"/>
          <p:nvPr/>
        </p:nvSpPr>
        <p:spPr>
          <a:xfrm>
            <a:off x="875489" y="1371600"/>
            <a:ext cx="108541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24]	</a:t>
            </a:r>
            <a:r>
              <a:rPr lang="en-US">
                <a:latin typeface="Calibri"/>
                <a:cs typeface="Arial"/>
              </a:rPr>
              <a:t> Diehl, Constantin. “CSULA Senior Design Project” Received by Brandon Santos, 8 April 2021</a:t>
            </a:r>
            <a:r>
              <a:rPr lang="en-US" baseline="30000">
                <a:latin typeface="Calibri"/>
                <a:cs typeface="Arial"/>
              </a:rPr>
              <a:t> </a:t>
            </a:r>
            <a:r>
              <a:rPr lang="en-US">
                <a:latin typeface="Calibri"/>
                <a:cs typeface="Arial"/>
              </a:rPr>
              <a:t>. Email 	 exchanges.</a:t>
            </a:r>
            <a:endParaRPr lang="en-US"/>
          </a:p>
          <a:p>
            <a:endParaRPr lang="en-US"/>
          </a:p>
          <a:p>
            <a:r>
              <a:rPr lang="en-US"/>
              <a:t>[25]	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“SP-180 SRE hybrid," </a:t>
            </a:r>
            <a:r>
              <a:rPr lang="en-US" sz="1800" err="1">
                <a:effectLst/>
                <a:latin typeface="Calibri"/>
                <a:ea typeface="Calibri" panose="020F0502020204030204" pitchFamily="34" charset="0"/>
                <a:cs typeface="Arial"/>
              </a:rPr>
              <a:t>SkyPower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, [Online]. Available: </a:t>
            </a:r>
            <a:r>
              <a:rPr lang="en-US"/>
              <a:t>https://skypower.online/produkt-    	           	</a:t>
            </a:r>
            <a:r>
              <a:rPr lang="en-US" err="1"/>
              <a:t>kategorie</a:t>
            </a:r>
            <a:r>
              <a:rPr lang="en-US"/>
              <a:t>/engines/sp-180-series/</a:t>
            </a: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[Accessed 12 April 2021].</a:t>
            </a:r>
          </a:p>
          <a:p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4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37B9B-9224-452E-B83C-40BF414A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latin typeface="+mn-lt"/>
              </a:rPr>
              <a:t>Architecture Design – Trade Studies </a:t>
            </a:r>
            <a:endParaRPr lang="en-US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7104E-24AE-413A-97C0-80246AA0F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en-US" sz="2250">
                <a:latin typeface="+mn-lt"/>
              </a:rPr>
              <a:t>Power Sources Type: Internal Combustion Engine (ICE)</a:t>
            </a:r>
          </a:p>
          <a:p>
            <a:r>
              <a:rPr lang="en-US" sz="2250" b="1">
                <a:latin typeface="+mn-lt"/>
              </a:rPr>
              <a:t>Parallel </a:t>
            </a:r>
          </a:p>
          <a:p>
            <a:endParaRPr lang="en-US" sz="225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86430AC7-D360-4DD7-AE14-FD3BD52F5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083" y="2243088"/>
            <a:ext cx="5543394" cy="3115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BC2377-493D-42C7-833A-DEB0500B02B6}"/>
              </a:ext>
            </a:extLst>
          </p:cNvPr>
          <p:cNvSpPr txBox="1"/>
          <p:nvPr/>
        </p:nvSpPr>
        <p:spPr>
          <a:xfrm>
            <a:off x="3926541" y="5690838"/>
            <a:ext cx="43464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Figure 2 : Example of parallel configuration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4664A-9FC5-4201-96E9-39E0E232EE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38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3643D-D1EC-46AB-8C7F-89CBD64D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latin typeface="+mn-lt"/>
              </a:rPr>
              <a:t>Architecture Design – Trade Studies 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4C3ED37B-141F-4C51-8BBE-312A84A0F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175" y="1855307"/>
            <a:ext cx="7948444" cy="40088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BDF6D2-2F27-4182-B170-8AF97BF2ABEC}"/>
              </a:ext>
            </a:extLst>
          </p:cNvPr>
          <p:cNvSpPr txBox="1"/>
          <p:nvPr/>
        </p:nvSpPr>
        <p:spPr>
          <a:xfrm>
            <a:off x="716156" y="1193179"/>
            <a:ext cx="7389540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sz="2250">
                <a:ea typeface="+mn-lt"/>
                <a:cs typeface="+mn-lt"/>
              </a:rPr>
              <a:t>Power Sources Type: Internal Combustion Engine (ICE)</a:t>
            </a:r>
          </a:p>
          <a:p>
            <a:pPr algn="l"/>
            <a:r>
              <a:rPr lang="en-US" sz="2250" b="1">
                <a:ea typeface="+mn-lt"/>
                <a:cs typeface="+mn-lt"/>
              </a:rPr>
              <a:t>Power-split</a:t>
            </a:r>
            <a:endParaRPr lang="en-US" sz="225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B7312-2BE0-4AEE-A7C9-AE53E0E98D73}"/>
              </a:ext>
            </a:extLst>
          </p:cNvPr>
          <p:cNvSpPr txBox="1"/>
          <p:nvPr/>
        </p:nvSpPr>
        <p:spPr>
          <a:xfrm>
            <a:off x="3962400" y="5911726"/>
            <a:ext cx="47296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Figure 3: Example of a Power-split Configuration 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240088-C9E7-42AF-B9D1-0657278BD0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F7AE-D849-6747-AC2F-07C188C11FA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19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EC65-8FF0-4FFE-A313-19735294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11" y="316848"/>
            <a:ext cx="10854171" cy="1143000"/>
          </a:xfrm>
        </p:spPr>
        <p:txBody>
          <a:bodyPr anchor="ctr">
            <a:normAutofit/>
          </a:bodyPr>
          <a:lstStyle/>
          <a:p>
            <a:r>
              <a:rPr lang="en-US">
                <a:latin typeface="+mn-lt"/>
              </a:rPr>
              <a:t>Concept Designs: Mechanical Layout</a:t>
            </a:r>
          </a:p>
        </p:txBody>
      </p:sp>
      <p:pic>
        <p:nvPicPr>
          <p:cNvPr id="4" name="Series_ICE_FAN">
            <a:hlinkClick r:id="" action="ppaction://media"/>
            <a:extLst>
              <a:ext uri="{FF2B5EF4-FFF2-40B4-BE49-F238E27FC236}">
                <a16:creationId xmlns:a16="http://schemas.microsoft.com/office/drawing/2014/main" id="{CB022A58-BF63-4637-A923-EA15D98EAF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16" y="1250965"/>
            <a:ext cx="10242420" cy="405694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57651F-93B9-4715-84EF-310263BD2CD9}"/>
              </a:ext>
            </a:extLst>
          </p:cNvPr>
          <p:cNvSpPr txBox="1"/>
          <p:nvPr/>
        </p:nvSpPr>
        <p:spPr>
          <a:xfrm>
            <a:off x="3109873" y="5672195"/>
            <a:ext cx="721945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Figure 4: Power Split Hybrid Engine Architecture</a:t>
            </a:r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6460D0C-6657-42CF-B940-2774559B1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72" y="4096343"/>
            <a:ext cx="1142408" cy="1257553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46B9077B-AD43-4345-92CD-8360A030F598}"/>
              </a:ext>
            </a:extLst>
          </p:cNvPr>
          <p:cNvSpPr txBox="1">
            <a:spLocks/>
          </p:cNvSpPr>
          <p:nvPr/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B220BBC-8879-E844-B35B-0F806738ECBE}" type="slidenum">
              <a:rPr lang="en-US" sz="12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algn="r">
                <a:defRPr/>
              </a:pPr>
              <a:t>8</a:t>
            </a:fld>
            <a:endParaRPr lang="en-US" sz="12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5EE731-2627-4706-94A8-18FC66DB33B4}"/>
              </a:ext>
            </a:extLst>
          </p:cNvPr>
          <p:cNvSpPr txBox="1"/>
          <p:nvPr/>
        </p:nvSpPr>
        <p:spPr>
          <a:xfrm>
            <a:off x="5550112" y="4488780"/>
            <a:ext cx="952288" cy="715089"/>
          </a:xfrm>
          <a:prstGeom prst="roundRect">
            <a:avLst/>
          </a:prstGeom>
          <a:solidFill>
            <a:srgbClr val="DDE8FF"/>
          </a:solidFill>
          <a:ln>
            <a:solidFill>
              <a:srgbClr val="6F8FB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Pack Module</a:t>
            </a:r>
          </a:p>
        </p:txBody>
      </p:sp>
    </p:spTree>
    <p:extLst>
      <p:ext uri="{BB962C8B-B14F-4D97-AF65-F5344CB8AC3E}">
        <p14:creationId xmlns:p14="http://schemas.microsoft.com/office/powerpoint/2010/main" val="405132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70D46-B866-4DDA-B413-F26CBEF99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928" y="2692493"/>
            <a:ext cx="7539665" cy="736507"/>
          </a:xfrm>
        </p:spPr>
        <p:txBody>
          <a:bodyPr/>
          <a:lstStyle/>
          <a:p>
            <a:r>
              <a:rPr lang="en-US">
                <a:latin typeface="+mn-lt"/>
              </a:rPr>
              <a:t>I. Design 1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0F33C3B-DCC3-4204-A8EF-22B69ACF6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928" y="3363030"/>
            <a:ext cx="7539665" cy="22494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Architecture Trade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Concept Design Developments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Component Selections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F1B5D7F5-1652-4080-9CDC-5915BBF9C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20BBC-8879-E844-B35B-0F806738EC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8433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70011E766757498A71B28FE364B430" ma:contentTypeVersion="11" ma:contentTypeDescription="Create a new document." ma:contentTypeScope="" ma:versionID="ed8d374f78e025a8ff5fcc095c421d2c">
  <xsd:schema xmlns:xsd="http://www.w3.org/2001/XMLSchema" xmlns:xs="http://www.w3.org/2001/XMLSchema" xmlns:p="http://schemas.microsoft.com/office/2006/metadata/properties" xmlns:ns2="6b5773d2-9c9d-4079-819c-56be5b533bc8" xmlns:ns3="5e69d8b6-a4de-4e32-a3f4-d94c30caa2fc" targetNamespace="http://schemas.microsoft.com/office/2006/metadata/properties" ma:root="true" ma:fieldsID="c143586fb5f2da363d85356fb5e2a8b1" ns2:_="" ns3:_="">
    <xsd:import namespace="6b5773d2-9c9d-4079-819c-56be5b533bc8"/>
    <xsd:import namespace="5e69d8b6-a4de-4e32-a3f4-d94c30caa2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5773d2-9c9d-4079-819c-56be5b533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69d8b6-a4de-4e32-a3f4-d94c30caa2f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E79C2C-2992-4CAB-BB26-0923293DFA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812674-AAC2-4544-AC31-8EFD45BACDEB}">
  <ds:schemaRefs>
    <ds:schemaRef ds:uri="5e69d8b6-a4de-4e32-a3f4-d94c30caa2fc"/>
    <ds:schemaRef ds:uri="6b5773d2-9c9d-4079-819c-56be5b533b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94F5AB3-1576-47A6-AB84-68BCBD62F9A2}">
  <ds:schemaRefs>
    <ds:schemaRef ds:uri="5e69d8b6-a4de-4e32-a3f4-d94c30caa2fc"/>
    <ds:schemaRef ds:uri="6b5773d2-9c9d-4079-819c-56be5b533b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58</Slides>
  <Notes>32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2_Office Theme</vt:lpstr>
      <vt:lpstr>Senior Design EXPO– Long Endurance Platform  Powertrain Team</vt:lpstr>
      <vt:lpstr>Project Scope </vt:lpstr>
      <vt:lpstr>Introduction</vt:lpstr>
      <vt:lpstr>Deliverables</vt:lpstr>
      <vt:lpstr>Architecture Design – Trade Studies </vt:lpstr>
      <vt:lpstr>Architecture Design – Trade Studies </vt:lpstr>
      <vt:lpstr>Architecture Design – Trade Studies </vt:lpstr>
      <vt:lpstr>Concept Designs: Mechanical Layout</vt:lpstr>
      <vt:lpstr>I. Design 1</vt:lpstr>
      <vt:lpstr>Requirements</vt:lpstr>
      <vt:lpstr>Design 1 engine selection process</vt:lpstr>
      <vt:lpstr>Generators</vt:lpstr>
      <vt:lpstr>Selection of Engine &amp; Generator</vt:lpstr>
      <vt:lpstr>PowerPoint Presentation</vt:lpstr>
      <vt:lpstr>Planetary Gear Box Location</vt:lpstr>
      <vt:lpstr>PowerPoint Presentation</vt:lpstr>
      <vt:lpstr>Planetary Gear Box Location</vt:lpstr>
      <vt:lpstr>PowerPoint Presentation</vt:lpstr>
      <vt:lpstr>II. Design 2</vt:lpstr>
      <vt:lpstr>Requirements (2nd Design)</vt:lpstr>
      <vt:lpstr>Previous Design Vs. Current Design</vt:lpstr>
      <vt:lpstr>Engine Operating Conditions</vt:lpstr>
      <vt:lpstr>Power 4 Flight B150i Engine</vt:lpstr>
      <vt:lpstr>Sky Power SRE-180 Wankel Engine </vt:lpstr>
      <vt:lpstr>Battery Pack </vt:lpstr>
      <vt:lpstr>Power Management Network</vt:lpstr>
      <vt:lpstr>Hover Flight Analysis</vt:lpstr>
      <vt:lpstr>Hover Flight Analysis</vt:lpstr>
      <vt:lpstr>Hover Flight Analysis</vt:lpstr>
      <vt:lpstr>Flight System Network</vt:lpstr>
      <vt:lpstr>Battery Pack and BMS Trade Study </vt:lpstr>
      <vt:lpstr>Custom BMS: Texas Instruments BQ76952</vt:lpstr>
      <vt:lpstr>Custom Battery Pack and BMS</vt:lpstr>
      <vt:lpstr>Custom Battery Pack and BMS</vt:lpstr>
      <vt:lpstr>Custom Battery Pack and BMS</vt:lpstr>
      <vt:lpstr>Custom Battery Pack and BMS</vt:lpstr>
      <vt:lpstr>Engine Assembly</vt:lpstr>
      <vt:lpstr>Engine Assembly</vt:lpstr>
      <vt:lpstr>III. Future Studies</vt:lpstr>
      <vt:lpstr>Power Source Types- Fuel Cell</vt:lpstr>
      <vt:lpstr>Power Source Types- Fuel Cell</vt:lpstr>
      <vt:lpstr>Thermal Efficiency  Typical Energy Split in Gasoline Internal Combustion Engines</vt:lpstr>
      <vt:lpstr> Thermal Effect on Components </vt:lpstr>
      <vt:lpstr>Regenerative Power</vt:lpstr>
      <vt:lpstr>Powertrain Component Designs </vt:lpstr>
      <vt:lpstr>Powertrain Component Designs </vt:lpstr>
      <vt:lpstr>Powertrain Component Designs </vt:lpstr>
      <vt:lpstr>IV. Summary and Conclusions</vt:lpstr>
      <vt:lpstr>Conclusion</vt:lpstr>
      <vt:lpstr>Conclusion</vt:lpstr>
      <vt:lpstr>Conclusion</vt:lpstr>
      <vt:lpstr>Summary</vt:lpstr>
      <vt:lpstr>Summary</vt:lpstr>
      <vt:lpstr>References</vt:lpstr>
      <vt:lpstr>References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Santos</dc:creator>
  <cp:revision>1</cp:revision>
  <dcterms:created xsi:type="dcterms:W3CDTF">2021-04-11T22:11:45Z</dcterms:created>
  <dcterms:modified xsi:type="dcterms:W3CDTF">2021-04-26T05:00:54Z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0x0101006670011E766757498A71B28FE364B430</vt:lpwstr>
  </property>
</Properties>
</file>