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4"/>
  </p:sldMasterIdLst>
  <p:notesMasterIdLst>
    <p:notesMasterId r:id="rId98"/>
  </p:notesMasterIdLst>
  <p:handoutMasterIdLst>
    <p:handoutMasterId r:id="rId99"/>
  </p:handoutMasterIdLst>
  <p:sldIdLst>
    <p:sldId id="256" r:id="rId5"/>
    <p:sldId id="410" r:id="rId6"/>
    <p:sldId id="273" r:id="rId7"/>
    <p:sldId id="280" r:id="rId8"/>
    <p:sldId id="418" r:id="rId9"/>
    <p:sldId id="420" r:id="rId10"/>
    <p:sldId id="414" r:id="rId11"/>
    <p:sldId id="322" r:id="rId12"/>
    <p:sldId id="786" r:id="rId13"/>
    <p:sldId id="688" r:id="rId14"/>
    <p:sldId id="737" r:id="rId15"/>
    <p:sldId id="692" r:id="rId16"/>
    <p:sldId id="328" r:id="rId17"/>
    <p:sldId id="785" r:id="rId18"/>
    <p:sldId id="394" r:id="rId19"/>
    <p:sldId id="404" r:id="rId20"/>
    <p:sldId id="809" r:id="rId21"/>
    <p:sldId id="787" r:id="rId22"/>
    <p:sldId id="670" r:id="rId23"/>
    <p:sldId id="718" r:id="rId24"/>
    <p:sldId id="683" r:id="rId25"/>
    <p:sldId id="733" r:id="rId26"/>
    <p:sldId id="676" r:id="rId27"/>
    <p:sldId id="679" r:id="rId28"/>
    <p:sldId id="783" r:id="rId29"/>
    <p:sldId id="790" r:id="rId30"/>
    <p:sldId id="395" r:id="rId31"/>
    <p:sldId id="706" r:id="rId32"/>
    <p:sldId id="401" r:id="rId33"/>
    <p:sldId id="709" r:id="rId34"/>
    <p:sldId id="343" r:id="rId35"/>
    <p:sldId id="415" r:id="rId36"/>
    <p:sldId id="803" r:id="rId37"/>
    <p:sldId id="412" r:id="rId38"/>
    <p:sldId id="339" r:id="rId39"/>
    <p:sldId id="806" r:id="rId40"/>
    <p:sldId id="710" r:id="rId41"/>
    <p:sldId id="714" r:id="rId42"/>
    <p:sldId id="396" r:id="rId43"/>
    <p:sldId id="335" r:id="rId44"/>
    <p:sldId id="712" r:id="rId45"/>
    <p:sldId id="390" r:id="rId46"/>
    <p:sldId id="336" r:id="rId47"/>
    <p:sldId id="711" r:id="rId48"/>
    <p:sldId id="290" r:id="rId49"/>
    <p:sldId id="773" r:id="rId50"/>
    <p:sldId id="397" r:id="rId51"/>
    <p:sldId id="793" r:id="rId52"/>
    <p:sldId id="795" r:id="rId53"/>
    <p:sldId id="797" r:id="rId54"/>
    <p:sldId id="735" r:id="rId55"/>
    <p:sldId id="736" r:id="rId56"/>
    <p:sldId id="800" r:id="rId57"/>
    <p:sldId id="734" r:id="rId58"/>
    <p:sldId id="807" r:id="rId59"/>
    <p:sldId id="327" r:id="rId60"/>
    <p:sldId id="810" r:id="rId61"/>
    <p:sldId id="324" r:id="rId62"/>
    <p:sldId id="398" r:id="rId63"/>
    <p:sldId id="409" r:id="rId64"/>
    <p:sldId id="761" r:id="rId65"/>
    <p:sldId id="391" r:id="rId66"/>
    <p:sldId id="316" r:id="rId67"/>
    <p:sldId id="331" r:id="rId68"/>
    <p:sldId id="330" r:id="rId69"/>
    <p:sldId id="308" r:id="rId70"/>
    <p:sldId id="413" r:id="rId71"/>
    <p:sldId id="281" r:id="rId72"/>
    <p:sldId id="356" r:id="rId73"/>
    <p:sldId id="345" r:id="rId74"/>
    <p:sldId id="804" r:id="rId75"/>
    <p:sldId id="309" r:id="rId76"/>
    <p:sldId id="359" r:id="rId77"/>
    <p:sldId id="389" r:id="rId78"/>
    <p:sldId id="774" r:id="rId79"/>
    <p:sldId id="263" r:id="rId80"/>
    <p:sldId id="266" r:id="rId81"/>
    <p:sldId id="258" r:id="rId82"/>
    <p:sldId id="411" r:id="rId83"/>
    <p:sldId id="294" r:id="rId84"/>
    <p:sldId id="796" r:id="rId85"/>
    <p:sldId id="791" r:id="rId86"/>
    <p:sldId id="799" r:id="rId87"/>
    <p:sldId id="302" r:id="rId88"/>
    <p:sldId id="293" r:id="rId89"/>
    <p:sldId id="388" r:id="rId90"/>
    <p:sldId id="382" r:id="rId91"/>
    <p:sldId id="315" r:id="rId92"/>
    <p:sldId id="381" r:id="rId93"/>
    <p:sldId id="364" r:id="rId94"/>
    <p:sldId id="798" r:id="rId95"/>
    <p:sldId id="264" r:id="rId96"/>
    <p:sldId id="802" r:id="rId9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ellano, David Arellano M" initials="ADAM" lastIdx="1" clrIdx="0">
    <p:extLst>
      <p:ext uri="{19B8F6BF-5375-455C-9EA6-DF929625EA0E}">
        <p15:presenceInfo xmlns:p15="http://schemas.microsoft.com/office/powerpoint/2012/main" userId="Arellano, David Arellano M" providerId="None"/>
      </p:ext>
    </p:extLst>
  </p:cmAuthor>
  <p:cmAuthor id="2" name="Calva, Francisco J" initials="CFJ" lastIdx="1" clrIdx="1">
    <p:extLst>
      <p:ext uri="{19B8F6BF-5375-455C-9EA6-DF929625EA0E}">
        <p15:presenceInfo xmlns:p15="http://schemas.microsoft.com/office/powerpoint/2012/main" userId="Calva, Francisco J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21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1F5E13-CCE2-4126-BA3B-72DB0D9307D9}" v="568" dt="2021-04-23T04:56:43.478"/>
    <p1510:client id="{0A33B286-407C-4E3B-821E-4A20CA107466}" v="121" dt="2021-04-22T22:48:11.116"/>
    <p1510:client id="{0AF0C09F-1021-C000-123D-2DC7AC95E809}" v="30" dt="2021-04-23T03:57:10.670"/>
    <p1510:client id="{0CDEC09F-60F2-C000-1751-50D48B11E89B}" v="184" dt="2021-04-22T22:34:40.757"/>
    <p1510:client id="{2D7B3E43-1718-25F3-BC88-BBE258D5E84C}" v="848" dt="2021-04-22T06:27:08.157"/>
    <p1510:client id="{380CE6AA-16A6-413F-BBB3-3C73AE1BE7AD}" v="2473" dt="2021-04-23T04:53:57.977"/>
    <p1510:client id="{66EEC09F-F038-C000-105A-2C7813FF51DE}" v="141" dt="2021-04-23T04:49:16.891"/>
    <p1510:client id="{69E0F331-D66A-464F-A6DD-6F0B7DF19555}" v="816" dt="2021-04-23T03:11:26.209"/>
    <p1510:client id="{A10F4E6B-C307-2CA8-C35D-07DC4E932D50}" v="2" dt="2021-04-23T04:32:54.075"/>
    <p1510:client id="{BA28EF1F-4B2E-5CBC-BB80-BF0D0F86B970}" v="285" dt="2021-04-23T02:45:35.306"/>
    <p1510:client id="{C0ECC09F-20CA-B000-D8CB-B4B1FCB1E890}" v="18" dt="2021-04-23T03:11:09.284"/>
    <p1510:client id="{E08A17CF-214A-FA1C-246F-5C0C22343AE8}" v="10" dt="2021-04-23T04:36:30.152"/>
    <p1510:client id="{EFD9FBA6-FC01-CF78-9FAD-F11320808866}" v="3" dt="2021-04-23T03:53:06.356"/>
    <p1510:client id="{F8A637A2-36C1-47C6-84E0-3B3EE7F34550}" v="157" dt="2021-04-23T04:44:16.4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viewProps" Target="view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handoutMaster" Target="handoutMasters/handoutMaster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commentAuthors" Target="commentAuthors.xml"/><Relationship Id="rId105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va, Francisco J" userId="c7c57295-4ae8-494e-85db-28ccd594e376" providerId="ADAL" clId="{81F9EBBD-8137-4ECB-9770-9EEC91524CAE}"/>
    <pc:docChg chg="undo redo custSel addSld delSld modSld sldOrd">
      <pc:chgData name="Calva, Francisco J" userId="c7c57295-4ae8-494e-85db-28ccd594e376" providerId="ADAL" clId="{81F9EBBD-8137-4ECB-9770-9EEC91524CAE}" dt="2020-12-13T20:49:04.722" v="5545" actId="14100"/>
      <pc:docMkLst>
        <pc:docMk/>
      </pc:docMkLst>
      <pc:sldChg chg="modSp mod">
        <pc:chgData name="Calva, Francisco J" userId="c7c57295-4ae8-494e-85db-28ccd594e376" providerId="ADAL" clId="{81F9EBBD-8137-4ECB-9770-9EEC91524CAE}" dt="2020-12-04T20:14:44.083" v="404"/>
        <pc:sldMkLst>
          <pc:docMk/>
          <pc:sldMk cId="2994878988" sldId="256"/>
        </pc:sldMkLst>
        <pc:spChg chg="mod">
          <ac:chgData name="Calva, Francisco J" userId="c7c57295-4ae8-494e-85db-28ccd594e376" providerId="ADAL" clId="{81F9EBBD-8137-4ECB-9770-9EEC91524CAE}" dt="2020-12-04T05:32:13.307" v="6" actId="2711"/>
          <ac:spMkLst>
            <pc:docMk/>
            <pc:sldMk cId="2994878988" sldId="256"/>
            <ac:spMk id="2" creationId="{2F29743D-F720-4D4B-A1DD-1FBB076BF466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994878988" sldId="256"/>
            <ac:spMk id="4" creationId="{CBFFF3FC-A276-4A3E-A056-13B01D42FC4F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994878988" sldId="256"/>
            <ac:spMk id="5" creationId="{C1090AD5-5BBD-469B-8846-E28B43AB721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994878988" sldId="256"/>
            <ac:spMk id="6" creationId="{A51F125C-C8A2-4459-9564-27A1057E7F1F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2624599248" sldId="257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624599248" sldId="257"/>
            <ac:spMk id="2" creationId="{67E6EFBE-BB0D-4D74-AB64-BBBEDE35AD8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624599248" sldId="257"/>
            <ac:spMk id="4" creationId="{06F737D9-DA77-41DE-BBA0-8073F050214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624599248" sldId="257"/>
            <ac:spMk id="5" creationId="{D879C6A7-5C86-4A8C-BFE3-E7F482A2748B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624599248" sldId="257"/>
            <ac:spMk id="6" creationId="{188608CE-4C2B-4E3C-9F4C-AF067E47607A}"/>
          </ac:spMkLst>
        </pc:spChg>
      </pc:sldChg>
      <pc:sldChg chg="modSp mod">
        <pc:chgData name="Calva, Francisco J" userId="c7c57295-4ae8-494e-85db-28ccd594e376" providerId="ADAL" clId="{81F9EBBD-8137-4ECB-9770-9EEC91524CAE}" dt="2020-12-06T05:21:20.026" v="426" actId="12385"/>
        <pc:sldMkLst>
          <pc:docMk/>
          <pc:sldMk cId="2569665792" sldId="258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569665792" sldId="258"/>
            <ac:spMk id="2" creationId="{67E6EFBE-BB0D-4D74-AB64-BBBEDE35AD8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569665792" sldId="258"/>
            <ac:spMk id="4" creationId="{06F737D9-DA77-41DE-BBA0-8073F050214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569665792" sldId="258"/>
            <ac:spMk id="5" creationId="{D879C6A7-5C86-4A8C-BFE3-E7F482A2748B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569665792" sldId="258"/>
            <ac:spMk id="6" creationId="{188608CE-4C2B-4E3C-9F4C-AF067E47607A}"/>
          </ac:spMkLst>
        </pc:spChg>
        <pc:graphicFrameChg chg="modGraphic">
          <ac:chgData name="Calva, Francisco J" userId="c7c57295-4ae8-494e-85db-28ccd594e376" providerId="ADAL" clId="{81F9EBBD-8137-4ECB-9770-9EEC91524CAE}" dt="2020-12-06T05:21:20.026" v="426" actId="12385"/>
          <ac:graphicFrameMkLst>
            <pc:docMk/>
            <pc:sldMk cId="2569665792" sldId="258"/>
            <ac:graphicFrameMk id="8" creationId="{DBBF35FA-5140-4DED-B592-0FEE9F623805}"/>
          </ac:graphicFrameMkLst>
        </pc:graphicFrameChg>
      </pc:sldChg>
      <pc:sldChg chg="modSp mod">
        <pc:chgData name="Calva, Francisco J" userId="c7c57295-4ae8-494e-85db-28ccd594e376" providerId="ADAL" clId="{81F9EBBD-8137-4ECB-9770-9EEC91524CAE}" dt="2020-12-06T05:21:24.158" v="427" actId="12385"/>
        <pc:sldMkLst>
          <pc:docMk/>
          <pc:sldMk cId="4016592358" sldId="259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4016592358" sldId="259"/>
            <ac:spMk id="2" creationId="{67E6EFBE-BB0D-4D74-AB64-BBBEDE35AD8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4016592358" sldId="259"/>
            <ac:spMk id="4" creationId="{06F737D9-DA77-41DE-BBA0-8073F050214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4016592358" sldId="259"/>
            <ac:spMk id="5" creationId="{D879C6A7-5C86-4A8C-BFE3-E7F482A2748B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4016592358" sldId="259"/>
            <ac:spMk id="6" creationId="{188608CE-4C2B-4E3C-9F4C-AF067E47607A}"/>
          </ac:spMkLst>
        </pc:spChg>
        <pc:graphicFrameChg chg="modGraphic">
          <ac:chgData name="Calva, Francisco J" userId="c7c57295-4ae8-494e-85db-28ccd594e376" providerId="ADAL" clId="{81F9EBBD-8137-4ECB-9770-9EEC91524CAE}" dt="2020-12-06T05:21:24.158" v="427" actId="12385"/>
          <ac:graphicFrameMkLst>
            <pc:docMk/>
            <pc:sldMk cId="4016592358" sldId="259"/>
            <ac:graphicFrameMk id="8" creationId="{D6F01BC3-F517-4CE4-AEC5-D50C02775D22}"/>
          </ac:graphicFrameMkLst>
        </pc:graphicFrame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1606900000" sldId="260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606900000" sldId="260"/>
            <ac:spMk id="2" creationId="{67E6EFBE-BB0D-4D74-AB64-BBBEDE35AD8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606900000" sldId="260"/>
            <ac:spMk id="3" creationId="{E56C2523-E445-4E44-8EAD-3A6AB01B8606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606900000" sldId="260"/>
            <ac:spMk id="4" creationId="{06F737D9-DA77-41DE-BBA0-8073F050214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606900000" sldId="260"/>
            <ac:spMk id="5" creationId="{D879C6A7-5C86-4A8C-BFE3-E7F482A2748B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606900000" sldId="260"/>
            <ac:spMk id="6" creationId="{188608CE-4C2B-4E3C-9F4C-AF067E47607A}"/>
          </ac:spMkLst>
        </pc:spChg>
      </pc:sldChg>
      <pc:sldChg chg="modSp mod">
        <pc:chgData name="Calva, Francisco J" userId="c7c57295-4ae8-494e-85db-28ccd594e376" providerId="ADAL" clId="{81F9EBBD-8137-4ECB-9770-9EEC91524CAE}" dt="2020-12-06T05:21:31.205" v="428" actId="12385"/>
        <pc:sldMkLst>
          <pc:docMk/>
          <pc:sldMk cId="1708959464" sldId="261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708959464" sldId="261"/>
            <ac:spMk id="2" creationId="{67E6EFBE-BB0D-4D74-AB64-BBBEDE35AD8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708959464" sldId="261"/>
            <ac:spMk id="4" creationId="{06F737D9-DA77-41DE-BBA0-8073F050214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708959464" sldId="261"/>
            <ac:spMk id="5" creationId="{D879C6A7-5C86-4A8C-BFE3-E7F482A2748B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708959464" sldId="261"/>
            <ac:spMk id="6" creationId="{188608CE-4C2B-4E3C-9F4C-AF067E47607A}"/>
          </ac:spMkLst>
        </pc:spChg>
        <pc:graphicFrameChg chg="modGraphic">
          <ac:chgData name="Calva, Francisco J" userId="c7c57295-4ae8-494e-85db-28ccd594e376" providerId="ADAL" clId="{81F9EBBD-8137-4ECB-9770-9EEC91524CAE}" dt="2020-12-06T05:21:31.205" v="428" actId="12385"/>
          <ac:graphicFrameMkLst>
            <pc:docMk/>
            <pc:sldMk cId="1708959464" sldId="261"/>
            <ac:graphicFrameMk id="8" creationId="{B9388907-9971-442B-9B28-CBE786361A48}"/>
          </ac:graphicFrameMkLst>
        </pc:graphicFrameChg>
      </pc:sldChg>
      <pc:sldChg chg="modSp mod">
        <pc:chgData name="Calva, Francisco J" userId="c7c57295-4ae8-494e-85db-28ccd594e376" providerId="ADAL" clId="{81F9EBBD-8137-4ECB-9770-9EEC91524CAE}" dt="2020-12-06T05:21:34.766" v="429" actId="12385"/>
        <pc:sldMkLst>
          <pc:docMk/>
          <pc:sldMk cId="4106518267" sldId="262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4106518267" sldId="262"/>
            <ac:spMk id="2" creationId="{67E6EFBE-BB0D-4D74-AB64-BBBEDE35AD8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4106518267" sldId="262"/>
            <ac:spMk id="4" creationId="{06F737D9-DA77-41DE-BBA0-8073F050214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4106518267" sldId="262"/>
            <ac:spMk id="5" creationId="{D879C6A7-5C86-4A8C-BFE3-E7F482A2748B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4106518267" sldId="262"/>
            <ac:spMk id="6" creationId="{188608CE-4C2B-4E3C-9F4C-AF067E47607A}"/>
          </ac:spMkLst>
        </pc:spChg>
        <pc:graphicFrameChg chg="modGraphic">
          <ac:chgData name="Calva, Francisco J" userId="c7c57295-4ae8-494e-85db-28ccd594e376" providerId="ADAL" clId="{81F9EBBD-8137-4ECB-9770-9EEC91524CAE}" dt="2020-12-06T05:21:34.766" v="429" actId="12385"/>
          <ac:graphicFrameMkLst>
            <pc:docMk/>
            <pc:sldMk cId="4106518267" sldId="262"/>
            <ac:graphicFrameMk id="8" creationId="{B14945CB-0BFC-425F-B61A-0FA4292EAB90}"/>
          </ac:graphicFrameMkLst>
        </pc:graphicFrameChg>
      </pc:sldChg>
      <pc:sldChg chg="modSp mod">
        <pc:chgData name="Calva, Francisco J" userId="c7c57295-4ae8-494e-85db-28ccd594e376" providerId="ADAL" clId="{81F9EBBD-8137-4ECB-9770-9EEC91524CAE}" dt="2020-12-06T05:21:39.594" v="430" actId="12385"/>
        <pc:sldMkLst>
          <pc:docMk/>
          <pc:sldMk cId="3362251610" sldId="263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362251610" sldId="263"/>
            <ac:spMk id="2" creationId="{67E6EFBE-BB0D-4D74-AB64-BBBEDE35AD8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362251610" sldId="263"/>
            <ac:spMk id="4" creationId="{06F737D9-DA77-41DE-BBA0-8073F050214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362251610" sldId="263"/>
            <ac:spMk id="5" creationId="{D879C6A7-5C86-4A8C-BFE3-E7F482A2748B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362251610" sldId="263"/>
            <ac:spMk id="6" creationId="{188608CE-4C2B-4E3C-9F4C-AF067E47607A}"/>
          </ac:spMkLst>
        </pc:spChg>
        <pc:graphicFrameChg chg="modGraphic">
          <ac:chgData name="Calva, Francisco J" userId="c7c57295-4ae8-494e-85db-28ccd594e376" providerId="ADAL" clId="{81F9EBBD-8137-4ECB-9770-9EEC91524CAE}" dt="2020-12-06T05:21:39.594" v="430" actId="12385"/>
          <ac:graphicFrameMkLst>
            <pc:docMk/>
            <pc:sldMk cId="3362251610" sldId="263"/>
            <ac:graphicFrameMk id="10" creationId="{04649F8D-D7A7-4AF6-8DEB-857C68F4BC00}"/>
          </ac:graphicFrameMkLst>
        </pc:graphicFrameChg>
      </pc:sldChg>
      <pc:sldChg chg="modSp mod">
        <pc:chgData name="Calva, Francisco J" userId="c7c57295-4ae8-494e-85db-28ccd594e376" providerId="ADAL" clId="{81F9EBBD-8137-4ECB-9770-9EEC91524CAE}" dt="2020-12-06T05:21:43.742" v="431" actId="12385"/>
        <pc:sldMkLst>
          <pc:docMk/>
          <pc:sldMk cId="1512274582" sldId="264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512274582" sldId="264"/>
            <ac:spMk id="2" creationId="{67E6EFBE-BB0D-4D74-AB64-BBBEDE35AD8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512274582" sldId="264"/>
            <ac:spMk id="4" creationId="{06F737D9-DA77-41DE-BBA0-8073F050214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512274582" sldId="264"/>
            <ac:spMk id="5" creationId="{D879C6A7-5C86-4A8C-BFE3-E7F482A2748B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512274582" sldId="264"/>
            <ac:spMk id="6" creationId="{188608CE-4C2B-4E3C-9F4C-AF067E47607A}"/>
          </ac:spMkLst>
        </pc:spChg>
        <pc:graphicFrameChg chg="modGraphic">
          <ac:chgData name="Calva, Francisco J" userId="c7c57295-4ae8-494e-85db-28ccd594e376" providerId="ADAL" clId="{81F9EBBD-8137-4ECB-9770-9EEC91524CAE}" dt="2020-12-06T05:21:43.742" v="431" actId="12385"/>
          <ac:graphicFrameMkLst>
            <pc:docMk/>
            <pc:sldMk cId="1512274582" sldId="264"/>
            <ac:graphicFrameMk id="15" creationId="{6EA151DB-13D7-4464-89AE-380A63987AE2}"/>
          </ac:graphicFrameMkLst>
        </pc:graphicFrameChg>
      </pc:sldChg>
      <pc:sldChg chg="modSp mod">
        <pc:chgData name="Calva, Francisco J" userId="c7c57295-4ae8-494e-85db-28ccd594e376" providerId="ADAL" clId="{81F9EBBD-8137-4ECB-9770-9EEC91524CAE}" dt="2020-12-06T05:21:48.140" v="432" actId="12385"/>
        <pc:sldMkLst>
          <pc:docMk/>
          <pc:sldMk cId="175500900" sldId="265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75500900" sldId="265"/>
            <ac:spMk id="2" creationId="{67E6EFBE-BB0D-4D74-AB64-BBBEDE35AD8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75500900" sldId="265"/>
            <ac:spMk id="4" creationId="{06F737D9-DA77-41DE-BBA0-8073F050214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75500900" sldId="265"/>
            <ac:spMk id="5" creationId="{D879C6A7-5C86-4A8C-BFE3-E7F482A2748B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75500900" sldId="265"/>
            <ac:spMk id="6" creationId="{188608CE-4C2B-4E3C-9F4C-AF067E47607A}"/>
          </ac:spMkLst>
        </pc:spChg>
        <pc:graphicFrameChg chg="modGraphic">
          <ac:chgData name="Calva, Francisco J" userId="c7c57295-4ae8-494e-85db-28ccd594e376" providerId="ADAL" clId="{81F9EBBD-8137-4ECB-9770-9EEC91524CAE}" dt="2020-12-06T05:21:48.140" v="432" actId="12385"/>
          <ac:graphicFrameMkLst>
            <pc:docMk/>
            <pc:sldMk cId="175500900" sldId="265"/>
            <ac:graphicFrameMk id="8" creationId="{09EAAE4D-9C26-4DCE-90E1-7167B74D4D97}"/>
          </ac:graphicFrameMkLst>
        </pc:graphicFrameChg>
      </pc:sldChg>
      <pc:sldChg chg="modSp mod">
        <pc:chgData name="Calva, Francisco J" userId="c7c57295-4ae8-494e-85db-28ccd594e376" providerId="ADAL" clId="{81F9EBBD-8137-4ECB-9770-9EEC91524CAE}" dt="2020-12-06T05:21:52.819" v="433" actId="12385"/>
        <pc:sldMkLst>
          <pc:docMk/>
          <pc:sldMk cId="2843118828" sldId="266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843118828" sldId="266"/>
            <ac:spMk id="2" creationId="{67E6EFBE-BB0D-4D74-AB64-BBBEDE35AD8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843118828" sldId="266"/>
            <ac:spMk id="4" creationId="{06F737D9-DA77-41DE-BBA0-8073F050214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843118828" sldId="266"/>
            <ac:spMk id="5" creationId="{D879C6A7-5C86-4A8C-BFE3-E7F482A2748B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843118828" sldId="266"/>
            <ac:spMk id="6" creationId="{188608CE-4C2B-4E3C-9F4C-AF067E47607A}"/>
          </ac:spMkLst>
        </pc:spChg>
        <pc:graphicFrameChg chg="modGraphic">
          <ac:chgData name="Calva, Francisco J" userId="c7c57295-4ae8-494e-85db-28ccd594e376" providerId="ADAL" clId="{81F9EBBD-8137-4ECB-9770-9EEC91524CAE}" dt="2020-12-06T05:21:52.819" v="433" actId="12385"/>
          <ac:graphicFrameMkLst>
            <pc:docMk/>
            <pc:sldMk cId="2843118828" sldId="266"/>
            <ac:graphicFrameMk id="8" creationId="{0CCA0781-5D08-46A9-BCE3-9433A6ECD531}"/>
          </ac:graphicFrameMkLst>
        </pc:graphicFrameChg>
      </pc:sldChg>
      <pc:sldChg chg="modSp mod">
        <pc:chgData name="Calva, Francisco J" userId="c7c57295-4ae8-494e-85db-28ccd594e376" providerId="ADAL" clId="{81F9EBBD-8137-4ECB-9770-9EEC91524CAE}" dt="2020-12-06T05:21:58.737" v="434" actId="12385"/>
        <pc:sldMkLst>
          <pc:docMk/>
          <pc:sldMk cId="1691049657" sldId="267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691049657" sldId="267"/>
            <ac:spMk id="2" creationId="{67E6EFBE-BB0D-4D74-AB64-BBBEDE35AD8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691049657" sldId="267"/>
            <ac:spMk id="4" creationId="{06F737D9-DA77-41DE-BBA0-8073F050214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691049657" sldId="267"/>
            <ac:spMk id="5" creationId="{D879C6A7-5C86-4A8C-BFE3-E7F482A2748B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691049657" sldId="267"/>
            <ac:spMk id="6" creationId="{188608CE-4C2B-4E3C-9F4C-AF067E47607A}"/>
          </ac:spMkLst>
        </pc:spChg>
        <pc:graphicFrameChg chg="modGraphic">
          <ac:chgData name="Calva, Francisco J" userId="c7c57295-4ae8-494e-85db-28ccd594e376" providerId="ADAL" clId="{81F9EBBD-8137-4ECB-9770-9EEC91524CAE}" dt="2020-12-06T05:21:58.737" v="434" actId="12385"/>
          <ac:graphicFrameMkLst>
            <pc:docMk/>
            <pc:sldMk cId="1691049657" sldId="267"/>
            <ac:graphicFrameMk id="8" creationId="{120863BB-EB22-40A9-8129-B9091879C13C}"/>
          </ac:graphicFrameMkLst>
        </pc:graphicFrame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1886056237" sldId="268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886056237" sldId="268"/>
            <ac:spMk id="2" creationId="{67E6EFBE-BB0D-4D74-AB64-BBBEDE35AD8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886056237" sldId="268"/>
            <ac:spMk id="4" creationId="{06F737D9-DA77-41DE-BBA0-8073F050214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886056237" sldId="268"/>
            <ac:spMk id="5" creationId="{D879C6A7-5C86-4A8C-BFE3-E7F482A2748B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886056237" sldId="268"/>
            <ac:spMk id="6" creationId="{188608CE-4C2B-4E3C-9F4C-AF067E47607A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2095229083" sldId="270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095229083" sldId="270"/>
            <ac:spMk id="2" creationId="{67E6EFBE-BB0D-4D74-AB64-BBBEDE35AD8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095229083" sldId="270"/>
            <ac:spMk id="4" creationId="{06F737D9-DA77-41DE-BBA0-8073F050214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095229083" sldId="270"/>
            <ac:spMk id="5" creationId="{D879C6A7-5C86-4A8C-BFE3-E7F482A2748B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095229083" sldId="270"/>
            <ac:spMk id="6" creationId="{188608CE-4C2B-4E3C-9F4C-AF067E47607A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2120797325" sldId="272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120797325" sldId="272"/>
            <ac:spMk id="2" creationId="{733C54E4-6314-433C-8043-503046B90591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120797325" sldId="272"/>
            <ac:spMk id="3" creationId="{7C5F530D-C660-4B68-946D-D4242D0B5C67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120797325" sldId="272"/>
            <ac:spMk id="4" creationId="{C20D5F24-E5CC-4E4F-8DF8-23F968390224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120797325" sldId="272"/>
            <ac:spMk id="5" creationId="{90123154-C197-449F-B925-8DDFC37E4A83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120797325" sldId="272"/>
            <ac:spMk id="6" creationId="{E53F1436-26F0-40A5-A44E-5CB826225250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2239139222" sldId="273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239139222" sldId="273"/>
            <ac:spMk id="4" creationId="{6C7632FD-A9E1-4CB7-9C1F-6B4F8E3858FA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239139222" sldId="273"/>
            <ac:spMk id="5" creationId="{8FE8C7FE-0747-4E04-B203-54DD14155B89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239139222" sldId="273"/>
            <ac:spMk id="6" creationId="{B7CDB63A-1DD3-4A47-BB41-CBD96BA8F696}"/>
          </ac:spMkLst>
        </pc:spChg>
      </pc:sldChg>
      <pc:sldChg chg="modSp mod">
        <pc:chgData name="Calva, Francisco J" userId="c7c57295-4ae8-494e-85db-28ccd594e376" providerId="ADAL" clId="{81F9EBBD-8137-4ECB-9770-9EEC91524CAE}" dt="2020-12-04T20:14:44.270" v="405" actId="27636"/>
        <pc:sldMkLst>
          <pc:docMk/>
          <pc:sldMk cId="2434781224" sldId="274"/>
        </pc:sldMkLst>
        <pc:spChg chg="mod">
          <ac:chgData name="Calva, Francisco J" userId="c7c57295-4ae8-494e-85db-28ccd594e376" providerId="ADAL" clId="{81F9EBBD-8137-4ECB-9770-9EEC91524CAE}" dt="2020-12-04T20:14:44.270" v="405" actId="27636"/>
          <ac:spMkLst>
            <pc:docMk/>
            <pc:sldMk cId="2434781224" sldId="274"/>
            <ac:spMk id="2" creationId="{0A69893A-9B38-4F57-997E-F47FAA933363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434781224" sldId="274"/>
            <ac:spMk id="4" creationId="{9614F7E2-720E-419D-B248-B59ED17F794B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434781224" sldId="274"/>
            <ac:spMk id="5" creationId="{B7A9463D-838D-468E-B66C-4DD5938D646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434781224" sldId="274"/>
            <ac:spMk id="6" creationId="{19F9433D-420B-49CD-90EB-5BBDA718E8F4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1165939195" sldId="275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165939195" sldId="275"/>
            <ac:spMk id="2" creationId="{227B7C96-6AD3-485E-A210-413726FDC57F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165939195" sldId="275"/>
            <ac:spMk id="3" creationId="{30705A17-39D6-4924-9D9C-2BC3811D646E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165939195" sldId="275"/>
            <ac:spMk id="4" creationId="{34B25841-F591-4352-AA43-8242F53033C9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165939195" sldId="275"/>
            <ac:spMk id="5" creationId="{048825F1-8F0F-4276-B2DC-F608ED30EC8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165939195" sldId="275"/>
            <ac:spMk id="6" creationId="{E2206615-B0CF-46FC-BCD7-33337247C530}"/>
          </ac:spMkLst>
        </pc:spChg>
      </pc:sldChg>
      <pc:sldChg chg="modSp mod">
        <pc:chgData name="Calva, Francisco J" userId="c7c57295-4ae8-494e-85db-28ccd594e376" providerId="ADAL" clId="{81F9EBBD-8137-4ECB-9770-9EEC91524CAE}" dt="2020-12-04T20:14:44.083" v="404"/>
        <pc:sldMkLst>
          <pc:docMk/>
          <pc:sldMk cId="1563872324" sldId="276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563872324" sldId="276"/>
            <ac:spMk id="2" creationId="{5B0A5EF2-923B-45FD-AA43-52C3FF9C6238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563872324" sldId="276"/>
            <ac:spMk id="3" creationId="{B167DEE4-0F07-4345-A21B-0D8624DB93DE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563872324" sldId="276"/>
            <ac:spMk id="4" creationId="{D7BA46C5-CF47-4E72-9BBE-02D9BE00772E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563872324" sldId="276"/>
            <ac:spMk id="5" creationId="{D960EBFE-5B3E-44E3-ACE5-2C560B37D09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563872324" sldId="276"/>
            <ac:spMk id="6" creationId="{591E388E-AF4B-442D-B5EC-9F3AE694B3F2}"/>
          </ac:spMkLst>
        </pc:spChg>
      </pc:sldChg>
      <pc:sldChg chg="modSp del mod ord">
        <pc:chgData name="Calva, Francisco J" userId="c7c57295-4ae8-494e-85db-28ccd594e376" providerId="ADAL" clId="{81F9EBBD-8137-4ECB-9770-9EEC91524CAE}" dt="2020-12-09T07:36:22.982" v="3234" actId="47"/>
        <pc:sldMkLst>
          <pc:docMk/>
          <pc:sldMk cId="3031411891" sldId="277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031411891" sldId="277"/>
            <ac:spMk id="2" creationId="{0F44FA79-655C-4114-AB75-FAC73CFA435B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031411891" sldId="277"/>
            <ac:spMk id="4" creationId="{0B08A58E-CC4C-4FE5-97FE-42F73F606966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031411891" sldId="277"/>
            <ac:spMk id="5" creationId="{C0D4FB52-F8AB-46EE-B852-0250918C0155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031411891" sldId="277"/>
            <ac:spMk id="6" creationId="{2BE81AA4-D526-4E71-A3F0-92361D8053E8}"/>
          </ac:spMkLst>
        </pc:spChg>
        <pc:graphicFrameChg chg="mod modGraphic">
          <ac:chgData name="Calva, Francisco J" userId="c7c57295-4ae8-494e-85db-28ccd594e376" providerId="ADAL" clId="{81F9EBBD-8137-4ECB-9770-9EEC91524CAE}" dt="2020-12-08T02:06:13.114" v="2985" actId="2165"/>
          <ac:graphicFrameMkLst>
            <pc:docMk/>
            <pc:sldMk cId="3031411891" sldId="277"/>
            <ac:graphicFrameMk id="7" creationId="{24B4B367-C2B1-4395-8BD8-12EB5BC56901}"/>
          </ac:graphicFrameMkLst>
        </pc:graphicFrameChg>
      </pc:sldChg>
      <pc:sldChg chg="modSp del mod">
        <pc:chgData name="Calva, Francisco J" userId="c7c57295-4ae8-494e-85db-28ccd594e376" providerId="ADAL" clId="{81F9EBBD-8137-4ECB-9770-9EEC91524CAE}" dt="2020-12-09T07:58:39.125" v="3864" actId="47"/>
        <pc:sldMkLst>
          <pc:docMk/>
          <pc:sldMk cId="2584162106" sldId="278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584162106" sldId="278"/>
            <ac:spMk id="2" creationId="{95B7719B-EBBE-4F81-A613-410889F35191}"/>
          </ac:spMkLst>
        </pc:spChg>
        <pc:spChg chg="mod">
          <ac:chgData name="Calva, Francisco J" userId="c7c57295-4ae8-494e-85db-28ccd594e376" providerId="ADAL" clId="{81F9EBBD-8137-4ECB-9770-9EEC91524CAE}" dt="2020-12-06T05:22:39.401" v="436" actId="1076"/>
          <ac:spMkLst>
            <pc:docMk/>
            <pc:sldMk cId="2584162106" sldId="278"/>
            <ac:spMk id="4" creationId="{FDC84716-2E45-437D-BD9A-DB30FDE612F3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584162106" sldId="278"/>
            <ac:spMk id="5" creationId="{44EB2BD5-86D7-4511-BA6D-843D8D15B63A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584162106" sldId="278"/>
            <ac:spMk id="6" creationId="{F5830ADF-2713-4F67-85A9-6C065A6A19F3}"/>
          </ac:spMkLst>
        </pc:spChg>
        <pc:graphicFrameChg chg="mod modGraphic">
          <ac:chgData name="Calva, Francisco J" userId="c7c57295-4ae8-494e-85db-28ccd594e376" providerId="ADAL" clId="{81F9EBBD-8137-4ECB-9770-9EEC91524CAE}" dt="2020-12-06T05:32:49.544" v="816" actId="20577"/>
          <ac:graphicFrameMkLst>
            <pc:docMk/>
            <pc:sldMk cId="2584162106" sldId="278"/>
            <ac:graphicFrameMk id="7" creationId="{BC4C0C7C-2A0D-4493-BCD1-6E9018A72E9E}"/>
          </ac:graphicFrameMkLst>
        </pc:graphicFrame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743016286" sldId="280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743016286" sldId="280"/>
            <ac:spMk id="4" creationId="{2F044491-E009-4517-BED6-7E57B41D2D7B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743016286" sldId="280"/>
            <ac:spMk id="5" creationId="{0C5705CC-A541-421E-8FE3-983F168DD9E6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743016286" sldId="280"/>
            <ac:spMk id="6" creationId="{9205E99B-AF5E-4914-B243-7DA02A71C80F}"/>
          </ac:spMkLst>
        </pc:spChg>
      </pc:sldChg>
      <pc:sldChg chg="modSp mod">
        <pc:chgData name="Calva, Francisco J" userId="c7c57295-4ae8-494e-85db-28ccd594e376" providerId="ADAL" clId="{81F9EBBD-8137-4ECB-9770-9EEC91524CAE}" dt="2020-12-06T09:03:37.682" v="2371" actId="2711"/>
        <pc:sldMkLst>
          <pc:docMk/>
          <pc:sldMk cId="975458700" sldId="281"/>
        </pc:sldMkLst>
        <pc:spChg chg="mod">
          <ac:chgData name="Calva, Francisco J" userId="c7c57295-4ae8-494e-85db-28ccd594e376" providerId="ADAL" clId="{81F9EBBD-8137-4ECB-9770-9EEC91524CAE}" dt="2020-12-06T09:03:37.682" v="2371" actId="2711"/>
          <ac:spMkLst>
            <pc:docMk/>
            <pc:sldMk cId="975458700" sldId="281"/>
            <ac:spMk id="2" creationId="{40FB6559-6FAB-48AF-8FBF-02BDF2C9A29D}"/>
          </ac:spMkLst>
        </pc:spChg>
        <pc:spChg chg="mod">
          <ac:chgData name="Calva, Francisco J" userId="c7c57295-4ae8-494e-85db-28ccd594e376" providerId="ADAL" clId="{81F9EBBD-8137-4ECB-9770-9EEC91524CAE}" dt="2020-12-06T09:03:30.996" v="2370" actId="2711"/>
          <ac:spMkLst>
            <pc:docMk/>
            <pc:sldMk cId="975458700" sldId="281"/>
            <ac:spMk id="3" creationId="{4BDE303A-D350-4D77-B097-04066B1FDA25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975458700" sldId="281"/>
            <ac:spMk id="4" creationId="{0BB6CBEB-0F0F-4480-912E-97003B85FB7E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975458700" sldId="281"/>
            <ac:spMk id="5" creationId="{5003A9FF-6104-4289-A867-7BB9DD3D08EB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975458700" sldId="281"/>
            <ac:spMk id="6" creationId="{D3B3F1B7-E32D-4E1A-815B-C2959544A69B}"/>
          </ac:spMkLst>
        </pc:spChg>
      </pc:sldChg>
      <pc:sldChg chg="modSp mod ord">
        <pc:chgData name="Calva, Francisco J" userId="c7c57295-4ae8-494e-85db-28ccd594e376" providerId="ADAL" clId="{81F9EBBD-8137-4ECB-9770-9EEC91524CAE}" dt="2020-12-06T09:10:42.803" v="2385"/>
        <pc:sldMkLst>
          <pc:docMk/>
          <pc:sldMk cId="2711321893" sldId="282"/>
        </pc:sldMkLst>
        <pc:spChg chg="mod">
          <ac:chgData name="Calva, Francisco J" userId="c7c57295-4ae8-494e-85db-28ccd594e376" providerId="ADAL" clId="{81F9EBBD-8137-4ECB-9770-9EEC91524CAE}" dt="2020-12-06T09:03:53.852" v="2373" actId="2711"/>
          <ac:spMkLst>
            <pc:docMk/>
            <pc:sldMk cId="2711321893" sldId="282"/>
            <ac:spMk id="2" creationId="{86E00B74-7D70-49FE-AAB2-9E79F04D0F74}"/>
          </ac:spMkLst>
        </pc:spChg>
        <pc:spChg chg="mod">
          <ac:chgData name="Calva, Francisco J" userId="c7c57295-4ae8-494e-85db-28ccd594e376" providerId="ADAL" clId="{81F9EBBD-8137-4ECB-9770-9EEC91524CAE}" dt="2020-12-06T09:03:49.461" v="2372" actId="2711"/>
          <ac:spMkLst>
            <pc:docMk/>
            <pc:sldMk cId="2711321893" sldId="282"/>
            <ac:spMk id="3" creationId="{414137B7-A251-4E24-BB6F-732E4B66F27A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711321893" sldId="282"/>
            <ac:spMk id="4" creationId="{AA10AC73-3F5E-4801-8FB6-2C20B370278A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711321893" sldId="282"/>
            <ac:spMk id="5" creationId="{997AAB1C-2068-4E80-A306-BA9297DE9E5E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711321893" sldId="282"/>
            <ac:spMk id="6" creationId="{AD5D4208-3EC5-481D-BD6B-FCBEAEA61796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2371518349" sldId="283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371518349" sldId="283"/>
            <ac:spMk id="2" creationId="{161D466D-9BBC-45BC-ABB1-E76BDDEF98E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371518349" sldId="283"/>
            <ac:spMk id="3" creationId="{0EB96885-CB46-4A8C-808F-D4FE49971CCD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371518349" sldId="283"/>
            <ac:spMk id="4" creationId="{3364DE40-C1FC-4CC4-942A-0A241808DAB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371518349" sldId="283"/>
            <ac:spMk id="5" creationId="{3D7AC312-2710-47F3-A3C1-6D15F00E5BBA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371518349" sldId="283"/>
            <ac:spMk id="6" creationId="{749F3B9B-DA51-430F-B5CC-27AD4F33475B}"/>
          </ac:spMkLst>
        </pc:spChg>
      </pc:sldChg>
      <pc:sldChg chg="addSp modSp mod ord">
        <pc:chgData name="Calva, Francisco J" userId="c7c57295-4ae8-494e-85db-28ccd594e376" providerId="ADAL" clId="{81F9EBBD-8137-4ECB-9770-9EEC91524CAE}" dt="2020-12-13T10:07:23.192" v="5543" actId="1076"/>
        <pc:sldMkLst>
          <pc:docMk/>
          <pc:sldMk cId="594408651" sldId="284"/>
        </pc:sldMkLst>
        <pc:spChg chg="mod">
          <ac:chgData name="Calva, Francisco J" userId="c7c57295-4ae8-494e-85db-28ccd594e376" providerId="ADAL" clId="{81F9EBBD-8137-4ECB-9770-9EEC91524CAE}" dt="2020-12-09T09:59:46.738" v="4519" actId="120"/>
          <ac:spMkLst>
            <pc:docMk/>
            <pc:sldMk cId="594408651" sldId="284"/>
            <ac:spMk id="2" creationId="{CECD4A92-8635-476D-AF6A-D309D9260C58}"/>
          </ac:spMkLst>
        </pc:spChg>
        <pc:spChg chg="mod">
          <ac:chgData name="Calva, Francisco J" userId="c7c57295-4ae8-494e-85db-28ccd594e376" providerId="ADAL" clId="{81F9EBBD-8137-4ECB-9770-9EEC91524CAE}" dt="2020-12-13T10:06:51.823" v="5538" actId="14100"/>
          <ac:spMkLst>
            <pc:docMk/>
            <pc:sldMk cId="594408651" sldId="284"/>
            <ac:spMk id="3" creationId="{A6094232-94A0-4260-B955-83CB5470CA82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594408651" sldId="284"/>
            <ac:spMk id="4" creationId="{612DB53B-7154-4093-A134-FC2973935676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594408651" sldId="284"/>
            <ac:spMk id="5" creationId="{A826CDA7-B242-442D-97F5-E050B10A6F89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594408651" sldId="284"/>
            <ac:spMk id="6" creationId="{C460D054-CDF9-4DB5-A8FF-F6CF7E7155D8}"/>
          </ac:spMkLst>
        </pc:spChg>
        <pc:spChg chg="mod">
          <ac:chgData name="Calva, Francisco J" userId="c7c57295-4ae8-494e-85db-28ccd594e376" providerId="ADAL" clId="{81F9EBBD-8137-4ECB-9770-9EEC91524CAE}" dt="2020-12-11T02:04:39.589" v="5346" actId="1076"/>
          <ac:spMkLst>
            <pc:docMk/>
            <pc:sldMk cId="594408651" sldId="284"/>
            <ac:spMk id="7" creationId="{A7BEDCC5-AB63-4B06-A6ED-0F063471CC54}"/>
          </ac:spMkLst>
        </pc:spChg>
        <pc:spChg chg="add mod">
          <ac:chgData name="Calva, Francisco J" userId="c7c57295-4ae8-494e-85db-28ccd594e376" providerId="ADAL" clId="{81F9EBBD-8137-4ECB-9770-9EEC91524CAE}" dt="2020-12-13T10:07:23.192" v="5543" actId="1076"/>
          <ac:spMkLst>
            <pc:docMk/>
            <pc:sldMk cId="594408651" sldId="284"/>
            <ac:spMk id="10" creationId="{E7D61C78-C5B8-43E6-90EB-1D681C39A160}"/>
          </ac:spMkLst>
        </pc:spChg>
        <pc:picChg chg="add mod">
          <ac:chgData name="Calva, Francisco J" userId="c7c57295-4ae8-494e-85db-28ccd594e376" providerId="ADAL" clId="{81F9EBBD-8137-4ECB-9770-9EEC91524CAE}" dt="2020-12-13T10:06:48.019" v="5537" actId="1076"/>
          <ac:picMkLst>
            <pc:docMk/>
            <pc:sldMk cId="594408651" sldId="284"/>
            <ac:picMk id="8" creationId="{49837ED5-696B-4F9C-AD2B-0F4E1B2F0C49}"/>
          </ac:picMkLst>
        </pc:picChg>
        <pc:picChg chg="mod">
          <ac:chgData name="Calva, Francisco J" userId="c7c57295-4ae8-494e-85db-28ccd594e376" providerId="ADAL" clId="{81F9EBBD-8137-4ECB-9770-9EEC91524CAE}" dt="2020-12-13T10:07:04.353" v="5542" actId="14100"/>
          <ac:picMkLst>
            <pc:docMk/>
            <pc:sldMk cId="594408651" sldId="284"/>
            <ac:picMk id="1026" creationId="{8C64E628-49C3-491B-8C18-B339BAC8F5F8}"/>
          </ac:picMkLst>
        </pc:picChg>
        <pc:picChg chg="mod">
          <ac:chgData name="Calva, Francisco J" userId="c7c57295-4ae8-494e-85db-28ccd594e376" providerId="ADAL" clId="{81F9EBBD-8137-4ECB-9770-9EEC91524CAE}" dt="2020-12-11T02:04:43.212" v="5347" actId="1076"/>
          <ac:picMkLst>
            <pc:docMk/>
            <pc:sldMk cId="594408651" sldId="284"/>
            <ac:picMk id="2050" creationId="{9C941DA0-F2CB-4E42-8E15-BD31E3A5F652}"/>
          </ac:picMkLst>
        </pc:picChg>
      </pc:sldChg>
      <pc:sldChg chg="modSp mod">
        <pc:chgData name="Calva, Francisco J" userId="c7c57295-4ae8-494e-85db-28ccd594e376" providerId="ADAL" clId="{81F9EBBD-8137-4ECB-9770-9EEC91524CAE}" dt="2020-12-04T20:14:44.083" v="404"/>
        <pc:sldMkLst>
          <pc:docMk/>
          <pc:sldMk cId="910388755" sldId="285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910388755" sldId="285"/>
            <ac:spMk id="2" creationId="{4A3B010A-3095-4D37-9DEA-4BD93BEE2A47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910388755" sldId="285"/>
            <ac:spMk id="3" creationId="{C0E8C3EA-1C81-477F-B792-78948E55F5A4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910388755" sldId="285"/>
            <ac:spMk id="4" creationId="{570809F6-DDE1-4A90-9639-35BDE4275DC5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910388755" sldId="285"/>
            <ac:spMk id="5" creationId="{5BEBF59C-DB7F-462F-8425-ADFEC4231527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910388755" sldId="285"/>
            <ac:spMk id="6" creationId="{E11AAA2F-E6E1-4523-B078-FCEBFB03EA5C}"/>
          </ac:spMkLst>
        </pc:spChg>
      </pc:sldChg>
      <pc:sldChg chg="modSp del">
        <pc:chgData name="Calva, Francisco J" userId="c7c57295-4ae8-494e-85db-28ccd594e376" providerId="ADAL" clId="{81F9EBBD-8137-4ECB-9770-9EEC91524CAE}" dt="2020-12-08T23:24:14.666" v="3010" actId="47"/>
        <pc:sldMkLst>
          <pc:docMk/>
          <pc:sldMk cId="333723161" sldId="286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33723161" sldId="286"/>
            <ac:spMk id="2" creationId="{34522E70-B498-4002-8223-D07DCC68DC37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33723161" sldId="286"/>
            <ac:spMk id="3" creationId="{8A140315-8CC5-41E7-8BCB-DFEAC16B4E97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33723161" sldId="286"/>
            <ac:spMk id="4" creationId="{EBB0556B-4331-4382-8D76-F4EADFC7E34E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33723161" sldId="286"/>
            <ac:spMk id="5" creationId="{EE830164-F6BD-4D6A-A412-79EEAC102F22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33723161" sldId="286"/>
            <ac:spMk id="6" creationId="{42C09D45-7C4D-4BA4-BD45-DCC95B4A741E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259391279" sldId="287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59391279" sldId="287"/>
            <ac:spMk id="2" creationId="{039DCDC5-BB12-47B3-B787-C29E98D36789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59391279" sldId="287"/>
            <ac:spMk id="4" creationId="{32FA7D33-F8A0-4747-91CB-A2FE8572091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59391279" sldId="287"/>
            <ac:spMk id="5" creationId="{68C67D1E-194D-4A39-B912-53BD926FF39D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59391279" sldId="287"/>
            <ac:spMk id="6" creationId="{68E33557-3DD6-4828-BD12-6B1C7ABEBA18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1854279773" sldId="288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854279773" sldId="288"/>
            <ac:spMk id="2" creationId="{9CF9FFBB-695F-40C3-9EC7-88C5C6A2E4B3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854279773" sldId="288"/>
            <ac:spMk id="3" creationId="{7276B0CD-FE88-4AAB-94EE-80D3772ADBA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854279773" sldId="288"/>
            <ac:spMk id="4" creationId="{15FB3A20-F425-487E-9E81-BDE981B02158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854279773" sldId="288"/>
            <ac:spMk id="5" creationId="{DA3FE153-8D63-4A4D-A176-DE4BA57C2E23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854279773" sldId="288"/>
            <ac:spMk id="6" creationId="{625C94F5-52F5-4E7F-929A-D326216F3268}"/>
          </ac:spMkLst>
        </pc:spChg>
      </pc:sldChg>
      <pc:sldChg chg="modSp del">
        <pc:chgData name="Calva, Francisco J" userId="c7c57295-4ae8-494e-85db-28ccd594e376" providerId="ADAL" clId="{81F9EBBD-8137-4ECB-9770-9EEC91524CAE}" dt="2020-12-08T23:24:23.464" v="3011" actId="47"/>
        <pc:sldMkLst>
          <pc:docMk/>
          <pc:sldMk cId="1158173449" sldId="289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158173449" sldId="289"/>
            <ac:spMk id="2" creationId="{6C1A5CF9-1DBA-4B6D-95A1-C2B29BDBAD01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158173449" sldId="289"/>
            <ac:spMk id="3" creationId="{1550C7BA-126A-4EA5-90D3-2F583802147F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158173449" sldId="289"/>
            <ac:spMk id="4" creationId="{652715C1-73D7-4664-A2AB-E275FD466D9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158173449" sldId="289"/>
            <ac:spMk id="5" creationId="{B06FB8B3-8568-47A4-8B19-CAC5D3C8D956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158173449" sldId="289"/>
            <ac:spMk id="6" creationId="{F8266307-777C-4D55-8D44-803F95607168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2713347027" sldId="290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713347027" sldId="290"/>
            <ac:spMk id="2" creationId="{CC4EF0EE-FA26-4E8B-A966-C993164305A3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713347027" sldId="290"/>
            <ac:spMk id="3" creationId="{5DDFE850-BC58-4DB8-A3D9-2319310879C8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713347027" sldId="290"/>
            <ac:spMk id="4" creationId="{EC34DBD2-B575-4B67-B3AA-39D96BBEE444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713347027" sldId="290"/>
            <ac:spMk id="5" creationId="{87B0EF60-CA7D-42A4-8D80-68D54402A594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713347027" sldId="290"/>
            <ac:spMk id="6" creationId="{6868A485-3670-4428-8CF6-21E85CFFBC26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504901643" sldId="291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504901643" sldId="291"/>
            <ac:spMk id="2" creationId="{FDD3FF80-FCFC-4D7E-97FA-1A638FF5B719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504901643" sldId="291"/>
            <ac:spMk id="3" creationId="{F7262293-D865-49B2-BE37-B8CC41D94DDE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504901643" sldId="291"/>
            <ac:spMk id="4" creationId="{9DF48E2F-7A1A-4022-87F0-D1031498C447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504901643" sldId="291"/>
            <ac:spMk id="5" creationId="{708C6CEA-A749-4FE1-8710-608BCCB8AA5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504901643" sldId="291"/>
            <ac:spMk id="6" creationId="{D3DCA404-3999-4D28-8D62-AAC3FC9A2E45}"/>
          </ac:spMkLst>
        </pc:spChg>
      </pc:sldChg>
      <pc:sldChg chg="modSp del">
        <pc:chgData name="Calva, Francisco J" userId="c7c57295-4ae8-494e-85db-28ccd594e376" providerId="ADAL" clId="{81F9EBBD-8137-4ECB-9770-9EEC91524CAE}" dt="2020-12-08T23:23:58.343" v="3009" actId="47"/>
        <pc:sldMkLst>
          <pc:docMk/>
          <pc:sldMk cId="1641314967" sldId="292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641314967" sldId="292"/>
            <ac:spMk id="2" creationId="{F0ABC72A-BAFF-474B-8CEB-44CAE761EE4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641314967" sldId="292"/>
            <ac:spMk id="3" creationId="{16089AB7-E0F8-427F-A729-178654891F17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641314967" sldId="292"/>
            <ac:spMk id="4" creationId="{12632ABF-3EE4-4F5E-9FED-0B31EDFA2C7A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641314967" sldId="292"/>
            <ac:spMk id="5" creationId="{7BD29ABB-19E8-47B4-8C04-FDF05A5303E9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641314967" sldId="292"/>
            <ac:spMk id="6" creationId="{832956E8-F3FC-48E3-871F-9A3C79192607}"/>
          </ac:spMkLst>
        </pc:spChg>
      </pc:sldChg>
      <pc:sldChg chg="modSp mod">
        <pc:chgData name="Calva, Francisco J" userId="c7c57295-4ae8-494e-85db-28ccd594e376" providerId="ADAL" clId="{81F9EBBD-8137-4ECB-9770-9EEC91524CAE}" dt="2020-12-04T20:30:37.176" v="425" actId="12385"/>
        <pc:sldMkLst>
          <pc:docMk/>
          <pc:sldMk cId="3250890390" sldId="293"/>
        </pc:sldMkLst>
        <pc:spChg chg="mod">
          <ac:chgData name="Calva, Francisco J" userId="c7c57295-4ae8-494e-85db-28ccd594e376" providerId="ADAL" clId="{81F9EBBD-8137-4ECB-9770-9EEC91524CAE}" dt="2020-12-04T20:14:44.294" v="407" actId="27636"/>
          <ac:spMkLst>
            <pc:docMk/>
            <pc:sldMk cId="3250890390" sldId="293"/>
            <ac:spMk id="2" creationId="{C37319CF-AE73-4053-B6B3-EE1B748CF7DE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250890390" sldId="293"/>
            <ac:spMk id="4" creationId="{6157E773-0985-4492-B33A-8494C45ADB26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250890390" sldId="293"/>
            <ac:spMk id="5" creationId="{C6866D54-3101-48ED-A912-DCD97B3BF6C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250890390" sldId="293"/>
            <ac:spMk id="6" creationId="{301261EC-8CF1-49E5-AD66-011EA4D838E0}"/>
          </ac:spMkLst>
        </pc:spChg>
        <pc:graphicFrameChg chg="modGraphic">
          <ac:chgData name="Calva, Francisco J" userId="c7c57295-4ae8-494e-85db-28ccd594e376" providerId="ADAL" clId="{81F9EBBD-8137-4ECB-9770-9EEC91524CAE}" dt="2020-12-04T20:30:37.176" v="425" actId="12385"/>
          <ac:graphicFrameMkLst>
            <pc:docMk/>
            <pc:sldMk cId="3250890390" sldId="293"/>
            <ac:graphicFrameMk id="11" creationId="{6DE397A0-C697-433B-96DF-180A09F16D75}"/>
          </ac:graphicFrameMkLst>
        </pc:graphicFrameChg>
      </pc:sldChg>
      <pc:sldChg chg="modSp mod">
        <pc:chgData name="Calva, Francisco J" userId="c7c57295-4ae8-494e-85db-28ccd594e376" providerId="ADAL" clId="{81F9EBBD-8137-4ECB-9770-9EEC91524CAE}" dt="2020-12-04T20:14:44.279" v="406" actId="27636"/>
        <pc:sldMkLst>
          <pc:docMk/>
          <pc:sldMk cId="3317329748" sldId="294"/>
        </pc:sldMkLst>
        <pc:spChg chg="mod">
          <ac:chgData name="Calva, Francisco J" userId="c7c57295-4ae8-494e-85db-28ccd594e376" providerId="ADAL" clId="{81F9EBBD-8137-4ECB-9770-9EEC91524CAE}" dt="2020-12-04T20:14:44.279" v="406" actId="27636"/>
          <ac:spMkLst>
            <pc:docMk/>
            <pc:sldMk cId="3317329748" sldId="294"/>
            <ac:spMk id="2" creationId="{FB61D741-FD40-423F-B35F-B30680C10CF9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317329748" sldId="294"/>
            <ac:spMk id="4" creationId="{E1B656A9-2B46-44A6-AC71-64381F0E1504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317329748" sldId="294"/>
            <ac:spMk id="5" creationId="{E0FDA941-60CD-471F-991B-B21A0E8758EE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317329748" sldId="294"/>
            <ac:spMk id="6" creationId="{0D118108-AE63-4268-946A-AE56D6DBB949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3170924866" sldId="297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170924866" sldId="297"/>
            <ac:spMk id="4" creationId="{0084E4FF-450C-4946-993A-E759D075609A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170924866" sldId="297"/>
            <ac:spMk id="5" creationId="{3840DA55-A93C-4794-A080-D6EF9B5CCB46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170924866" sldId="297"/>
            <ac:spMk id="6" creationId="{FC9C5259-CFA9-4CB8-848C-0566FEB4B2D1}"/>
          </ac:spMkLst>
        </pc:spChg>
      </pc:sldChg>
      <pc:sldChg chg="modSp add del mod ord">
        <pc:chgData name="Calva, Francisco J" userId="c7c57295-4ae8-494e-85db-28ccd594e376" providerId="ADAL" clId="{81F9EBBD-8137-4ECB-9770-9EEC91524CAE}" dt="2020-12-09T08:02:47.334" v="4101" actId="47"/>
        <pc:sldMkLst>
          <pc:docMk/>
          <pc:sldMk cId="3456290186" sldId="298"/>
        </pc:sldMkLst>
        <pc:spChg chg="mod">
          <ac:chgData name="Calva, Francisco J" userId="c7c57295-4ae8-494e-85db-28ccd594e376" providerId="ADAL" clId="{81F9EBBD-8137-4ECB-9770-9EEC91524CAE}" dt="2020-12-06T09:04:53.931" v="2380" actId="2711"/>
          <ac:spMkLst>
            <pc:docMk/>
            <pc:sldMk cId="3456290186" sldId="298"/>
            <ac:spMk id="2" creationId="{95B7719B-EBBE-4F81-A613-410889F35191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456290186" sldId="298"/>
            <ac:spMk id="4" creationId="{FDC84716-2E45-437D-BD9A-DB30FDE612F3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456290186" sldId="298"/>
            <ac:spMk id="5" creationId="{44EB2BD5-86D7-4511-BA6D-843D8D15B63A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456290186" sldId="298"/>
            <ac:spMk id="6" creationId="{F5830ADF-2713-4F67-85A9-6C065A6A19F3}"/>
          </ac:spMkLst>
        </pc:spChg>
        <pc:graphicFrameChg chg="mod modGraphic">
          <ac:chgData name="Calva, Francisco J" userId="c7c57295-4ae8-494e-85db-28ccd594e376" providerId="ADAL" clId="{81F9EBBD-8137-4ECB-9770-9EEC91524CAE}" dt="2020-12-06T09:05:00.203" v="2381" actId="2711"/>
          <ac:graphicFrameMkLst>
            <pc:docMk/>
            <pc:sldMk cId="3456290186" sldId="298"/>
            <ac:graphicFrameMk id="7" creationId="{BC4C0C7C-2A0D-4493-BCD1-6E9018A72E9E}"/>
          </ac:graphicFrameMkLst>
        </pc:graphicFrameChg>
      </pc:sldChg>
      <pc:sldChg chg="modSp del mod ord">
        <pc:chgData name="Calva, Francisco J" userId="c7c57295-4ae8-494e-85db-28ccd594e376" providerId="ADAL" clId="{81F9EBBD-8137-4ECB-9770-9EEC91524CAE}" dt="2020-12-09T08:06:25.020" v="4240" actId="47"/>
        <pc:sldMkLst>
          <pc:docMk/>
          <pc:sldMk cId="3070296345" sldId="299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070296345" sldId="299"/>
            <ac:spMk id="2" creationId="{95B7719B-EBBE-4F81-A613-410889F35191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070296345" sldId="299"/>
            <ac:spMk id="4" creationId="{FDC84716-2E45-437D-BD9A-DB30FDE612F3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070296345" sldId="299"/>
            <ac:spMk id="5" creationId="{44EB2BD5-86D7-4511-BA6D-843D8D15B63A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070296345" sldId="299"/>
            <ac:spMk id="6" creationId="{F5830ADF-2713-4F67-85A9-6C065A6A19F3}"/>
          </ac:spMkLst>
        </pc:spChg>
        <pc:graphicFrameChg chg="modGraphic">
          <ac:chgData name="Calva, Francisco J" userId="c7c57295-4ae8-494e-85db-28ccd594e376" providerId="ADAL" clId="{81F9EBBD-8137-4ECB-9770-9EEC91524CAE}" dt="2020-12-04T07:01:13.185" v="279" actId="12385"/>
          <ac:graphicFrameMkLst>
            <pc:docMk/>
            <pc:sldMk cId="3070296345" sldId="299"/>
            <ac:graphicFrameMk id="7" creationId="{BC4C0C7C-2A0D-4493-BCD1-6E9018A72E9E}"/>
          </ac:graphicFrameMkLst>
        </pc:graphicFrameChg>
      </pc:sldChg>
      <pc:sldChg chg="modSp add del mod ord">
        <pc:chgData name="Calva, Francisco J" userId="c7c57295-4ae8-494e-85db-28ccd594e376" providerId="ADAL" clId="{81F9EBBD-8137-4ECB-9770-9EEC91524CAE}" dt="2020-12-09T08:12:27.900" v="4440" actId="47"/>
        <pc:sldMkLst>
          <pc:docMk/>
          <pc:sldMk cId="756350940" sldId="300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756350940" sldId="300"/>
            <ac:spMk id="2" creationId="{95B7719B-EBBE-4F81-A613-410889F35191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756350940" sldId="300"/>
            <ac:spMk id="4" creationId="{FDC84716-2E45-437D-BD9A-DB30FDE612F3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756350940" sldId="300"/>
            <ac:spMk id="5" creationId="{44EB2BD5-86D7-4511-BA6D-843D8D15B63A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756350940" sldId="300"/>
            <ac:spMk id="6" creationId="{F5830ADF-2713-4F67-85A9-6C065A6A19F3}"/>
          </ac:spMkLst>
        </pc:spChg>
        <pc:graphicFrameChg chg="modGraphic">
          <ac:chgData name="Calva, Francisco J" userId="c7c57295-4ae8-494e-85db-28ccd594e376" providerId="ADAL" clId="{81F9EBBD-8137-4ECB-9770-9EEC91524CAE}" dt="2020-12-04T07:01:17.826" v="280" actId="12385"/>
          <ac:graphicFrameMkLst>
            <pc:docMk/>
            <pc:sldMk cId="756350940" sldId="300"/>
            <ac:graphicFrameMk id="7" creationId="{BC4C0C7C-2A0D-4493-BCD1-6E9018A72E9E}"/>
          </ac:graphicFrameMkLst>
        </pc:graphicFrame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3444140752" sldId="301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444140752" sldId="301"/>
            <ac:spMk id="2" creationId="{8ABFE0E8-09D1-433E-933F-B21B85F2F3B2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444140752" sldId="301"/>
            <ac:spMk id="3" creationId="{B0A70E41-B35E-47DD-BD62-56D15CC8A862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444140752" sldId="301"/>
            <ac:spMk id="4" creationId="{74EF26A7-64A5-4D10-8411-AEF4F809653E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444140752" sldId="301"/>
            <ac:spMk id="5" creationId="{7EB306BD-99CA-44F7-8631-CA2ACB534E1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444140752" sldId="301"/>
            <ac:spMk id="6" creationId="{1D7B9A9C-E7A3-47A2-A549-BC946D2E309C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2004751154" sldId="302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004751154" sldId="302"/>
            <ac:spMk id="2" creationId="{424FE377-03E0-4C9C-9E05-89650072BED6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004751154" sldId="302"/>
            <ac:spMk id="3" creationId="{5FEC1BC9-17DA-4896-9A08-A5538C08EB71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004751154" sldId="302"/>
            <ac:spMk id="4" creationId="{0A330BE8-FBDD-42BB-ADA5-194D59E42D3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004751154" sldId="302"/>
            <ac:spMk id="5" creationId="{28BA99DB-3A3D-47C6-95E0-55EDE218CB87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004751154" sldId="302"/>
            <ac:spMk id="6" creationId="{6FEC88FD-E847-4B6C-8E94-D56E45052BFC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1324281755" sldId="303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324281755" sldId="303"/>
            <ac:spMk id="4" creationId="{AE9E4005-7051-45E9-ADF1-E8E088ABF427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324281755" sldId="303"/>
            <ac:spMk id="6" creationId="{C195A23C-2F47-4CBE-9E17-F79B6D13B8AE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2857652254" sldId="304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857652254" sldId="304"/>
            <ac:spMk id="4" creationId="{33B4760F-C7C3-4217-89B1-51E60BCF83A5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857652254" sldId="304"/>
            <ac:spMk id="5" creationId="{C1C36C0C-B278-4366-ADF6-720B8C4A04F6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857652254" sldId="304"/>
            <ac:spMk id="6" creationId="{AB17A0AE-D8F1-4249-8B3C-A977E17567AB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633220829" sldId="305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633220829" sldId="305"/>
            <ac:spMk id="4" creationId="{8BAFA90E-0E82-4202-BFF9-E152837586A3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633220829" sldId="305"/>
            <ac:spMk id="5" creationId="{29FA58D1-513E-4A38-9F62-804AB506E0C5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633220829" sldId="305"/>
            <ac:spMk id="6" creationId="{526C89C7-7FE1-422C-BCB9-0C1F3A089FB9}"/>
          </ac:spMkLst>
        </pc:spChg>
      </pc:sldChg>
      <pc:sldChg chg="modSp mod ord">
        <pc:chgData name="Calva, Francisco J" userId="c7c57295-4ae8-494e-85db-28ccd594e376" providerId="ADAL" clId="{81F9EBBD-8137-4ECB-9770-9EEC91524CAE}" dt="2020-12-08T02:14:58.122" v="2989"/>
        <pc:sldMkLst>
          <pc:docMk/>
          <pc:sldMk cId="1589524783" sldId="306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589524783" sldId="306"/>
            <ac:spMk id="2" creationId="{08921C94-FD16-41A2-BA47-070B84571878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589524783" sldId="306"/>
            <ac:spMk id="4" creationId="{DF2D5FCE-EA04-4140-82B9-4B4C0B8E425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589524783" sldId="306"/>
            <ac:spMk id="5" creationId="{55EBF172-D811-4963-9FA0-E6691036B766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589524783" sldId="306"/>
            <ac:spMk id="6" creationId="{A96ADAB6-0BCF-4C3A-A199-2B8B07760432}"/>
          </ac:spMkLst>
        </pc:spChg>
      </pc:sldChg>
      <pc:sldChg chg="modSp del">
        <pc:chgData name="Calva, Francisco J" userId="c7c57295-4ae8-494e-85db-28ccd594e376" providerId="ADAL" clId="{81F9EBBD-8137-4ECB-9770-9EEC91524CAE}" dt="2020-12-07T04:02:36.968" v="2878" actId="47"/>
        <pc:sldMkLst>
          <pc:docMk/>
          <pc:sldMk cId="3935548868" sldId="307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935548868" sldId="307"/>
            <ac:spMk id="2" creationId="{9872C30F-289F-4716-9481-8661969266FF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935548868" sldId="307"/>
            <ac:spMk id="3" creationId="{7C3869BD-6F78-43AD-9DA1-EDEB8CB8F744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935548868" sldId="307"/>
            <ac:spMk id="4" creationId="{E3E38194-55F9-418B-97C5-84C4754971A4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935548868" sldId="307"/>
            <ac:spMk id="5" creationId="{72781393-D262-432D-9EAE-9F84D2555522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935548868" sldId="307"/>
            <ac:spMk id="6" creationId="{950DBB75-151D-46ED-BE13-28FC1C5F1F8A}"/>
          </ac:spMkLst>
        </pc:spChg>
      </pc:sldChg>
      <pc:sldChg chg="addSp delSp modSp new mod ord modClrScheme chgLayout">
        <pc:chgData name="Calva, Francisco J" userId="c7c57295-4ae8-494e-85db-28ccd594e376" providerId="ADAL" clId="{81F9EBBD-8137-4ECB-9770-9EEC91524CAE}" dt="2020-12-10T08:12:04.778" v="4800"/>
        <pc:sldMkLst>
          <pc:docMk/>
          <pc:sldMk cId="3920652251" sldId="308"/>
        </pc:sldMkLst>
        <pc:spChg chg="mod ord">
          <ac:chgData name="Calva, Francisco J" userId="c7c57295-4ae8-494e-85db-28ccd594e376" providerId="ADAL" clId="{81F9EBBD-8137-4ECB-9770-9EEC91524CAE}" dt="2020-12-07T04:12:58.702" v="2913" actId="700"/>
          <ac:spMkLst>
            <pc:docMk/>
            <pc:sldMk cId="3920652251" sldId="308"/>
            <ac:spMk id="2" creationId="{BC69A1FD-3C81-43A4-A3B5-971873FEC195}"/>
          </ac:spMkLst>
        </pc:spChg>
        <pc:spChg chg="del mod ord">
          <ac:chgData name="Calva, Francisco J" userId="c7c57295-4ae8-494e-85db-28ccd594e376" providerId="ADAL" clId="{81F9EBBD-8137-4ECB-9770-9EEC91524CAE}" dt="2020-12-07T04:12:58.702" v="2913" actId="700"/>
          <ac:spMkLst>
            <pc:docMk/>
            <pc:sldMk cId="3920652251" sldId="308"/>
            <ac:spMk id="3" creationId="{C95F4D42-918C-4FF4-B7E0-34293370653B}"/>
          </ac:spMkLst>
        </pc:spChg>
        <pc:spChg chg="mod ord">
          <ac:chgData name="Calva, Francisco J" userId="c7c57295-4ae8-494e-85db-28ccd594e376" providerId="ADAL" clId="{81F9EBBD-8137-4ECB-9770-9EEC91524CAE}" dt="2020-12-07T04:12:58.702" v="2913" actId="700"/>
          <ac:spMkLst>
            <pc:docMk/>
            <pc:sldMk cId="3920652251" sldId="308"/>
            <ac:spMk id="4" creationId="{86C8C0D2-6DDD-4CEF-B565-D747257DAC7F}"/>
          </ac:spMkLst>
        </pc:spChg>
        <pc:spChg chg="mod ord">
          <ac:chgData name="Calva, Francisco J" userId="c7c57295-4ae8-494e-85db-28ccd594e376" providerId="ADAL" clId="{81F9EBBD-8137-4ECB-9770-9EEC91524CAE}" dt="2020-12-07T04:12:58.702" v="2913" actId="700"/>
          <ac:spMkLst>
            <pc:docMk/>
            <pc:sldMk cId="3920652251" sldId="308"/>
            <ac:spMk id="5" creationId="{093305C2-4F36-4714-9289-8FD28C940D74}"/>
          </ac:spMkLst>
        </pc:spChg>
        <pc:spChg chg="mod ord">
          <ac:chgData name="Calva, Francisco J" userId="c7c57295-4ae8-494e-85db-28ccd594e376" providerId="ADAL" clId="{81F9EBBD-8137-4ECB-9770-9EEC91524CAE}" dt="2020-12-07T04:12:58.702" v="2913" actId="700"/>
          <ac:spMkLst>
            <pc:docMk/>
            <pc:sldMk cId="3920652251" sldId="308"/>
            <ac:spMk id="6" creationId="{43C720E3-F0C1-4C52-8B3F-75E8B5A07E89}"/>
          </ac:spMkLst>
        </pc:spChg>
        <pc:spChg chg="add mod ord">
          <ac:chgData name="Calva, Francisco J" userId="c7c57295-4ae8-494e-85db-28ccd594e376" providerId="ADAL" clId="{81F9EBBD-8137-4ECB-9770-9EEC91524CAE}" dt="2020-12-07T04:14:03.874" v="2933" actId="2711"/>
          <ac:spMkLst>
            <pc:docMk/>
            <pc:sldMk cId="3920652251" sldId="308"/>
            <ac:spMk id="7" creationId="{E1EEFD11-54F6-4A78-826F-108C84D6872C}"/>
          </ac:spMkLst>
        </pc:spChg>
        <pc:spChg chg="add mod ord">
          <ac:chgData name="Calva, Francisco J" userId="c7c57295-4ae8-494e-85db-28ccd594e376" providerId="ADAL" clId="{81F9EBBD-8137-4ECB-9770-9EEC91524CAE}" dt="2020-12-07T04:14:13.315" v="2944" actId="20577"/>
          <ac:spMkLst>
            <pc:docMk/>
            <pc:sldMk cId="3920652251" sldId="308"/>
            <ac:spMk id="8" creationId="{9D4A9D97-96C5-4056-8B51-D3D3E4E70054}"/>
          </ac:spMkLst>
        </pc:spChg>
        <pc:graphicFrameChg chg="mod">
          <ac:chgData name="Calva, Francisco J" userId="c7c57295-4ae8-494e-85db-28ccd594e376" providerId="ADAL" clId="{81F9EBBD-8137-4ECB-9770-9EEC91524CAE}" dt="2020-12-10T02:56:19.891" v="4529" actId="1076"/>
          <ac:graphicFrameMkLst>
            <pc:docMk/>
            <pc:sldMk cId="3920652251" sldId="308"/>
            <ac:graphicFrameMk id="11" creationId="{B071FD00-C746-492F-AB08-7C578FF0E68B}"/>
          </ac:graphicFrameMkLst>
        </pc:graphicFrameChg>
        <pc:picChg chg="del">
          <ac:chgData name="Calva, Francisco J" userId="c7c57295-4ae8-494e-85db-28ccd594e376" providerId="ADAL" clId="{81F9EBBD-8137-4ECB-9770-9EEC91524CAE}" dt="2020-12-10T02:54:05.720" v="4522" actId="478"/>
          <ac:picMkLst>
            <pc:docMk/>
            <pc:sldMk cId="3920652251" sldId="308"/>
            <ac:picMk id="9" creationId="{889537D7-EF67-4801-A7E7-E83681711D8F}"/>
          </ac:picMkLst>
        </pc:picChg>
        <pc:picChg chg="add mod">
          <ac:chgData name="Calva, Francisco J" userId="c7c57295-4ae8-494e-85db-28ccd594e376" providerId="ADAL" clId="{81F9EBBD-8137-4ECB-9770-9EEC91524CAE}" dt="2020-12-10T02:56:12.918" v="4528" actId="1076"/>
          <ac:picMkLst>
            <pc:docMk/>
            <pc:sldMk cId="3920652251" sldId="308"/>
            <ac:picMk id="12" creationId="{A4F091EC-1698-49ED-A88D-0ED315DDD0B1}"/>
          </ac:picMkLst>
        </pc:picChg>
      </pc:sldChg>
      <pc:sldChg chg="addSp modSp new mod ord modClrScheme chgLayout">
        <pc:chgData name="Calva, Francisco J" userId="c7c57295-4ae8-494e-85db-28ccd594e376" providerId="ADAL" clId="{81F9EBBD-8137-4ECB-9770-9EEC91524CAE}" dt="2020-12-10T08:11:20.825" v="4798"/>
        <pc:sldMkLst>
          <pc:docMk/>
          <pc:sldMk cId="350658591" sldId="309"/>
        </pc:sldMkLst>
        <pc:spChg chg="mod ord">
          <ac:chgData name="Calva, Francisco J" userId="c7c57295-4ae8-494e-85db-28ccd594e376" providerId="ADAL" clId="{81F9EBBD-8137-4ECB-9770-9EEC91524CAE}" dt="2020-12-06T06:35:53.715" v="1668" actId="2711"/>
          <ac:spMkLst>
            <pc:docMk/>
            <pc:sldMk cId="350658591" sldId="309"/>
            <ac:spMk id="2" creationId="{08B9A127-D709-427B-B66B-1079A18B47A2}"/>
          </ac:spMkLst>
        </pc:spChg>
        <pc:spChg chg="mod ord">
          <ac:chgData name="Calva, Francisco J" userId="c7c57295-4ae8-494e-85db-28ccd594e376" providerId="ADAL" clId="{81F9EBBD-8137-4ECB-9770-9EEC91524CAE}" dt="2020-12-06T06:32:59.262" v="1657" actId="2711"/>
          <ac:spMkLst>
            <pc:docMk/>
            <pc:sldMk cId="350658591" sldId="309"/>
            <ac:spMk id="3" creationId="{95F68464-9A4C-442F-A150-814E8560226D}"/>
          </ac:spMkLst>
        </pc:spChg>
        <pc:spChg chg="mod ord">
          <ac:chgData name="Calva, Francisco J" userId="c7c57295-4ae8-494e-85db-28ccd594e376" providerId="ADAL" clId="{81F9EBBD-8137-4ECB-9770-9EEC91524CAE}" dt="2020-12-06T05:55:32.493" v="1122" actId="700"/>
          <ac:spMkLst>
            <pc:docMk/>
            <pc:sldMk cId="350658591" sldId="309"/>
            <ac:spMk id="4" creationId="{730331B0-FA6B-429B-A916-C12CCA0FF7E2}"/>
          </ac:spMkLst>
        </pc:spChg>
        <pc:spChg chg="mod ord">
          <ac:chgData name="Calva, Francisco J" userId="c7c57295-4ae8-494e-85db-28ccd594e376" providerId="ADAL" clId="{81F9EBBD-8137-4ECB-9770-9EEC91524CAE}" dt="2020-12-06T05:55:32.493" v="1122" actId="700"/>
          <ac:spMkLst>
            <pc:docMk/>
            <pc:sldMk cId="350658591" sldId="309"/>
            <ac:spMk id="5" creationId="{7D5BEE73-61B5-46A9-8914-3519D8B34A9F}"/>
          </ac:spMkLst>
        </pc:spChg>
        <pc:spChg chg="mod ord">
          <ac:chgData name="Calva, Francisco J" userId="c7c57295-4ae8-494e-85db-28ccd594e376" providerId="ADAL" clId="{81F9EBBD-8137-4ECB-9770-9EEC91524CAE}" dt="2020-12-06T05:55:32.493" v="1122" actId="700"/>
          <ac:spMkLst>
            <pc:docMk/>
            <pc:sldMk cId="350658591" sldId="309"/>
            <ac:spMk id="6" creationId="{B598A369-81D7-437D-9FC4-4EE3D4B91EAA}"/>
          </ac:spMkLst>
        </pc:spChg>
        <pc:spChg chg="add mod ord">
          <ac:chgData name="Calva, Francisco J" userId="c7c57295-4ae8-494e-85db-28ccd594e376" providerId="ADAL" clId="{81F9EBBD-8137-4ECB-9770-9EEC91524CAE}" dt="2020-12-06T06:32:39.011" v="1655" actId="2711"/>
          <ac:spMkLst>
            <pc:docMk/>
            <pc:sldMk cId="350658591" sldId="309"/>
            <ac:spMk id="7" creationId="{1FAFC231-5873-4E99-AB54-67C5A15CC388}"/>
          </ac:spMkLst>
        </pc:spChg>
        <pc:spChg chg="add mod">
          <ac:chgData name="Calva, Francisco J" userId="c7c57295-4ae8-494e-85db-28ccd594e376" providerId="ADAL" clId="{81F9EBBD-8137-4ECB-9770-9EEC91524CAE}" dt="2020-12-06T06:34:32.279" v="1661" actId="1076"/>
          <ac:spMkLst>
            <pc:docMk/>
            <pc:sldMk cId="350658591" sldId="309"/>
            <ac:spMk id="8" creationId="{C25E73C8-D26D-409C-8E40-F6571D244974}"/>
          </ac:spMkLst>
        </pc:spChg>
        <pc:graphicFrameChg chg="add mod modGraphic">
          <ac:chgData name="Calva, Francisco J" userId="c7c57295-4ae8-494e-85db-28ccd594e376" providerId="ADAL" clId="{81F9EBBD-8137-4ECB-9770-9EEC91524CAE}" dt="2020-12-06T06:33:33.998" v="1659" actId="14734"/>
          <ac:graphicFrameMkLst>
            <pc:docMk/>
            <pc:sldMk cId="350658591" sldId="309"/>
            <ac:graphicFrameMk id="9" creationId="{B98B3538-DF23-45F3-8771-79640A67AE7F}"/>
          </ac:graphicFrameMkLst>
        </pc:graphicFrameChg>
      </pc:sldChg>
      <pc:sldChg chg="addSp delSp modSp new mod">
        <pc:chgData name="Calva, Francisco J" userId="c7c57295-4ae8-494e-85db-28ccd594e376" providerId="ADAL" clId="{81F9EBBD-8137-4ECB-9770-9EEC91524CAE}" dt="2020-12-11T02:57:29.594" v="5536" actId="2711"/>
        <pc:sldMkLst>
          <pc:docMk/>
          <pc:sldMk cId="3845463511" sldId="310"/>
        </pc:sldMkLst>
        <pc:spChg chg="mod">
          <ac:chgData name="Calva, Francisco J" userId="c7c57295-4ae8-494e-85db-28ccd594e376" providerId="ADAL" clId="{81F9EBBD-8137-4ECB-9770-9EEC91524CAE}" dt="2020-12-06T09:03:09.643" v="2368" actId="2711"/>
          <ac:spMkLst>
            <pc:docMk/>
            <pc:sldMk cId="3845463511" sldId="310"/>
            <ac:spMk id="2" creationId="{0F9214C9-6CA6-47DA-921D-078249B77995}"/>
          </ac:spMkLst>
        </pc:spChg>
        <pc:spChg chg="del mod">
          <ac:chgData name="Calva, Francisco J" userId="c7c57295-4ae8-494e-85db-28ccd594e376" providerId="ADAL" clId="{81F9EBBD-8137-4ECB-9770-9EEC91524CAE}" dt="2020-12-06T08:41:01.189" v="2363" actId="22"/>
          <ac:spMkLst>
            <pc:docMk/>
            <pc:sldMk cId="3845463511" sldId="310"/>
            <ac:spMk id="3" creationId="{D3AA5FAA-A68D-42D6-9247-DBCE683F6DF8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845463511" sldId="310"/>
            <ac:spMk id="4" creationId="{82FDAACD-3992-4B82-88B2-9C82E7B591D6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845463511" sldId="310"/>
            <ac:spMk id="5" creationId="{99671759-CD58-4BDB-965B-4C04048C2C55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845463511" sldId="310"/>
            <ac:spMk id="6" creationId="{3B3D71C4-B5E7-4884-839E-893B89885F0E}"/>
          </ac:spMkLst>
        </pc:spChg>
        <pc:spChg chg="add mod">
          <ac:chgData name="Calva, Francisco J" userId="c7c57295-4ae8-494e-85db-28ccd594e376" providerId="ADAL" clId="{81F9EBBD-8137-4ECB-9770-9EEC91524CAE}" dt="2020-12-06T09:23:15.337" v="2673" actId="1076"/>
          <ac:spMkLst>
            <pc:docMk/>
            <pc:sldMk cId="3845463511" sldId="310"/>
            <ac:spMk id="11" creationId="{AA927A20-5D90-4525-8C1E-C82BC508C18D}"/>
          </ac:spMkLst>
        </pc:spChg>
        <pc:spChg chg="add mod">
          <ac:chgData name="Calva, Francisco J" userId="c7c57295-4ae8-494e-85db-28ccd594e376" providerId="ADAL" clId="{81F9EBBD-8137-4ECB-9770-9EEC91524CAE}" dt="2020-12-06T09:23:40.017" v="2676" actId="1076"/>
          <ac:spMkLst>
            <pc:docMk/>
            <pc:sldMk cId="3845463511" sldId="310"/>
            <ac:spMk id="12" creationId="{44706BB8-3E13-4B62-9373-B41A246AC2F9}"/>
          </ac:spMkLst>
        </pc:spChg>
        <pc:graphicFrameChg chg="add mod modGraphic">
          <ac:chgData name="Calva, Francisco J" userId="c7c57295-4ae8-494e-85db-28ccd594e376" providerId="ADAL" clId="{81F9EBBD-8137-4ECB-9770-9EEC91524CAE}" dt="2020-12-11T02:57:29.594" v="5536" actId="2711"/>
          <ac:graphicFrameMkLst>
            <pc:docMk/>
            <pc:sldMk cId="3845463511" sldId="310"/>
            <ac:graphicFrameMk id="13" creationId="{6ED8DF63-CC1A-41C9-96A0-79306099B93B}"/>
          </ac:graphicFrameMkLst>
        </pc:graphicFrameChg>
        <pc:picChg chg="add mod ord">
          <ac:chgData name="Calva, Francisco J" userId="c7c57295-4ae8-494e-85db-28ccd594e376" providerId="ADAL" clId="{81F9EBBD-8137-4ECB-9770-9EEC91524CAE}" dt="2020-12-06T09:21:43.899" v="2634" actId="1076"/>
          <ac:picMkLst>
            <pc:docMk/>
            <pc:sldMk cId="3845463511" sldId="310"/>
            <ac:picMk id="8" creationId="{34764EA8-6EA3-49B7-A82B-FC237A113089}"/>
          </ac:picMkLst>
        </pc:picChg>
        <pc:picChg chg="add mod">
          <ac:chgData name="Calva, Francisco J" userId="c7c57295-4ae8-494e-85db-28ccd594e376" providerId="ADAL" clId="{81F9EBBD-8137-4ECB-9770-9EEC91524CAE}" dt="2020-12-06T09:21:52.243" v="2635" actId="1076"/>
          <ac:picMkLst>
            <pc:docMk/>
            <pc:sldMk cId="3845463511" sldId="310"/>
            <ac:picMk id="10" creationId="{A32530A6-B0F9-40AB-B67C-BA51D4326051}"/>
          </ac:picMkLst>
        </pc:picChg>
      </pc:sldChg>
      <pc:sldChg chg="modSp new del mod ord">
        <pc:chgData name="Calva, Francisco J" userId="c7c57295-4ae8-494e-85db-28ccd594e376" providerId="ADAL" clId="{81F9EBBD-8137-4ECB-9770-9EEC91524CAE}" dt="2020-12-07T04:34:46.190" v="2979" actId="47"/>
        <pc:sldMkLst>
          <pc:docMk/>
          <pc:sldMk cId="1585595135" sldId="311"/>
        </pc:sldMkLst>
        <pc:spChg chg="mod">
          <ac:chgData name="Calva, Francisco J" userId="c7c57295-4ae8-494e-85db-28ccd594e376" providerId="ADAL" clId="{81F9EBBD-8137-4ECB-9770-9EEC91524CAE}" dt="2020-12-06T09:03:18.306" v="2369" actId="2711"/>
          <ac:spMkLst>
            <pc:docMk/>
            <pc:sldMk cId="1585595135" sldId="311"/>
            <ac:spMk id="2" creationId="{5BA057BE-DFCD-45DB-9DC9-FB3568130E7A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585595135" sldId="311"/>
            <ac:spMk id="3" creationId="{EDE402DC-63EC-4123-B38C-A04773035CD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585595135" sldId="311"/>
            <ac:spMk id="4" creationId="{4E053B45-35D7-4963-A2A8-40900FC625A2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585595135" sldId="311"/>
            <ac:spMk id="5" creationId="{CF76FAFD-5AD4-4261-9996-AC4414D37E6E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585595135" sldId="311"/>
            <ac:spMk id="6" creationId="{E0C5AA48-9582-41FE-A9FE-6A82A2B70FFF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1255566398" sldId="312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255566398" sldId="312"/>
            <ac:spMk id="2" creationId="{A1EEF1F6-D292-44FB-AC04-86B5B65DDAE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255566398" sldId="312"/>
            <ac:spMk id="3" creationId="{6C0039B2-1A02-4F0B-8316-DF3153A8172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255566398" sldId="312"/>
            <ac:spMk id="4" creationId="{98C461D4-F484-4B19-BCAB-C738F0BE5D45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255566398" sldId="312"/>
            <ac:spMk id="5" creationId="{BE7AD7E6-DDD4-4BB7-9209-294E65BDAF76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255566398" sldId="312"/>
            <ac:spMk id="6" creationId="{05B1CE15-A360-4FE2-B615-BCF06A834D60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3779139505" sldId="313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779139505" sldId="313"/>
            <ac:spMk id="2" creationId="{28E20F64-9990-4EF0-BB02-D8748A4688C1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779139505" sldId="313"/>
            <ac:spMk id="3" creationId="{8A1B3F24-4507-4153-A966-A4FF8997FE93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779139505" sldId="313"/>
            <ac:spMk id="4" creationId="{30BF820C-AD2E-4935-B907-B81B198ED459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779139505" sldId="313"/>
            <ac:spMk id="5" creationId="{9195A718-2118-4642-BBD4-FC054808B052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779139505" sldId="313"/>
            <ac:spMk id="6" creationId="{BEFA9969-3647-4792-B82B-164F11BB1E6D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2894978852" sldId="314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894978852" sldId="314"/>
            <ac:spMk id="2" creationId="{06D25621-3842-45F2-AA68-68683BAFED6E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894978852" sldId="314"/>
            <ac:spMk id="4" creationId="{84875C9D-7669-4609-8BFE-B674C05B52A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894978852" sldId="314"/>
            <ac:spMk id="5" creationId="{CF718E47-1F59-466E-85FD-2ED21DBAA0C6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894978852" sldId="314"/>
            <ac:spMk id="6" creationId="{30EB870E-49E7-4401-8464-A5682EF66725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3857472790" sldId="315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857472790" sldId="315"/>
            <ac:spMk id="2" creationId="{8A188FFC-C35D-4451-AE5D-E56A3C8A364D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857472790" sldId="315"/>
            <ac:spMk id="3" creationId="{FC835A24-5C1E-4FFB-A08B-CF76E9DB6CD5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857472790" sldId="315"/>
            <ac:spMk id="4" creationId="{AA9BB83C-B345-4396-8FFE-C677F5125046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857472790" sldId="315"/>
            <ac:spMk id="5" creationId="{C59AA78B-B82B-4238-828B-1B85E66B3F1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857472790" sldId="315"/>
            <ac:spMk id="6" creationId="{121CE8E1-9B11-473F-8EF5-03489CA3558A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1466094048" sldId="316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466094048" sldId="316"/>
            <ac:spMk id="2" creationId="{F0ABC72A-BAFF-474B-8CEB-44CAE761EE4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466094048" sldId="316"/>
            <ac:spMk id="4" creationId="{12632ABF-3EE4-4F5E-9FED-0B31EDFA2C7A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466094048" sldId="316"/>
            <ac:spMk id="5" creationId="{7BD29ABB-19E8-47B4-8C04-FDF05A5303E9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466094048" sldId="316"/>
            <ac:spMk id="6" creationId="{832956E8-F3FC-48E3-871F-9A3C79192607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3353758090" sldId="317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353758090" sldId="317"/>
            <ac:spMk id="2" creationId="{5B0A5EF2-923B-45FD-AA43-52C3FF9C6238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353758090" sldId="317"/>
            <ac:spMk id="3" creationId="{B167DEE4-0F07-4345-A21B-0D8624DB93DE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353758090" sldId="317"/>
            <ac:spMk id="4" creationId="{D7BA46C5-CF47-4E72-9BBE-02D9BE00772E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353758090" sldId="317"/>
            <ac:spMk id="5" creationId="{D960EBFE-5B3E-44E3-ACE5-2C560B37D09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353758090" sldId="317"/>
            <ac:spMk id="6" creationId="{591E388E-AF4B-442D-B5EC-9F3AE694B3F2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1722163610" sldId="318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722163610" sldId="318"/>
            <ac:spMk id="2" creationId="{F0ABC72A-BAFF-474B-8CEB-44CAE761EE4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722163610" sldId="318"/>
            <ac:spMk id="4" creationId="{12632ABF-3EE4-4F5E-9FED-0B31EDFA2C7A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722163610" sldId="318"/>
            <ac:spMk id="5" creationId="{7BD29ABB-19E8-47B4-8C04-FDF05A5303E9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722163610" sldId="318"/>
            <ac:spMk id="6" creationId="{832956E8-F3FC-48E3-871F-9A3C79192607}"/>
          </ac:spMkLst>
        </pc:spChg>
        <pc:graphicFrameChg chg="mod">
          <ac:chgData name="Calva, Francisco J" userId="c7c57295-4ae8-494e-85db-28ccd594e376" providerId="ADAL" clId="{81F9EBBD-8137-4ECB-9770-9EEC91524CAE}" dt="2020-12-04T20:14:44.083" v="404"/>
          <ac:graphicFrameMkLst>
            <pc:docMk/>
            <pc:sldMk cId="1722163610" sldId="318"/>
            <ac:graphicFrameMk id="7" creationId="{0D074829-EE7F-4852-BD5A-885CD0F68AEF}"/>
          </ac:graphicFrameMkLst>
        </pc:graphicFrame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3345442269" sldId="319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345442269" sldId="319"/>
            <ac:spMk id="2" creationId="{8D4EEBBD-9E52-4C44-B31C-24141C64755B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345442269" sldId="319"/>
            <ac:spMk id="4" creationId="{6E778D8D-C1FA-4BA8-B75D-874501B9EEBF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345442269" sldId="319"/>
            <ac:spMk id="5" creationId="{4BBD3F70-8D96-4087-8EF4-95CC57748D42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345442269" sldId="319"/>
            <ac:spMk id="6" creationId="{2709A377-DA8A-4410-8BEE-2B8734BDCE0F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3049927199" sldId="320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049927199" sldId="320"/>
            <ac:spMk id="2" creationId="{BDD45BF1-8EFF-49B3-BB3F-C933D61BE795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049927199" sldId="320"/>
            <ac:spMk id="4" creationId="{5A65F175-20F7-4687-8AF7-8B0993E7F53B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049927199" sldId="320"/>
            <ac:spMk id="5" creationId="{01C50D16-A380-4788-9122-BCB1972D86B8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049927199" sldId="320"/>
            <ac:spMk id="6" creationId="{A0025F19-C19B-4C6A-9168-4EA889A44041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617870304" sldId="321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617870304" sldId="321"/>
            <ac:spMk id="2" creationId="{91D1E9F0-2B68-4E62-AC36-80FCCA150BA9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617870304" sldId="321"/>
            <ac:spMk id="4" creationId="{064A62CC-5318-49D5-B10A-BDD5F103346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617870304" sldId="321"/>
            <ac:spMk id="5" creationId="{20F6F960-10DE-4E35-9747-59991B6292B4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617870304" sldId="321"/>
            <ac:spMk id="6" creationId="{B146537B-327D-4B2F-AD00-8522EAF6CDE6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1145687524" sldId="324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145687524" sldId="324"/>
            <ac:spMk id="2" creationId="{8F1E7A4E-2B5E-4E2F-978F-17883495C62E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145687524" sldId="324"/>
            <ac:spMk id="4" creationId="{A9FFEECA-0F0F-41EE-9F51-39A9C922CE12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145687524" sldId="324"/>
            <ac:spMk id="5" creationId="{2EB3A0A8-EB0F-4A8C-8E16-9B6E4A15292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145687524" sldId="324"/>
            <ac:spMk id="6" creationId="{E614DC7A-E12D-459F-81D4-F90F93EFD5B3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1209105866" sldId="326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209105866" sldId="326"/>
            <ac:spMk id="2" creationId="{41F9E000-0A33-4E47-B490-070267C07D42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209105866" sldId="326"/>
            <ac:spMk id="4" creationId="{1C46F6D6-5D7A-49FE-A470-2FFB1CEB6CE6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209105866" sldId="326"/>
            <ac:spMk id="5" creationId="{C3DE3DBD-8696-4666-86DE-FF27008DA59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209105866" sldId="326"/>
            <ac:spMk id="6" creationId="{F3E5AEEB-195A-4176-8F94-C063283AC6EF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3121890547" sldId="327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121890547" sldId="327"/>
            <ac:spMk id="2" creationId="{FF7B9BB2-EA97-4999-B4AA-767985ED7B21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121890547" sldId="327"/>
            <ac:spMk id="3" creationId="{4D71DCAF-AB91-445F-899B-EE30F5B025D6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121890547" sldId="327"/>
            <ac:spMk id="4" creationId="{E51AA8EE-47E9-49B3-937C-38D2D43BF63A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121890547" sldId="327"/>
            <ac:spMk id="5" creationId="{33EC7444-0231-4D00-9E27-31B78A1DCC7A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121890547" sldId="327"/>
            <ac:spMk id="6" creationId="{AF8DB7FD-1638-46FC-B7FC-7496FE33DF8B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4052868654" sldId="328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4052868654" sldId="328"/>
            <ac:spMk id="2" creationId="{63B25887-D860-4A86-AFB2-6FEAE7A9787B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4052868654" sldId="328"/>
            <ac:spMk id="3" creationId="{688CB934-D068-4135-86EE-C4D827E0E66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4052868654" sldId="328"/>
            <ac:spMk id="4" creationId="{7B7FE341-83D7-41AD-A79D-EC88CE47B49B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4052868654" sldId="328"/>
            <ac:spMk id="5" creationId="{67F6653F-B1FA-4791-8B2B-614A4D4C114D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4052868654" sldId="328"/>
            <ac:spMk id="6" creationId="{483E1F66-9C19-45C5-8EDE-99E1C45BEAF0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1966343957" sldId="329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966343957" sldId="329"/>
            <ac:spMk id="2" creationId="{10E20A41-3F49-44F6-9218-F711ACBA7E3E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966343957" sldId="329"/>
            <ac:spMk id="3" creationId="{EC188534-3B46-470A-BEF2-4D1DD47CBF22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966343957" sldId="329"/>
            <ac:spMk id="4" creationId="{E3C1DB65-152A-407A-B301-17D1C818921F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966343957" sldId="329"/>
            <ac:spMk id="5" creationId="{A0BE4E16-1971-41A1-95C9-5A78E2E775A1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966343957" sldId="329"/>
            <ac:spMk id="6" creationId="{3A4CB7BD-8BA9-45DF-A3B0-66A2DEBFEBD9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3712438912" sldId="330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712438912" sldId="330"/>
            <ac:spMk id="2" creationId="{7C224439-4558-47AF-A0B4-7BA01A232765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712438912" sldId="330"/>
            <ac:spMk id="5" creationId="{FBCC2E49-6FAA-42EC-A45D-417CD5D68E37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712438912" sldId="330"/>
            <ac:spMk id="6" creationId="{0B2196EC-56D5-49BA-A96D-771EB69A93F2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3712438912" sldId="330"/>
            <ac:spMk id="7" creationId="{1178AB83-A836-4DCA-A83F-CEC214A23531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1397620204" sldId="331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397620204" sldId="331"/>
            <ac:spMk id="2" creationId="{689411EC-D579-4A44-9B6D-3F88D491A768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397620204" sldId="331"/>
            <ac:spMk id="4" creationId="{2B40753C-5597-4E96-8753-3D39C6A9681D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397620204" sldId="331"/>
            <ac:spMk id="5" creationId="{424F80CF-6C70-4EA9-9255-1EDBF933C960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1397620204" sldId="331"/>
            <ac:spMk id="6" creationId="{DC772447-358B-4E94-99D0-229CE6D36676}"/>
          </ac:spMkLst>
        </pc:spChg>
      </pc:sldChg>
      <pc:sldChg chg="modSp">
        <pc:chgData name="Calva, Francisco J" userId="c7c57295-4ae8-494e-85db-28ccd594e376" providerId="ADAL" clId="{81F9EBBD-8137-4ECB-9770-9EEC91524CAE}" dt="2020-12-04T20:14:44.083" v="404"/>
        <pc:sldMkLst>
          <pc:docMk/>
          <pc:sldMk cId="2658189877" sldId="332"/>
        </pc:sldMkLst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658189877" sldId="332"/>
            <ac:spMk id="2" creationId="{F7EDEA26-3B35-446E-A81B-ACBC2D15403C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658189877" sldId="332"/>
            <ac:spMk id="4" creationId="{17E0071D-B388-4B2E-BCED-EDAD273C34C3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658189877" sldId="332"/>
            <ac:spMk id="5" creationId="{93285597-D570-4DB9-A0CF-8B27C66DC5E6}"/>
          </ac:spMkLst>
        </pc:spChg>
        <pc:spChg chg="mod">
          <ac:chgData name="Calva, Francisco J" userId="c7c57295-4ae8-494e-85db-28ccd594e376" providerId="ADAL" clId="{81F9EBBD-8137-4ECB-9770-9EEC91524CAE}" dt="2020-12-04T20:14:44.083" v="404"/>
          <ac:spMkLst>
            <pc:docMk/>
            <pc:sldMk cId="2658189877" sldId="332"/>
            <ac:spMk id="6" creationId="{69262C9D-E54D-4678-B572-1204E4640324}"/>
          </ac:spMkLst>
        </pc:spChg>
      </pc:sldChg>
      <pc:sldChg chg="modSp mod">
        <pc:chgData name="Calva, Francisco J" userId="c7c57295-4ae8-494e-85db-28ccd594e376" providerId="ADAL" clId="{81F9EBBD-8137-4ECB-9770-9EEC91524CAE}" dt="2020-12-06T09:04:20.196" v="2376" actId="2711"/>
        <pc:sldMkLst>
          <pc:docMk/>
          <pc:sldMk cId="4167110825" sldId="337"/>
        </pc:sldMkLst>
        <pc:spChg chg="mod">
          <ac:chgData name="Calva, Francisco J" userId="c7c57295-4ae8-494e-85db-28ccd594e376" providerId="ADAL" clId="{81F9EBBD-8137-4ECB-9770-9EEC91524CAE}" dt="2020-12-06T09:04:11.261" v="2375" actId="2711"/>
          <ac:spMkLst>
            <pc:docMk/>
            <pc:sldMk cId="4167110825" sldId="337"/>
            <ac:spMk id="2" creationId="{9C83D7DD-CC6B-4D98-81FF-1A30E5D117A4}"/>
          </ac:spMkLst>
        </pc:spChg>
        <pc:spChg chg="mod">
          <ac:chgData name="Calva, Francisco J" userId="c7c57295-4ae8-494e-85db-28ccd594e376" providerId="ADAL" clId="{81F9EBBD-8137-4ECB-9770-9EEC91524CAE}" dt="2020-12-06T09:04:05.235" v="2374" actId="2711"/>
          <ac:spMkLst>
            <pc:docMk/>
            <pc:sldMk cId="4167110825" sldId="337"/>
            <ac:spMk id="3" creationId="{A56E9F7A-031E-4793-B7E4-3133BB46673C}"/>
          </ac:spMkLst>
        </pc:spChg>
        <pc:graphicFrameChg chg="modGraphic">
          <ac:chgData name="Calva, Francisco J" userId="c7c57295-4ae8-494e-85db-28ccd594e376" providerId="ADAL" clId="{81F9EBBD-8137-4ECB-9770-9EEC91524CAE}" dt="2020-12-06T09:04:20.196" v="2376" actId="2711"/>
          <ac:graphicFrameMkLst>
            <pc:docMk/>
            <pc:sldMk cId="4167110825" sldId="337"/>
            <ac:graphicFrameMk id="11" creationId="{A9C622BF-F53C-4999-A4E6-862A48378A31}"/>
          </ac:graphicFrameMkLst>
        </pc:graphicFrameChg>
      </pc:sldChg>
      <pc:sldChg chg="modSp mod">
        <pc:chgData name="Calva, Francisco J" userId="c7c57295-4ae8-494e-85db-28ccd594e376" providerId="ADAL" clId="{81F9EBBD-8137-4ECB-9770-9EEC91524CAE}" dt="2020-12-06T09:04:37.370" v="2379" actId="2711"/>
        <pc:sldMkLst>
          <pc:docMk/>
          <pc:sldMk cId="4151002442" sldId="338"/>
        </pc:sldMkLst>
        <pc:spChg chg="mod">
          <ac:chgData name="Calva, Francisco J" userId="c7c57295-4ae8-494e-85db-28ccd594e376" providerId="ADAL" clId="{81F9EBBD-8137-4ECB-9770-9EEC91524CAE}" dt="2020-12-06T09:04:37.370" v="2379" actId="2711"/>
          <ac:spMkLst>
            <pc:docMk/>
            <pc:sldMk cId="4151002442" sldId="338"/>
            <ac:spMk id="2" creationId="{F0ABC72A-BAFF-474B-8CEB-44CAE761EE4C}"/>
          </ac:spMkLst>
        </pc:spChg>
      </pc:sldChg>
      <pc:sldChg chg="modSp mod">
        <pc:chgData name="Calva, Francisco J" userId="c7c57295-4ae8-494e-85db-28ccd594e376" providerId="ADAL" clId="{81F9EBBD-8137-4ECB-9770-9EEC91524CAE}" dt="2020-12-06T09:04:31.496" v="2378" actId="2711"/>
        <pc:sldMkLst>
          <pc:docMk/>
          <pc:sldMk cId="426808136" sldId="339"/>
        </pc:sldMkLst>
        <pc:spChg chg="mod">
          <ac:chgData name="Calva, Francisco J" userId="c7c57295-4ae8-494e-85db-28ccd594e376" providerId="ADAL" clId="{81F9EBBD-8137-4ECB-9770-9EEC91524CAE}" dt="2020-12-06T09:04:31.496" v="2378" actId="2711"/>
          <ac:spMkLst>
            <pc:docMk/>
            <pc:sldMk cId="426808136" sldId="339"/>
            <ac:spMk id="2" creationId="{3416EBC2-CF0A-418E-BC16-D953ECD1C0A9}"/>
          </ac:spMkLst>
        </pc:spChg>
        <pc:spChg chg="mod">
          <ac:chgData name="Calva, Francisco J" userId="c7c57295-4ae8-494e-85db-28ccd594e376" providerId="ADAL" clId="{81F9EBBD-8137-4ECB-9770-9EEC91524CAE}" dt="2020-12-06T09:04:26.803" v="2377" actId="2711"/>
          <ac:spMkLst>
            <pc:docMk/>
            <pc:sldMk cId="426808136" sldId="339"/>
            <ac:spMk id="3" creationId="{CF8EEF97-97FE-4FD9-A216-2DF8F350D569}"/>
          </ac:spMkLst>
        </pc:spChg>
      </pc:sldChg>
      <pc:sldChg chg="addSp delSp modSp mod">
        <pc:chgData name="Calva, Francisco J" userId="c7c57295-4ae8-494e-85db-28ccd594e376" providerId="ADAL" clId="{81F9EBBD-8137-4ECB-9770-9EEC91524CAE}" dt="2020-12-11T01:32:34.674" v="5116" actId="20577"/>
        <pc:sldMkLst>
          <pc:docMk/>
          <pc:sldMk cId="3831573876" sldId="340"/>
        </pc:sldMkLst>
        <pc:spChg chg="mod">
          <ac:chgData name="Calva, Francisco J" userId="c7c57295-4ae8-494e-85db-28ccd594e376" providerId="ADAL" clId="{81F9EBBD-8137-4ECB-9770-9EEC91524CAE}" dt="2020-12-11T01:32:34.674" v="5116" actId="20577"/>
          <ac:spMkLst>
            <pc:docMk/>
            <pc:sldMk cId="3831573876" sldId="340"/>
            <ac:spMk id="2" creationId="{359A2EED-4929-4894-815F-D924667814AC}"/>
          </ac:spMkLst>
        </pc:spChg>
        <pc:spChg chg="del">
          <ac:chgData name="Calva, Francisco J" userId="c7c57295-4ae8-494e-85db-28ccd594e376" providerId="ADAL" clId="{81F9EBBD-8137-4ECB-9770-9EEC91524CAE}" dt="2020-12-10T03:15:15.452" v="4534" actId="478"/>
          <ac:spMkLst>
            <pc:docMk/>
            <pc:sldMk cId="3831573876" sldId="340"/>
            <ac:spMk id="3" creationId="{16E4D245-71AA-4F5C-BF30-0382048D2D44}"/>
          </ac:spMkLst>
        </pc:spChg>
        <pc:spChg chg="add del mod">
          <ac:chgData name="Calva, Francisco J" userId="c7c57295-4ae8-494e-85db-28ccd594e376" providerId="ADAL" clId="{81F9EBBD-8137-4ECB-9770-9EEC91524CAE}" dt="2020-12-10T09:00:56.200" v="4833"/>
          <ac:spMkLst>
            <pc:docMk/>
            <pc:sldMk cId="3831573876" sldId="340"/>
            <ac:spMk id="3" creationId="{4143A39B-3A64-4721-B10E-C218224E840E}"/>
          </ac:spMkLst>
        </pc:spChg>
        <pc:spChg chg="add mod">
          <ac:chgData name="Calva, Francisco J" userId="c7c57295-4ae8-494e-85db-28ccd594e376" providerId="ADAL" clId="{81F9EBBD-8137-4ECB-9770-9EEC91524CAE}" dt="2020-12-11T01:31:47.843" v="5114" actId="1076"/>
          <ac:spMkLst>
            <pc:docMk/>
            <pc:sldMk cId="3831573876" sldId="340"/>
            <ac:spMk id="3" creationId="{BD9EE759-A4DD-4511-87FB-41AD6543A027}"/>
          </ac:spMkLst>
        </pc:spChg>
        <pc:spChg chg="add mod">
          <ac:chgData name="Calva, Francisco J" userId="c7c57295-4ae8-494e-85db-28ccd594e376" providerId="ADAL" clId="{81F9EBBD-8137-4ECB-9770-9EEC91524CAE}" dt="2020-12-11T01:31:59.100" v="5115" actId="1076"/>
          <ac:spMkLst>
            <pc:docMk/>
            <pc:sldMk cId="3831573876" sldId="340"/>
            <ac:spMk id="7" creationId="{53FE8CA8-9B3A-4A72-912D-EA9F498180A0}"/>
          </ac:spMkLst>
        </pc:spChg>
        <pc:spChg chg="add mod">
          <ac:chgData name="Calva, Francisco J" userId="c7c57295-4ae8-494e-85db-28ccd594e376" providerId="ADAL" clId="{81F9EBBD-8137-4ECB-9770-9EEC91524CAE}" dt="2020-12-10T09:15:09.448" v="5003" actId="20577"/>
          <ac:spMkLst>
            <pc:docMk/>
            <pc:sldMk cId="3831573876" sldId="340"/>
            <ac:spMk id="9" creationId="{257A43E8-548F-4E08-AB1A-DBE3E98AAAB5}"/>
          </ac:spMkLst>
        </pc:spChg>
        <pc:spChg chg="add del mod">
          <ac:chgData name="Calva, Francisco J" userId="c7c57295-4ae8-494e-85db-28ccd594e376" providerId="ADAL" clId="{81F9EBBD-8137-4ECB-9770-9EEC91524CAE}" dt="2020-12-10T03:15:18.714" v="4535" actId="22"/>
          <ac:spMkLst>
            <pc:docMk/>
            <pc:sldMk cId="3831573876" sldId="340"/>
            <ac:spMk id="9" creationId="{ADB811A3-12BD-402E-86EA-AEB91826FF04}"/>
          </ac:spMkLst>
        </pc:spChg>
        <pc:spChg chg="add del">
          <ac:chgData name="Calva, Francisco J" userId="c7c57295-4ae8-494e-85db-28ccd594e376" providerId="ADAL" clId="{81F9EBBD-8137-4ECB-9770-9EEC91524CAE}" dt="2020-12-10T09:12:33.580" v="4923" actId="478"/>
          <ac:spMkLst>
            <pc:docMk/>
            <pc:sldMk cId="3831573876" sldId="340"/>
            <ac:spMk id="10" creationId="{212B9E6B-39FD-40F5-B3DF-036660F7FEE2}"/>
          </ac:spMkLst>
        </pc:spChg>
        <pc:spChg chg="add mod">
          <ac:chgData name="Calva, Francisco J" userId="c7c57295-4ae8-494e-85db-28ccd594e376" providerId="ADAL" clId="{81F9EBBD-8137-4ECB-9770-9EEC91524CAE}" dt="2020-12-10T09:13:31.132" v="4933" actId="1076"/>
          <ac:spMkLst>
            <pc:docMk/>
            <pc:sldMk cId="3831573876" sldId="340"/>
            <ac:spMk id="13" creationId="{DDDD0CDE-94B2-45E6-B107-52529832598A}"/>
          </ac:spMkLst>
        </pc:spChg>
        <pc:spChg chg="add mod">
          <ac:chgData name="Calva, Francisco J" userId="c7c57295-4ae8-494e-85db-28ccd594e376" providerId="ADAL" clId="{81F9EBBD-8137-4ECB-9770-9EEC91524CAE}" dt="2020-12-10T09:14:07.853" v="4938" actId="208"/>
          <ac:spMkLst>
            <pc:docMk/>
            <pc:sldMk cId="3831573876" sldId="340"/>
            <ac:spMk id="14" creationId="{9501E714-A5FB-41A2-8582-C9FE65447EFD}"/>
          </ac:spMkLst>
        </pc:spChg>
        <pc:picChg chg="add del mod ord">
          <ac:chgData name="Calva, Francisco J" userId="c7c57295-4ae8-494e-85db-28ccd594e376" providerId="ADAL" clId="{81F9EBBD-8137-4ECB-9770-9EEC91524CAE}" dt="2020-12-10T09:00:56.199" v="4831" actId="478"/>
          <ac:picMkLst>
            <pc:docMk/>
            <pc:sldMk cId="3831573876" sldId="340"/>
            <ac:picMk id="11" creationId="{0CE63D7C-7962-4845-826A-FB5652050F34}"/>
          </ac:picMkLst>
        </pc:picChg>
        <pc:picChg chg="add mod">
          <ac:chgData name="Calva, Francisco J" userId="c7c57295-4ae8-494e-85db-28ccd594e376" providerId="ADAL" clId="{81F9EBBD-8137-4ECB-9770-9EEC91524CAE}" dt="2020-12-10T09:13:44.216" v="4935" actId="1076"/>
          <ac:picMkLst>
            <pc:docMk/>
            <pc:sldMk cId="3831573876" sldId="340"/>
            <ac:picMk id="12" creationId="{6B25E191-BFFC-4645-9399-A7641C16E75B}"/>
          </ac:picMkLst>
        </pc:picChg>
        <pc:picChg chg="add mod">
          <ac:chgData name="Calva, Francisco J" userId="c7c57295-4ae8-494e-85db-28ccd594e376" providerId="ADAL" clId="{81F9EBBD-8137-4ECB-9770-9EEC91524CAE}" dt="2020-12-10T09:13:27.370" v="4932" actId="1076"/>
          <ac:picMkLst>
            <pc:docMk/>
            <pc:sldMk cId="3831573876" sldId="340"/>
            <ac:picMk id="1026" creationId="{337B4C47-79F3-45BF-BB6E-6EE32205365C}"/>
          </ac:picMkLst>
        </pc:picChg>
      </pc:sldChg>
      <pc:sldChg chg="modSp mod ord">
        <pc:chgData name="Calva, Francisco J" userId="c7c57295-4ae8-494e-85db-28ccd594e376" providerId="ADAL" clId="{81F9EBBD-8137-4ECB-9770-9EEC91524CAE}" dt="2020-12-08T02:15:04.363" v="2991"/>
        <pc:sldMkLst>
          <pc:docMk/>
          <pc:sldMk cId="2844716822" sldId="341"/>
        </pc:sldMkLst>
        <pc:spChg chg="mod">
          <ac:chgData name="Calva, Francisco J" userId="c7c57295-4ae8-494e-85db-28ccd594e376" providerId="ADAL" clId="{81F9EBBD-8137-4ECB-9770-9EEC91524CAE}" dt="2020-12-06T06:35:31.029" v="1666" actId="2711"/>
          <ac:spMkLst>
            <pc:docMk/>
            <pc:sldMk cId="2844716822" sldId="341"/>
            <ac:spMk id="2" creationId="{F0ABC72A-BAFF-474B-8CEB-44CAE761EE4C}"/>
          </ac:spMkLst>
        </pc:spChg>
        <pc:graphicFrameChg chg="mod modGraphic">
          <ac:chgData name="Calva, Francisco J" userId="c7c57295-4ae8-494e-85db-28ccd594e376" providerId="ADAL" clId="{81F9EBBD-8137-4ECB-9770-9EEC91524CAE}" dt="2020-12-07T03:56:08.881" v="2877" actId="14100"/>
          <ac:graphicFrameMkLst>
            <pc:docMk/>
            <pc:sldMk cId="2844716822" sldId="341"/>
            <ac:graphicFrameMk id="7" creationId="{D1F0E716-F7C1-4CEB-980A-20A924CF2AAC}"/>
          </ac:graphicFrameMkLst>
        </pc:graphicFrameChg>
      </pc:sldChg>
      <pc:sldChg chg="modSp mod">
        <pc:chgData name="Calva, Francisco J" userId="c7c57295-4ae8-494e-85db-28ccd594e376" providerId="ADAL" clId="{81F9EBBD-8137-4ECB-9770-9EEC91524CAE}" dt="2020-12-06T05:38:32.642" v="853" actId="20577"/>
        <pc:sldMkLst>
          <pc:docMk/>
          <pc:sldMk cId="3038974616" sldId="342"/>
        </pc:sldMkLst>
        <pc:spChg chg="mod">
          <ac:chgData name="Calva, Francisco J" userId="c7c57295-4ae8-494e-85db-28ccd594e376" providerId="ADAL" clId="{81F9EBBD-8137-4ECB-9770-9EEC91524CAE}" dt="2020-12-06T05:38:32.642" v="853" actId="20577"/>
          <ac:spMkLst>
            <pc:docMk/>
            <pc:sldMk cId="3038974616" sldId="342"/>
            <ac:spMk id="2" creationId="{F0ABC72A-BAFF-474B-8CEB-44CAE761EE4C}"/>
          </ac:spMkLst>
        </pc:spChg>
      </pc:sldChg>
      <pc:sldChg chg="addSp delSp modSp new mod ord">
        <pc:chgData name="Calva, Francisco J" userId="c7c57295-4ae8-494e-85db-28ccd594e376" providerId="ADAL" clId="{81F9EBBD-8137-4ECB-9770-9EEC91524CAE}" dt="2020-12-11T02:03:13.200" v="5310" actId="1076"/>
        <pc:sldMkLst>
          <pc:docMk/>
          <pc:sldMk cId="1150160849" sldId="343"/>
        </pc:sldMkLst>
        <pc:spChg chg="mod">
          <ac:chgData name="Calva, Francisco J" userId="c7c57295-4ae8-494e-85db-28ccd594e376" providerId="ADAL" clId="{81F9EBBD-8137-4ECB-9770-9EEC91524CAE}" dt="2020-12-09T08:17:54.026" v="4449" actId="120"/>
          <ac:spMkLst>
            <pc:docMk/>
            <pc:sldMk cId="1150160849" sldId="343"/>
            <ac:spMk id="2" creationId="{7C792542-1BFF-4F2B-9F91-D42E3289AA10}"/>
          </ac:spMkLst>
        </pc:spChg>
        <pc:spChg chg="del mod">
          <ac:chgData name="Calva, Francisco J" userId="c7c57295-4ae8-494e-85db-28ccd594e376" providerId="ADAL" clId="{81F9EBBD-8137-4ECB-9770-9EEC91524CAE}" dt="2020-12-06T07:03:29.115" v="1684" actId="3680"/>
          <ac:spMkLst>
            <pc:docMk/>
            <pc:sldMk cId="1150160849" sldId="343"/>
            <ac:spMk id="3" creationId="{E6B4F261-6847-41C9-8F16-10827C4C337E}"/>
          </ac:spMkLst>
        </pc:spChg>
        <pc:spChg chg="add mod">
          <ac:chgData name="Calva, Francisco J" userId="c7c57295-4ae8-494e-85db-28ccd594e376" providerId="ADAL" clId="{81F9EBBD-8137-4ECB-9770-9EEC91524CAE}" dt="2020-12-07T04:21:04.612" v="2970" actId="1076"/>
          <ac:spMkLst>
            <pc:docMk/>
            <pc:sldMk cId="1150160849" sldId="343"/>
            <ac:spMk id="12" creationId="{9E725BF6-B34B-4B74-8B14-98C70698005E}"/>
          </ac:spMkLst>
        </pc:spChg>
        <pc:spChg chg="add mod">
          <ac:chgData name="Calva, Francisco J" userId="c7c57295-4ae8-494e-85db-28ccd594e376" providerId="ADAL" clId="{81F9EBBD-8137-4ECB-9770-9EEC91524CAE}" dt="2020-12-07T04:21:40.513" v="2975" actId="1076"/>
          <ac:spMkLst>
            <pc:docMk/>
            <pc:sldMk cId="1150160849" sldId="343"/>
            <ac:spMk id="13" creationId="{AACFEA54-D71A-44FF-B0F7-FCFD5A6C9942}"/>
          </ac:spMkLst>
        </pc:spChg>
        <pc:spChg chg="add mod">
          <ac:chgData name="Calva, Francisco J" userId="c7c57295-4ae8-494e-85db-28ccd594e376" providerId="ADAL" clId="{81F9EBBD-8137-4ECB-9770-9EEC91524CAE}" dt="2020-12-07T04:21:34.199" v="2974" actId="1076"/>
          <ac:spMkLst>
            <pc:docMk/>
            <pc:sldMk cId="1150160849" sldId="343"/>
            <ac:spMk id="14" creationId="{54C51377-2C5B-442B-B398-C97676FC3FCC}"/>
          </ac:spMkLst>
        </pc:spChg>
        <pc:graphicFrameChg chg="add mod ord modGraphic">
          <ac:chgData name="Calva, Francisco J" userId="c7c57295-4ae8-494e-85db-28ccd594e376" providerId="ADAL" clId="{81F9EBBD-8137-4ECB-9770-9EEC91524CAE}" dt="2020-12-06T07:40:49.412" v="1873" actId="20577"/>
          <ac:graphicFrameMkLst>
            <pc:docMk/>
            <pc:sldMk cId="1150160849" sldId="343"/>
            <ac:graphicFrameMk id="7" creationId="{85330FBE-2115-4204-A34F-C297719918B3}"/>
          </ac:graphicFrameMkLst>
        </pc:graphicFrameChg>
        <pc:picChg chg="add mod">
          <ac:chgData name="Calva, Francisco J" userId="c7c57295-4ae8-494e-85db-28ccd594e376" providerId="ADAL" clId="{81F9EBBD-8137-4ECB-9770-9EEC91524CAE}" dt="2020-12-07T04:20:57.653" v="2969" actId="1076"/>
          <ac:picMkLst>
            <pc:docMk/>
            <pc:sldMk cId="1150160849" sldId="343"/>
            <ac:picMk id="8" creationId="{574DC9BF-71EF-48A4-85AF-2302C65C2BB0}"/>
          </ac:picMkLst>
        </pc:picChg>
        <pc:picChg chg="add mod">
          <ac:chgData name="Calva, Francisco J" userId="c7c57295-4ae8-494e-85db-28ccd594e376" providerId="ADAL" clId="{81F9EBBD-8137-4ECB-9770-9EEC91524CAE}" dt="2020-12-11T02:03:13.200" v="5310" actId="1076"/>
          <ac:picMkLst>
            <pc:docMk/>
            <pc:sldMk cId="1150160849" sldId="343"/>
            <ac:picMk id="9" creationId="{AD1A7E4A-571E-414F-9F49-6E5C1D534B57}"/>
          </ac:picMkLst>
        </pc:picChg>
        <pc:picChg chg="add mod">
          <ac:chgData name="Calva, Francisco J" userId="c7c57295-4ae8-494e-85db-28ccd594e376" providerId="ADAL" clId="{81F9EBBD-8137-4ECB-9770-9EEC91524CAE}" dt="2020-12-07T04:21:09.875" v="2971" actId="1076"/>
          <ac:picMkLst>
            <pc:docMk/>
            <pc:sldMk cId="1150160849" sldId="343"/>
            <ac:picMk id="10" creationId="{3B22C180-45DB-48CB-A251-5CEBCAF0E8A1}"/>
          </ac:picMkLst>
        </pc:picChg>
        <pc:picChg chg="add mod">
          <ac:chgData name="Calva, Francisco J" userId="c7c57295-4ae8-494e-85db-28ccd594e376" providerId="ADAL" clId="{81F9EBBD-8137-4ECB-9770-9EEC91524CAE}" dt="2020-12-07T04:21:29.651" v="2973" actId="1076"/>
          <ac:picMkLst>
            <pc:docMk/>
            <pc:sldMk cId="1150160849" sldId="343"/>
            <ac:picMk id="11" creationId="{3B757FB9-C1B1-4180-A08F-1D463990A9F3}"/>
          </ac:picMkLst>
        </pc:picChg>
        <pc:picChg chg="add del mod">
          <ac:chgData name="Calva, Francisco J" userId="c7c57295-4ae8-494e-85db-28ccd594e376" providerId="ADAL" clId="{81F9EBBD-8137-4ECB-9770-9EEC91524CAE}" dt="2020-12-06T07:36:55.069" v="1845" actId="478"/>
          <ac:picMkLst>
            <pc:docMk/>
            <pc:sldMk cId="1150160849" sldId="343"/>
            <ac:picMk id="11" creationId="{B6970219-D181-42BE-A55C-447967E4BAC2}"/>
          </ac:picMkLst>
        </pc:picChg>
      </pc:sldChg>
      <pc:sldChg chg="addSp modSp new del mod">
        <pc:chgData name="Calva, Francisco J" userId="c7c57295-4ae8-494e-85db-28ccd594e376" providerId="ADAL" clId="{81F9EBBD-8137-4ECB-9770-9EEC91524CAE}" dt="2020-12-07T04:22:22.770" v="2977" actId="47"/>
        <pc:sldMkLst>
          <pc:docMk/>
          <pc:sldMk cId="1774811355" sldId="344"/>
        </pc:sldMkLst>
        <pc:spChg chg="mod">
          <ac:chgData name="Calva, Francisco J" userId="c7c57295-4ae8-494e-85db-28ccd594e376" providerId="ADAL" clId="{81F9EBBD-8137-4ECB-9770-9EEC91524CAE}" dt="2020-12-06T07:44:27.087" v="1875"/>
          <ac:spMkLst>
            <pc:docMk/>
            <pc:sldMk cId="1774811355" sldId="344"/>
            <ac:spMk id="2" creationId="{D6CC0F0F-2A3C-4C3F-AD1D-26B771DAEAAF}"/>
          </ac:spMkLst>
        </pc:spChg>
        <pc:spChg chg="mod">
          <ac:chgData name="Calva, Francisco J" userId="c7c57295-4ae8-494e-85db-28ccd594e376" providerId="ADAL" clId="{81F9EBBD-8137-4ECB-9770-9EEC91524CAE}" dt="2020-12-06T07:44:53.745" v="1918" actId="20577"/>
          <ac:spMkLst>
            <pc:docMk/>
            <pc:sldMk cId="1774811355" sldId="344"/>
            <ac:spMk id="3" creationId="{EB08B92A-7E2F-435C-B006-F9AD47179ACF}"/>
          </ac:spMkLst>
        </pc:spChg>
        <pc:spChg chg="add mod">
          <ac:chgData name="Calva, Francisco J" userId="c7c57295-4ae8-494e-85db-28ccd594e376" providerId="ADAL" clId="{81F9EBBD-8137-4ECB-9770-9EEC91524CAE}" dt="2020-12-06T07:49:09.199" v="1986" actId="1076"/>
          <ac:spMkLst>
            <pc:docMk/>
            <pc:sldMk cId="1774811355" sldId="344"/>
            <ac:spMk id="13" creationId="{DF28949E-2909-4643-831E-BF7B2EEC41B0}"/>
          </ac:spMkLst>
        </pc:spChg>
        <pc:spChg chg="add mod">
          <ac:chgData name="Calva, Francisco J" userId="c7c57295-4ae8-494e-85db-28ccd594e376" providerId="ADAL" clId="{81F9EBBD-8137-4ECB-9770-9EEC91524CAE}" dt="2020-12-06T07:49:21.131" v="1988" actId="1076"/>
          <ac:spMkLst>
            <pc:docMk/>
            <pc:sldMk cId="1774811355" sldId="344"/>
            <ac:spMk id="14" creationId="{3D05F85D-9D63-435C-AEDC-870C1C9160EE}"/>
          </ac:spMkLst>
        </pc:spChg>
        <pc:spChg chg="add mod">
          <ac:chgData name="Calva, Francisco J" userId="c7c57295-4ae8-494e-85db-28ccd594e376" providerId="ADAL" clId="{81F9EBBD-8137-4ECB-9770-9EEC91524CAE}" dt="2020-12-06T07:49:38.931" v="1990" actId="1076"/>
          <ac:spMkLst>
            <pc:docMk/>
            <pc:sldMk cId="1774811355" sldId="344"/>
            <ac:spMk id="15" creationId="{DC8A550B-1C7E-46E7-8624-6CFEE30D1228}"/>
          </ac:spMkLst>
        </pc:spChg>
        <pc:picChg chg="add mod">
          <ac:chgData name="Calva, Francisco J" userId="c7c57295-4ae8-494e-85db-28ccd594e376" providerId="ADAL" clId="{81F9EBBD-8137-4ECB-9770-9EEC91524CAE}" dt="2020-12-06T07:46:45.980" v="1938" actId="14100"/>
          <ac:picMkLst>
            <pc:docMk/>
            <pc:sldMk cId="1774811355" sldId="344"/>
            <ac:picMk id="8" creationId="{CB63A8CE-3813-4A67-A508-EB81C8DEFD4E}"/>
          </ac:picMkLst>
        </pc:picChg>
        <pc:picChg chg="add mod">
          <ac:chgData name="Calva, Francisco J" userId="c7c57295-4ae8-494e-85db-28ccd594e376" providerId="ADAL" clId="{81F9EBBD-8137-4ECB-9770-9EEC91524CAE}" dt="2020-12-06T07:45:37.277" v="1929" actId="14100"/>
          <ac:picMkLst>
            <pc:docMk/>
            <pc:sldMk cId="1774811355" sldId="344"/>
            <ac:picMk id="10" creationId="{47D86F36-B413-42AF-B5CF-AE5AF28946AB}"/>
          </ac:picMkLst>
        </pc:picChg>
        <pc:picChg chg="add mod">
          <ac:chgData name="Calva, Francisco J" userId="c7c57295-4ae8-494e-85db-28ccd594e376" providerId="ADAL" clId="{81F9EBBD-8137-4ECB-9770-9EEC91524CAE}" dt="2020-12-06T07:47:09.475" v="1940" actId="1076"/>
          <ac:picMkLst>
            <pc:docMk/>
            <pc:sldMk cId="1774811355" sldId="344"/>
            <ac:picMk id="12" creationId="{DAA3F915-9FBA-446B-9BFA-52656F8F63C6}"/>
          </ac:picMkLst>
        </pc:picChg>
      </pc:sldChg>
      <pc:sldChg chg="addSp delSp modSp new mod">
        <pc:chgData name="Calva, Francisco J" userId="c7c57295-4ae8-494e-85db-28ccd594e376" providerId="ADAL" clId="{81F9EBBD-8137-4ECB-9770-9EEC91524CAE}" dt="2020-12-11T01:55:48.426" v="5162" actId="1076"/>
        <pc:sldMkLst>
          <pc:docMk/>
          <pc:sldMk cId="1124999209" sldId="345"/>
        </pc:sldMkLst>
        <pc:spChg chg="mod">
          <ac:chgData name="Calva, Francisco J" userId="c7c57295-4ae8-494e-85db-28ccd594e376" providerId="ADAL" clId="{81F9EBBD-8137-4ECB-9770-9EEC91524CAE}" dt="2020-12-06T07:52:04.867" v="1992"/>
          <ac:spMkLst>
            <pc:docMk/>
            <pc:sldMk cId="1124999209" sldId="345"/>
            <ac:spMk id="2" creationId="{5327D2FF-AA6C-4D9F-B334-FB99CACD4DF0}"/>
          </ac:spMkLst>
        </pc:spChg>
        <pc:spChg chg="del mod">
          <ac:chgData name="Calva, Francisco J" userId="c7c57295-4ae8-494e-85db-28ccd594e376" providerId="ADAL" clId="{81F9EBBD-8137-4ECB-9770-9EEC91524CAE}" dt="2020-12-06T07:52:40.115" v="1994" actId="3680"/>
          <ac:spMkLst>
            <pc:docMk/>
            <pc:sldMk cId="1124999209" sldId="345"/>
            <ac:spMk id="3" creationId="{FA5DE304-E2DB-4CA7-B06A-DCD30043A35F}"/>
          </ac:spMkLst>
        </pc:spChg>
        <pc:graphicFrameChg chg="add mod ord modGraphic">
          <ac:chgData name="Calva, Francisco J" userId="c7c57295-4ae8-494e-85db-28ccd594e376" providerId="ADAL" clId="{81F9EBBD-8137-4ECB-9770-9EEC91524CAE}" dt="2020-12-10T08:26:04.575" v="4813" actId="20577"/>
          <ac:graphicFrameMkLst>
            <pc:docMk/>
            <pc:sldMk cId="1124999209" sldId="345"/>
            <ac:graphicFrameMk id="7" creationId="{A21A7D12-9E00-478F-8841-6332FC12FB14}"/>
          </ac:graphicFrameMkLst>
        </pc:graphicFrameChg>
        <pc:graphicFrameChg chg="add mod">
          <ac:chgData name="Calva, Francisco J" userId="c7c57295-4ae8-494e-85db-28ccd594e376" providerId="ADAL" clId="{81F9EBBD-8137-4ECB-9770-9EEC91524CAE}" dt="2020-12-09T01:20:05.282" v="3024"/>
          <ac:graphicFrameMkLst>
            <pc:docMk/>
            <pc:sldMk cId="1124999209" sldId="345"/>
            <ac:graphicFrameMk id="8" creationId="{AA47F866-0F56-41E4-9361-82FAF2AF4F5B}"/>
          </ac:graphicFrameMkLst>
        </pc:graphicFrameChg>
        <pc:graphicFrameChg chg="add del mod modGraphic">
          <ac:chgData name="Calva, Francisco J" userId="c7c57295-4ae8-494e-85db-28ccd594e376" providerId="ADAL" clId="{81F9EBBD-8137-4ECB-9770-9EEC91524CAE}" dt="2020-12-11T01:55:35.110" v="5159" actId="478"/>
          <ac:graphicFrameMkLst>
            <pc:docMk/>
            <pc:sldMk cId="1124999209" sldId="345"/>
            <ac:graphicFrameMk id="9" creationId="{C0DC820E-48D3-436F-B06C-FA4B7076B770}"/>
          </ac:graphicFrameMkLst>
        </pc:graphicFrameChg>
        <pc:picChg chg="add del mod">
          <ac:chgData name="Calva, Francisco J" userId="c7c57295-4ae8-494e-85db-28ccd594e376" providerId="ADAL" clId="{81F9EBBD-8137-4ECB-9770-9EEC91524CAE}" dt="2020-12-09T02:06:42.387" v="3109" actId="478"/>
          <ac:picMkLst>
            <pc:docMk/>
            <pc:sldMk cId="1124999209" sldId="345"/>
            <ac:picMk id="3" creationId="{EE77279E-BEF3-4C33-925E-E3BA68F1D49D}"/>
          </ac:picMkLst>
        </pc:picChg>
        <pc:picChg chg="add del mod">
          <ac:chgData name="Calva, Francisco J" userId="c7c57295-4ae8-494e-85db-28ccd594e376" providerId="ADAL" clId="{81F9EBBD-8137-4ECB-9770-9EEC91524CAE}" dt="2020-12-11T01:55:32.836" v="5158" actId="478"/>
          <ac:picMkLst>
            <pc:docMk/>
            <pc:sldMk cId="1124999209" sldId="345"/>
            <ac:picMk id="10" creationId="{7D1FC72E-8A13-4011-9463-BE185F7E6C5D}"/>
          </ac:picMkLst>
        </pc:picChg>
        <pc:picChg chg="add mod">
          <ac:chgData name="Calva, Francisco J" userId="c7c57295-4ae8-494e-85db-28ccd594e376" providerId="ADAL" clId="{81F9EBBD-8137-4ECB-9770-9EEC91524CAE}" dt="2020-12-11T01:55:48.426" v="5162" actId="1076"/>
          <ac:picMkLst>
            <pc:docMk/>
            <pc:sldMk cId="1124999209" sldId="345"/>
            <ac:picMk id="11" creationId="{4FA66BD2-9D5E-489F-B25C-4F69856528DD}"/>
          </ac:picMkLst>
        </pc:picChg>
      </pc:sldChg>
      <pc:sldChg chg="addSp delSp modSp new mod ord">
        <pc:chgData name="Calva, Francisco J" userId="c7c57295-4ae8-494e-85db-28ccd594e376" providerId="ADAL" clId="{81F9EBBD-8137-4ECB-9770-9EEC91524CAE}" dt="2020-12-06T08:18:15.429" v="2358" actId="115"/>
        <pc:sldMkLst>
          <pc:docMk/>
          <pc:sldMk cId="3280604818" sldId="346"/>
        </pc:sldMkLst>
        <pc:spChg chg="mod">
          <ac:chgData name="Calva, Francisco J" userId="c7c57295-4ae8-494e-85db-28ccd594e376" providerId="ADAL" clId="{81F9EBBD-8137-4ECB-9770-9EEC91524CAE}" dt="2020-12-06T08:12:49.382" v="2118" actId="2711"/>
          <ac:spMkLst>
            <pc:docMk/>
            <pc:sldMk cId="3280604818" sldId="346"/>
            <ac:spMk id="2" creationId="{96E481A2-B3D5-47F3-B692-BA961C92E509}"/>
          </ac:spMkLst>
        </pc:spChg>
        <pc:spChg chg="mod">
          <ac:chgData name="Calva, Francisco J" userId="c7c57295-4ae8-494e-85db-28ccd594e376" providerId="ADAL" clId="{81F9EBBD-8137-4ECB-9770-9EEC91524CAE}" dt="2020-12-06T08:18:15.429" v="2358" actId="115"/>
          <ac:spMkLst>
            <pc:docMk/>
            <pc:sldMk cId="3280604818" sldId="346"/>
            <ac:spMk id="3" creationId="{B600D8B3-C3BF-4769-9217-CF253F239B61}"/>
          </ac:spMkLst>
        </pc:spChg>
        <pc:picChg chg="add del mod">
          <ac:chgData name="Calva, Francisco J" userId="c7c57295-4ae8-494e-85db-28ccd594e376" providerId="ADAL" clId="{81F9EBBD-8137-4ECB-9770-9EEC91524CAE}" dt="2020-12-06T08:17:59.257" v="2356" actId="478"/>
          <ac:picMkLst>
            <pc:docMk/>
            <pc:sldMk cId="3280604818" sldId="346"/>
            <ac:picMk id="7" creationId="{5A57724A-FEBF-439E-B28C-5D616027BAB4}"/>
          </ac:picMkLst>
        </pc:picChg>
      </pc:sldChg>
      <pc:sldChg chg="addSp delSp modSp new mod addCm delCm">
        <pc:chgData name="Calva, Francisco J" userId="c7c57295-4ae8-494e-85db-28ccd594e376" providerId="ADAL" clId="{81F9EBBD-8137-4ECB-9770-9EEC91524CAE}" dt="2020-12-11T01:29:14.463" v="5078" actId="2711"/>
        <pc:sldMkLst>
          <pc:docMk/>
          <pc:sldMk cId="1891171854" sldId="347"/>
        </pc:sldMkLst>
        <pc:spChg chg="mod">
          <ac:chgData name="Calva, Francisco J" userId="c7c57295-4ae8-494e-85db-28ccd594e376" providerId="ADAL" clId="{81F9EBBD-8137-4ECB-9770-9EEC91524CAE}" dt="2020-12-06T09:13:35.091" v="2442" actId="2711"/>
          <ac:spMkLst>
            <pc:docMk/>
            <pc:sldMk cId="1891171854" sldId="347"/>
            <ac:spMk id="2" creationId="{7B7C4A25-F272-4413-A9ED-555E1C7DC546}"/>
          </ac:spMkLst>
        </pc:spChg>
        <pc:spChg chg="del">
          <ac:chgData name="Calva, Francisco J" userId="c7c57295-4ae8-494e-85db-28ccd594e376" providerId="ADAL" clId="{81F9EBBD-8137-4ECB-9770-9EEC91524CAE}" dt="2020-12-06T09:15:28.615" v="2443" actId="3680"/>
          <ac:spMkLst>
            <pc:docMk/>
            <pc:sldMk cId="1891171854" sldId="347"/>
            <ac:spMk id="3" creationId="{48204C89-1474-4862-B00B-55903F813ED3}"/>
          </ac:spMkLst>
        </pc:spChg>
        <pc:spChg chg="add del mod">
          <ac:chgData name="Calva, Francisco J" userId="c7c57295-4ae8-494e-85db-28ccd594e376" providerId="ADAL" clId="{81F9EBBD-8137-4ECB-9770-9EEC91524CAE}" dt="2020-12-06T09:17:00.023" v="2488" actId="3680"/>
          <ac:spMkLst>
            <pc:docMk/>
            <pc:sldMk cId="1891171854" sldId="347"/>
            <ac:spMk id="9" creationId="{24485746-BED0-4EE6-A5DF-6AC4D7BF1300}"/>
          </ac:spMkLst>
        </pc:spChg>
        <pc:spChg chg="add del mod">
          <ac:chgData name="Calva, Francisco J" userId="c7c57295-4ae8-494e-85db-28ccd594e376" providerId="ADAL" clId="{81F9EBBD-8137-4ECB-9770-9EEC91524CAE}" dt="2020-12-11T01:25:21.022" v="5038"/>
          <ac:spMkLst>
            <pc:docMk/>
            <pc:sldMk cId="1891171854" sldId="347"/>
            <ac:spMk id="9" creationId="{866C13E1-023B-4B2F-B853-923E760A49E3}"/>
          </ac:spMkLst>
        </pc:spChg>
        <pc:spChg chg="add del">
          <ac:chgData name="Calva, Francisco J" userId="c7c57295-4ae8-494e-85db-28ccd594e376" providerId="ADAL" clId="{81F9EBBD-8137-4ECB-9770-9EEC91524CAE}" dt="2020-12-11T01:25:33.663" v="5043"/>
          <ac:spMkLst>
            <pc:docMk/>
            <pc:sldMk cId="1891171854" sldId="347"/>
            <ac:spMk id="11" creationId="{FE980B33-12DE-4EF6-AC76-D0022A71B3BE}"/>
          </ac:spMkLst>
        </pc:spChg>
        <pc:spChg chg="add del">
          <ac:chgData name="Calva, Francisco J" userId="c7c57295-4ae8-494e-85db-28ccd594e376" providerId="ADAL" clId="{81F9EBBD-8137-4ECB-9770-9EEC91524CAE}" dt="2020-12-11T01:25:33.679" v="5045"/>
          <ac:spMkLst>
            <pc:docMk/>
            <pc:sldMk cId="1891171854" sldId="347"/>
            <ac:spMk id="12" creationId="{67331DDF-56BF-48E0-9ACB-D63C9D48676A}"/>
          </ac:spMkLst>
        </pc:spChg>
        <pc:spChg chg="add mod">
          <ac:chgData name="Calva, Francisco J" userId="c7c57295-4ae8-494e-85db-28ccd594e376" providerId="ADAL" clId="{81F9EBBD-8137-4ECB-9770-9EEC91524CAE}" dt="2020-12-11T01:28:51.358" v="5063" actId="2711"/>
          <ac:spMkLst>
            <pc:docMk/>
            <pc:sldMk cId="1891171854" sldId="347"/>
            <ac:spMk id="13" creationId="{A10D2410-1D08-48A6-8134-4A6F719A8D60}"/>
          </ac:spMkLst>
        </pc:spChg>
        <pc:spChg chg="add mod">
          <ac:chgData name="Calva, Francisco J" userId="c7c57295-4ae8-494e-85db-28ccd594e376" providerId="ADAL" clId="{81F9EBBD-8137-4ECB-9770-9EEC91524CAE}" dt="2020-12-11T01:28:46.263" v="5062" actId="2711"/>
          <ac:spMkLst>
            <pc:docMk/>
            <pc:sldMk cId="1891171854" sldId="347"/>
            <ac:spMk id="14" creationId="{38E59969-1CD0-4E02-8F82-41520697ADB8}"/>
          </ac:spMkLst>
        </pc:spChg>
        <pc:spChg chg="add mod">
          <ac:chgData name="Calva, Francisco J" userId="c7c57295-4ae8-494e-85db-28ccd594e376" providerId="ADAL" clId="{81F9EBBD-8137-4ECB-9770-9EEC91524CAE}" dt="2020-12-11T01:29:14.463" v="5078" actId="2711"/>
          <ac:spMkLst>
            <pc:docMk/>
            <pc:sldMk cId="1891171854" sldId="347"/>
            <ac:spMk id="15" creationId="{7F1AF58D-6948-43E5-BF3F-118C5AE3F53F}"/>
          </ac:spMkLst>
        </pc:spChg>
        <pc:graphicFrameChg chg="add del mod ord modGraphic">
          <ac:chgData name="Calva, Francisco J" userId="c7c57295-4ae8-494e-85db-28ccd594e376" providerId="ADAL" clId="{81F9EBBD-8137-4ECB-9770-9EEC91524CAE}" dt="2020-12-06T09:16:25.242" v="2471" actId="478"/>
          <ac:graphicFrameMkLst>
            <pc:docMk/>
            <pc:sldMk cId="1891171854" sldId="347"/>
            <ac:graphicFrameMk id="7" creationId="{14CD1B89-E702-44E6-98A3-1DA6114BF570}"/>
          </ac:graphicFrameMkLst>
        </pc:graphicFrameChg>
        <pc:graphicFrameChg chg="mod modGraphic">
          <ac:chgData name="Calva, Francisco J" userId="c7c57295-4ae8-494e-85db-28ccd594e376" providerId="ADAL" clId="{81F9EBBD-8137-4ECB-9770-9EEC91524CAE}" dt="2020-12-10T08:53:30.697" v="4822" actId="1076"/>
          <ac:graphicFrameMkLst>
            <pc:docMk/>
            <pc:sldMk cId="1891171854" sldId="347"/>
            <ac:graphicFrameMk id="8" creationId="{9CA83EB0-C32C-46DE-91D4-4DC575D32A88}"/>
          </ac:graphicFrameMkLst>
        </pc:graphicFrameChg>
        <pc:graphicFrameChg chg="add mod ord modGraphic">
          <ac:chgData name="Calva, Francisco J" userId="c7c57295-4ae8-494e-85db-28ccd594e376" providerId="ADAL" clId="{81F9EBBD-8137-4ECB-9770-9EEC91524CAE}" dt="2020-12-06T09:17:47.195" v="2535" actId="20577"/>
          <ac:graphicFrameMkLst>
            <pc:docMk/>
            <pc:sldMk cId="1891171854" sldId="347"/>
            <ac:graphicFrameMk id="10" creationId="{873005CC-6400-402F-881B-357E805F6194}"/>
          </ac:graphicFrameMkLst>
        </pc:graphicFrameChg>
        <pc:picChg chg="add mod">
          <ac:chgData name="Calva, Francisco J" userId="c7c57295-4ae8-494e-85db-28ccd594e376" providerId="ADAL" clId="{81F9EBBD-8137-4ECB-9770-9EEC91524CAE}" dt="2020-12-11T01:24:58.025" v="5031" actId="14100"/>
          <ac:picMkLst>
            <pc:docMk/>
            <pc:sldMk cId="1891171854" sldId="347"/>
            <ac:picMk id="3" creationId="{F9BDFD7F-C56D-4AA5-B05B-1431898BBBC0}"/>
          </ac:picMkLst>
        </pc:picChg>
        <pc:picChg chg="add mod">
          <ac:chgData name="Calva, Francisco J" userId="c7c57295-4ae8-494e-85db-28ccd594e376" providerId="ADAL" clId="{81F9EBBD-8137-4ECB-9770-9EEC91524CAE}" dt="2020-12-11T01:25:06.179" v="5033" actId="1076"/>
          <ac:picMkLst>
            <pc:docMk/>
            <pc:sldMk cId="1891171854" sldId="347"/>
            <ac:picMk id="7" creationId="{2F493BF9-C8CC-4632-868A-EE86A6C1762F}"/>
          </ac:picMkLst>
        </pc:picChg>
        <pc:picChg chg="add mod">
          <ac:chgData name="Calva, Francisco J" userId="c7c57295-4ae8-494e-85db-28ccd594e376" providerId="ADAL" clId="{81F9EBBD-8137-4ECB-9770-9EEC91524CAE}" dt="2020-12-11T01:25:09.166" v="5034" actId="1076"/>
          <ac:picMkLst>
            <pc:docMk/>
            <pc:sldMk cId="1891171854" sldId="347"/>
            <ac:picMk id="10" creationId="{A62328AF-2DC4-493B-BCF2-E187FD71115D}"/>
          </ac:picMkLst>
        </pc:picChg>
      </pc:sldChg>
      <pc:sldChg chg="add del">
        <pc:chgData name="Calva, Francisco J" userId="c7c57295-4ae8-494e-85db-28ccd594e376" providerId="ADAL" clId="{81F9EBBD-8137-4ECB-9770-9EEC91524CAE}" dt="2020-12-06T08:18:41.772" v="2360" actId="47"/>
        <pc:sldMkLst>
          <pc:docMk/>
          <pc:sldMk cId="1956873498" sldId="347"/>
        </pc:sldMkLst>
      </pc:sldChg>
      <pc:sldChg chg="modSp add mod">
        <pc:chgData name="Calva, Francisco J" userId="c7c57295-4ae8-494e-85db-28ccd594e376" providerId="ADAL" clId="{81F9EBBD-8137-4ECB-9770-9EEC91524CAE}" dt="2020-12-08T02:04:58.096" v="2984" actId="115"/>
        <pc:sldMkLst>
          <pc:docMk/>
          <pc:sldMk cId="2379784080" sldId="355"/>
        </pc:sldMkLst>
        <pc:spChg chg="mod">
          <ac:chgData name="Calva, Francisco J" userId="c7c57295-4ae8-494e-85db-28ccd594e376" providerId="ADAL" clId="{81F9EBBD-8137-4ECB-9770-9EEC91524CAE}" dt="2020-12-08T02:04:58.096" v="2984" actId="115"/>
          <ac:spMkLst>
            <pc:docMk/>
            <pc:sldMk cId="2379784080" sldId="355"/>
            <ac:spMk id="3" creationId="{B600D8B3-C3BF-4769-9217-CF253F239B61}"/>
          </ac:spMkLst>
        </pc:spChg>
      </pc:sldChg>
      <pc:sldChg chg="del">
        <pc:chgData name="Calva, Francisco J" userId="c7c57295-4ae8-494e-85db-28ccd594e376" providerId="ADAL" clId="{81F9EBBD-8137-4ECB-9770-9EEC91524CAE}" dt="2020-12-09T07:42:07.289" v="3402" actId="47"/>
        <pc:sldMkLst>
          <pc:docMk/>
          <pc:sldMk cId="78064640" sldId="365"/>
        </pc:sldMkLst>
      </pc:sldChg>
      <pc:sldChg chg="modSp mod">
        <pc:chgData name="Calva, Francisco J" userId="c7c57295-4ae8-494e-85db-28ccd594e376" providerId="ADAL" clId="{81F9EBBD-8137-4ECB-9770-9EEC91524CAE}" dt="2020-12-10T02:56:58.279" v="4531" actId="115"/>
        <pc:sldMkLst>
          <pc:docMk/>
          <pc:sldMk cId="3836743868" sldId="366"/>
        </pc:sldMkLst>
        <pc:spChg chg="mod">
          <ac:chgData name="Calva, Francisco J" userId="c7c57295-4ae8-494e-85db-28ccd594e376" providerId="ADAL" clId="{81F9EBBD-8137-4ECB-9770-9EEC91524CAE}" dt="2020-12-10T02:56:58.279" v="4531" actId="115"/>
          <ac:spMkLst>
            <pc:docMk/>
            <pc:sldMk cId="3836743868" sldId="366"/>
            <ac:spMk id="3" creationId="{A2197C45-D2D2-4C85-930C-D84CDE9F8829}"/>
          </ac:spMkLst>
        </pc:spChg>
      </pc:sldChg>
      <pc:sldChg chg="del">
        <pc:chgData name="Calva, Francisco J" userId="c7c57295-4ae8-494e-85db-28ccd594e376" providerId="ADAL" clId="{81F9EBBD-8137-4ECB-9770-9EEC91524CAE}" dt="2020-12-09T07:41:53.158" v="3400" actId="47"/>
        <pc:sldMkLst>
          <pc:docMk/>
          <pc:sldMk cId="973991526" sldId="367"/>
        </pc:sldMkLst>
      </pc:sldChg>
      <pc:sldChg chg="modSp mod">
        <pc:chgData name="Calva, Francisco J" userId="c7c57295-4ae8-494e-85db-28ccd594e376" providerId="ADAL" clId="{81F9EBBD-8137-4ECB-9770-9EEC91524CAE}" dt="2020-12-10T02:57:15.842" v="4533" actId="115"/>
        <pc:sldMkLst>
          <pc:docMk/>
          <pc:sldMk cId="4167538271" sldId="368"/>
        </pc:sldMkLst>
        <pc:spChg chg="mod">
          <ac:chgData name="Calva, Francisco J" userId="c7c57295-4ae8-494e-85db-28ccd594e376" providerId="ADAL" clId="{81F9EBBD-8137-4ECB-9770-9EEC91524CAE}" dt="2020-12-10T02:57:15.842" v="4533" actId="115"/>
          <ac:spMkLst>
            <pc:docMk/>
            <pc:sldMk cId="4167538271" sldId="368"/>
            <ac:spMk id="3" creationId="{A2197C45-D2D2-4C85-930C-D84CDE9F8829}"/>
          </ac:spMkLst>
        </pc:spChg>
      </pc:sldChg>
      <pc:sldChg chg="del">
        <pc:chgData name="Calva, Francisco J" userId="c7c57295-4ae8-494e-85db-28ccd594e376" providerId="ADAL" clId="{81F9EBBD-8137-4ECB-9770-9EEC91524CAE}" dt="2020-12-09T07:40:32.052" v="3388" actId="47"/>
        <pc:sldMkLst>
          <pc:docMk/>
          <pc:sldMk cId="2753530856" sldId="369"/>
        </pc:sldMkLst>
      </pc:sldChg>
      <pc:sldChg chg="del">
        <pc:chgData name="Calva, Francisco J" userId="c7c57295-4ae8-494e-85db-28ccd594e376" providerId="ADAL" clId="{81F9EBBD-8137-4ECB-9770-9EEC91524CAE}" dt="2020-12-09T07:41:13.261" v="3394" actId="47"/>
        <pc:sldMkLst>
          <pc:docMk/>
          <pc:sldMk cId="1682171423" sldId="370"/>
        </pc:sldMkLst>
      </pc:sldChg>
      <pc:sldChg chg="modSp mod">
        <pc:chgData name="Calva, Francisco J" userId="c7c57295-4ae8-494e-85db-28ccd594e376" providerId="ADAL" clId="{81F9EBBD-8137-4ECB-9770-9EEC91524CAE}" dt="2020-12-09T07:36:14.242" v="3233" actId="20577"/>
        <pc:sldMkLst>
          <pc:docMk/>
          <pc:sldMk cId="213967006" sldId="371"/>
        </pc:sldMkLst>
        <pc:graphicFrameChg chg="modGraphic">
          <ac:chgData name="Calva, Francisco J" userId="c7c57295-4ae8-494e-85db-28ccd594e376" providerId="ADAL" clId="{81F9EBBD-8137-4ECB-9770-9EEC91524CAE}" dt="2020-12-09T07:36:14.242" v="3233" actId="20577"/>
          <ac:graphicFrameMkLst>
            <pc:docMk/>
            <pc:sldMk cId="213967006" sldId="371"/>
            <ac:graphicFrameMk id="9" creationId="{509E713B-26F2-4931-8F26-030D56E60936}"/>
          </ac:graphicFrameMkLst>
        </pc:graphicFrameChg>
      </pc:sldChg>
      <pc:sldChg chg="addSp delSp modSp new mod">
        <pc:chgData name="Calva, Francisco J" userId="c7c57295-4ae8-494e-85db-28ccd594e376" providerId="ADAL" clId="{81F9EBBD-8137-4ECB-9770-9EEC91524CAE}" dt="2020-12-09T08:17:41.906" v="4448" actId="120"/>
        <pc:sldMkLst>
          <pc:docMk/>
          <pc:sldMk cId="121875920" sldId="373"/>
        </pc:sldMkLst>
        <pc:spChg chg="mod">
          <ac:chgData name="Calva, Francisco J" userId="c7c57295-4ae8-494e-85db-28ccd594e376" providerId="ADAL" clId="{81F9EBBD-8137-4ECB-9770-9EEC91524CAE}" dt="2020-12-09T08:17:41.906" v="4448" actId="120"/>
          <ac:spMkLst>
            <pc:docMk/>
            <pc:sldMk cId="121875920" sldId="373"/>
            <ac:spMk id="2" creationId="{11026790-3617-40CE-B904-C79CE501C394}"/>
          </ac:spMkLst>
        </pc:spChg>
        <pc:spChg chg="del">
          <ac:chgData name="Calva, Francisco J" userId="c7c57295-4ae8-494e-85db-28ccd594e376" providerId="ADAL" clId="{81F9EBBD-8137-4ECB-9770-9EEC91524CAE}" dt="2020-12-09T07:46:04.316" v="3417" actId="3680"/>
          <ac:spMkLst>
            <pc:docMk/>
            <pc:sldMk cId="121875920" sldId="373"/>
            <ac:spMk id="3" creationId="{0414BC22-B296-4553-8D2B-E7392CD2E185}"/>
          </ac:spMkLst>
        </pc:spChg>
        <pc:graphicFrameChg chg="add mod ord modGraphic">
          <ac:chgData name="Calva, Francisco J" userId="c7c57295-4ae8-494e-85db-28ccd594e376" providerId="ADAL" clId="{81F9EBBD-8137-4ECB-9770-9EEC91524CAE}" dt="2020-12-09T08:17:23.547" v="4446" actId="1076"/>
          <ac:graphicFrameMkLst>
            <pc:docMk/>
            <pc:sldMk cId="121875920" sldId="373"/>
            <ac:graphicFrameMk id="7" creationId="{B52A752B-36E1-4CBA-9A36-B10E8C5D7D25}"/>
          </ac:graphicFrameMkLst>
        </pc:graphicFrameChg>
      </pc:sldChg>
      <pc:sldChg chg="modSp add mod">
        <pc:chgData name="Calva, Francisco J" userId="c7c57295-4ae8-494e-85db-28ccd594e376" providerId="ADAL" clId="{81F9EBBD-8137-4ECB-9770-9EEC91524CAE}" dt="2020-12-09T07:41:00.101" v="3392" actId="113"/>
        <pc:sldMkLst>
          <pc:docMk/>
          <pc:sldMk cId="667857957" sldId="374"/>
        </pc:sldMkLst>
        <pc:spChg chg="mod">
          <ac:chgData name="Calva, Francisco J" userId="c7c57295-4ae8-494e-85db-28ccd594e376" providerId="ADAL" clId="{81F9EBBD-8137-4ECB-9770-9EEC91524CAE}" dt="2020-12-09T07:41:00.101" v="3392" actId="113"/>
          <ac:spMkLst>
            <pc:docMk/>
            <pc:sldMk cId="667857957" sldId="374"/>
            <ac:spMk id="3" creationId="{A2197C45-D2D2-4C85-930C-D84CDE9F8829}"/>
          </ac:spMkLst>
        </pc:spChg>
      </pc:sldChg>
      <pc:sldChg chg="modSp add mod">
        <pc:chgData name="Calva, Francisco J" userId="c7c57295-4ae8-494e-85db-28ccd594e376" providerId="ADAL" clId="{81F9EBBD-8137-4ECB-9770-9EEC91524CAE}" dt="2020-12-09T07:41:24.047" v="3398" actId="113"/>
        <pc:sldMkLst>
          <pc:docMk/>
          <pc:sldMk cId="2170036049" sldId="375"/>
        </pc:sldMkLst>
        <pc:spChg chg="mod">
          <ac:chgData name="Calva, Francisco J" userId="c7c57295-4ae8-494e-85db-28ccd594e376" providerId="ADAL" clId="{81F9EBBD-8137-4ECB-9770-9EEC91524CAE}" dt="2020-12-09T07:41:24.047" v="3398" actId="113"/>
          <ac:spMkLst>
            <pc:docMk/>
            <pc:sldMk cId="2170036049" sldId="375"/>
            <ac:spMk id="3" creationId="{A2197C45-D2D2-4C85-930C-D84CDE9F8829}"/>
          </ac:spMkLst>
        </pc:spChg>
      </pc:sldChg>
      <pc:sldChg chg="modSp add mod">
        <pc:chgData name="Calva, Francisco J" userId="c7c57295-4ae8-494e-85db-28ccd594e376" providerId="ADAL" clId="{81F9EBBD-8137-4ECB-9770-9EEC91524CAE}" dt="2020-12-09T07:42:40.394" v="3410" actId="113"/>
        <pc:sldMkLst>
          <pc:docMk/>
          <pc:sldMk cId="1280016076" sldId="376"/>
        </pc:sldMkLst>
        <pc:spChg chg="mod">
          <ac:chgData name="Calva, Francisco J" userId="c7c57295-4ae8-494e-85db-28ccd594e376" providerId="ADAL" clId="{81F9EBBD-8137-4ECB-9770-9EEC91524CAE}" dt="2020-12-09T07:42:40.394" v="3410" actId="113"/>
          <ac:spMkLst>
            <pc:docMk/>
            <pc:sldMk cId="1280016076" sldId="376"/>
            <ac:spMk id="3" creationId="{A2197C45-D2D2-4C85-930C-D84CDE9F8829}"/>
          </ac:spMkLst>
        </pc:spChg>
      </pc:sldChg>
      <pc:sldChg chg="modSp add mod">
        <pc:chgData name="Calva, Francisco J" userId="c7c57295-4ae8-494e-85db-28ccd594e376" providerId="ADAL" clId="{81F9EBBD-8137-4ECB-9770-9EEC91524CAE}" dt="2020-12-09T07:42:21.221" v="3406" actId="113"/>
        <pc:sldMkLst>
          <pc:docMk/>
          <pc:sldMk cId="2741181232" sldId="377"/>
        </pc:sldMkLst>
        <pc:spChg chg="mod">
          <ac:chgData name="Calva, Francisco J" userId="c7c57295-4ae8-494e-85db-28ccd594e376" providerId="ADAL" clId="{81F9EBBD-8137-4ECB-9770-9EEC91524CAE}" dt="2020-12-09T07:42:21.221" v="3406" actId="113"/>
          <ac:spMkLst>
            <pc:docMk/>
            <pc:sldMk cId="2741181232" sldId="377"/>
            <ac:spMk id="3" creationId="{A2197C45-D2D2-4C85-930C-D84CDE9F8829}"/>
          </ac:spMkLst>
        </pc:spChg>
      </pc:sldChg>
      <pc:sldChg chg="addSp delSp modSp new mod">
        <pc:chgData name="Calva, Francisco J" userId="c7c57295-4ae8-494e-85db-28ccd594e376" providerId="ADAL" clId="{81F9EBBD-8137-4ECB-9770-9EEC91524CAE}" dt="2020-12-13T20:49:04.722" v="5545" actId="14100"/>
        <pc:sldMkLst>
          <pc:docMk/>
          <pc:sldMk cId="3646932365" sldId="380"/>
        </pc:sldMkLst>
        <pc:spChg chg="mod">
          <ac:chgData name="Calva, Francisco J" userId="c7c57295-4ae8-494e-85db-28ccd594e376" providerId="ADAL" clId="{81F9EBBD-8137-4ECB-9770-9EEC91524CAE}" dt="2020-12-09T09:59:32.773" v="4517" actId="120"/>
          <ac:spMkLst>
            <pc:docMk/>
            <pc:sldMk cId="3646932365" sldId="380"/>
            <ac:spMk id="2" creationId="{13897321-0FF0-41BB-A0BC-6E5DBBDDC315}"/>
          </ac:spMkLst>
        </pc:spChg>
        <pc:spChg chg="del">
          <ac:chgData name="Calva, Francisco J" userId="c7c57295-4ae8-494e-85db-28ccd594e376" providerId="ADAL" clId="{81F9EBBD-8137-4ECB-9770-9EEC91524CAE}" dt="2020-12-09T09:29:40.069" v="4499" actId="22"/>
          <ac:spMkLst>
            <pc:docMk/>
            <pc:sldMk cId="3646932365" sldId="380"/>
            <ac:spMk id="3" creationId="{CB4920B7-9759-42C3-BDA0-5D6601EC9299}"/>
          </ac:spMkLst>
        </pc:spChg>
        <pc:spChg chg="add del mod">
          <ac:chgData name="Calva, Francisco J" userId="c7c57295-4ae8-494e-85db-28ccd594e376" providerId="ADAL" clId="{81F9EBBD-8137-4ECB-9770-9EEC91524CAE}" dt="2020-12-10T07:42:06.437" v="4635" actId="22"/>
          <ac:spMkLst>
            <pc:docMk/>
            <pc:sldMk cId="3646932365" sldId="380"/>
            <ac:spMk id="17" creationId="{4FE9134D-37C1-4383-91B1-63CC9B7E3BD1}"/>
          </ac:spMkLst>
        </pc:spChg>
        <pc:picChg chg="add mod">
          <ac:chgData name="Calva, Francisco J" userId="c7c57295-4ae8-494e-85db-28ccd594e376" providerId="ADAL" clId="{81F9EBBD-8137-4ECB-9770-9EEC91524CAE}" dt="2020-12-10T07:38:06.067" v="4631" actId="1076"/>
          <ac:picMkLst>
            <pc:docMk/>
            <pc:sldMk cId="3646932365" sldId="380"/>
            <ac:picMk id="7" creationId="{EDE4636C-426B-42C8-A477-248F9E60E88C}"/>
          </ac:picMkLst>
        </pc:picChg>
        <pc:picChg chg="add del mod ord">
          <ac:chgData name="Calva, Francisco J" userId="c7c57295-4ae8-494e-85db-28ccd594e376" providerId="ADAL" clId="{81F9EBBD-8137-4ECB-9770-9EEC91524CAE}" dt="2020-12-10T07:42:03.253" v="4634" actId="478"/>
          <ac:picMkLst>
            <pc:docMk/>
            <pc:sldMk cId="3646932365" sldId="380"/>
            <ac:picMk id="8" creationId="{702ADFAA-3EEE-4A29-82F3-0802762A177A}"/>
          </ac:picMkLst>
        </pc:picChg>
        <pc:picChg chg="add del mod">
          <ac:chgData name="Calva, Francisco J" userId="c7c57295-4ae8-494e-85db-28ccd594e376" providerId="ADAL" clId="{81F9EBBD-8137-4ECB-9770-9EEC91524CAE}" dt="2020-12-10T07:37:47.540" v="4627" actId="478"/>
          <ac:picMkLst>
            <pc:docMk/>
            <pc:sldMk cId="3646932365" sldId="380"/>
            <ac:picMk id="10" creationId="{19D5615B-9676-4378-8141-C19D107D833E}"/>
          </ac:picMkLst>
        </pc:picChg>
        <pc:picChg chg="add mod">
          <ac:chgData name="Calva, Francisco J" userId="c7c57295-4ae8-494e-85db-28ccd594e376" providerId="ADAL" clId="{81F9EBBD-8137-4ECB-9770-9EEC91524CAE}" dt="2020-12-09T09:57:54.579" v="4511" actId="1076"/>
          <ac:picMkLst>
            <pc:docMk/>
            <pc:sldMk cId="3646932365" sldId="380"/>
            <ac:picMk id="12" creationId="{87C1BAF7-C753-4EFA-B689-2ABEE1F7D7EA}"/>
          </ac:picMkLst>
        </pc:picChg>
        <pc:picChg chg="add mod">
          <ac:chgData name="Calva, Francisco J" userId="c7c57295-4ae8-494e-85db-28ccd594e376" providerId="ADAL" clId="{81F9EBBD-8137-4ECB-9770-9EEC91524CAE}" dt="2020-12-09T09:58:14.654" v="4515" actId="1076"/>
          <ac:picMkLst>
            <pc:docMk/>
            <pc:sldMk cId="3646932365" sldId="380"/>
            <ac:picMk id="14" creationId="{18962E3B-F9D2-4364-A2E6-3D4C7D6A11B2}"/>
          </ac:picMkLst>
        </pc:picChg>
        <pc:picChg chg="add mod ord">
          <ac:chgData name="Calva, Francisco J" userId="c7c57295-4ae8-494e-85db-28ccd594e376" providerId="ADAL" clId="{81F9EBBD-8137-4ECB-9770-9EEC91524CAE}" dt="2020-12-13T20:49:04.722" v="5545" actId="14100"/>
          <ac:picMkLst>
            <pc:docMk/>
            <pc:sldMk cId="3646932365" sldId="380"/>
            <ac:picMk id="19" creationId="{944CBA48-2AE2-4339-809B-708FD0089426}"/>
          </ac:picMkLst>
        </pc:picChg>
        <pc:cxnChg chg="add mod">
          <ac:chgData name="Calva, Francisco J" userId="c7c57295-4ae8-494e-85db-28ccd594e376" providerId="ADAL" clId="{81F9EBBD-8137-4ECB-9770-9EEC91524CAE}" dt="2020-12-10T08:24:47.408" v="4810" actId="14100"/>
          <ac:cxnSpMkLst>
            <pc:docMk/>
            <pc:sldMk cId="3646932365" sldId="380"/>
            <ac:cxnSpMk id="11" creationId="{7487E071-3DEA-4316-8F23-5CDDF27287C1}"/>
          </ac:cxnSpMkLst>
        </pc:cxnChg>
        <pc:cxnChg chg="add mod">
          <ac:chgData name="Calva, Francisco J" userId="c7c57295-4ae8-494e-85db-28ccd594e376" providerId="ADAL" clId="{81F9EBBD-8137-4ECB-9770-9EEC91524CAE}" dt="2020-12-10T08:24:35.722" v="4808" actId="208"/>
          <ac:cxnSpMkLst>
            <pc:docMk/>
            <pc:sldMk cId="3646932365" sldId="380"/>
            <ac:cxnSpMk id="15" creationId="{293BA735-059F-4621-8AF5-1ACE8BE35AC7}"/>
          </ac:cxnSpMkLst>
        </pc:cxnChg>
        <pc:cxnChg chg="add mod">
          <ac:chgData name="Calva, Francisco J" userId="c7c57295-4ae8-494e-85db-28ccd594e376" providerId="ADAL" clId="{81F9EBBD-8137-4ECB-9770-9EEC91524CAE}" dt="2020-12-10T08:24:31.026" v="4807" actId="208"/>
          <ac:cxnSpMkLst>
            <pc:docMk/>
            <pc:sldMk cId="3646932365" sldId="380"/>
            <ac:cxnSpMk id="21" creationId="{58F4BE71-8F35-4028-92EA-3E5F7965F7E2}"/>
          </ac:cxnSpMkLst>
        </pc:cxnChg>
      </pc:sldChg>
      <pc:sldChg chg="del">
        <pc:chgData name="Calva, Francisco J" userId="c7c57295-4ae8-494e-85db-28ccd594e376" providerId="ADAL" clId="{81F9EBBD-8137-4ECB-9770-9EEC91524CAE}" dt="2020-12-11T01:17:08.847" v="5022" actId="47"/>
        <pc:sldMkLst>
          <pc:docMk/>
          <pc:sldMk cId="3240154170" sldId="393"/>
        </pc:sldMkLst>
      </pc:sldChg>
      <pc:sldChg chg="addSp delSp modSp new mod">
        <pc:chgData name="Calva, Francisco J" userId="c7c57295-4ae8-494e-85db-28ccd594e376" providerId="ADAL" clId="{81F9EBBD-8137-4ECB-9770-9EEC91524CAE}" dt="2020-12-10T08:09:05.049" v="4792" actId="2711"/>
        <pc:sldMkLst>
          <pc:docMk/>
          <pc:sldMk cId="1062295411" sldId="401"/>
        </pc:sldMkLst>
        <pc:spChg chg="mod">
          <ac:chgData name="Calva, Francisco J" userId="c7c57295-4ae8-494e-85db-28ccd594e376" providerId="ADAL" clId="{81F9EBBD-8137-4ECB-9770-9EEC91524CAE}" dt="2020-12-10T07:01:53.825" v="4618" actId="20577"/>
          <ac:spMkLst>
            <pc:docMk/>
            <pc:sldMk cId="1062295411" sldId="401"/>
            <ac:spMk id="2" creationId="{F66384FC-3F6F-4DD0-81A2-49702F97B7E2}"/>
          </ac:spMkLst>
        </pc:spChg>
        <pc:spChg chg="del">
          <ac:chgData name="Calva, Francisco J" userId="c7c57295-4ae8-494e-85db-28ccd594e376" providerId="ADAL" clId="{81F9EBBD-8137-4ECB-9770-9EEC91524CAE}" dt="2020-12-10T07:21:50.023" v="4619" actId="22"/>
          <ac:spMkLst>
            <pc:docMk/>
            <pc:sldMk cId="1062295411" sldId="401"/>
            <ac:spMk id="3" creationId="{BCD7CD97-6B41-47EB-9CA9-C94658FC56B1}"/>
          </ac:spMkLst>
        </pc:spChg>
        <pc:spChg chg="add mod">
          <ac:chgData name="Calva, Francisco J" userId="c7c57295-4ae8-494e-85db-28ccd594e376" providerId="ADAL" clId="{81F9EBBD-8137-4ECB-9770-9EEC91524CAE}" dt="2020-12-10T07:48:09.130" v="4671" actId="1076"/>
          <ac:spMkLst>
            <pc:docMk/>
            <pc:sldMk cId="1062295411" sldId="401"/>
            <ac:spMk id="17" creationId="{268E8F41-66AC-4688-90BB-ED9D9B49F6AD}"/>
          </ac:spMkLst>
        </pc:spChg>
        <pc:spChg chg="add mod">
          <ac:chgData name="Calva, Francisco J" userId="c7c57295-4ae8-494e-85db-28ccd594e376" providerId="ADAL" clId="{81F9EBBD-8137-4ECB-9770-9EEC91524CAE}" dt="2020-12-10T07:48:46.252" v="4688" actId="2711"/>
          <ac:spMkLst>
            <pc:docMk/>
            <pc:sldMk cId="1062295411" sldId="401"/>
            <ac:spMk id="20" creationId="{2DAE3A1B-C056-4DDB-9CE8-ED7FD360E599}"/>
          </ac:spMkLst>
        </pc:spChg>
        <pc:spChg chg="add mod">
          <ac:chgData name="Calva, Francisco J" userId="c7c57295-4ae8-494e-85db-28ccd594e376" providerId="ADAL" clId="{81F9EBBD-8137-4ECB-9770-9EEC91524CAE}" dt="2020-12-10T07:49:31.110" v="4703" actId="1076"/>
          <ac:spMkLst>
            <pc:docMk/>
            <pc:sldMk cId="1062295411" sldId="401"/>
            <ac:spMk id="23" creationId="{C4A1B614-75E0-4F43-8C6D-8AAD9D8E5B12}"/>
          </ac:spMkLst>
        </pc:spChg>
        <pc:spChg chg="add mod">
          <ac:chgData name="Calva, Francisco J" userId="c7c57295-4ae8-494e-85db-28ccd594e376" providerId="ADAL" clId="{81F9EBBD-8137-4ECB-9770-9EEC91524CAE}" dt="2020-12-10T07:50:26.204" v="4721" actId="14100"/>
          <ac:spMkLst>
            <pc:docMk/>
            <pc:sldMk cId="1062295411" sldId="401"/>
            <ac:spMk id="26" creationId="{220C52F9-D71E-4A0C-8601-18D07C9C05C7}"/>
          </ac:spMkLst>
        </pc:spChg>
        <pc:spChg chg="add mod">
          <ac:chgData name="Calva, Francisco J" userId="c7c57295-4ae8-494e-85db-28ccd594e376" providerId="ADAL" clId="{81F9EBBD-8137-4ECB-9770-9EEC91524CAE}" dt="2020-12-10T08:09:05.049" v="4792" actId="2711"/>
          <ac:spMkLst>
            <pc:docMk/>
            <pc:sldMk cId="1062295411" sldId="401"/>
            <ac:spMk id="29" creationId="{6D3F4BD9-B542-44F3-9CBF-B330970E3568}"/>
          </ac:spMkLst>
        </pc:spChg>
        <pc:spChg chg="add mod">
          <ac:chgData name="Calva, Francisco J" userId="c7c57295-4ae8-494e-85db-28ccd594e376" providerId="ADAL" clId="{81F9EBBD-8137-4ECB-9770-9EEC91524CAE}" dt="2020-12-10T07:52:02.277" v="4756" actId="1076"/>
          <ac:spMkLst>
            <pc:docMk/>
            <pc:sldMk cId="1062295411" sldId="401"/>
            <ac:spMk id="33" creationId="{56BE86AC-2324-4430-8CB6-F186071B1DCE}"/>
          </ac:spMkLst>
        </pc:spChg>
        <pc:spChg chg="add mod">
          <ac:chgData name="Calva, Francisco J" userId="c7c57295-4ae8-494e-85db-28ccd594e376" providerId="ADAL" clId="{81F9EBBD-8137-4ECB-9770-9EEC91524CAE}" dt="2020-12-10T07:52:45.721" v="4767" actId="14100"/>
          <ac:spMkLst>
            <pc:docMk/>
            <pc:sldMk cId="1062295411" sldId="401"/>
            <ac:spMk id="36" creationId="{B1D9149E-DB65-42C8-95E3-3BF29FCF889A}"/>
          </ac:spMkLst>
        </pc:spChg>
        <pc:picChg chg="add mod ord">
          <ac:chgData name="Calva, Francisco J" userId="c7c57295-4ae8-494e-85db-28ccd594e376" providerId="ADAL" clId="{81F9EBBD-8137-4ECB-9770-9EEC91524CAE}" dt="2020-12-10T07:46:49.097" v="4650" actId="1076"/>
          <ac:picMkLst>
            <pc:docMk/>
            <pc:sldMk cId="1062295411" sldId="401"/>
            <ac:picMk id="8" creationId="{1DBA20B5-1CCA-46D3-A1CA-18D585FB2C27}"/>
          </ac:picMkLst>
        </pc:picChg>
        <pc:picChg chg="add del mod">
          <ac:chgData name="Calva, Francisco J" userId="c7c57295-4ae8-494e-85db-28ccd594e376" providerId="ADAL" clId="{81F9EBBD-8137-4ECB-9770-9EEC91524CAE}" dt="2020-12-10T07:37:27.467" v="4626" actId="478"/>
          <ac:picMkLst>
            <pc:docMk/>
            <pc:sldMk cId="1062295411" sldId="401"/>
            <ac:picMk id="10" creationId="{8F9C9AC8-64BE-40C6-B2CC-B93C2E3EF099}"/>
          </ac:picMkLst>
        </pc:picChg>
        <pc:picChg chg="add mod">
          <ac:chgData name="Calva, Francisco J" userId="c7c57295-4ae8-494e-85db-28ccd594e376" providerId="ADAL" clId="{81F9EBBD-8137-4ECB-9770-9EEC91524CAE}" dt="2020-12-10T07:46:46.772" v="4649" actId="1076"/>
          <ac:picMkLst>
            <pc:docMk/>
            <pc:sldMk cId="1062295411" sldId="401"/>
            <ac:picMk id="12" creationId="{A6D97108-B2F5-490B-BAED-5BBA1DF9E276}"/>
          </ac:picMkLst>
        </pc:picChg>
        <pc:cxnChg chg="add del">
          <ac:chgData name="Calva, Francisco J" userId="c7c57295-4ae8-494e-85db-28ccd594e376" providerId="ADAL" clId="{81F9EBBD-8137-4ECB-9770-9EEC91524CAE}" dt="2020-12-10T07:47:16.673" v="4652" actId="478"/>
          <ac:cxnSpMkLst>
            <pc:docMk/>
            <pc:sldMk cId="1062295411" sldId="401"/>
            <ac:cxnSpMk id="14" creationId="{3B829F3B-9356-438B-91F0-542361DFEB75}"/>
          </ac:cxnSpMkLst>
        </pc:cxnChg>
        <pc:cxnChg chg="add mod">
          <ac:chgData name="Calva, Francisco J" userId="c7c57295-4ae8-494e-85db-28ccd594e376" providerId="ADAL" clId="{81F9EBBD-8137-4ECB-9770-9EEC91524CAE}" dt="2020-12-10T08:08:21.894" v="4785" actId="208"/>
          <ac:cxnSpMkLst>
            <pc:docMk/>
            <pc:sldMk cId="1062295411" sldId="401"/>
            <ac:cxnSpMk id="16" creationId="{E57B50E1-0848-4692-8ABE-3AB02AC8E446}"/>
          </ac:cxnSpMkLst>
        </pc:cxnChg>
        <pc:cxnChg chg="add mod">
          <ac:chgData name="Calva, Francisco J" userId="c7c57295-4ae8-494e-85db-28ccd594e376" providerId="ADAL" clId="{81F9EBBD-8137-4ECB-9770-9EEC91524CAE}" dt="2020-12-10T08:08:35.854" v="4791" actId="208"/>
          <ac:cxnSpMkLst>
            <pc:docMk/>
            <pc:sldMk cId="1062295411" sldId="401"/>
            <ac:cxnSpMk id="19" creationId="{CF813258-7FD5-41F6-951A-10C5E92B16F5}"/>
          </ac:cxnSpMkLst>
        </pc:cxnChg>
        <pc:cxnChg chg="add mod">
          <ac:chgData name="Calva, Francisco J" userId="c7c57295-4ae8-494e-85db-28ccd594e376" providerId="ADAL" clId="{81F9EBBD-8137-4ECB-9770-9EEC91524CAE}" dt="2020-12-10T08:08:24.050" v="4786" actId="208"/>
          <ac:cxnSpMkLst>
            <pc:docMk/>
            <pc:sldMk cId="1062295411" sldId="401"/>
            <ac:cxnSpMk id="22" creationId="{260CF87C-6EBA-49E2-8D59-16A46284477C}"/>
          </ac:cxnSpMkLst>
        </pc:cxnChg>
        <pc:cxnChg chg="add mod">
          <ac:chgData name="Calva, Francisco J" userId="c7c57295-4ae8-494e-85db-28ccd594e376" providerId="ADAL" clId="{81F9EBBD-8137-4ECB-9770-9EEC91524CAE}" dt="2020-12-10T08:08:26.470" v="4787" actId="208"/>
          <ac:cxnSpMkLst>
            <pc:docMk/>
            <pc:sldMk cId="1062295411" sldId="401"/>
            <ac:cxnSpMk id="25" creationId="{DE0D34AE-E064-4441-96C6-8E467C4A2F67}"/>
          </ac:cxnSpMkLst>
        </pc:cxnChg>
        <pc:cxnChg chg="add mod">
          <ac:chgData name="Calva, Francisco J" userId="c7c57295-4ae8-494e-85db-28ccd594e376" providerId="ADAL" clId="{81F9EBBD-8137-4ECB-9770-9EEC91524CAE}" dt="2020-12-10T08:08:28.778" v="4788" actId="208"/>
          <ac:cxnSpMkLst>
            <pc:docMk/>
            <pc:sldMk cId="1062295411" sldId="401"/>
            <ac:cxnSpMk id="28" creationId="{B137948E-7FB8-4623-A3A3-F0C3422D9D81}"/>
          </ac:cxnSpMkLst>
        </pc:cxnChg>
        <pc:cxnChg chg="add mod">
          <ac:chgData name="Calva, Francisco J" userId="c7c57295-4ae8-494e-85db-28ccd594e376" providerId="ADAL" clId="{81F9EBBD-8137-4ECB-9770-9EEC91524CAE}" dt="2020-12-10T08:08:31.096" v="4789" actId="208"/>
          <ac:cxnSpMkLst>
            <pc:docMk/>
            <pc:sldMk cId="1062295411" sldId="401"/>
            <ac:cxnSpMk id="32" creationId="{95E3CB81-F189-48F3-8DC7-5DCB2E28E2F7}"/>
          </ac:cxnSpMkLst>
        </pc:cxnChg>
        <pc:cxnChg chg="add mod">
          <ac:chgData name="Calva, Francisco J" userId="c7c57295-4ae8-494e-85db-28ccd594e376" providerId="ADAL" clId="{81F9EBBD-8137-4ECB-9770-9EEC91524CAE}" dt="2020-12-10T08:08:33.200" v="4790" actId="208"/>
          <ac:cxnSpMkLst>
            <pc:docMk/>
            <pc:sldMk cId="1062295411" sldId="401"/>
            <ac:cxnSpMk id="35" creationId="{54424076-E34B-43C1-AB02-6C259F53E53E}"/>
          </ac:cxnSpMkLst>
        </pc:cxnChg>
      </pc:sldChg>
      <pc:sldChg chg="addSp delSp modSp mod">
        <pc:chgData name="Calva, Francisco J" userId="c7c57295-4ae8-494e-85db-28ccd594e376" providerId="ADAL" clId="{81F9EBBD-8137-4ECB-9770-9EEC91524CAE}" dt="2020-12-11T01:40:32.122" v="5129" actId="14100"/>
        <pc:sldMkLst>
          <pc:docMk/>
          <pc:sldMk cId="3567350545" sldId="413"/>
        </pc:sldMkLst>
        <pc:picChg chg="del">
          <ac:chgData name="Calva, Francisco J" userId="c7c57295-4ae8-494e-85db-28ccd594e376" providerId="ADAL" clId="{81F9EBBD-8137-4ECB-9770-9EEC91524CAE}" dt="2020-12-11T01:40:21.633" v="5124" actId="478"/>
          <ac:picMkLst>
            <pc:docMk/>
            <pc:sldMk cId="3567350545" sldId="413"/>
            <ac:picMk id="7" creationId="{3562D8F5-10DE-4DF0-A06A-81C3B0642CE9}"/>
          </ac:picMkLst>
        </pc:picChg>
        <pc:picChg chg="del">
          <ac:chgData name="Calva, Francisco J" userId="c7c57295-4ae8-494e-85db-28ccd594e376" providerId="ADAL" clId="{81F9EBBD-8137-4ECB-9770-9EEC91524CAE}" dt="2020-12-11T01:38:09.919" v="5118" actId="478"/>
          <ac:picMkLst>
            <pc:docMk/>
            <pc:sldMk cId="3567350545" sldId="413"/>
            <ac:picMk id="8" creationId="{57CD9FC5-5974-472A-A0D7-2928CF833520}"/>
          </ac:picMkLst>
        </pc:picChg>
        <pc:picChg chg="add mod">
          <ac:chgData name="Calva, Francisco J" userId="c7c57295-4ae8-494e-85db-28ccd594e376" providerId="ADAL" clId="{81F9EBBD-8137-4ECB-9770-9EEC91524CAE}" dt="2020-12-11T01:38:18.866" v="5121" actId="1076"/>
          <ac:picMkLst>
            <pc:docMk/>
            <pc:sldMk cId="3567350545" sldId="413"/>
            <ac:picMk id="9" creationId="{BAFEE367-4550-4A4D-9EA8-2165618E90B0}"/>
          </ac:picMkLst>
        </pc:picChg>
        <pc:picChg chg="add mod">
          <ac:chgData name="Calva, Francisco J" userId="c7c57295-4ae8-494e-85db-28ccd594e376" providerId="ADAL" clId="{81F9EBBD-8137-4ECB-9770-9EEC91524CAE}" dt="2020-12-11T01:40:32.122" v="5129" actId="14100"/>
          <ac:picMkLst>
            <pc:docMk/>
            <pc:sldMk cId="3567350545" sldId="413"/>
            <ac:picMk id="13" creationId="{0E3123ED-300F-486E-A001-38AD3D34FCCF}"/>
          </ac:picMkLst>
        </pc:picChg>
        <pc:cxnChg chg="del">
          <ac:chgData name="Calva, Francisco J" userId="c7c57295-4ae8-494e-85db-28ccd594e376" providerId="ADAL" clId="{81F9EBBD-8137-4ECB-9770-9EEC91524CAE}" dt="2020-12-11T01:38:24.006" v="5123" actId="478"/>
          <ac:cxnSpMkLst>
            <pc:docMk/>
            <pc:sldMk cId="3567350545" sldId="413"/>
            <ac:cxnSpMk id="10" creationId="{315EFD4D-61BA-45F6-9B63-40B427F8EB80}"/>
          </ac:cxnSpMkLst>
        </pc:cxnChg>
        <pc:cxnChg chg="del">
          <ac:chgData name="Calva, Francisco J" userId="c7c57295-4ae8-494e-85db-28ccd594e376" providerId="ADAL" clId="{81F9EBBD-8137-4ECB-9770-9EEC91524CAE}" dt="2020-12-11T01:38:22.521" v="5122" actId="478"/>
          <ac:cxnSpMkLst>
            <pc:docMk/>
            <pc:sldMk cId="3567350545" sldId="413"/>
            <ac:cxnSpMk id="17" creationId="{63B92FB9-6E5D-412A-B671-41E97D9AA000}"/>
          </ac:cxnSpMkLst>
        </pc:cxnChg>
      </pc:sldChg>
      <pc:sldChg chg="modSp add mod">
        <pc:chgData name="Calva, Francisco J" userId="c7c57295-4ae8-494e-85db-28ccd594e376" providerId="ADAL" clId="{81F9EBBD-8137-4ECB-9770-9EEC91524CAE}" dt="2020-12-11T01:17:25.856" v="5026" actId="115"/>
        <pc:sldMkLst>
          <pc:docMk/>
          <pc:sldMk cId="1182285887" sldId="414"/>
        </pc:sldMkLst>
        <pc:spChg chg="mod">
          <ac:chgData name="Calva, Francisco J" userId="c7c57295-4ae8-494e-85db-28ccd594e376" providerId="ADAL" clId="{81F9EBBD-8137-4ECB-9770-9EEC91524CAE}" dt="2020-12-11T01:17:25.856" v="5026" actId="115"/>
          <ac:spMkLst>
            <pc:docMk/>
            <pc:sldMk cId="1182285887" sldId="414"/>
            <ac:spMk id="3" creationId="{D5BE43E2-4068-4B9C-971F-78BDB881D07D}"/>
          </ac:spMkLst>
        </pc:spChg>
      </pc:sldChg>
      <pc:sldChg chg="addSp delSp modSp new mod">
        <pc:chgData name="Calva, Francisco J" userId="c7c57295-4ae8-494e-85db-28ccd594e376" providerId="ADAL" clId="{81F9EBBD-8137-4ECB-9770-9EEC91524CAE}" dt="2020-12-11T02:02:20.658" v="5306" actId="1076"/>
        <pc:sldMkLst>
          <pc:docMk/>
          <pc:sldMk cId="3397489494" sldId="415"/>
        </pc:sldMkLst>
        <pc:spChg chg="mod">
          <ac:chgData name="Calva, Francisco J" userId="c7c57295-4ae8-494e-85db-28ccd594e376" providerId="ADAL" clId="{81F9EBBD-8137-4ECB-9770-9EEC91524CAE}" dt="2020-12-11T01:54:57.597" v="5153" actId="20577"/>
          <ac:spMkLst>
            <pc:docMk/>
            <pc:sldMk cId="3397489494" sldId="415"/>
            <ac:spMk id="2" creationId="{7A6213BE-9E66-4BF1-B30E-8387153A0E41}"/>
          </ac:spMkLst>
        </pc:spChg>
        <pc:spChg chg="del">
          <ac:chgData name="Calva, Francisco J" userId="c7c57295-4ae8-494e-85db-28ccd594e376" providerId="ADAL" clId="{81F9EBBD-8137-4ECB-9770-9EEC91524CAE}" dt="2020-12-11T01:55:08.309" v="5154"/>
          <ac:spMkLst>
            <pc:docMk/>
            <pc:sldMk cId="3397489494" sldId="415"/>
            <ac:spMk id="3" creationId="{516E8785-FE56-4487-8132-CC4FE624C967}"/>
          </ac:spMkLst>
        </pc:spChg>
        <pc:spChg chg="add del mod">
          <ac:chgData name="Calva, Francisco J" userId="c7c57295-4ae8-494e-85db-28ccd594e376" providerId="ADAL" clId="{81F9EBBD-8137-4ECB-9770-9EEC91524CAE}" dt="2020-12-11T02:01:01.137" v="5276" actId="478"/>
          <ac:spMkLst>
            <pc:docMk/>
            <pc:sldMk cId="3397489494" sldId="415"/>
            <ac:spMk id="9" creationId="{A39173F4-08C8-4CE4-813E-3F50928DE105}"/>
          </ac:spMkLst>
        </pc:spChg>
        <pc:spChg chg="add mod">
          <ac:chgData name="Calva, Francisco J" userId="c7c57295-4ae8-494e-85db-28ccd594e376" providerId="ADAL" clId="{81F9EBBD-8137-4ECB-9770-9EEC91524CAE}" dt="2020-12-11T02:02:20.658" v="5306" actId="1076"/>
          <ac:spMkLst>
            <pc:docMk/>
            <pc:sldMk cId="3397489494" sldId="415"/>
            <ac:spMk id="11" creationId="{523D620F-098A-492C-AF19-0BB30250BE8E}"/>
          </ac:spMkLst>
        </pc:spChg>
        <pc:graphicFrameChg chg="add mod">
          <ac:chgData name="Calva, Francisco J" userId="c7c57295-4ae8-494e-85db-28ccd594e376" providerId="ADAL" clId="{81F9EBBD-8137-4ECB-9770-9EEC91524CAE}" dt="2020-12-11T02:02:11.832" v="5305" actId="1076"/>
          <ac:graphicFrameMkLst>
            <pc:docMk/>
            <pc:sldMk cId="3397489494" sldId="415"/>
            <ac:graphicFrameMk id="8" creationId="{82BBB392-D758-440F-90B1-FA89010FF47D}"/>
          </ac:graphicFrameMkLst>
        </pc:graphicFrameChg>
        <pc:picChg chg="add del mod">
          <ac:chgData name="Calva, Francisco J" userId="c7c57295-4ae8-494e-85db-28ccd594e376" providerId="ADAL" clId="{81F9EBBD-8137-4ECB-9770-9EEC91524CAE}" dt="2020-12-11T02:00:41.282" v="5260" actId="478"/>
          <ac:picMkLst>
            <pc:docMk/>
            <pc:sldMk cId="3397489494" sldId="415"/>
            <ac:picMk id="7" creationId="{623290D0-3271-4E2E-BE1D-B64C6BAE0FBC}"/>
          </ac:picMkLst>
        </pc:picChg>
        <pc:picChg chg="add mod">
          <ac:chgData name="Calva, Francisco J" userId="c7c57295-4ae8-494e-85db-28ccd594e376" providerId="ADAL" clId="{81F9EBBD-8137-4ECB-9770-9EEC91524CAE}" dt="2020-12-11T02:02:02.648" v="5304" actId="1076"/>
          <ac:picMkLst>
            <pc:docMk/>
            <pc:sldMk cId="3397489494" sldId="415"/>
            <ac:picMk id="13" creationId="{635A4B0F-E1FF-4B7D-8BAB-976ADA90DE67}"/>
          </ac:picMkLst>
        </pc:picChg>
      </pc:sldChg>
    </pc:docChg>
  </pc:docChgLst>
  <pc:docChgLst>
    <pc:chgData name="Hector" userId="5b50ca4c-1ae4-482b-bf46-9337bb0ff1e7" providerId="ADAL" clId="{4C127D0C-745E-4ADD-AA47-218ED90E5A94}"/>
    <pc:docChg chg="undo redo custSel addSld delSld modSld sldOrd">
      <pc:chgData name="Hector" userId="5b50ca4c-1ae4-482b-bf46-9337bb0ff1e7" providerId="ADAL" clId="{4C127D0C-745E-4ADD-AA47-218ED90E5A94}" dt="2020-12-14T01:39:57.679" v="8209" actId="1076"/>
      <pc:docMkLst>
        <pc:docMk/>
      </pc:docMkLst>
      <pc:sldChg chg="addSp delSp modSp mod">
        <pc:chgData name="Hector" userId="5b50ca4c-1ae4-482b-bf46-9337bb0ff1e7" providerId="ADAL" clId="{4C127D0C-745E-4ADD-AA47-218ED90E5A94}" dt="2020-12-04T06:09:39.987" v="659" actId="20577"/>
        <pc:sldMkLst>
          <pc:docMk/>
          <pc:sldMk cId="2584162106" sldId="278"/>
        </pc:sldMkLst>
        <pc:spChg chg="del">
          <ac:chgData name="Hector" userId="5b50ca4c-1ae4-482b-bf46-9337bb0ff1e7" providerId="ADAL" clId="{4C127D0C-745E-4ADD-AA47-218ED90E5A94}" dt="2020-12-04T05:42:55.874" v="0" actId="3680"/>
          <ac:spMkLst>
            <pc:docMk/>
            <pc:sldMk cId="2584162106" sldId="278"/>
            <ac:spMk id="3" creationId="{036A0D4B-BAB3-4C9D-AF02-3AA387AF3108}"/>
          </ac:spMkLst>
        </pc:spChg>
        <pc:graphicFrameChg chg="add mod ord modGraphic">
          <ac:chgData name="Hector" userId="5b50ca4c-1ae4-482b-bf46-9337bb0ff1e7" providerId="ADAL" clId="{4C127D0C-745E-4ADD-AA47-218ED90E5A94}" dt="2020-12-04T06:09:39.987" v="659" actId="20577"/>
          <ac:graphicFrameMkLst>
            <pc:docMk/>
            <pc:sldMk cId="2584162106" sldId="278"/>
            <ac:graphicFrameMk id="7" creationId="{BC4C0C7C-2A0D-4493-BCD1-6E9018A72E9E}"/>
          </ac:graphicFrameMkLst>
        </pc:graphicFrameChg>
      </pc:sldChg>
      <pc:sldChg chg="addSp delSp modSp del mod">
        <pc:chgData name="Hector" userId="5b50ca4c-1ae4-482b-bf46-9337bb0ff1e7" providerId="ADAL" clId="{4C127D0C-745E-4ADD-AA47-218ED90E5A94}" dt="2020-12-04T06:30:34.475" v="913" actId="47"/>
        <pc:sldMkLst>
          <pc:docMk/>
          <pc:sldMk cId="1363132346" sldId="279"/>
        </pc:sldMkLst>
        <pc:spChg chg="mod">
          <ac:chgData name="Hector" userId="5b50ca4c-1ae4-482b-bf46-9337bb0ff1e7" providerId="ADAL" clId="{4C127D0C-745E-4ADD-AA47-218ED90E5A94}" dt="2020-12-04T06:29:19.139" v="890" actId="20577"/>
          <ac:spMkLst>
            <pc:docMk/>
            <pc:sldMk cId="1363132346" sldId="279"/>
            <ac:spMk id="2" creationId="{2EFDCC15-448B-49F5-BA5C-FA0281234B05}"/>
          </ac:spMkLst>
        </pc:spChg>
        <pc:spChg chg="del">
          <ac:chgData name="Hector" userId="5b50ca4c-1ae4-482b-bf46-9337bb0ff1e7" providerId="ADAL" clId="{4C127D0C-745E-4ADD-AA47-218ED90E5A94}" dt="2020-12-04T06:29:24.558" v="891"/>
          <ac:spMkLst>
            <pc:docMk/>
            <pc:sldMk cId="1363132346" sldId="279"/>
            <ac:spMk id="3" creationId="{71820B92-732F-4E01-A793-84FC5B4A2921}"/>
          </ac:spMkLst>
        </pc:spChg>
        <pc:picChg chg="add mod">
          <ac:chgData name="Hector" userId="5b50ca4c-1ae4-482b-bf46-9337bb0ff1e7" providerId="ADAL" clId="{4C127D0C-745E-4ADD-AA47-218ED90E5A94}" dt="2020-12-04T06:30:03.187" v="897" actId="1076"/>
          <ac:picMkLst>
            <pc:docMk/>
            <pc:sldMk cId="1363132346" sldId="279"/>
            <ac:picMk id="7" creationId="{8D505F29-9006-474A-AFF8-DB49B759D3EE}"/>
          </ac:picMkLst>
        </pc:picChg>
      </pc:sldChg>
      <pc:sldChg chg="addSp modSp mod">
        <pc:chgData name="Hector" userId="5b50ca4c-1ae4-482b-bf46-9337bb0ff1e7" providerId="ADAL" clId="{4C127D0C-745E-4ADD-AA47-218ED90E5A94}" dt="2020-12-13T11:02:53.651" v="8167" actId="1036"/>
        <pc:sldMkLst>
          <pc:docMk/>
          <pc:sldMk cId="975458700" sldId="281"/>
        </pc:sldMkLst>
        <pc:spChg chg="mod">
          <ac:chgData name="Hector" userId="5b50ca4c-1ae4-482b-bf46-9337bb0ff1e7" providerId="ADAL" clId="{4C127D0C-745E-4ADD-AA47-218ED90E5A94}" dt="2020-12-04T06:32:02.655" v="984" actId="20577"/>
          <ac:spMkLst>
            <pc:docMk/>
            <pc:sldMk cId="975458700" sldId="281"/>
            <ac:spMk id="2" creationId="{40FB6559-6FAB-48AF-8FBF-02BDF2C9A29D}"/>
          </ac:spMkLst>
        </pc:spChg>
        <pc:spChg chg="mod">
          <ac:chgData name="Hector" userId="5b50ca4c-1ae4-482b-bf46-9337bb0ff1e7" providerId="ADAL" clId="{4C127D0C-745E-4ADD-AA47-218ED90E5A94}" dt="2020-12-04T10:07:18.732" v="2341" actId="20577"/>
          <ac:spMkLst>
            <pc:docMk/>
            <pc:sldMk cId="975458700" sldId="281"/>
            <ac:spMk id="3" creationId="{4BDE303A-D350-4D77-B097-04066B1FDA25}"/>
          </ac:spMkLst>
        </pc:spChg>
        <pc:spChg chg="mod">
          <ac:chgData name="Hector" userId="5b50ca4c-1ae4-482b-bf46-9337bb0ff1e7" providerId="ADAL" clId="{4C127D0C-745E-4ADD-AA47-218ED90E5A94}" dt="2020-12-09T13:11:45.471" v="6593" actId="1076"/>
          <ac:spMkLst>
            <pc:docMk/>
            <pc:sldMk cId="975458700" sldId="281"/>
            <ac:spMk id="9" creationId="{5B31557A-5503-4043-BDC2-CCFFA8F960EB}"/>
          </ac:spMkLst>
        </pc:spChg>
        <pc:spChg chg="mod">
          <ac:chgData name="Hector" userId="5b50ca4c-1ae4-482b-bf46-9337bb0ff1e7" providerId="ADAL" clId="{4C127D0C-745E-4ADD-AA47-218ED90E5A94}" dt="2020-12-13T10:58:52.140" v="8164" actId="20577"/>
          <ac:spMkLst>
            <pc:docMk/>
            <pc:sldMk cId="975458700" sldId="281"/>
            <ac:spMk id="12" creationId="{45500D70-9547-4589-9628-A0C0D94F7EF9}"/>
          </ac:spMkLst>
        </pc:spChg>
        <pc:graphicFrameChg chg="mod">
          <ac:chgData name="Hector" userId="5b50ca4c-1ae4-482b-bf46-9337bb0ff1e7" providerId="ADAL" clId="{4C127D0C-745E-4ADD-AA47-218ED90E5A94}" dt="2020-12-09T13:12:07.571" v="6597" actId="1076"/>
          <ac:graphicFrameMkLst>
            <pc:docMk/>
            <pc:sldMk cId="975458700" sldId="281"/>
            <ac:graphicFrameMk id="11" creationId="{8511A930-9873-4B80-A5F6-BEF4E3C20CE2}"/>
          </ac:graphicFrameMkLst>
        </pc:graphicFrameChg>
        <pc:graphicFrameChg chg="add mod modGraphic">
          <ac:chgData name="Hector" userId="5b50ca4c-1ae4-482b-bf46-9337bb0ff1e7" providerId="ADAL" clId="{4C127D0C-745E-4ADD-AA47-218ED90E5A94}" dt="2020-12-13T11:02:53.651" v="8167" actId="1036"/>
          <ac:graphicFrameMkLst>
            <pc:docMk/>
            <pc:sldMk cId="975458700" sldId="281"/>
            <ac:graphicFrameMk id="13" creationId="{C1736A43-AF0B-4BA3-ABCB-B458E451D287}"/>
          </ac:graphicFrameMkLst>
        </pc:graphicFrameChg>
        <pc:picChg chg="mod">
          <ac:chgData name="Hector" userId="5b50ca4c-1ae4-482b-bf46-9337bb0ff1e7" providerId="ADAL" clId="{4C127D0C-745E-4ADD-AA47-218ED90E5A94}" dt="2020-12-09T13:13:50.233" v="6603" actId="1076"/>
          <ac:picMkLst>
            <pc:docMk/>
            <pc:sldMk cId="975458700" sldId="281"/>
            <ac:picMk id="3" creationId="{21609A12-F854-478B-BDA8-BEB29A841E46}"/>
          </ac:picMkLst>
        </pc:picChg>
        <pc:picChg chg="mod">
          <ac:chgData name="Hector" userId="5b50ca4c-1ae4-482b-bf46-9337bb0ff1e7" providerId="ADAL" clId="{4C127D0C-745E-4ADD-AA47-218ED90E5A94}" dt="2020-12-13T10:58:35.293" v="8136" actId="1076"/>
          <ac:picMkLst>
            <pc:docMk/>
            <pc:sldMk cId="975458700" sldId="281"/>
            <ac:picMk id="8" creationId="{B4749B84-FACA-4472-8D4C-9A6130D2364D}"/>
          </ac:picMkLst>
        </pc:picChg>
      </pc:sldChg>
      <pc:sldChg chg="delSp modSp del mod">
        <pc:chgData name="Hector" userId="5b50ca4c-1ae4-482b-bf46-9337bb0ff1e7" providerId="ADAL" clId="{4C127D0C-745E-4ADD-AA47-218ED90E5A94}" dt="2020-12-09T13:46:48.481" v="6884" actId="2696"/>
        <pc:sldMkLst>
          <pc:docMk/>
          <pc:sldMk cId="2711321893" sldId="282"/>
        </pc:sldMkLst>
        <pc:spChg chg="mod">
          <ac:chgData name="Hector" userId="5b50ca4c-1ae4-482b-bf46-9337bb0ff1e7" providerId="ADAL" clId="{4C127D0C-745E-4ADD-AA47-218ED90E5A94}" dt="2020-12-08T12:20:20.802" v="6463" actId="20577"/>
          <ac:spMkLst>
            <pc:docMk/>
            <pc:sldMk cId="2711321893" sldId="282"/>
            <ac:spMk id="2" creationId="{86E00B74-7D70-49FE-AAB2-9E79F04D0F74}"/>
          </ac:spMkLst>
        </pc:spChg>
        <pc:spChg chg="mod">
          <ac:chgData name="Hector" userId="5b50ca4c-1ae4-482b-bf46-9337bb0ff1e7" providerId="ADAL" clId="{4C127D0C-745E-4ADD-AA47-218ED90E5A94}" dt="2020-12-08T10:56:16.870" v="4892" actId="20577"/>
          <ac:spMkLst>
            <pc:docMk/>
            <pc:sldMk cId="2711321893" sldId="282"/>
            <ac:spMk id="3" creationId="{414137B7-A251-4E24-BB6F-732E4B66F27A}"/>
          </ac:spMkLst>
        </pc:spChg>
        <pc:picChg chg="del">
          <ac:chgData name="Hector" userId="5b50ca4c-1ae4-482b-bf46-9337bb0ff1e7" providerId="ADAL" clId="{4C127D0C-745E-4ADD-AA47-218ED90E5A94}" dt="2020-12-08T10:56:46.632" v="4893" actId="478"/>
          <ac:picMkLst>
            <pc:docMk/>
            <pc:sldMk cId="2711321893" sldId="282"/>
            <ac:picMk id="7" creationId="{B69E1A87-378C-4CA2-96B8-86E36034AE3F}"/>
          </ac:picMkLst>
        </pc:picChg>
        <pc:picChg chg="del">
          <ac:chgData name="Hector" userId="5b50ca4c-1ae4-482b-bf46-9337bb0ff1e7" providerId="ADAL" clId="{4C127D0C-745E-4ADD-AA47-218ED90E5A94}" dt="2020-12-08T10:56:49.966" v="4894" actId="478"/>
          <ac:picMkLst>
            <pc:docMk/>
            <pc:sldMk cId="2711321893" sldId="282"/>
            <ac:picMk id="8" creationId="{8498E655-AE31-4470-AE77-2206CB4645F0}"/>
          </ac:picMkLst>
        </pc:picChg>
      </pc:sldChg>
      <pc:sldChg chg="del">
        <pc:chgData name="Hector" userId="5b50ca4c-1ae4-482b-bf46-9337bb0ff1e7" providerId="ADAL" clId="{4C127D0C-745E-4ADD-AA47-218ED90E5A94}" dt="2020-12-08T12:24:02.755" v="6466" actId="2696"/>
        <pc:sldMkLst>
          <pc:docMk/>
          <pc:sldMk cId="2371518349" sldId="283"/>
        </pc:sldMkLst>
      </pc:sldChg>
      <pc:sldChg chg="addSp modSp mod">
        <pc:chgData name="Hector" userId="5b50ca4c-1ae4-482b-bf46-9337bb0ff1e7" providerId="ADAL" clId="{4C127D0C-745E-4ADD-AA47-218ED90E5A94}" dt="2020-12-09T14:03:45.793" v="6899" actId="14100"/>
        <pc:sldMkLst>
          <pc:docMk/>
          <pc:sldMk cId="594408651" sldId="284"/>
        </pc:sldMkLst>
        <pc:spChg chg="mod">
          <ac:chgData name="Hector" userId="5b50ca4c-1ae4-482b-bf46-9337bb0ff1e7" providerId="ADAL" clId="{4C127D0C-745E-4ADD-AA47-218ED90E5A94}" dt="2020-12-08T12:32:03.355" v="6583" actId="5793"/>
          <ac:spMkLst>
            <pc:docMk/>
            <pc:sldMk cId="594408651" sldId="284"/>
            <ac:spMk id="3" creationId="{A6094232-94A0-4260-B955-83CB5470CA82}"/>
          </ac:spMkLst>
        </pc:spChg>
        <pc:spChg chg="add mod">
          <ac:chgData name="Hector" userId="5b50ca4c-1ae4-482b-bf46-9337bb0ff1e7" providerId="ADAL" clId="{4C127D0C-745E-4ADD-AA47-218ED90E5A94}" dt="2020-12-05T11:46:28.159" v="4008" actId="1076"/>
          <ac:spMkLst>
            <pc:docMk/>
            <pc:sldMk cId="594408651" sldId="284"/>
            <ac:spMk id="7" creationId="{A7BEDCC5-AB63-4B06-A6ED-0F063471CC54}"/>
          </ac:spMkLst>
        </pc:spChg>
        <pc:picChg chg="add mod">
          <ac:chgData name="Hector" userId="5b50ca4c-1ae4-482b-bf46-9337bb0ff1e7" providerId="ADAL" clId="{4C127D0C-745E-4ADD-AA47-218ED90E5A94}" dt="2020-12-09T14:03:45.793" v="6899" actId="14100"/>
          <ac:picMkLst>
            <pc:docMk/>
            <pc:sldMk cId="594408651" sldId="284"/>
            <ac:picMk id="2050" creationId="{9C941DA0-F2CB-4E42-8E15-BD31E3A5F652}"/>
          </ac:picMkLst>
        </pc:picChg>
      </pc:sldChg>
      <pc:sldChg chg="addSp delSp modSp del mod">
        <pc:chgData name="Hector" userId="5b50ca4c-1ae4-482b-bf46-9337bb0ff1e7" providerId="ADAL" clId="{4C127D0C-745E-4ADD-AA47-218ED90E5A94}" dt="2020-12-09T14:02:12.886" v="6897" actId="47"/>
        <pc:sldMkLst>
          <pc:docMk/>
          <pc:sldMk cId="910388755" sldId="285"/>
        </pc:sldMkLst>
        <pc:spChg chg="mod">
          <ac:chgData name="Hector" userId="5b50ca4c-1ae4-482b-bf46-9337bb0ff1e7" providerId="ADAL" clId="{4C127D0C-745E-4ADD-AA47-218ED90E5A94}" dt="2020-12-05T11:51:06.058" v="4120" actId="20577"/>
          <ac:spMkLst>
            <pc:docMk/>
            <pc:sldMk cId="910388755" sldId="285"/>
            <ac:spMk id="2" creationId="{4A3B010A-3095-4D37-9DEA-4BD93BEE2A47}"/>
          </ac:spMkLst>
        </pc:spChg>
        <pc:spChg chg="mod">
          <ac:chgData name="Hector" userId="5b50ca4c-1ae4-482b-bf46-9337bb0ff1e7" providerId="ADAL" clId="{4C127D0C-745E-4ADD-AA47-218ED90E5A94}" dt="2020-12-09T13:56:11.970" v="6896" actId="20577"/>
          <ac:spMkLst>
            <pc:docMk/>
            <pc:sldMk cId="910388755" sldId="285"/>
            <ac:spMk id="3" creationId="{C0E8C3EA-1C81-477F-B792-78948E55F5A4}"/>
          </ac:spMkLst>
        </pc:spChg>
        <pc:graphicFrameChg chg="add mod modGraphic">
          <ac:chgData name="Hector" userId="5b50ca4c-1ae4-482b-bf46-9337bb0ff1e7" providerId="ADAL" clId="{4C127D0C-745E-4ADD-AA47-218ED90E5A94}" dt="2020-12-08T12:23:14.125" v="6465" actId="1076"/>
          <ac:graphicFrameMkLst>
            <pc:docMk/>
            <pc:sldMk cId="910388755" sldId="285"/>
            <ac:graphicFrameMk id="7" creationId="{A5D0F8B5-2DB4-4AAF-A374-EC93F5F4C617}"/>
          </ac:graphicFrameMkLst>
        </pc:graphicFrameChg>
        <pc:picChg chg="add del mod">
          <ac:chgData name="Hector" userId="5b50ca4c-1ae4-482b-bf46-9337bb0ff1e7" providerId="ADAL" clId="{4C127D0C-745E-4ADD-AA47-218ED90E5A94}" dt="2020-12-08T12:23:05.042" v="6464" actId="478"/>
          <ac:picMkLst>
            <pc:docMk/>
            <pc:sldMk cId="910388755" sldId="285"/>
            <ac:picMk id="3074" creationId="{958D5E9E-689E-4257-8CDB-A5E3C4DD541E}"/>
          </ac:picMkLst>
        </pc:picChg>
      </pc:sldChg>
      <pc:sldChg chg="modSp mod">
        <pc:chgData name="Hector" userId="5b50ca4c-1ae4-482b-bf46-9337bb0ff1e7" providerId="ADAL" clId="{4C127D0C-745E-4ADD-AA47-218ED90E5A94}" dt="2020-12-04T06:17:03.501" v="868" actId="21"/>
        <pc:sldMkLst>
          <pc:docMk/>
          <pc:sldMk cId="3456290186" sldId="298"/>
        </pc:sldMkLst>
        <pc:graphicFrameChg chg="mod modGraphic">
          <ac:chgData name="Hector" userId="5b50ca4c-1ae4-482b-bf46-9337bb0ff1e7" providerId="ADAL" clId="{4C127D0C-745E-4ADD-AA47-218ED90E5A94}" dt="2020-12-04T06:17:03.501" v="868" actId="21"/>
          <ac:graphicFrameMkLst>
            <pc:docMk/>
            <pc:sldMk cId="3456290186" sldId="298"/>
            <ac:graphicFrameMk id="7" creationId="{BC4C0C7C-2A0D-4493-BCD1-6E9018A72E9E}"/>
          </ac:graphicFrameMkLst>
        </pc:graphicFrameChg>
      </pc:sldChg>
      <pc:sldChg chg="addSp modSp new del mod ord">
        <pc:chgData name="Hector" userId="5b50ca4c-1ae4-482b-bf46-9337bb0ff1e7" providerId="ADAL" clId="{4C127D0C-745E-4ADD-AA47-218ED90E5A94}" dt="2020-12-09T13:43:08.607" v="6879" actId="47"/>
        <pc:sldMkLst>
          <pc:docMk/>
          <pc:sldMk cId="1589524783" sldId="306"/>
        </pc:sldMkLst>
        <pc:spChg chg="mod">
          <ac:chgData name="Hector" userId="5b50ca4c-1ae4-482b-bf46-9337bb0ff1e7" providerId="ADAL" clId="{4C127D0C-745E-4ADD-AA47-218ED90E5A94}" dt="2020-12-05T12:07:21.253" v="4390" actId="20577"/>
          <ac:spMkLst>
            <pc:docMk/>
            <pc:sldMk cId="1589524783" sldId="306"/>
            <ac:spMk id="2" creationId="{08921C94-FD16-41A2-BA47-070B84571878}"/>
          </ac:spMkLst>
        </pc:spChg>
        <pc:spChg chg="mod">
          <ac:chgData name="Hector" userId="5b50ca4c-1ae4-482b-bf46-9337bb0ff1e7" providerId="ADAL" clId="{4C127D0C-745E-4ADD-AA47-218ED90E5A94}" dt="2020-12-05T12:07:23.005" v="4391" actId="1076"/>
          <ac:spMkLst>
            <pc:docMk/>
            <pc:sldMk cId="1589524783" sldId="306"/>
            <ac:spMk id="3" creationId="{E7BA0B94-6FD8-448F-A137-E4F553C3AF95}"/>
          </ac:spMkLst>
        </pc:spChg>
        <pc:picChg chg="add mod">
          <ac:chgData name="Hector" userId="5b50ca4c-1ae4-482b-bf46-9337bb0ff1e7" providerId="ADAL" clId="{4C127D0C-745E-4ADD-AA47-218ED90E5A94}" dt="2020-12-04T09:28:25.370" v="1491" actId="1076"/>
          <ac:picMkLst>
            <pc:docMk/>
            <pc:sldMk cId="1589524783" sldId="306"/>
            <ac:picMk id="7" creationId="{9297BFB9-A98C-4EDD-BDEF-BAE882E6BF5F}"/>
          </ac:picMkLst>
        </pc:picChg>
      </pc:sldChg>
      <pc:sldChg chg="modSp new mod">
        <pc:chgData name="Hector" userId="5b50ca4c-1ae4-482b-bf46-9337bb0ff1e7" providerId="ADAL" clId="{4C127D0C-745E-4ADD-AA47-218ED90E5A94}" dt="2020-12-04T06:30:52.235" v="931" actId="20577"/>
        <pc:sldMkLst>
          <pc:docMk/>
          <pc:sldMk cId="3935548868" sldId="307"/>
        </pc:sldMkLst>
        <pc:spChg chg="mod">
          <ac:chgData name="Hector" userId="5b50ca4c-1ae4-482b-bf46-9337bb0ff1e7" providerId="ADAL" clId="{4C127D0C-745E-4ADD-AA47-218ED90E5A94}" dt="2020-12-04T06:30:52.235" v="931" actId="20577"/>
          <ac:spMkLst>
            <pc:docMk/>
            <pc:sldMk cId="3935548868" sldId="307"/>
            <ac:spMk id="2" creationId="{9872C30F-289F-4716-9481-8661969266FF}"/>
          </ac:spMkLst>
        </pc:spChg>
      </pc:sldChg>
      <pc:sldChg chg="addSp delSp modSp mod">
        <pc:chgData name="Hector" userId="5b50ca4c-1ae4-482b-bf46-9337bb0ff1e7" providerId="ADAL" clId="{4C127D0C-745E-4ADD-AA47-218ED90E5A94}" dt="2020-12-14T01:39:57.679" v="8209" actId="1076"/>
        <pc:sldMkLst>
          <pc:docMk/>
          <pc:sldMk cId="3920652251" sldId="308"/>
        </pc:sldMkLst>
        <pc:spChg chg="mod">
          <ac:chgData name="Hector" userId="5b50ca4c-1ae4-482b-bf46-9337bb0ff1e7" providerId="ADAL" clId="{4C127D0C-745E-4ADD-AA47-218ED90E5A94}" dt="2020-12-14T01:38:10.201" v="8194" actId="14100"/>
          <ac:spMkLst>
            <pc:docMk/>
            <pc:sldMk cId="3920652251" sldId="308"/>
            <ac:spMk id="7" creationId="{E1EEFD11-54F6-4A78-826F-108C84D6872C}"/>
          </ac:spMkLst>
        </pc:spChg>
        <pc:spChg chg="mod">
          <ac:chgData name="Hector" userId="5b50ca4c-1ae4-482b-bf46-9337bb0ff1e7" providerId="ADAL" clId="{4C127D0C-745E-4ADD-AA47-218ED90E5A94}" dt="2020-12-14T01:38:58.859" v="8202" actId="1076"/>
          <ac:spMkLst>
            <pc:docMk/>
            <pc:sldMk cId="3920652251" sldId="308"/>
            <ac:spMk id="8" creationId="{9D4A9D97-96C5-4056-8B51-D3D3E4E70054}"/>
          </ac:spMkLst>
        </pc:spChg>
        <pc:spChg chg="add del mod">
          <ac:chgData name="Hector" userId="5b50ca4c-1ae4-482b-bf46-9337bb0ff1e7" providerId="ADAL" clId="{4C127D0C-745E-4ADD-AA47-218ED90E5A94}" dt="2020-12-09T13:37:56.309" v="6853" actId="478"/>
          <ac:spMkLst>
            <pc:docMk/>
            <pc:sldMk cId="3920652251" sldId="308"/>
            <ac:spMk id="13" creationId="{1EEF4C67-41CB-47AA-B7D7-72FF5842CE25}"/>
          </ac:spMkLst>
        </pc:spChg>
        <pc:spChg chg="add del mod ord">
          <ac:chgData name="Hector" userId="5b50ca4c-1ae4-482b-bf46-9337bb0ff1e7" providerId="ADAL" clId="{4C127D0C-745E-4ADD-AA47-218ED90E5A94}" dt="2020-12-09T13:41:57.671" v="6876" actId="21"/>
          <ac:spMkLst>
            <pc:docMk/>
            <pc:sldMk cId="3920652251" sldId="308"/>
            <ac:spMk id="14" creationId="{96B7D1B0-B212-471E-BA7C-E4D75187550E}"/>
          </ac:spMkLst>
        </pc:spChg>
        <pc:graphicFrameChg chg="add mod modGraphic">
          <ac:chgData name="Hector" userId="5b50ca4c-1ae4-482b-bf46-9337bb0ff1e7" providerId="ADAL" clId="{4C127D0C-745E-4ADD-AA47-218ED90E5A94}" dt="2020-12-14T01:37:51.992" v="8190" actId="1076"/>
          <ac:graphicFrameMkLst>
            <pc:docMk/>
            <pc:sldMk cId="3920652251" sldId="308"/>
            <ac:graphicFrameMk id="10" creationId="{BD19E2FC-48F6-4A43-86AB-2301CE93E3D7}"/>
          </ac:graphicFrameMkLst>
        </pc:graphicFrameChg>
        <pc:graphicFrameChg chg="add mod modGraphic">
          <ac:chgData name="Hector" userId="5b50ca4c-1ae4-482b-bf46-9337bb0ff1e7" providerId="ADAL" clId="{4C127D0C-745E-4ADD-AA47-218ED90E5A94}" dt="2020-12-14T01:38:02.902" v="8193" actId="1076"/>
          <ac:graphicFrameMkLst>
            <pc:docMk/>
            <pc:sldMk cId="3920652251" sldId="308"/>
            <ac:graphicFrameMk id="11" creationId="{B071FD00-C746-492F-AB08-7C578FF0E68B}"/>
          </ac:graphicFrameMkLst>
        </pc:graphicFrameChg>
        <pc:graphicFrameChg chg="add del mod modGraphic">
          <ac:chgData name="Hector" userId="5b50ca4c-1ae4-482b-bf46-9337bb0ff1e7" providerId="ADAL" clId="{4C127D0C-745E-4ADD-AA47-218ED90E5A94}" dt="2020-12-09T13:35:59.605" v="6844" actId="478"/>
          <ac:graphicFrameMkLst>
            <pc:docMk/>
            <pc:sldMk cId="3920652251" sldId="308"/>
            <ac:graphicFrameMk id="12" creationId="{D6940B4E-D81D-48EF-91C0-242B0E3EE407}"/>
          </ac:graphicFrameMkLst>
        </pc:graphicFrameChg>
        <pc:picChg chg="mod">
          <ac:chgData name="Hector" userId="5b50ca4c-1ae4-482b-bf46-9337bb0ff1e7" providerId="ADAL" clId="{4C127D0C-745E-4ADD-AA47-218ED90E5A94}" dt="2020-12-14T01:39:48.910" v="8208" actId="1076"/>
          <ac:picMkLst>
            <pc:docMk/>
            <pc:sldMk cId="3920652251" sldId="308"/>
            <ac:picMk id="3" creationId="{60AFCB42-3A5F-4EF4-B25D-FBB0F7518AC0}"/>
          </ac:picMkLst>
        </pc:picChg>
        <pc:picChg chg="add mod">
          <ac:chgData name="Hector" userId="5b50ca4c-1ae4-482b-bf46-9337bb0ff1e7" providerId="ADAL" clId="{4C127D0C-745E-4ADD-AA47-218ED90E5A94}" dt="2020-12-09T13:36:21.105" v="6847" actId="14100"/>
          <ac:picMkLst>
            <pc:docMk/>
            <pc:sldMk cId="3920652251" sldId="308"/>
            <ac:picMk id="9" creationId="{889537D7-EF67-4801-A7E7-E83681711D8F}"/>
          </ac:picMkLst>
        </pc:picChg>
        <pc:picChg chg="mod">
          <ac:chgData name="Hector" userId="5b50ca4c-1ae4-482b-bf46-9337bb0ff1e7" providerId="ADAL" clId="{4C127D0C-745E-4ADD-AA47-218ED90E5A94}" dt="2020-12-14T01:39:57.679" v="8209" actId="1076"/>
          <ac:picMkLst>
            <pc:docMk/>
            <pc:sldMk cId="3920652251" sldId="308"/>
            <ac:picMk id="12" creationId="{A4F091EC-1698-49ED-A88D-0ED315DDD0B1}"/>
          </ac:picMkLst>
        </pc:picChg>
      </pc:sldChg>
      <pc:sldChg chg="addSp delSp modSp del mod">
        <pc:chgData name="Hector" userId="5b50ca4c-1ae4-482b-bf46-9337bb0ff1e7" providerId="ADAL" clId="{4C127D0C-745E-4ADD-AA47-218ED90E5A94}" dt="2020-12-09T13:46:59.795" v="6885" actId="2696"/>
        <pc:sldMkLst>
          <pc:docMk/>
          <pc:sldMk cId="4167110825" sldId="337"/>
        </pc:sldMkLst>
        <pc:spChg chg="mod">
          <ac:chgData name="Hector" userId="5b50ca4c-1ae4-482b-bf46-9337bb0ff1e7" providerId="ADAL" clId="{4C127D0C-745E-4ADD-AA47-218ED90E5A94}" dt="2020-12-05T11:24:32.721" v="3441" actId="1076"/>
          <ac:spMkLst>
            <pc:docMk/>
            <pc:sldMk cId="4167110825" sldId="337"/>
            <ac:spMk id="2" creationId="{9C83D7DD-CC6B-4D98-81FF-1A30E5D117A4}"/>
          </ac:spMkLst>
        </pc:spChg>
        <pc:spChg chg="mod">
          <ac:chgData name="Hector" userId="5b50ca4c-1ae4-482b-bf46-9337bb0ff1e7" providerId="ADAL" clId="{4C127D0C-745E-4ADD-AA47-218ED90E5A94}" dt="2020-12-05T11:20:48.685" v="3430" actId="20577"/>
          <ac:spMkLst>
            <pc:docMk/>
            <pc:sldMk cId="4167110825" sldId="337"/>
            <ac:spMk id="3" creationId="{A56E9F7A-031E-4793-B7E4-3133BB46673C}"/>
          </ac:spMkLst>
        </pc:spChg>
        <pc:spChg chg="add del mod">
          <ac:chgData name="Hector" userId="5b50ca4c-1ae4-482b-bf46-9337bb0ff1e7" providerId="ADAL" clId="{4C127D0C-745E-4ADD-AA47-218ED90E5A94}" dt="2020-12-05T11:01:23.851" v="2734"/>
          <ac:spMkLst>
            <pc:docMk/>
            <pc:sldMk cId="4167110825" sldId="337"/>
            <ac:spMk id="8" creationId="{139DDB88-EA4A-4CBE-8E70-E68E21A4A317}"/>
          </ac:spMkLst>
        </pc:spChg>
        <pc:spChg chg="add del mod">
          <ac:chgData name="Hector" userId="5b50ca4c-1ae4-482b-bf46-9337bb0ff1e7" providerId="ADAL" clId="{4C127D0C-745E-4ADD-AA47-218ED90E5A94}" dt="2020-12-05T11:02:50.456" v="2750" actId="21"/>
          <ac:spMkLst>
            <pc:docMk/>
            <pc:sldMk cId="4167110825" sldId="337"/>
            <ac:spMk id="10" creationId="{DF04598F-0FC1-4846-924F-9587920A95DC}"/>
          </ac:spMkLst>
        </pc:spChg>
        <pc:graphicFrameChg chg="add del mod modGraphic">
          <ac:chgData name="Hector" userId="5b50ca4c-1ae4-482b-bf46-9337bb0ff1e7" providerId="ADAL" clId="{4C127D0C-745E-4ADD-AA47-218ED90E5A94}" dt="2020-12-05T11:01:23.851" v="2734"/>
          <ac:graphicFrameMkLst>
            <pc:docMk/>
            <pc:sldMk cId="4167110825" sldId="337"/>
            <ac:graphicFrameMk id="7" creationId="{D9C66095-FB50-4AD9-8C2D-E13C6DDFAC75}"/>
          </ac:graphicFrameMkLst>
        </pc:graphicFrameChg>
        <pc:graphicFrameChg chg="add del mod">
          <ac:chgData name="Hector" userId="5b50ca4c-1ae4-482b-bf46-9337bb0ff1e7" providerId="ADAL" clId="{4C127D0C-745E-4ADD-AA47-218ED90E5A94}" dt="2020-12-05T11:02:50.456" v="2750" actId="21"/>
          <ac:graphicFrameMkLst>
            <pc:docMk/>
            <pc:sldMk cId="4167110825" sldId="337"/>
            <ac:graphicFrameMk id="9" creationId="{AF1737FA-3491-4685-B322-8F424C52A421}"/>
          </ac:graphicFrameMkLst>
        </pc:graphicFrameChg>
        <pc:graphicFrameChg chg="add mod modGraphic">
          <ac:chgData name="Hector" userId="5b50ca4c-1ae4-482b-bf46-9337bb0ff1e7" providerId="ADAL" clId="{4C127D0C-745E-4ADD-AA47-218ED90E5A94}" dt="2020-12-08T12:12:41.185" v="6232" actId="1076"/>
          <ac:graphicFrameMkLst>
            <pc:docMk/>
            <pc:sldMk cId="4167110825" sldId="337"/>
            <ac:graphicFrameMk id="11" creationId="{A9C622BF-F53C-4999-A4E6-862A48378A31}"/>
          </ac:graphicFrameMkLst>
        </pc:graphicFrameChg>
        <pc:graphicFrameChg chg="add del mod modGraphic">
          <ac:chgData name="Hector" userId="5b50ca4c-1ae4-482b-bf46-9337bb0ff1e7" providerId="ADAL" clId="{4C127D0C-745E-4ADD-AA47-218ED90E5A94}" dt="2020-12-05T11:24:31.244" v="3440" actId="21"/>
          <ac:graphicFrameMkLst>
            <pc:docMk/>
            <pc:sldMk cId="4167110825" sldId="337"/>
            <ac:graphicFrameMk id="12" creationId="{1EC67EFA-70D6-4078-BE72-27D5B682E5B1}"/>
          </ac:graphicFrameMkLst>
        </pc:graphicFrameChg>
      </pc:sldChg>
      <pc:sldChg chg="delSp modSp add del mod ord">
        <pc:chgData name="Hector" userId="5b50ca4c-1ae4-482b-bf46-9337bb0ff1e7" providerId="ADAL" clId="{4C127D0C-745E-4ADD-AA47-218ED90E5A94}" dt="2020-12-09T13:17:00.180" v="6636" actId="47"/>
        <pc:sldMkLst>
          <pc:docMk/>
          <pc:sldMk cId="4151002442" sldId="338"/>
        </pc:sldMkLst>
        <pc:spChg chg="mod">
          <ac:chgData name="Hector" userId="5b50ca4c-1ae4-482b-bf46-9337bb0ff1e7" providerId="ADAL" clId="{4C127D0C-745E-4ADD-AA47-218ED90E5A94}" dt="2020-12-08T12:19:22.772" v="6435" actId="20577"/>
          <ac:spMkLst>
            <pc:docMk/>
            <pc:sldMk cId="4151002442" sldId="338"/>
            <ac:spMk id="2" creationId="{F0ABC72A-BAFF-474B-8CEB-44CAE761EE4C}"/>
          </ac:spMkLst>
        </pc:spChg>
        <pc:spChg chg="del">
          <ac:chgData name="Hector" userId="5b50ca4c-1ae4-482b-bf46-9337bb0ff1e7" providerId="ADAL" clId="{4C127D0C-745E-4ADD-AA47-218ED90E5A94}" dt="2020-12-05T10:45:43.482" v="2623" actId="478"/>
          <ac:spMkLst>
            <pc:docMk/>
            <pc:sldMk cId="4151002442" sldId="338"/>
            <ac:spMk id="3" creationId="{949A2844-8752-41BD-9FF9-FE08F47AA133}"/>
          </ac:spMkLst>
        </pc:spChg>
        <pc:graphicFrameChg chg="mod modGraphic">
          <ac:chgData name="Hector" userId="5b50ca4c-1ae4-482b-bf46-9337bb0ff1e7" providerId="ADAL" clId="{4C127D0C-745E-4ADD-AA47-218ED90E5A94}" dt="2020-12-08T12:26:43.711" v="6544" actId="20577"/>
          <ac:graphicFrameMkLst>
            <pc:docMk/>
            <pc:sldMk cId="4151002442" sldId="338"/>
            <ac:graphicFrameMk id="7" creationId="{D1F0E716-F7C1-4CEB-980A-20A924CF2AAC}"/>
          </ac:graphicFrameMkLst>
        </pc:graphicFrameChg>
      </pc:sldChg>
      <pc:sldChg chg="addSp delSp modSp new mod">
        <pc:chgData name="Hector" userId="5b50ca4c-1ae4-482b-bf46-9337bb0ff1e7" providerId="ADAL" clId="{4C127D0C-745E-4ADD-AA47-218ED90E5A94}" dt="2020-12-13T12:02:03.376" v="8182" actId="1036"/>
        <pc:sldMkLst>
          <pc:docMk/>
          <pc:sldMk cId="426808136" sldId="339"/>
        </pc:sldMkLst>
        <pc:spChg chg="mod">
          <ac:chgData name="Hector" userId="5b50ca4c-1ae4-482b-bf46-9337bb0ff1e7" providerId="ADAL" clId="{4C127D0C-745E-4ADD-AA47-218ED90E5A94}" dt="2020-12-08T12:14:24.175" v="6251" actId="20577"/>
          <ac:spMkLst>
            <pc:docMk/>
            <pc:sldMk cId="426808136" sldId="339"/>
            <ac:spMk id="2" creationId="{3416EBC2-CF0A-418E-BC16-D953ECD1C0A9}"/>
          </ac:spMkLst>
        </pc:spChg>
        <pc:spChg chg="mod">
          <ac:chgData name="Hector" userId="5b50ca4c-1ae4-482b-bf46-9337bb0ff1e7" providerId="ADAL" clId="{4C127D0C-745E-4ADD-AA47-218ED90E5A94}" dt="2020-12-08T12:15:26.646" v="6303" actId="20577"/>
          <ac:spMkLst>
            <pc:docMk/>
            <pc:sldMk cId="426808136" sldId="339"/>
            <ac:spMk id="3" creationId="{CF8EEF97-97FE-4FD9-A216-2DF8F350D569}"/>
          </ac:spMkLst>
        </pc:spChg>
        <pc:graphicFrameChg chg="add del mod">
          <ac:chgData name="Hector" userId="5b50ca4c-1ae4-482b-bf46-9337bb0ff1e7" providerId="ADAL" clId="{4C127D0C-745E-4ADD-AA47-218ED90E5A94}" dt="2020-12-10T10:23:02.396" v="7941" actId="478"/>
          <ac:graphicFrameMkLst>
            <pc:docMk/>
            <pc:sldMk cId="426808136" sldId="339"/>
            <ac:graphicFrameMk id="9" creationId="{2C889467-62AF-45B5-9D5C-E0CC836B0C36}"/>
          </ac:graphicFrameMkLst>
        </pc:graphicFrameChg>
        <pc:graphicFrameChg chg="add del mod modGraphic">
          <ac:chgData name="Hector" userId="5b50ca4c-1ae4-482b-bf46-9337bb0ff1e7" providerId="ADAL" clId="{4C127D0C-745E-4ADD-AA47-218ED90E5A94}" dt="2020-12-11T00:27:10.085" v="8126" actId="478"/>
          <ac:graphicFrameMkLst>
            <pc:docMk/>
            <pc:sldMk cId="426808136" sldId="339"/>
            <ac:graphicFrameMk id="10" creationId="{7FEA9312-4A8D-4C70-A11F-3140ADEF370D}"/>
          </ac:graphicFrameMkLst>
        </pc:graphicFrameChg>
        <pc:graphicFrameChg chg="add del mod modGraphic">
          <ac:chgData name="Hector" userId="5b50ca4c-1ae4-482b-bf46-9337bb0ff1e7" providerId="ADAL" clId="{4C127D0C-745E-4ADD-AA47-218ED90E5A94}" dt="2020-12-08T12:13:28.976" v="6233" actId="21"/>
          <ac:graphicFrameMkLst>
            <pc:docMk/>
            <pc:sldMk cId="426808136" sldId="339"/>
            <ac:graphicFrameMk id="10" creationId="{8DC25F14-1AD1-4303-92CC-46DF50588C54}"/>
          </ac:graphicFrameMkLst>
        </pc:graphicFrameChg>
        <pc:graphicFrameChg chg="add mod modGraphic">
          <ac:chgData name="Hector" userId="5b50ca4c-1ae4-482b-bf46-9337bb0ff1e7" providerId="ADAL" clId="{4C127D0C-745E-4ADD-AA47-218ED90E5A94}" dt="2020-12-10T10:23:18.125" v="7943" actId="14100"/>
          <ac:graphicFrameMkLst>
            <pc:docMk/>
            <pc:sldMk cId="426808136" sldId="339"/>
            <ac:graphicFrameMk id="11" creationId="{2425AE83-2A52-4C42-86CF-49D7B2657C0D}"/>
          </ac:graphicFrameMkLst>
        </pc:graphicFrameChg>
        <pc:picChg chg="add mod">
          <ac:chgData name="Hector" userId="5b50ca4c-1ae4-482b-bf46-9337bb0ff1e7" providerId="ADAL" clId="{4C127D0C-745E-4ADD-AA47-218ED90E5A94}" dt="2020-12-13T12:02:03.376" v="8182" actId="1036"/>
          <ac:picMkLst>
            <pc:docMk/>
            <pc:sldMk cId="426808136" sldId="339"/>
            <ac:picMk id="7" creationId="{C1ED09B4-5320-41CC-82C2-DA21239C609A}"/>
          </ac:picMkLst>
        </pc:picChg>
        <pc:picChg chg="add del mod">
          <ac:chgData name="Hector" userId="5b50ca4c-1ae4-482b-bf46-9337bb0ff1e7" providerId="ADAL" clId="{4C127D0C-745E-4ADD-AA47-218ED90E5A94}" dt="2020-12-08T11:00:30.768" v="4905" actId="21"/>
          <ac:picMkLst>
            <pc:docMk/>
            <pc:sldMk cId="426808136" sldId="339"/>
            <ac:picMk id="9" creationId="{504DE606-4964-400B-BCDC-D75C1F487889}"/>
          </ac:picMkLst>
        </pc:picChg>
      </pc:sldChg>
      <pc:sldChg chg="addSp delSp modSp new mod ord">
        <pc:chgData name="Hector" userId="5b50ca4c-1ae4-482b-bf46-9337bb0ff1e7" providerId="ADAL" clId="{4C127D0C-745E-4ADD-AA47-218ED90E5A94}" dt="2020-12-10T08:59:41.165" v="6932" actId="478"/>
        <pc:sldMkLst>
          <pc:docMk/>
          <pc:sldMk cId="3831573876" sldId="340"/>
        </pc:sldMkLst>
        <pc:spChg chg="mod">
          <ac:chgData name="Hector" userId="5b50ca4c-1ae4-482b-bf46-9337bb0ff1e7" providerId="ADAL" clId="{4C127D0C-745E-4ADD-AA47-218ED90E5A94}" dt="2020-12-05T11:57:44.093" v="4192" actId="20577"/>
          <ac:spMkLst>
            <pc:docMk/>
            <pc:sldMk cId="3831573876" sldId="340"/>
            <ac:spMk id="2" creationId="{359A2EED-4929-4894-815F-D924667814AC}"/>
          </ac:spMkLst>
        </pc:spChg>
        <pc:spChg chg="mod">
          <ac:chgData name="Hector" userId="5b50ca4c-1ae4-482b-bf46-9337bb0ff1e7" providerId="ADAL" clId="{4C127D0C-745E-4ADD-AA47-218ED90E5A94}" dt="2020-12-05T11:58:12.732" v="4228" actId="20577"/>
          <ac:spMkLst>
            <pc:docMk/>
            <pc:sldMk cId="3831573876" sldId="340"/>
            <ac:spMk id="3" creationId="{16E4D245-71AA-4F5C-BF30-0382048D2D44}"/>
          </ac:spMkLst>
        </pc:spChg>
        <pc:graphicFrameChg chg="add del mod modGraphic">
          <ac:chgData name="Hector" userId="5b50ca4c-1ae4-482b-bf46-9337bb0ff1e7" providerId="ADAL" clId="{4C127D0C-745E-4ADD-AA47-218ED90E5A94}" dt="2020-12-10T08:59:41.165" v="6932" actId="478"/>
          <ac:graphicFrameMkLst>
            <pc:docMk/>
            <pc:sldMk cId="3831573876" sldId="340"/>
            <ac:graphicFrameMk id="7" creationId="{DE83FC77-8058-4C4E-946A-E3A8E131ED3D}"/>
          </ac:graphicFrameMkLst>
        </pc:graphicFrameChg>
      </pc:sldChg>
      <pc:sldChg chg="modSp add del mod">
        <pc:chgData name="Hector" userId="5b50ca4c-1ae4-482b-bf46-9337bb0ff1e7" providerId="ADAL" clId="{4C127D0C-745E-4ADD-AA47-218ED90E5A94}" dt="2020-12-09T13:43:17.845" v="6880" actId="47"/>
        <pc:sldMkLst>
          <pc:docMk/>
          <pc:sldMk cId="2844716822" sldId="341"/>
        </pc:sldMkLst>
        <pc:spChg chg="mod">
          <ac:chgData name="Hector" userId="5b50ca4c-1ae4-482b-bf46-9337bb0ff1e7" providerId="ADAL" clId="{4C127D0C-745E-4ADD-AA47-218ED90E5A94}" dt="2020-12-05T12:02:19.028" v="4243" actId="20577"/>
          <ac:spMkLst>
            <pc:docMk/>
            <pc:sldMk cId="2844716822" sldId="341"/>
            <ac:spMk id="2" creationId="{F0ABC72A-BAFF-474B-8CEB-44CAE761EE4C}"/>
          </ac:spMkLst>
        </pc:spChg>
        <pc:graphicFrameChg chg="mod modGraphic">
          <ac:chgData name="Hector" userId="5b50ca4c-1ae4-482b-bf46-9337bb0ff1e7" providerId="ADAL" clId="{4C127D0C-745E-4ADD-AA47-218ED90E5A94}" dt="2020-12-05T12:03:54.848" v="4286" actId="1076"/>
          <ac:graphicFrameMkLst>
            <pc:docMk/>
            <pc:sldMk cId="2844716822" sldId="341"/>
            <ac:graphicFrameMk id="7" creationId="{D1F0E716-F7C1-4CEB-980A-20A924CF2AAC}"/>
          </ac:graphicFrameMkLst>
        </pc:graphicFrameChg>
      </pc:sldChg>
      <pc:sldChg chg="modSp add del mod">
        <pc:chgData name="Hector" userId="5b50ca4c-1ae4-482b-bf46-9337bb0ff1e7" providerId="ADAL" clId="{4C127D0C-745E-4ADD-AA47-218ED90E5A94}" dt="2020-12-09T13:51:34.301" v="6892" actId="47"/>
        <pc:sldMkLst>
          <pc:docMk/>
          <pc:sldMk cId="3038974616" sldId="342"/>
        </pc:sldMkLst>
        <pc:spChg chg="mod">
          <ac:chgData name="Hector" userId="5b50ca4c-1ae4-482b-bf46-9337bb0ff1e7" providerId="ADAL" clId="{4C127D0C-745E-4ADD-AA47-218ED90E5A94}" dt="2020-12-05T12:05:49.139" v="4357" actId="20577"/>
          <ac:spMkLst>
            <pc:docMk/>
            <pc:sldMk cId="3038974616" sldId="342"/>
            <ac:spMk id="2" creationId="{F0ABC72A-BAFF-474B-8CEB-44CAE761EE4C}"/>
          </ac:spMkLst>
        </pc:spChg>
        <pc:graphicFrameChg chg="modGraphic">
          <ac:chgData name="Hector" userId="5b50ca4c-1ae4-482b-bf46-9337bb0ff1e7" providerId="ADAL" clId="{4C127D0C-745E-4ADD-AA47-218ED90E5A94}" dt="2020-12-05T12:05:09.802" v="4315" actId="20577"/>
          <ac:graphicFrameMkLst>
            <pc:docMk/>
            <pc:sldMk cId="3038974616" sldId="342"/>
            <ac:graphicFrameMk id="7" creationId="{D1F0E716-F7C1-4CEB-980A-20A924CF2AAC}"/>
          </ac:graphicFrameMkLst>
        </pc:graphicFrameChg>
      </pc:sldChg>
      <pc:sldChg chg="addSp delSp modSp mod">
        <pc:chgData name="Hector" userId="5b50ca4c-1ae4-482b-bf46-9337bb0ff1e7" providerId="ADAL" clId="{4C127D0C-745E-4ADD-AA47-218ED90E5A94}" dt="2020-12-13T11:04:42.960" v="8181" actId="1076"/>
        <pc:sldMkLst>
          <pc:docMk/>
          <pc:sldMk cId="543348495" sldId="356"/>
        </pc:sldMkLst>
        <pc:spChg chg="add mod">
          <ac:chgData name="Hector" userId="5b50ca4c-1ae4-482b-bf46-9337bb0ff1e7" providerId="ADAL" clId="{4C127D0C-745E-4ADD-AA47-218ED90E5A94}" dt="2020-12-13T11:04:42.960" v="8181" actId="1076"/>
          <ac:spMkLst>
            <pc:docMk/>
            <pc:sldMk cId="543348495" sldId="356"/>
            <ac:spMk id="11" creationId="{D15A56BD-1C07-4169-804D-A268507B992C}"/>
          </ac:spMkLst>
        </pc:spChg>
        <pc:spChg chg="add mod">
          <ac:chgData name="Hector" userId="5b50ca4c-1ae4-482b-bf46-9337bb0ff1e7" providerId="ADAL" clId="{4C127D0C-745E-4ADD-AA47-218ED90E5A94}" dt="2020-12-13T11:04:13.200" v="8177" actId="1076"/>
          <ac:spMkLst>
            <pc:docMk/>
            <pc:sldMk cId="543348495" sldId="356"/>
            <ac:spMk id="20" creationId="{288E006E-983D-480D-9938-9B07E6BDDBDD}"/>
          </ac:spMkLst>
        </pc:spChg>
        <pc:graphicFrameChg chg="modGraphic">
          <ac:chgData name="Hector" userId="5b50ca4c-1ae4-482b-bf46-9337bb0ff1e7" providerId="ADAL" clId="{4C127D0C-745E-4ADD-AA47-218ED90E5A94}" dt="2020-12-08T10:34:35.332" v="4397" actId="20577"/>
          <ac:graphicFrameMkLst>
            <pc:docMk/>
            <pc:sldMk cId="543348495" sldId="356"/>
            <ac:graphicFrameMk id="9" creationId="{99062EB4-A573-456F-BB52-37A160CCEAD2}"/>
          </ac:graphicFrameMkLst>
        </pc:graphicFrameChg>
        <pc:picChg chg="mod">
          <ac:chgData name="Hector" userId="5b50ca4c-1ae4-482b-bf46-9337bb0ff1e7" providerId="ADAL" clId="{4C127D0C-745E-4ADD-AA47-218ED90E5A94}" dt="2020-12-10T21:27:35.306" v="8032" actId="1076"/>
          <ac:picMkLst>
            <pc:docMk/>
            <pc:sldMk cId="543348495" sldId="356"/>
            <ac:picMk id="7" creationId="{111214F5-FB46-4CA9-B2C4-CC8049617E7A}"/>
          </ac:picMkLst>
        </pc:picChg>
        <pc:picChg chg="mod">
          <ac:chgData name="Hector" userId="5b50ca4c-1ae4-482b-bf46-9337bb0ff1e7" providerId="ADAL" clId="{4C127D0C-745E-4ADD-AA47-218ED90E5A94}" dt="2020-12-13T11:04:39.159" v="8180" actId="1076"/>
          <ac:picMkLst>
            <pc:docMk/>
            <pc:sldMk cId="543348495" sldId="356"/>
            <ac:picMk id="12" creationId="{EC521D33-E665-45E7-83AC-1137B68FB735}"/>
          </ac:picMkLst>
        </pc:picChg>
        <pc:cxnChg chg="add mod">
          <ac:chgData name="Hector" userId="5b50ca4c-1ae4-482b-bf46-9337bb0ff1e7" providerId="ADAL" clId="{4C127D0C-745E-4ADD-AA47-218ED90E5A94}" dt="2020-12-13T11:04:20.142" v="8178" actId="14100"/>
          <ac:cxnSpMkLst>
            <pc:docMk/>
            <pc:sldMk cId="543348495" sldId="356"/>
            <ac:cxnSpMk id="8" creationId="{F568575E-FD00-49AD-B072-E918D0442B0E}"/>
          </ac:cxnSpMkLst>
        </pc:cxnChg>
        <pc:cxnChg chg="add del mod">
          <ac:chgData name="Hector" userId="5b50ca4c-1ae4-482b-bf46-9337bb0ff1e7" providerId="ADAL" clId="{4C127D0C-745E-4ADD-AA47-218ED90E5A94}" dt="2020-12-10T21:28:24.535" v="8036" actId="478"/>
          <ac:cxnSpMkLst>
            <pc:docMk/>
            <pc:sldMk cId="543348495" sldId="356"/>
            <ac:cxnSpMk id="14" creationId="{992C217C-C275-401E-8F0F-17C7D628E2CA}"/>
          </ac:cxnSpMkLst>
        </pc:cxnChg>
        <pc:cxnChg chg="add mod">
          <ac:chgData name="Hector" userId="5b50ca4c-1ae4-482b-bf46-9337bb0ff1e7" providerId="ADAL" clId="{4C127D0C-745E-4ADD-AA47-218ED90E5A94}" dt="2020-12-13T11:04:10.425" v="8176" actId="14100"/>
          <ac:cxnSpMkLst>
            <pc:docMk/>
            <pc:sldMk cId="543348495" sldId="356"/>
            <ac:cxnSpMk id="17" creationId="{4164F6E2-470D-4197-9303-885444487E3C}"/>
          </ac:cxnSpMkLst>
        </pc:cxnChg>
      </pc:sldChg>
      <pc:sldChg chg="add del">
        <pc:chgData name="Hector" userId="5b50ca4c-1ae4-482b-bf46-9337bb0ff1e7" providerId="ADAL" clId="{4C127D0C-745E-4ADD-AA47-218ED90E5A94}" dt="2020-12-08T11:14:55.830" v="5139" actId="47"/>
        <pc:sldMkLst>
          <pc:docMk/>
          <pc:sldMk cId="1833512448" sldId="357"/>
        </pc:sldMkLst>
      </pc:sldChg>
      <pc:sldChg chg="modSp new del mod">
        <pc:chgData name="Hector" userId="5b50ca4c-1ae4-482b-bf46-9337bb0ff1e7" providerId="ADAL" clId="{4C127D0C-745E-4ADD-AA47-218ED90E5A94}" dt="2020-12-08T11:12:00.130" v="5038" actId="2696"/>
        <pc:sldMkLst>
          <pc:docMk/>
          <pc:sldMk cId="2981664269" sldId="357"/>
        </pc:sldMkLst>
        <pc:spChg chg="mod">
          <ac:chgData name="Hector" userId="5b50ca4c-1ae4-482b-bf46-9337bb0ff1e7" providerId="ADAL" clId="{4C127D0C-745E-4ADD-AA47-218ED90E5A94}" dt="2020-12-08T10:46:13.215" v="4432" actId="20577"/>
          <ac:spMkLst>
            <pc:docMk/>
            <pc:sldMk cId="2981664269" sldId="357"/>
            <ac:spMk id="2" creationId="{AC3C57AE-456D-4706-8973-AADC326206EF}"/>
          </ac:spMkLst>
        </pc:spChg>
      </pc:sldChg>
      <pc:sldChg chg="addSp delSp modSp add del mod">
        <pc:chgData name="Hector" userId="5b50ca4c-1ae4-482b-bf46-9337bb0ff1e7" providerId="ADAL" clId="{4C127D0C-745E-4ADD-AA47-218ED90E5A94}" dt="2020-12-08T12:12:28.206" v="6231" actId="2696"/>
        <pc:sldMkLst>
          <pc:docMk/>
          <pc:sldMk cId="3219707789" sldId="358"/>
        </pc:sldMkLst>
        <pc:spChg chg="mod">
          <ac:chgData name="Hector" userId="5b50ca4c-1ae4-482b-bf46-9337bb0ff1e7" providerId="ADAL" clId="{4C127D0C-745E-4ADD-AA47-218ED90E5A94}" dt="2020-12-08T11:15:47.134" v="5156" actId="5793"/>
          <ac:spMkLst>
            <pc:docMk/>
            <pc:sldMk cId="3219707789" sldId="358"/>
            <ac:spMk id="2" creationId="{08B9A127-D709-427B-B66B-1079A18B47A2}"/>
          </ac:spMkLst>
        </pc:spChg>
        <pc:spChg chg="mod">
          <ac:chgData name="Hector" userId="5b50ca4c-1ae4-482b-bf46-9337bb0ff1e7" providerId="ADAL" clId="{4C127D0C-745E-4ADD-AA47-218ED90E5A94}" dt="2020-12-08T11:57:15.335" v="6043" actId="20577"/>
          <ac:spMkLst>
            <pc:docMk/>
            <pc:sldMk cId="3219707789" sldId="358"/>
            <ac:spMk id="3" creationId="{95F68464-9A4C-442F-A150-814E8560226D}"/>
          </ac:spMkLst>
        </pc:spChg>
        <pc:spChg chg="del mod">
          <ac:chgData name="Hector" userId="5b50ca4c-1ae4-482b-bf46-9337bb0ff1e7" providerId="ADAL" clId="{4C127D0C-745E-4ADD-AA47-218ED90E5A94}" dt="2020-12-08T11:35:06.222" v="5701" actId="21"/>
          <ac:spMkLst>
            <pc:docMk/>
            <pc:sldMk cId="3219707789" sldId="358"/>
            <ac:spMk id="7" creationId="{1FAFC231-5873-4E99-AB54-67C5A15CC388}"/>
          </ac:spMkLst>
        </pc:spChg>
        <pc:spChg chg="del">
          <ac:chgData name="Hector" userId="5b50ca4c-1ae4-482b-bf46-9337bb0ff1e7" providerId="ADAL" clId="{4C127D0C-745E-4ADD-AA47-218ED90E5A94}" dt="2020-12-08T11:15:34.027" v="5140" actId="21"/>
          <ac:spMkLst>
            <pc:docMk/>
            <pc:sldMk cId="3219707789" sldId="358"/>
            <ac:spMk id="8" creationId="{C25E73C8-D26D-409C-8E40-F6571D244974}"/>
          </ac:spMkLst>
        </pc:spChg>
        <pc:spChg chg="add del mod">
          <ac:chgData name="Hector" userId="5b50ca4c-1ae4-482b-bf46-9337bb0ff1e7" providerId="ADAL" clId="{4C127D0C-745E-4ADD-AA47-218ED90E5A94}" dt="2020-12-08T11:35:14.458" v="5702" actId="21"/>
          <ac:spMkLst>
            <pc:docMk/>
            <pc:sldMk cId="3219707789" sldId="358"/>
            <ac:spMk id="11" creationId="{C0FB3B22-FB25-4BF1-A8DB-5BB9306A8D06}"/>
          </ac:spMkLst>
        </pc:spChg>
        <pc:graphicFrameChg chg="del">
          <ac:chgData name="Hector" userId="5b50ca4c-1ae4-482b-bf46-9337bb0ff1e7" providerId="ADAL" clId="{4C127D0C-745E-4ADD-AA47-218ED90E5A94}" dt="2020-12-08T11:35:22.361" v="5703" actId="21"/>
          <ac:graphicFrameMkLst>
            <pc:docMk/>
            <pc:sldMk cId="3219707789" sldId="358"/>
            <ac:graphicFrameMk id="9" creationId="{B98B3538-DF23-45F3-8771-79640A67AE7F}"/>
          </ac:graphicFrameMkLst>
        </pc:graphicFrameChg>
      </pc:sldChg>
      <pc:sldChg chg="addSp delSp modSp add mod ord">
        <pc:chgData name="Hector" userId="5b50ca4c-1ae4-482b-bf46-9337bb0ff1e7" providerId="ADAL" clId="{4C127D0C-745E-4ADD-AA47-218ED90E5A94}" dt="2020-12-10T10:20:06.331" v="7913"/>
        <pc:sldMkLst>
          <pc:docMk/>
          <pc:sldMk cId="3830256299" sldId="359"/>
        </pc:sldMkLst>
        <pc:spChg chg="mod">
          <ac:chgData name="Hector" userId="5b50ca4c-1ae4-482b-bf46-9337bb0ff1e7" providerId="ADAL" clId="{4C127D0C-745E-4ADD-AA47-218ED90E5A94}" dt="2020-12-08T11:43:08.133" v="5895"/>
          <ac:spMkLst>
            <pc:docMk/>
            <pc:sldMk cId="3830256299" sldId="359"/>
            <ac:spMk id="2" creationId="{08B9A127-D709-427B-B66B-1079A18B47A2}"/>
          </ac:spMkLst>
        </pc:spChg>
        <pc:spChg chg="mod">
          <ac:chgData name="Hector" userId="5b50ca4c-1ae4-482b-bf46-9337bb0ff1e7" providerId="ADAL" clId="{4C127D0C-745E-4ADD-AA47-218ED90E5A94}" dt="2020-12-08T12:09:51.436" v="6224" actId="20577"/>
          <ac:spMkLst>
            <pc:docMk/>
            <pc:sldMk cId="3830256299" sldId="359"/>
            <ac:spMk id="3" creationId="{95F68464-9A4C-442F-A150-814E8560226D}"/>
          </ac:spMkLst>
        </pc:spChg>
        <pc:spChg chg="mod">
          <ac:chgData name="Hector" userId="5b50ca4c-1ae4-482b-bf46-9337bb0ff1e7" providerId="ADAL" clId="{4C127D0C-745E-4ADD-AA47-218ED90E5A94}" dt="2020-12-08T12:09:30.790" v="6221" actId="20577"/>
          <ac:spMkLst>
            <pc:docMk/>
            <pc:sldMk cId="3830256299" sldId="359"/>
            <ac:spMk id="7" creationId="{1FAFC231-5873-4E99-AB54-67C5A15CC388}"/>
          </ac:spMkLst>
        </pc:spChg>
        <pc:spChg chg="del">
          <ac:chgData name="Hector" userId="5b50ca4c-1ae4-482b-bf46-9337bb0ff1e7" providerId="ADAL" clId="{4C127D0C-745E-4ADD-AA47-218ED90E5A94}" dt="2020-12-08T11:43:21.499" v="5899" actId="21"/>
          <ac:spMkLst>
            <pc:docMk/>
            <pc:sldMk cId="3830256299" sldId="359"/>
            <ac:spMk id="8" creationId="{C25E73C8-D26D-409C-8E40-F6571D244974}"/>
          </ac:spMkLst>
        </pc:spChg>
        <pc:graphicFrameChg chg="del mod">
          <ac:chgData name="Hector" userId="5b50ca4c-1ae4-482b-bf46-9337bb0ff1e7" providerId="ADAL" clId="{4C127D0C-745E-4ADD-AA47-218ED90E5A94}" dt="2020-12-08T12:11:07.803" v="6225" actId="478"/>
          <ac:graphicFrameMkLst>
            <pc:docMk/>
            <pc:sldMk cId="3830256299" sldId="359"/>
            <ac:graphicFrameMk id="9" creationId="{B98B3538-DF23-45F3-8771-79640A67AE7F}"/>
          </ac:graphicFrameMkLst>
        </pc:graphicFrameChg>
        <pc:graphicFrameChg chg="add mod modGraphic">
          <ac:chgData name="Hector" userId="5b50ca4c-1ae4-482b-bf46-9337bb0ff1e7" providerId="ADAL" clId="{4C127D0C-745E-4ADD-AA47-218ED90E5A94}" dt="2020-12-08T12:11:57.212" v="6230" actId="14100"/>
          <ac:graphicFrameMkLst>
            <pc:docMk/>
            <pc:sldMk cId="3830256299" sldId="359"/>
            <ac:graphicFrameMk id="10" creationId="{A74B14D4-4A15-4701-B3B2-91D95D173218}"/>
          </ac:graphicFrameMkLst>
        </pc:graphicFrameChg>
      </pc:sldChg>
      <pc:sldChg chg="new del">
        <pc:chgData name="Hector" userId="5b50ca4c-1ae4-482b-bf46-9337bb0ff1e7" providerId="ADAL" clId="{4C127D0C-745E-4ADD-AA47-218ED90E5A94}" dt="2020-12-10T08:49:57.784" v="6931" actId="2696"/>
        <pc:sldMkLst>
          <pc:docMk/>
          <pc:sldMk cId="635579606" sldId="411"/>
        </pc:sldMkLst>
      </pc:sldChg>
      <pc:sldChg chg="addSp delSp modSp new mod">
        <pc:chgData name="Hector" userId="5b50ca4c-1ae4-482b-bf46-9337bb0ff1e7" providerId="ADAL" clId="{4C127D0C-745E-4ADD-AA47-218ED90E5A94}" dt="2020-12-11T01:47:49.594" v="8127" actId="478"/>
        <pc:sldMkLst>
          <pc:docMk/>
          <pc:sldMk cId="740206399" sldId="412"/>
        </pc:sldMkLst>
        <pc:spChg chg="mod">
          <ac:chgData name="Hector" userId="5b50ca4c-1ae4-482b-bf46-9337bb0ff1e7" providerId="ADAL" clId="{4C127D0C-745E-4ADD-AA47-218ED90E5A94}" dt="2020-12-10T09:13:30.101" v="6956" actId="20577"/>
          <ac:spMkLst>
            <pc:docMk/>
            <pc:sldMk cId="740206399" sldId="412"/>
            <ac:spMk id="2" creationId="{2B88B915-D464-4661-8C66-4C0E1080B746}"/>
          </ac:spMkLst>
        </pc:spChg>
        <pc:spChg chg="mod">
          <ac:chgData name="Hector" userId="5b50ca4c-1ae4-482b-bf46-9337bb0ff1e7" providerId="ADAL" clId="{4C127D0C-745E-4ADD-AA47-218ED90E5A94}" dt="2020-12-10T10:29:53.856" v="7974" actId="20577"/>
          <ac:spMkLst>
            <pc:docMk/>
            <pc:sldMk cId="740206399" sldId="412"/>
            <ac:spMk id="3" creationId="{F766C78A-A54F-4C24-B4E5-BE5D0DC71BA5}"/>
          </ac:spMkLst>
        </pc:spChg>
        <pc:spChg chg="add del mod">
          <ac:chgData name="Hector" userId="5b50ca4c-1ae4-482b-bf46-9337bb0ff1e7" providerId="ADAL" clId="{4C127D0C-745E-4ADD-AA47-218ED90E5A94}" dt="2020-12-11T01:47:49.594" v="8127" actId="478"/>
          <ac:spMkLst>
            <pc:docMk/>
            <pc:sldMk cId="740206399" sldId="412"/>
            <ac:spMk id="8" creationId="{F35304DA-F556-480C-A65D-ADDB2B42689A}"/>
          </ac:spMkLst>
        </pc:spChg>
        <pc:spChg chg="add del mod">
          <ac:chgData name="Hector" userId="5b50ca4c-1ae4-482b-bf46-9337bb0ff1e7" providerId="ADAL" clId="{4C127D0C-745E-4ADD-AA47-218ED90E5A94}" dt="2020-12-10T10:14:15.819" v="7824" actId="21"/>
          <ac:spMkLst>
            <pc:docMk/>
            <pc:sldMk cId="740206399" sldId="412"/>
            <ac:spMk id="9" creationId="{62D8748D-92A4-4CEA-8A32-CD70781C7D8F}"/>
          </ac:spMkLst>
        </pc:spChg>
        <pc:picChg chg="add mod">
          <ac:chgData name="Hector" userId="5b50ca4c-1ae4-482b-bf46-9337bb0ff1e7" providerId="ADAL" clId="{4C127D0C-745E-4ADD-AA47-218ED90E5A94}" dt="2020-12-10T10:18:39.365" v="7910" actId="1076"/>
          <ac:picMkLst>
            <pc:docMk/>
            <pc:sldMk cId="740206399" sldId="412"/>
            <ac:picMk id="7" creationId="{4D963067-B56B-4119-9F3E-4D89CC95FA3A}"/>
          </ac:picMkLst>
        </pc:picChg>
      </pc:sldChg>
      <pc:sldChg chg="addSp delSp modSp mod">
        <pc:chgData name="Hector" userId="5b50ca4c-1ae4-482b-bf46-9337bb0ff1e7" providerId="ADAL" clId="{4C127D0C-745E-4ADD-AA47-218ED90E5A94}" dt="2020-12-13T10:48:51.303" v="8135" actId="1076"/>
        <pc:sldMkLst>
          <pc:docMk/>
          <pc:sldMk cId="3567350545" sldId="413"/>
        </pc:sldMkLst>
        <pc:spChg chg="mod">
          <ac:chgData name="Hector" userId="5b50ca4c-1ae4-482b-bf46-9337bb0ff1e7" providerId="ADAL" clId="{4C127D0C-745E-4ADD-AA47-218ED90E5A94}" dt="2020-12-10T21:54:38.896" v="8117" actId="20577"/>
          <ac:spMkLst>
            <pc:docMk/>
            <pc:sldMk cId="3567350545" sldId="413"/>
            <ac:spMk id="2" creationId="{886AF410-1655-44BB-8560-9070A55DB76C}"/>
          </ac:spMkLst>
        </pc:spChg>
        <pc:spChg chg="add mod">
          <ac:chgData name="Hector" userId="5b50ca4c-1ae4-482b-bf46-9337bb0ff1e7" providerId="ADAL" clId="{4C127D0C-745E-4ADD-AA47-218ED90E5A94}" dt="2020-12-10T22:00:24.598" v="8118" actId="1076"/>
          <ac:spMkLst>
            <pc:docMk/>
            <pc:sldMk cId="3567350545" sldId="413"/>
            <ac:spMk id="12" creationId="{55369597-1C51-405A-AD62-9E6AD2885DA5}"/>
          </ac:spMkLst>
        </pc:spChg>
        <pc:spChg chg="add mod">
          <ac:chgData name="Hector" userId="5b50ca4c-1ae4-482b-bf46-9337bb0ff1e7" providerId="ADAL" clId="{4C127D0C-745E-4ADD-AA47-218ED90E5A94}" dt="2020-12-10T21:13:38.439" v="8008" actId="1076"/>
          <ac:spMkLst>
            <pc:docMk/>
            <pc:sldMk cId="3567350545" sldId="413"/>
            <ac:spMk id="20" creationId="{8BBB9D10-E389-4745-88D7-6E8E682D88E6}"/>
          </ac:spMkLst>
        </pc:spChg>
        <pc:picChg chg="mod">
          <ac:chgData name="Hector" userId="5b50ca4c-1ae4-482b-bf46-9337bb0ff1e7" providerId="ADAL" clId="{4C127D0C-745E-4ADD-AA47-218ED90E5A94}" dt="2020-12-13T10:48:51.303" v="8135" actId="1076"/>
          <ac:picMkLst>
            <pc:docMk/>
            <pc:sldMk cId="3567350545" sldId="413"/>
            <ac:picMk id="9" creationId="{BAFEE367-4550-4A4D-9EA8-2165618E90B0}"/>
          </ac:picMkLst>
        </pc:picChg>
        <pc:picChg chg="mod">
          <ac:chgData name="Hector" userId="5b50ca4c-1ae4-482b-bf46-9337bb0ff1e7" providerId="ADAL" clId="{4C127D0C-745E-4ADD-AA47-218ED90E5A94}" dt="2020-12-13T10:48:39.891" v="8134" actId="1076"/>
          <ac:picMkLst>
            <pc:docMk/>
            <pc:sldMk cId="3567350545" sldId="413"/>
            <ac:picMk id="13" creationId="{0E3123ED-300F-486E-A001-38AD3D34FCCF}"/>
          </ac:picMkLst>
        </pc:picChg>
        <pc:cxnChg chg="add mod">
          <ac:chgData name="Hector" userId="5b50ca4c-1ae4-482b-bf46-9337bb0ff1e7" providerId="ADAL" clId="{4C127D0C-745E-4ADD-AA47-218ED90E5A94}" dt="2020-12-10T21:11:44.336" v="7993" actId="14100"/>
          <ac:cxnSpMkLst>
            <pc:docMk/>
            <pc:sldMk cId="3567350545" sldId="413"/>
            <ac:cxnSpMk id="10" creationId="{315EFD4D-61BA-45F6-9B63-40B427F8EB80}"/>
          </ac:cxnSpMkLst>
        </pc:cxnChg>
        <pc:cxnChg chg="add del">
          <ac:chgData name="Hector" userId="5b50ca4c-1ae4-482b-bf46-9337bb0ff1e7" providerId="ADAL" clId="{4C127D0C-745E-4ADD-AA47-218ED90E5A94}" dt="2020-12-10T21:12:20.897" v="7995" actId="478"/>
          <ac:cxnSpMkLst>
            <pc:docMk/>
            <pc:sldMk cId="3567350545" sldId="413"/>
            <ac:cxnSpMk id="15" creationId="{C313B894-3BC0-4B19-A182-E9FA360317A7}"/>
          </ac:cxnSpMkLst>
        </pc:cxnChg>
        <pc:cxnChg chg="add mod">
          <ac:chgData name="Hector" userId="5b50ca4c-1ae4-482b-bf46-9337bb0ff1e7" providerId="ADAL" clId="{4C127D0C-745E-4ADD-AA47-218ED90E5A94}" dt="2020-12-10T21:13:19.734" v="8000" actId="1076"/>
          <ac:cxnSpMkLst>
            <pc:docMk/>
            <pc:sldMk cId="3567350545" sldId="413"/>
            <ac:cxnSpMk id="17" creationId="{63B92FB9-6E5D-412A-B671-41E97D9AA000}"/>
          </ac:cxnSpMkLst>
        </pc:cxnChg>
        <pc:cxnChg chg="add mod">
          <ac:chgData name="Hector" userId="5b50ca4c-1ae4-482b-bf46-9337bb0ff1e7" providerId="ADAL" clId="{4C127D0C-745E-4ADD-AA47-218ED90E5A94}" dt="2020-12-11T01:58:37.091" v="8133" actId="14100"/>
          <ac:cxnSpMkLst>
            <pc:docMk/>
            <pc:sldMk cId="3567350545" sldId="413"/>
            <ac:cxnSpMk id="22" creationId="{8B51D153-6680-4DFC-B47A-C5EB153F1B95}"/>
          </ac:cxnSpMkLst>
        </pc:cxnChg>
        <pc:cxnChg chg="add mod">
          <ac:chgData name="Hector" userId="5b50ca4c-1ae4-482b-bf46-9337bb0ff1e7" providerId="ADAL" clId="{4C127D0C-745E-4ADD-AA47-218ED90E5A94}" dt="2020-12-11T01:58:31.830" v="8132" actId="14100"/>
          <ac:cxnSpMkLst>
            <pc:docMk/>
            <pc:sldMk cId="3567350545" sldId="413"/>
            <ac:cxnSpMk id="24" creationId="{D039C204-A564-4D43-9D3E-34F2B1AFED6D}"/>
          </ac:cxnSpMkLst>
        </pc:cxnChg>
      </pc:sldChg>
    </pc:docChg>
  </pc:docChgLst>
  <pc:docChgLst>
    <pc:chgData name="Rojas-Torres, Erick A" userId="S::erojast@calstatela.edu::a9985302-b747-4437-b1c2-a9aabfbb4f05" providerId="AD" clId="Web-{2D1607B5-7890-435A-DB07-0DFE9C97295F}"/>
    <pc:docChg chg="addSld modSld sldOrd">
      <pc:chgData name="Rojas-Torres, Erick A" userId="S::erojast@calstatela.edu::a9985302-b747-4437-b1c2-a9aabfbb4f05" providerId="AD" clId="Web-{2D1607B5-7890-435A-DB07-0DFE9C97295F}" dt="2020-12-04T05:12:58.325" v="204" actId="1076"/>
      <pc:docMkLst>
        <pc:docMk/>
      </pc:docMkLst>
      <pc:sldChg chg="addSp delSp modSp new ord">
        <pc:chgData name="Rojas-Torres, Erick A" userId="S::erojast@calstatela.edu::a9985302-b747-4437-b1c2-a9aabfbb4f05" providerId="AD" clId="Web-{2D1607B5-7890-435A-DB07-0DFE9C97295F}" dt="2020-12-04T05:12:58.325" v="204" actId="1076"/>
        <pc:sldMkLst>
          <pc:docMk/>
          <pc:sldMk cId="2434781224" sldId="274"/>
        </pc:sldMkLst>
        <pc:spChg chg="mod">
          <ac:chgData name="Rojas-Torres, Erick A" userId="S::erojast@calstatela.edu::a9985302-b747-4437-b1c2-a9aabfbb4f05" providerId="AD" clId="Web-{2D1607B5-7890-435A-DB07-0DFE9C97295F}" dt="2020-12-04T05:12:00.290" v="199" actId="1076"/>
          <ac:spMkLst>
            <pc:docMk/>
            <pc:sldMk cId="2434781224" sldId="274"/>
            <ac:spMk id="2" creationId="{0A69893A-9B38-4F57-997E-F47FAA933363}"/>
          </ac:spMkLst>
        </pc:spChg>
        <pc:spChg chg="del">
          <ac:chgData name="Rojas-Torres, Erick A" userId="S::erojast@calstatela.edu::a9985302-b747-4437-b1c2-a9aabfbb4f05" providerId="AD" clId="Web-{2D1607B5-7890-435A-DB07-0DFE9C97295F}" dt="2020-12-04T05:04:06.806" v="40"/>
          <ac:spMkLst>
            <pc:docMk/>
            <pc:sldMk cId="2434781224" sldId="274"/>
            <ac:spMk id="3" creationId="{619EDE99-658A-4226-9FB9-8DF41694AFB3}"/>
          </ac:spMkLst>
        </pc:spChg>
        <pc:spChg chg="add del mod">
          <ac:chgData name="Rojas-Torres, Erick A" userId="S::erojast@calstatela.edu::a9985302-b747-4437-b1c2-a9aabfbb4f05" providerId="AD" clId="Web-{2D1607B5-7890-435A-DB07-0DFE9C97295F}" dt="2020-12-04T05:09:46.907" v="76"/>
          <ac:spMkLst>
            <pc:docMk/>
            <pc:sldMk cId="2434781224" sldId="274"/>
            <ac:spMk id="9" creationId="{E022A43E-5148-4940-84BC-7661B0D6B333}"/>
          </ac:spMkLst>
        </pc:spChg>
        <pc:graphicFrameChg chg="add del mod ord modGraphic">
          <ac:chgData name="Rojas-Torres, Erick A" userId="S::erojast@calstatela.edu::a9985302-b747-4437-b1c2-a9aabfbb4f05" providerId="AD" clId="Web-{2D1607B5-7890-435A-DB07-0DFE9C97295F}" dt="2020-12-04T05:09:40.172" v="75"/>
          <ac:graphicFrameMkLst>
            <pc:docMk/>
            <pc:sldMk cId="2434781224" sldId="274"/>
            <ac:graphicFrameMk id="7" creationId="{BC093608-0DE6-4755-B567-22E5C19158E1}"/>
          </ac:graphicFrameMkLst>
        </pc:graphicFrameChg>
        <pc:graphicFrameChg chg="add mod ord modGraphic">
          <ac:chgData name="Rojas-Torres, Erick A" userId="S::erojast@calstatela.edu::a9985302-b747-4437-b1c2-a9aabfbb4f05" providerId="AD" clId="Web-{2D1607B5-7890-435A-DB07-0DFE9C97295F}" dt="2020-12-04T05:12:58.325" v="204" actId="1076"/>
          <ac:graphicFrameMkLst>
            <pc:docMk/>
            <pc:sldMk cId="2434781224" sldId="274"/>
            <ac:graphicFrameMk id="10" creationId="{F0A7E321-A3F1-4A2F-8CCF-EDA62BA3BD27}"/>
          </ac:graphicFrameMkLst>
        </pc:graphicFrameChg>
      </pc:sldChg>
    </pc:docChg>
  </pc:docChgLst>
  <pc:docChgLst>
    <pc:chgData name="Rojas-Torres, Erick A" userId="S::erojast@calstatela.edu::a9985302-b747-4437-b1c2-a9aabfbb4f05" providerId="AD" clId="Web-{4A40B7EE-1966-A26D-12E5-9EA63985D399}"/>
    <pc:docChg chg="addSld delSld modSld">
      <pc:chgData name="Rojas-Torres, Erick A" userId="S::erojast@calstatela.edu::a9985302-b747-4437-b1c2-a9aabfbb4f05" providerId="AD" clId="Web-{4A40B7EE-1966-A26D-12E5-9EA63985D399}" dt="2020-12-10T08:17:16.710" v="224" actId="20577"/>
      <pc:docMkLst>
        <pc:docMk/>
      </pc:docMkLst>
      <pc:sldChg chg="modSp">
        <pc:chgData name="Rojas-Torres, Erick A" userId="S::erojast@calstatela.edu::a9985302-b747-4437-b1c2-a9aabfbb4f05" providerId="AD" clId="Web-{4A40B7EE-1966-A26D-12E5-9EA63985D399}" dt="2020-12-10T08:17:16.694" v="223" actId="20577"/>
        <pc:sldMkLst>
          <pc:docMk/>
          <pc:sldMk cId="2004751154" sldId="302"/>
        </pc:sldMkLst>
        <pc:spChg chg="mod">
          <ac:chgData name="Rojas-Torres, Erick A" userId="S::erojast@calstatela.edu::a9985302-b747-4437-b1c2-a9aabfbb4f05" providerId="AD" clId="Web-{4A40B7EE-1966-A26D-12E5-9EA63985D399}" dt="2020-12-10T08:17:16.694" v="223" actId="20577"/>
          <ac:spMkLst>
            <pc:docMk/>
            <pc:sldMk cId="2004751154" sldId="302"/>
            <ac:spMk id="3" creationId="{5FEC1BC9-17DA-4896-9A08-A5538C08EB71}"/>
          </ac:spMkLst>
        </pc:spChg>
      </pc:sldChg>
      <pc:sldChg chg="modSp">
        <pc:chgData name="Rojas-Torres, Erick A" userId="S::erojast@calstatela.edu::a9985302-b747-4437-b1c2-a9aabfbb4f05" providerId="AD" clId="Web-{4A40B7EE-1966-A26D-12E5-9EA63985D399}" dt="2020-12-10T08:16:41.506" v="215" actId="20577"/>
        <pc:sldMkLst>
          <pc:docMk/>
          <pc:sldMk cId="1194897139" sldId="388"/>
        </pc:sldMkLst>
        <pc:spChg chg="mod">
          <ac:chgData name="Rojas-Torres, Erick A" userId="S::erojast@calstatela.edu::a9985302-b747-4437-b1c2-a9aabfbb4f05" providerId="AD" clId="Web-{4A40B7EE-1966-A26D-12E5-9EA63985D399}" dt="2020-12-10T08:16:41.506" v="215" actId="20577"/>
          <ac:spMkLst>
            <pc:docMk/>
            <pc:sldMk cId="1194897139" sldId="388"/>
            <ac:spMk id="7" creationId="{5ECA2C49-747A-4BE8-B3CC-B8A9E62618A5}"/>
          </ac:spMkLst>
        </pc:spChg>
      </pc:sldChg>
      <pc:sldChg chg="addSp modSp new del">
        <pc:chgData name="Rojas-Torres, Erick A" userId="S::erojast@calstatela.edu::a9985302-b747-4437-b1c2-a9aabfbb4f05" providerId="AD" clId="Web-{4A40B7EE-1966-A26D-12E5-9EA63985D399}" dt="2020-12-10T08:15:56.005" v="13"/>
        <pc:sldMkLst>
          <pc:docMk/>
          <pc:sldMk cId="2406305189" sldId="406"/>
        </pc:sldMkLst>
        <pc:picChg chg="add mod modCrop">
          <ac:chgData name="Rojas-Torres, Erick A" userId="S::erojast@calstatela.edu::a9985302-b747-4437-b1c2-a9aabfbb4f05" providerId="AD" clId="Web-{4A40B7EE-1966-A26D-12E5-9EA63985D399}" dt="2020-12-10T08:15:18.207" v="12" actId="1076"/>
          <ac:picMkLst>
            <pc:docMk/>
            <pc:sldMk cId="2406305189" sldId="406"/>
            <ac:picMk id="5" creationId="{9989BFB0-3561-4C28-A4E1-28B4C1E2E629}"/>
          </ac:picMkLst>
        </pc:picChg>
      </pc:sldChg>
    </pc:docChg>
  </pc:docChgLst>
  <pc:docChgLst>
    <pc:chgData name="Calva, Francisco J" userId="S::fcalva2@calstatela.edu::c7c57295-4ae8-494e-85db-28ccd594e376" providerId="AD" clId="Web-{71C0A78B-E0DF-12F5-EFF7-99C9A20FED51}"/>
    <pc:docChg chg="modSld">
      <pc:chgData name="Calva, Francisco J" userId="S::fcalva2@calstatela.edu::c7c57295-4ae8-494e-85db-28ccd594e376" providerId="AD" clId="Web-{71C0A78B-E0DF-12F5-EFF7-99C9A20FED51}" dt="2020-12-07T03:14:14.774" v="3"/>
      <pc:docMkLst>
        <pc:docMk/>
      </pc:docMkLst>
      <pc:sldChg chg="addSp delSp modSp">
        <pc:chgData name="Calva, Francisco J" userId="S::fcalva2@calstatela.edu::c7c57295-4ae8-494e-85db-28ccd594e376" providerId="AD" clId="Web-{71C0A78B-E0DF-12F5-EFF7-99C9A20FED51}" dt="2020-12-07T03:14:14.774" v="3"/>
        <pc:sldMkLst>
          <pc:docMk/>
          <pc:sldMk cId="1891171854" sldId="347"/>
        </pc:sldMkLst>
        <pc:spChg chg="add del mod">
          <ac:chgData name="Calva, Francisco J" userId="S::fcalva2@calstatela.edu::c7c57295-4ae8-494e-85db-28ccd594e376" providerId="AD" clId="Web-{71C0A78B-E0DF-12F5-EFF7-99C9A20FED51}" dt="2020-12-07T03:14:12.039" v="1"/>
          <ac:spMkLst>
            <pc:docMk/>
            <pc:sldMk cId="1891171854" sldId="347"/>
            <ac:spMk id="7" creationId="{1A7D5A4A-80B8-40E2-99B7-D37A903E9A0E}"/>
          </ac:spMkLst>
        </pc:spChg>
        <pc:graphicFrameChg chg="add mod ord modGraphic">
          <ac:chgData name="Calva, Francisco J" userId="S::fcalva2@calstatela.edu::c7c57295-4ae8-494e-85db-28ccd594e376" providerId="AD" clId="Web-{71C0A78B-E0DF-12F5-EFF7-99C9A20FED51}" dt="2020-12-07T03:14:14.774" v="3"/>
          <ac:graphicFrameMkLst>
            <pc:docMk/>
            <pc:sldMk cId="1891171854" sldId="347"/>
            <ac:graphicFrameMk id="8" creationId="{9CA83EB0-C32C-46DE-91D4-4DC575D32A88}"/>
          </ac:graphicFrameMkLst>
        </pc:graphicFrameChg>
        <pc:graphicFrameChg chg="del">
          <ac:chgData name="Calva, Francisco J" userId="S::fcalva2@calstatela.edu::c7c57295-4ae8-494e-85db-28ccd594e376" providerId="AD" clId="Web-{71C0A78B-E0DF-12F5-EFF7-99C9A20FED51}" dt="2020-12-07T03:14:00.648" v="0"/>
          <ac:graphicFrameMkLst>
            <pc:docMk/>
            <pc:sldMk cId="1891171854" sldId="347"/>
            <ac:graphicFrameMk id="10" creationId="{873005CC-6400-402F-881B-357E805F6194}"/>
          </ac:graphicFrameMkLst>
        </pc:graphicFrameChg>
      </pc:sldChg>
    </pc:docChg>
  </pc:docChgLst>
  <pc:docChgLst>
    <pc:chgData name="Ochoa, Carlos A" userId="0eae9a65-82a8-418a-9ae8-6fbf7d8a07e5" providerId="ADAL" clId="{D0651941-A248-4D8D-99A8-2C1709EC3433}"/>
    <pc:docChg chg="undo redo custSel mod addSld delSld modSld sldOrd">
      <pc:chgData name="Ochoa, Carlos A" userId="0eae9a65-82a8-418a-9ae8-6fbf7d8a07e5" providerId="ADAL" clId="{D0651941-A248-4D8D-99A8-2C1709EC3433}" dt="2020-12-10T07:48:52.305" v="5031" actId="20577"/>
      <pc:docMkLst>
        <pc:docMk/>
      </pc:docMkLst>
      <pc:sldChg chg="addSp modSp del">
        <pc:chgData name="Ochoa, Carlos A" userId="0eae9a65-82a8-418a-9ae8-6fbf7d8a07e5" providerId="ADAL" clId="{D0651941-A248-4D8D-99A8-2C1709EC3433}" dt="2020-12-01T00:02:53.109" v="3" actId="2696"/>
        <pc:sldMkLst>
          <pc:docMk/>
          <pc:sldMk cId="109857222" sldId="256"/>
        </pc:sldMkLst>
        <pc:picChg chg="add mod">
          <ac:chgData name="Ochoa, Carlos A" userId="0eae9a65-82a8-418a-9ae8-6fbf7d8a07e5" providerId="ADAL" clId="{D0651941-A248-4D8D-99A8-2C1709EC3433}" dt="2020-12-01T00:02:31.920" v="2" actId="14100"/>
          <ac:picMkLst>
            <pc:docMk/>
            <pc:sldMk cId="109857222" sldId="256"/>
            <ac:picMk id="1026" creationId="{BD95C589-1340-43E5-86E5-0D4F8A57D152}"/>
          </ac:picMkLst>
        </pc:picChg>
      </pc:sldChg>
      <pc:sldChg chg="addSp delSp modSp new mod setBg">
        <pc:chgData name="Ochoa, Carlos A" userId="0eae9a65-82a8-418a-9ae8-6fbf7d8a07e5" providerId="ADAL" clId="{D0651941-A248-4D8D-99A8-2C1709EC3433}" dt="2020-12-04T20:26:42.511" v="2362"/>
        <pc:sldMkLst>
          <pc:docMk/>
          <pc:sldMk cId="2994878988" sldId="256"/>
        </pc:sldMkLst>
        <pc:spChg chg="mod">
          <ac:chgData name="Ochoa, Carlos A" userId="0eae9a65-82a8-418a-9ae8-6fbf7d8a07e5" providerId="ADAL" clId="{D0651941-A248-4D8D-99A8-2C1709EC3433}" dt="2020-12-01T00:27:19.795" v="335" actId="1076"/>
          <ac:spMkLst>
            <pc:docMk/>
            <pc:sldMk cId="2994878988" sldId="256"/>
            <ac:spMk id="2" creationId="{2F29743D-F720-4D4B-A1DD-1FBB076BF466}"/>
          </ac:spMkLst>
        </pc:spChg>
        <pc:spChg chg="del mod">
          <ac:chgData name="Ochoa, Carlos A" userId="0eae9a65-82a8-418a-9ae8-6fbf7d8a07e5" providerId="ADAL" clId="{D0651941-A248-4D8D-99A8-2C1709EC3433}" dt="2020-12-01T00:26:06.748" v="334" actId="478"/>
          <ac:spMkLst>
            <pc:docMk/>
            <pc:sldMk cId="2994878988" sldId="256"/>
            <ac:spMk id="3" creationId="{CCDE7610-51F6-4E09-A0AF-BEDB8A470F51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994878988" sldId="256"/>
            <ac:spMk id="4" creationId="{CBFFF3FC-A276-4A3E-A056-13B01D42FC4F}"/>
          </ac:spMkLst>
        </pc:spChg>
        <pc:spChg chg="mod ord">
          <ac:chgData name="Ochoa, Carlos A" userId="0eae9a65-82a8-418a-9ae8-6fbf7d8a07e5" providerId="ADAL" clId="{D0651941-A248-4D8D-99A8-2C1709EC3433}" dt="2020-12-04T20:26:42.511" v="2362"/>
          <ac:spMkLst>
            <pc:docMk/>
            <pc:sldMk cId="2994878988" sldId="256"/>
            <ac:spMk id="5" creationId="{C1090AD5-5BBD-469B-8846-E28B43AB7210}"/>
          </ac:spMkLst>
        </pc:spChg>
        <pc:spChg chg="mod ord">
          <ac:chgData name="Ochoa, Carlos A" userId="0eae9a65-82a8-418a-9ae8-6fbf7d8a07e5" providerId="ADAL" clId="{D0651941-A248-4D8D-99A8-2C1709EC3433}" dt="2020-12-04T20:26:42.511" v="2362"/>
          <ac:spMkLst>
            <pc:docMk/>
            <pc:sldMk cId="2994878988" sldId="256"/>
            <ac:spMk id="6" creationId="{A51F125C-C8A2-4459-9564-27A1057E7F1F}"/>
          </ac:spMkLst>
        </pc:spChg>
        <pc:spChg chg="add mod">
          <ac:chgData name="Ochoa, Carlos A" userId="0eae9a65-82a8-418a-9ae8-6fbf7d8a07e5" providerId="ADAL" clId="{D0651941-A248-4D8D-99A8-2C1709EC3433}" dt="2020-12-01T00:29:05.807" v="540" actId="313"/>
          <ac:spMkLst>
            <pc:docMk/>
            <pc:sldMk cId="2994878988" sldId="256"/>
            <ac:spMk id="8" creationId="{35BD0048-9638-4117-8E5B-CF5149AD6057}"/>
          </ac:spMkLst>
        </pc:spChg>
        <pc:picChg chg="add mod">
          <ac:chgData name="Ochoa, Carlos A" userId="0eae9a65-82a8-418a-9ae8-6fbf7d8a07e5" providerId="ADAL" clId="{D0651941-A248-4D8D-99A8-2C1709EC3433}" dt="2020-12-04T20:19:55.812" v="2298" actId="1076"/>
          <ac:picMkLst>
            <pc:docMk/>
            <pc:sldMk cId="2994878988" sldId="256"/>
            <ac:picMk id="7" creationId="{9679ED86-7ACF-42BF-AF19-7C11DF5C8A47}"/>
          </ac:picMkLst>
        </pc:picChg>
        <pc:picChg chg="add del">
          <ac:chgData name="Ochoa, Carlos A" userId="0eae9a65-82a8-418a-9ae8-6fbf7d8a07e5" providerId="ADAL" clId="{D0651941-A248-4D8D-99A8-2C1709EC3433}" dt="2020-12-01T00:19:15.420" v="169" actId="26606"/>
          <ac:picMkLst>
            <pc:docMk/>
            <pc:sldMk cId="2994878988" sldId="256"/>
            <ac:picMk id="12" creationId="{08187575-5CB4-477B-AA47-020C6D2A786E}"/>
          </ac:picMkLst>
        </pc:picChg>
        <pc:picChg chg="add del">
          <ac:chgData name="Ochoa, Carlos A" userId="0eae9a65-82a8-418a-9ae8-6fbf7d8a07e5" providerId="ADAL" clId="{D0651941-A248-4D8D-99A8-2C1709EC3433}" dt="2020-12-01T00:19:15.420" v="169" actId="26606"/>
          <ac:picMkLst>
            <pc:docMk/>
            <pc:sldMk cId="2994878988" sldId="256"/>
            <ac:picMk id="14" creationId="{EE585F70-7C5D-424E-A182-39507AF48A0C}"/>
          </ac:picMkLst>
        </pc:picChg>
      </pc:sldChg>
      <pc:sldChg chg="new del">
        <pc:chgData name="Ochoa, Carlos A" userId="0eae9a65-82a8-418a-9ae8-6fbf7d8a07e5" providerId="ADAL" clId="{D0651941-A248-4D8D-99A8-2C1709EC3433}" dt="2020-12-01T00:06:37.865" v="14" actId="47"/>
        <pc:sldMkLst>
          <pc:docMk/>
          <pc:sldMk cId="181382829" sldId="257"/>
        </pc:sldMkLst>
      </pc:sldChg>
      <pc:sldChg chg="modSp new del mod ord">
        <pc:chgData name="Ochoa, Carlos A" userId="0eae9a65-82a8-418a-9ae8-6fbf7d8a07e5" providerId="ADAL" clId="{D0651941-A248-4D8D-99A8-2C1709EC3433}" dt="2020-12-10T06:11:36.758" v="4004" actId="2696"/>
        <pc:sldMkLst>
          <pc:docMk/>
          <pc:sldMk cId="2624599248" sldId="257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624599248" sldId="257"/>
            <ac:spMk id="2" creationId="{67E6EFBE-BB0D-4D74-AB64-BBBEDE35AD80}"/>
          </ac:spMkLst>
        </pc:spChg>
        <pc:spChg chg="mod">
          <ac:chgData name="Ochoa, Carlos A" userId="0eae9a65-82a8-418a-9ae8-6fbf7d8a07e5" providerId="ADAL" clId="{D0651941-A248-4D8D-99A8-2C1709EC3433}" dt="2020-12-01T00:17:10.241" v="81"/>
          <ac:spMkLst>
            <pc:docMk/>
            <pc:sldMk cId="2624599248" sldId="257"/>
            <ac:spMk id="3" creationId="{E56C2523-E445-4E44-8EAD-3A6AB01B8606}"/>
          </ac:spMkLst>
        </pc:spChg>
        <pc:spChg chg="mod">
          <ac:chgData name="Ochoa, Carlos A" userId="0eae9a65-82a8-418a-9ae8-6fbf7d8a07e5" providerId="ADAL" clId="{D0651941-A248-4D8D-99A8-2C1709EC3433}" dt="2020-12-09T07:01:23.493" v="3074" actId="2711"/>
          <ac:spMkLst>
            <pc:docMk/>
            <pc:sldMk cId="2624599248" sldId="257"/>
            <ac:spMk id="4" creationId="{06F737D9-DA77-41DE-BBA0-8073F050214C}"/>
          </ac:spMkLst>
        </pc:spChg>
        <pc:spChg chg="mod">
          <ac:chgData name="Ochoa, Carlos A" userId="0eae9a65-82a8-418a-9ae8-6fbf7d8a07e5" providerId="ADAL" clId="{D0651941-A248-4D8D-99A8-2C1709EC3433}" dt="2020-12-09T07:01:23.493" v="3074" actId="2711"/>
          <ac:spMkLst>
            <pc:docMk/>
            <pc:sldMk cId="2624599248" sldId="257"/>
            <ac:spMk id="5" creationId="{D879C6A7-5C86-4A8C-BFE3-E7F482A2748B}"/>
          </ac:spMkLst>
        </pc:spChg>
        <pc:spChg chg="mod">
          <ac:chgData name="Ochoa, Carlos A" userId="0eae9a65-82a8-418a-9ae8-6fbf7d8a07e5" providerId="ADAL" clId="{D0651941-A248-4D8D-99A8-2C1709EC3433}" dt="2020-12-09T07:01:23.493" v="3074" actId="2711"/>
          <ac:spMkLst>
            <pc:docMk/>
            <pc:sldMk cId="2624599248" sldId="257"/>
            <ac:spMk id="6" creationId="{188608CE-4C2B-4E3C-9F4C-AF067E47607A}"/>
          </ac:spMkLst>
        </pc:spChg>
        <pc:graphicFrameChg chg="modGraphic">
          <ac:chgData name="Ochoa, Carlos A" userId="0eae9a65-82a8-418a-9ae8-6fbf7d8a07e5" providerId="ADAL" clId="{D0651941-A248-4D8D-99A8-2C1709EC3433}" dt="2020-12-04T05:31:37.513" v="829" actId="2711"/>
          <ac:graphicFrameMkLst>
            <pc:docMk/>
            <pc:sldMk cId="2624599248" sldId="257"/>
            <ac:graphicFrameMk id="19" creationId="{9C97DDBE-9483-4085-806A-568CFBDA3F3C}"/>
          </ac:graphicFrameMkLst>
        </pc:graphicFrameChg>
      </pc:sldChg>
      <pc:sldChg chg="modSp mod">
        <pc:chgData name="Ochoa, Carlos A" userId="0eae9a65-82a8-418a-9ae8-6fbf7d8a07e5" providerId="ADAL" clId="{D0651941-A248-4D8D-99A8-2C1709EC3433}" dt="2020-12-09T07:01:30.313" v="3075" actId="2711"/>
        <pc:sldMkLst>
          <pc:docMk/>
          <pc:sldMk cId="2569665792" sldId="258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569665792" sldId="258"/>
            <ac:spMk id="2" creationId="{67E6EFBE-BB0D-4D74-AB64-BBBEDE35AD80}"/>
          </ac:spMkLst>
        </pc:spChg>
        <pc:spChg chg="mod">
          <ac:chgData name="Ochoa, Carlos A" userId="0eae9a65-82a8-418a-9ae8-6fbf7d8a07e5" providerId="ADAL" clId="{D0651941-A248-4D8D-99A8-2C1709EC3433}" dt="2020-12-09T07:01:30.313" v="3075" actId="2711"/>
          <ac:spMkLst>
            <pc:docMk/>
            <pc:sldMk cId="2569665792" sldId="258"/>
            <ac:spMk id="4" creationId="{06F737D9-DA77-41DE-BBA0-8073F050214C}"/>
          </ac:spMkLst>
        </pc:spChg>
        <pc:spChg chg="mod">
          <ac:chgData name="Ochoa, Carlos A" userId="0eae9a65-82a8-418a-9ae8-6fbf7d8a07e5" providerId="ADAL" clId="{D0651941-A248-4D8D-99A8-2C1709EC3433}" dt="2020-12-09T07:01:30.313" v="3075" actId="2711"/>
          <ac:spMkLst>
            <pc:docMk/>
            <pc:sldMk cId="2569665792" sldId="258"/>
            <ac:spMk id="5" creationId="{D879C6A7-5C86-4A8C-BFE3-E7F482A2748B}"/>
          </ac:spMkLst>
        </pc:spChg>
        <pc:spChg chg="mod">
          <ac:chgData name="Ochoa, Carlos A" userId="0eae9a65-82a8-418a-9ae8-6fbf7d8a07e5" providerId="ADAL" clId="{D0651941-A248-4D8D-99A8-2C1709EC3433}" dt="2020-12-09T07:01:30.313" v="3075" actId="2711"/>
          <ac:spMkLst>
            <pc:docMk/>
            <pc:sldMk cId="2569665792" sldId="258"/>
            <ac:spMk id="6" creationId="{188608CE-4C2B-4E3C-9F4C-AF067E47607A}"/>
          </ac:spMkLst>
        </pc:spChg>
        <pc:graphicFrameChg chg="modGraphic">
          <ac:chgData name="Ochoa, Carlos A" userId="0eae9a65-82a8-418a-9ae8-6fbf7d8a07e5" providerId="ADAL" clId="{D0651941-A248-4D8D-99A8-2C1709EC3433}" dt="2020-12-04T05:31:47.172" v="831" actId="2711"/>
          <ac:graphicFrameMkLst>
            <pc:docMk/>
            <pc:sldMk cId="2569665792" sldId="258"/>
            <ac:graphicFrameMk id="8" creationId="{DBBF35FA-5140-4DED-B592-0FEE9F623805}"/>
          </ac:graphicFrameMkLst>
        </pc:graphicFrameChg>
      </pc:sldChg>
      <pc:sldChg chg="modSp mod">
        <pc:chgData name="Ochoa, Carlos A" userId="0eae9a65-82a8-418a-9ae8-6fbf7d8a07e5" providerId="ADAL" clId="{D0651941-A248-4D8D-99A8-2C1709EC3433}" dt="2020-12-09T07:01:51.241" v="3077" actId="1076"/>
        <pc:sldMkLst>
          <pc:docMk/>
          <pc:sldMk cId="4016592358" sldId="259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4016592358" sldId="259"/>
            <ac:spMk id="2" creationId="{67E6EFBE-BB0D-4D74-AB64-BBBEDE35AD80}"/>
          </ac:spMkLst>
        </pc:spChg>
        <pc:spChg chg="mod">
          <ac:chgData name="Ochoa, Carlos A" userId="0eae9a65-82a8-418a-9ae8-6fbf7d8a07e5" providerId="ADAL" clId="{D0651941-A248-4D8D-99A8-2C1709EC3433}" dt="2020-12-09T07:01:51.241" v="3077" actId="1076"/>
          <ac:spMkLst>
            <pc:docMk/>
            <pc:sldMk cId="4016592358" sldId="259"/>
            <ac:spMk id="4" creationId="{06F737D9-DA77-41DE-BBA0-8073F050214C}"/>
          </ac:spMkLst>
        </pc:spChg>
        <pc:spChg chg="mod">
          <ac:chgData name="Ochoa, Carlos A" userId="0eae9a65-82a8-418a-9ae8-6fbf7d8a07e5" providerId="ADAL" clId="{D0651941-A248-4D8D-99A8-2C1709EC3433}" dt="2020-12-09T07:01:51.241" v="3077" actId="1076"/>
          <ac:spMkLst>
            <pc:docMk/>
            <pc:sldMk cId="4016592358" sldId="259"/>
            <ac:spMk id="5" creationId="{D879C6A7-5C86-4A8C-BFE3-E7F482A2748B}"/>
          </ac:spMkLst>
        </pc:spChg>
        <pc:spChg chg="mod">
          <ac:chgData name="Ochoa, Carlos A" userId="0eae9a65-82a8-418a-9ae8-6fbf7d8a07e5" providerId="ADAL" clId="{D0651941-A248-4D8D-99A8-2C1709EC3433}" dt="2020-12-09T07:01:51.241" v="3077" actId="1076"/>
          <ac:spMkLst>
            <pc:docMk/>
            <pc:sldMk cId="4016592358" sldId="259"/>
            <ac:spMk id="6" creationId="{188608CE-4C2B-4E3C-9F4C-AF067E47607A}"/>
          </ac:spMkLst>
        </pc:spChg>
        <pc:graphicFrameChg chg="mod modGraphic">
          <ac:chgData name="Ochoa, Carlos A" userId="0eae9a65-82a8-418a-9ae8-6fbf7d8a07e5" providerId="ADAL" clId="{D0651941-A248-4D8D-99A8-2C1709EC3433}" dt="2020-12-04T05:32:09.529" v="833" actId="2711"/>
          <ac:graphicFrameMkLst>
            <pc:docMk/>
            <pc:sldMk cId="4016592358" sldId="259"/>
            <ac:graphicFrameMk id="8" creationId="{D6F01BC3-F517-4CE4-AEC5-D50C02775D22}"/>
          </ac:graphicFrameMkLst>
        </pc:graphicFrameChg>
      </pc:sldChg>
      <pc:sldChg chg="modSp del mod">
        <pc:chgData name="Ochoa, Carlos A" userId="0eae9a65-82a8-418a-9ae8-6fbf7d8a07e5" providerId="ADAL" clId="{D0651941-A248-4D8D-99A8-2C1709EC3433}" dt="2020-12-09T06:07:55.188" v="2870" actId="2696"/>
        <pc:sldMkLst>
          <pc:docMk/>
          <pc:sldMk cId="1606900000" sldId="260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606900000" sldId="260"/>
            <ac:spMk id="2" creationId="{67E6EFBE-BB0D-4D74-AB64-BBBEDE35AD80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606900000" sldId="260"/>
            <ac:spMk id="3" creationId="{E56C2523-E445-4E44-8EAD-3A6AB01B8606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606900000" sldId="260"/>
            <ac:spMk id="4" creationId="{06F737D9-DA77-41DE-BBA0-8073F050214C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606900000" sldId="260"/>
            <ac:spMk id="5" creationId="{D879C6A7-5C86-4A8C-BFE3-E7F482A2748B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606900000" sldId="260"/>
            <ac:spMk id="6" creationId="{188608CE-4C2B-4E3C-9F4C-AF067E47607A}"/>
          </ac:spMkLst>
        </pc:spChg>
      </pc:sldChg>
      <pc:sldChg chg="modSp mod">
        <pc:chgData name="Ochoa, Carlos A" userId="0eae9a65-82a8-418a-9ae8-6fbf7d8a07e5" providerId="ADAL" clId="{D0651941-A248-4D8D-99A8-2C1709EC3433}" dt="2020-12-09T07:02:44.679" v="3082" actId="2711"/>
        <pc:sldMkLst>
          <pc:docMk/>
          <pc:sldMk cId="1708959464" sldId="261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708959464" sldId="261"/>
            <ac:spMk id="2" creationId="{67E6EFBE-BB0D-4D74-AB64-BBBEDE35AD80}"/>
          </ac:spMkLst>
        </pc:spChg>
        <pc:spChg chg="mod">
          <ac:chgData name="Ochoa, Carlos A" userId="0eae9a65-82a8-418a-9ae8-6fbf7d8a07e5" providerId="ADAL" clId="{D0651941-A248-4D8D-99A8-2C1709EC3433}" dt="2020-12-09T07:02:44.679" v="3082" actId="2711"/>
          <ac:spMkLst>
            <pc:docMk/>
            <pc:sldMk cId="1708959464" sldId="261"/>
            <ac:spMk id="4" creationId="{06F737D9-DA77-41DE-BBA0-8073F050214C}"/>
          </ac:spMkLst>
        </pc:spChg>
        <pc:spChg chg="mod">
          <ac:chgData name="Ochoa, Carlos A" userId="0eae9a65-82a8-418a-9ae8-6fbf7d8a07e5" providerId="ADAL" clId="{D0651941-A248-4D8D-99A8-2C1709EC3433}" dt="2020-12-09T07:02:44.679" v="3082" actId="2711"/>
          <ac:spMkLst>
            <pc:docMk/>
            <pc:sldMk cId="1708959464" sldId="261"/>
            <ac:spMk id="5" creationId="{D879C6A7-5C86-4A8C-BFE3-E7F482A2748B}"/>
          </ac:spMkLst>
        </pc:spChg>
        <pc:spChg chg="mod">
          <ac:chgData name="Ochoa, Carlos A" userId="0eae9a65-82a8-418a-9ae8-6fbf7d8a07e5" providerId="ADAL" clId="{D0651941-A248-4D8D-99A8-2C1709EC3433}" dt="2020-12-09T07:02:44.679" v="3082" actId="2711"/>
          <ac:spMkLst>
            <pc:docMk/>
            <pc:sldMk cId="1708959464" sldId="261"/>
            <ac:spMk id="6" creationId="{188608CE-4C2B-4E3C-9F4C-AF067E47607A}"/>
          </ac:spMkLst>
        </pc:spChg>
        <pc:graphicFrameChg chg="modGraphic">
          <ac:chgData name="Ochoa, Carlos A" userId="0eae9a65-82a8-418a-9ae8-6fbf7d8a07e5" providerId="ADAL" clId="{D0651941-A248-4D8D-99A8-2C1709EC3433}" dt="2020-12-04T05:32:22.952" v="836" actId="2711"/>
          <ac:graphicFrameMkLst>
            <pc:docMk/>
            <pc:sldMk cId="1708959464" sldId="261"/>
            <ac:graphicFrameMk id="8" creationId="{B9388907-9971-442B-9B28-CBE786361A48}"/>
          </ac:graphicFrameMkLst>
        </pc:graphicFrame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4106518267" sldId="262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4106518267" sldId="262"/>
            <ac:spMk id="2" creationId="{67E6EFBE-BB0D-4D74-AB64-BBBEDE35AD80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4106518267" sldId="262"/>
            <ac:spMk id="4" creationId="{06F737D9-DA77-41DE-BBA0-8073F050214C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4106518267" sldId="262"/>
            <ac:spMk id="5" creationId="{D879C6A7-5C86-4A8C-BFE3-E7F482A2748B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4106518267" sldId="262"/>
            <ac:spMk id="6" creationId="{188608CE-4C2B-4E3C-9F4C-AF067E47607A}"/>
          </ac:spMkLst>
        </pc:spChg>
        <pc:graphicFrameChg chg="modGraphic">
          <ac:chgData name="Ochoa, Carlos A" userId="0eae9a65-82a8-418a-9ae8-6fbf7d8a07e5" providerId="ADAL" clId="{D0651941-A248-4D8D-99A8-2C1709EC3433}" dt="2020-12-04T05:32:36.110" v="838" actId="2711"/>
          <ac:graphicFrameMkLst>
            <pc:docMk/>
            <pc:sldMk cId="4106518267" sldId="262"/>
            <ac:graphicFrameMk id="8" creationId="{B14945CB-0BFC-425F-B61A-0FA4292EAB90}"/>
          </ac:graphicFrameMkLst>
        </pc:graphicFrameChg>
      </pc:sldChg>
      <pc:sldChg chg="modSp mod">
        <pc:chgData name="Ochoa, Carlos A" userId="0eae9a65-82a8-418a-9ae8-6fbf7d8a07e5" providerId="ADAL" clId="{D0651941-A248-4D8D-99A8-2C1709EC3433}" dt="2020-12-09T07:03:35.260" v="3086" actId="2711"/>
        <pc:sldMkLst>
          <pc:docMk/>
          <pc:sldMk cId="3362251610" sldId="263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362251610" sldId="263"/>
            <ac:spMk id="2" creationId="{67E6EFBE-BB0D-4D74-AB64-BBBEDE35AD80}"/>
          </ac:spMkLst>
        </pc:spChg>
        <pc:spChg chg="mod">
          <ac:chgData name="Ochoa, Carlos A" userId="0eae9a65-82a8-418a-9ae8-6fbf7d8a07e5" providerId="ADAL" clId="{D0651941-A248-4D8D-99A8-2C1709EC3433}" dt="2020-12-09T07:03:35.260" v="3086" actId="2711"/>
          <ac:spMkLst>
            <pc:docMk/>
            <pc:sldMk cId="3362251610" sldId="263"/>
            <ac:spMk id="4" creationId="{06F737D9-DA77-41DE-BBA0-8073F050214C}"/>
          </ac:spMkLst>
        </pc:spChg>
        <pc:spChg chg="mod">
          <ac:chgData name="Ochoa, Carlos A" userId="0eae9a65-82a8-418a-9ae8-6fbf7d8a07e5" providerId="ADAL" clId="{D0651941-A248-4D8D-99A8-2C1709EC3433}" dt="2020-12-09T07:03:35.260" v="3086" actId="2711"/>
          <ac:spMkLst>
            <pc:docMk/>
            <pc:sldMk cId="3362251610" sldId="263"/>
            <ac:spMk id="5" creationId="{D879C6A7-5C86-4A8C-BFE3-E7F482A2748B}"/>
          </ac:spMkLst>
        </pc:spChg>
        <pc:spChg chg="mod">
          <ac:chgData name="Ochoa, Carlos A" userId="0eae9a65-82a8-418a-9ae8-6fbf7d8a07e5" providerId="ADAL" clId="{D0651941-A248-4D8D-99A8-2C1709EC3433}" dt="2020-12-09T07:03:35.260" v="3086" actId="2711"/>
          <ac:spMkLst>
            <pc:docMk/>
            <pc:sldMk cId="3362251610" sldId="263"/>
            <ac:spMk id="6" creationId="{188608CE-4C2B-4E3C-9F4C-AF067E47607A}"/>
          </ac:spMkLst>
        </pc:spChg>
        <pc:graphicFrameChg chg="modGraphic">
          <ac:chgData name="Ochoa, Carlos A" userId="0eae9a65-82a8-418a-9ae8-6fbf7d8a07e5" providerId="ADAL" clId="{D0651941-A248-4D8D-99A8-2C1709EC3433}" dt="2020-12-04T05:32:42.606" v="839" actId="2711"/>
          <ac:graphicFrameMkLst>
            <pc:docMk/>
            <pc:sldMk cId="3362251610" sldId="263"/>
            <ac:graphicFrameMk id="10" creationId="{04649F8D-D7A7-4AF6-8DEB-857C68F4BC00}"/>
          </ac:graphicFrameMkLst>
        </pc:graphicFrameChg>
      </pc:sldChg>
      <pc:sldChg chg="modSp mod ord">
        <pc:chgData name="Ochoa, Carlos A" userId="0eae9a65-82a8-418a-9ae8-6fbf7d8a07e5" providerId="ADAL" clId="{D0651941-A248-4D8D-99A8-2C1709EC3433}" dt="2020-12-10T06:11:18.871" v="4003"/>
        <pc:sldMkLst>
          <pc:docMk/>
          <pc:sldMk cId="1512274582" sldId="264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512274582" sldId="264"/>
            <ac:spMk id="2" creationId="{67E6EFBE-BB0D-4D74-AB64-BBBEDE35AD80}"/>
          </ac:spMkLst>
        </pc:spChg>
        <pc:spChg chg="mod">
          <ac:chgData name="Ochoa, Carlos A" userId="0eae9a65-82a8-418a-9ae8-6fbf7d8a07e5" providerId="ADAL" clId="{D0651941-A248-4D8D-99A8-2C1709EC3433}" dt="2020-12-09T07:03:43.846" v="3087" actId="2711"/>
          <ac:spMkLst>
            <pc:docMk/>
            <pc:sldMk cId="1512274582" sldId="264"/>
            <ac:spMk id="4" creationId="{06F737D9-DA77-41DE-BBA0-8073F050214C}"/>
          </ac:spMkLst>
        </pc:spChg>
        <pc:spChg chg="mod">
          <ac:chgData name="Ochoa, Carlos A" userId="0eae9a65-82a8-418a-9ae8-6fbf7d8a07e5" providerId="ADAL" clId="{D0651941-A248-4D8D-99A8-2C1709EC3433}" dt="2020-12-09T07:03:43.846" v="3087" actId="2711"/>
          <ac:spMkLst>
            <pc:docMk/>
            <pc:sldMk cId="1512274582" sldId="264"/>
            <ac:spMk id="5" creationId="{D879C6A7-5C86-4A8C-BFE3-E7F482A2748B}"/>
          </ac:spMkLst>
        </pc:spChg>
        <pc:spChg chg="mod">
          <ac:chgData name="Ochoa, Carlos A" userId="0eae9a65-82a8-418a-9ae8-6fbf7d8a07e5" providerId="ADAL" clId="{D0651941-A248-4D8D-99A8-2C1709EC3433}" dt="2020-12-09T07:03:43.846" v="3087" actId="2711"/>
          <ac:spMkLst>
            <pc:docMk/>
            <pc:sldMk cId="1512274582" sldId="264"/>
            <ac:spMk id="6" creationId="{188608CE-4C2B-4E3C-9F4C-AF067E47607A}"/>
          </ac:spMkLst>
        </pc:spChg>
        <pc:graphicFrameChg chg="modGraphic">
          <ac:chgData name="Ochoa, Carlos A" userId="0eae9a65-82a8-418a-9ae8-6fbf7d8a07e5" providerId="ADAL" clId="{D0651941-A248-4D8D-99A8-2C1709EC3433}" dt="2020-12-04T05:33:03.566" v="842" actId="2711"/>
          <ac:graphicFrameMkLst>
            <pc:docMk/>
            <pc:sldMk cId="1512274582" sldId="264"/>
            <ac:graphicFrameMk id="15" creationId="{6EA151DB-13D7-4464-89AE-380A63987AE2}"/>
          </ac:graphicFrameMkLst>
        </pc:graphicFrame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175500900" sldId="265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75500900" sldId="265"/>
            <ac:spMk id="2" creationId="{67E6EFBE-BB0D-4D74-AB64-BBBEDE35AD80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75500900" sldId="265"/>
            <ac:spMk id="4" creationId="{06F737D9-DA77-41DE-BBA0-8073F050214C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75500900" sldId="265"/>
            <ac:spMk id="5" creationId="{D879C6A7-5C86-4A8C-BFE3-E7F482A2748B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75500900" sldId="265"/>
            <ac:spMk id="6" creationId="{188608CE-4C2B-4E3C-9F4C-AF067E47607A}"/>
          </ac:spMkLst>
        </pc:spChg>
        <pc:graphicFrameChg chg="modGraphic">
          <ac:chgData name="Ochoa, Carlos A" userId="0eae9a65-82a8-418a-9ae8-6fbf7d8a07e5" providerId="ADAL" clId="{D0651941-A248-4D8D-99A8-2C1709EC3433}" dt="2020-12-04T05:33:09.235" v="843" actId="2711"/>
          <ac:graphicFrameMkLst>
            <pc:docMk/>
            <pc:sldMk cId="175500900" sldId="265"/>
            <ac:graphicFrameMk id="8" creationId="{09EAAE4D-9C26-4DCE-90E1-7167B74D4D97}"/>
          </ac:graphicFrameMkLst>
        </pc:graphicFrameChg>
      </pc:sldChg>
      <pc:sldChg chg="modSp mod ord">
        <pc:chgData name="Ochoa, Carlos A" userId="0eae9a65-82a8-418a-9ae8-6fbf7d8a07e5" providerId="ADAL" clId="{D0651941-A248-4D8D-99A8-2C1709EC3433}" dt="2020-12-10T06:11:18.871" v="4003"/>
        <pc:sldMkLst>
          <pc:docMk/>
          <pc:sldMk cId="2843118828" sldId="266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843118828" sldId="266"/>
            <ac:spMk id="2" creationId="{67E6EFBE-BB0D-4D74-AB64-BBBEDE35AD80}"/>
          </ac:spMkLst>
        </pc:spChg>
        <pc:spChg chg="mod">
          <ac:chgData name="Ochoa, Carlos A" userId="0eae9a65-82a8-418a-9ae8-6fbf7d8a07e5" providerId="ADAL" clId="{D0651941-A248-4D8D-99A8-2C1709EC3433}" dt="2020-12-09T07:03:52.694" v="3088" actId="2711"/>
          <ac:spMkLst>
            <pc:docMk/>
            <pc:sldMk cId="2843118828" sldId="266"/>
            <ac:spMk id="4" creationId="{06F737D9-DA77-41DE-BBA0-8073F050214C}"/>
          </ac:spMkLst>
        </pc:spChg>
        <pc:spChg chg="mod">
          <ac:chgData name="Ochoa, Carlos A" userId="0eae9a65-82a8-418a-9ae8-6fbf7d8a07e5" providerId="ADAL" clId="{D0651941-A248-4D8D-99A8-2C1709EC3433}" dt="2020-12-09T07:03:52.694" v="3088" actId="2711"/>
          <ac:spMkLst>
            <pc:docMk/>
            <pc:sldMk cId="2843118828" sldId="266"/>
            <ac:spMk id="5" creationId="{D879C6A7-5C86-4A8C-BFE3-E7F482A2748B}"/>
          </ac:spMkLst>
        </pc:spChg>
        <pc:spChg chg="mod">
          <ac:chgData name="Ochoa, Carlos A" userId="0eae9a65-82a8-418a-9ae8-6fbf7d8a07e5" providerId="ADAL" clId="{D0651941-A248-4D8D-99A8-2C1709EC3433}" dt="2020-12-09T07:03:52.694" v="3088" actId="2711"/>
          <ac:spMkLst>
            <pc:docMk/>
            <pc:sldMk cId="2843118828" sldId="266"/>
            <ac:spMk id="6" creationId="{188608CE-4C2B-4E3C-9F4C-AF067E47607A}"/>
          </ac:spMkLst>
        </pc:spChg>
        <pc:graphicFrameChg chg="modGraphic">
          <ac:chgData name="Ochoa, Carlos A" userId="0eae9a65-82a8-418a-9ae8-6fbf7d8a07e5" providerId="ADAL" clId="{D0651941-A248-4D8D-99A8-2C1709EC3433}" dt="2020-12-04T05:33:25.928" v="846" actId="2711"/>
          <ac:graphicFrameMkLst>
            <pc:docMk/>
            <pc:sldMk cId="2843118828" sldId="266"/>
            <ac:graphicFrameMk id="8" creationId="{0CCA0781-5D08-46A9-BCE3-9433A6ECD531}"/>
          </ac:graphicFrameMkLst>
        </pc:graphicFrameChg>
      </pc:sldChg>
      <pc:sldChg chg="modSp mod">
        <pc:chgData name="Ochoa, Carlos A" userId="0eae9a65-82a8-418a-9ae8-6fbf7d8a07e5" providerId="ADAL" clId="{D0651941-A248-4D8D-99A8-2C1709EC3433}" dt="2020-12-09T07:04:44.932" v="3089" actId="2711"/>
        <pc:sldMkLst>
          <pc:docMk/>
          <pc:sldMk cId="1691049657" sldId="267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691049657" sldId="267"/>
            <ac:spMk id="2" creationId="{67E6EFBE-BB0D-4D74-AB64-BBBEDE35AD80}"/>
          </ac:spMkLst>
        </pc:spChg>
        <pc:spChg chg="mod">
          <ac:chgData name="Ochoa, Carlos A" userId="0eae9a65-82a8-418a-9ae8-6fbf7d8a07e5" providerId="ADAL" clId="{D0651941-A248-4D8D-99A8-2C1709EC3433}" dt="2020-12-09T07:04:44.932" v="3089" actId="2711"/>
          <ac:spMkLst>
            <pc:docMk/>
            <pc:sldMk cId="1691049657" sldId="267"/>
            <ac:spMk id="4" creationId="{06F737D9-DA77-41DE-BBA0-8073F050214C}"/>
          </ac:spMkLst>
        </pc:spChg>
        <pc:spChg chg="mod">
          <ac:chgData name="Ochoa, Carlos A" userId="0eae9a65-82a8-418a-9ae8-6fbf7d8a07e5" providerId="ADAL" clId="{D0651941-A248-4D8D-99A8-2C1709EC3433}" dt="2020-12-09T07:04:44.932" v="3089" actId="2711"/>
          <ac:spMkLst>
            <pc:docMk/>
            <pc:sldMk cId="1691049657" sldId="267"/>
            <ac:spMk id="5" creationId="{D879C6A7-5C86-4A8C-BFE3-E7F482A2748B}"/>
          </ac:spMkLst>
        </pc:spChg>
        <pc:spChg chg="mod">
          <ac:chgData name="Ochoa, Carlos A" userId="0eae9a65-82a8-418a-9ae8-6fbf7d8a07e5" providerId="ADAL" clId="{D0651941-A248-4D8D-99A8-2C1709EC3433}" dt="2020-12-09T07:04:44.932" v="3089" actId="2711"/>
          <ac:spMkLst>
            <pc:docMk/>
            <pc:sldMk cId="1691049657" sldId="267"/>
            <ac:spMk id="6" creationId="{188608CE-4C2B-4E3C-9F4C-AF067E47607A}"/>
          </ac:spMkLst>
        </pc:spChg>
      </pc:sldChg>
      <pc:sldChg chg="modSp del mod">
        <pc:chgData name="Ochoa, Carlos A" userId="0eae9a65-82a8-418a-9ae8-6fbf7d8a07e5" providerId="ADAL" clId="{D0651941-A248-4D8D-99A8-2C1709EC3433}" dt="2020-12-09T06:19:17.730" v="2889" actId="2696"/>
        <pc:sldMkLst>
          <pc:docMk/>
          <pc:sldMk cId="1886056237" sldId="268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886056237" sldId="268"/>
            <ac:spMk id="2" creationId="{67E6EFBE-BB0D-4D74-AB64-BBBEDE35AD80}"/>
          </ac:spMkLst>
        </pc:spChg>
        <pc:spChg chg="mod">
          <ac:chgData name="Ochoa, Carlos A" userId="0eae9a65-82a8-418a-9ae8-6fbf7d8a07e5" providerId="ADAL" clId="{D0651941-A248-4D8D-99A8-2C1709EC3433}" dt="2020-12-04T05:33:36.265" v="848" actId="2711"/>
          <ac:spMkLst>
            <pc:docMk/>
            <pc:sldMk cId="1886056237" sldId="268"/>
            <ac:spMk id="3" creationId="{E56C2523-E445-4E44-8EAD-3A6AB01B8606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886056237" sldId="268"/>
            <ac:spMk id="4" creationId="{06F737D9-DA77-41DE-BBA0-8073F050214C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886056237" sldId="268"/>
            <ac:spMk id="5" creationId="{D879C6A7-5C86-4A8C-BFE3-E7F482A2748B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886056237" sldId="268"/>
            <ac:spMk id="6" creationId="{188608CE-4C2B-4E3C-9F4C-AF067E47607A}"/>
          </ac:spMkLst>
        </pc:spChg>
      </pc:sldChg>
      <pc:sldChg chg="modSp mod">
        <pc:chgData name="Ochoa, Carlos A" userId="0eae9a65-82a8-418a-9ae8-6fbf7d8a07e5" providerId="ADAL" clId="{D0651941-A248-4D8D-99A8-2C1709EC3433}" dt="2020-12-09T07:03:25.427" v="3085" actId="2711"/>
        <pc:sldMkLst>
          <pc:docMk/>
          <pc:sldMk cId="2095229083" sldId="270"/>
        </pc:sldMkLst>
        <pc:spChg chg="mod">
          <ac:chgData name="Ochoa, Carlos A" userId="0eae9a65-82a8-418a-9ae8-6fbf7d8a07e5" providerId="ADAL" clId="{D0651941-A248-4D8D-99A8-2C1709EC3433}" dt="2020-12-09T07:03:25.427" v="3085" actId="2711"/>
          <ac:spMkLst>
            <pc:docMk/>
            <pc:sldMk cId="2095229083" sldId="270"/>
            <ac:spMk id="2" creationId="{67E6EFBE-BB0D-4D74-AB64-BBBEDE35AD80}"/>
          </ac:spMkLst>
        </pc:spChg>
        <pc:spChg chg="mod">
          <ac:chgData name="Ochoa, Carlos A" userId="0eae9a65-82a8-418a-9ae8-6fbf7d8a07e5" providerId="ADAL" clId="{D0651941-A248-4D8D-99A8-2C1709EC3433}" dt="2020-12-09T07:03:25.427" v="3085" actId="2711"/>
          <ac:spMkLst>
            <pc:docMk/>
            <pc:sldMk cId="2095229083" sldId="270"/>
            <ac:spMk id="4" creationId="{06F737D9-DA77-41DE-BBA0-8073F050214C}"/>
          </ac:spMkLst>
        </pc:spChg>
        <pc:spChg chg="mod">
          <ac:chgData name="Ochoa, Carlos A" userId="0eae9a65-82a8-418a-9ae8-6fbf7d8a07e5" providerId="ADAL" clId="{D0651941-A248-4D8D-99A8-2C1709EC3433}" dt="2020-12-09T07:03:25.427" v="3085" actId="2711"/>
          <ac:spMkLst>
            <pc:docMk/>
            <pc:sldMk cId="2095229083" sldId="270"/>
            <ac:spMk id="5" creationId="{D879C6A7-5C86-4A8C-BFE3-E7F482A2748B}"/>
          </ac:spMkLst>
        </pc:spChg>
        <pc:spChg chg="mod">
          <ac:chgData name="Ochoa, Carlos A" userId="0eae9a65-82a8-418a-9ae8-6fbf7d8a07e5" providerId="ADAL" clId="{D0651941-A248-4D8D-99A8-2C1709EC3433}" dt="2020-12-09T07:03:25.427" v="3085" actId="2711"/>
          <ac:spMkLst>
            <pc:docMk/>
            <pc:sldMk cId="2095229083" sldId="270"/>
            <ac:spMk id="6" creationId="{188608CE-4C2B-4E3C-9F4C-AF067E47607A}"/>
          </ac:spMkLst>
        </pc:spChg>
      </pc:sldChg>
      <pc:sldChg chg="modSp del mod">
        <pc:chgData name="Ochoa, Carlos A" userId="0eae9a65-82a8-418a-9ae8-6fbf7d8a07e5" providerId="ADAL" clId="{D0651941-A248-4D8D-99A8-2C1709EC3433}" dt="2020-12-09T06:18:49.287" v="2884" actId="2696"/>
        <pc:sldMkLst>
          <pc:docMk/>
          <pc:sldMk cId="2120797325" sldId="272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120797325" sldId="272"/>
            <ac:spMk id="2" creationId="{733C54E4-6314-433C-8043-503046B90591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120797325" sldId="272"/>
            <ac:spMk id="3" creationId="{7C5F530D-C660-4B68-946D-D4242D0B5C67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120797325" sldId="272"/>
            <ac:spMk id="4" creationId="{C20D5F24-E5CC-4E4F-8DF8-23F968390224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120797325" sldId="272"/>
            <ac:spMk id="5" creationId="{90123154-C197-449F-B925-8DDFC37E4A83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120797325" sldId="272"/>
            <ac:spMk id="6" creationId="{E53F1436-26F0-40A5-A44E-5CB826225250}"/>
          </ac:spMkLst>
        </pc:spChg>
      </pc:sldChg>
      <pc:sldChg chg="addSp modSp new mod">
        <pc:chgData name="Ochoa, Carlos A" userId="0eae9a65-82a8-418a-9ae8-6fbf7d8a07e5" providerId="ADAL" clId="{D0651941-A248-4D8D-99A8-2C1709EC3433}" dt="2020-12-04T20:26:42.511" v="2362"/>
        <pc:sldMkLst>
          <pc:docMk/>
          <pc:sldMk cId="2239139222" sldId="273"/>
        </pc:sldMkLst>
        <pc:spChg chg="mod">
          <ac:chgData name="Ochoa, Carlos A" userId="0eae9a65-82a8-418a-9ae8-6fbf7d8a07e5" providerId="ADAL" clId="{D0651941-A248-4D8D-99A8-2C1709EC3433}" dt="2020-12-04T06:55:03.354" v="2046" actId="14100"/>
          <ac:spMkLst>
            <pc:docMk/>
            <pc:sldMk cId="2239139222" sldId="273"/>
            <ac:spMk id="2" creationId="{3257860F-4A0D-4DC2-BBB9-911010281221}"/>
          </ac:spMkLst>
        </pc:spChg>
        <pc:spChg chg="mod">
          <ac:chgData name="Ochoa, Carlos A" userId="0eae9a65-82a8-418a-9ae8-6fbf7d8a07e5" providerId="ADAL" clId="{D0651941-A248-4D8D-99A8-2C1709EC3433}" dt="2020-12-04T05:08:02.618" v="630" actId="14100"/>
          <ac:spMkLst>
            <pc:docMk/>
            <pc:sldMk cId="2239139222" sldId="273"/>
            <ac:spMk id="3" creationId="{87755F19-9E84-4441-85FB-42B9A61196E4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239139222" sldId="273"/>
            <ac:spMk id="4" creationId="{6C7632FD-A9E1-4CB7-9C1F-6B4F8E3858FA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239139222" sldId="273"/>
            <ac:spMk id="5" creationId="{8FE8C7FE-0747-4E04-B203-54DD14155B89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239139222" sldId="273"/>
            <ac:spMk id="6" creationId="{B7CDB63A-1DD3-4A47-BB41-CBD96BA8F696}"/>
          </ac:spMkLst>
        </pc:spChg>
        <pc:picChg chg="add mod">
          <ac:chgData name="Ochoa, Carlos A" userId="0eae9a65-82a8-418a-9ae8-6fbf7d8a07e5" providerId="ADAL" clId="{D0651941-A248-4D8D-99A8-2C1709EC3433}" dt="2020-12-04T20:20:01.916" v="2299" actId="1076"/>
          <ac:picMkLst>
            <pc:docMk/>
            <pc:sldMk cId="2239139222" sldId="273"/>
            <ac:picMk id="1026" creationId="{8DFC3C35-FA0C-4979-99B0-6D0D0582A370}"/>
          </ac:picMkLst>
        </pc:picChg>
      </pc:sldChg>
      <pc:sldChg chg="addSp delSp modSp del mod">
        <pc:chgData name="Ochoa, Carlos A" userId="0eae9a65-82a8-418a-9ae8-6fbf7d8a07e5" providerId="ADAL" clId="{D0651941-A248-4D8D-99A8-2C1709EC3433}" dt="2020-12-10T05:42:13.719" v="3917" actId="2696"/>
        <pc:sldMkLst>
          <pc:docMk/>
          <pc:sldMk cId="2434781224" sldId="274"/>
        </pc:sldMkLst>
        <pc:spChg chg="mod">
          <ac:chgData name="Ochoa, Carlos A" userId="0eae9a65-82a8-418a-9ae8-6fbf7d8a07e5" providerId="ADAL" clId="{D0651941-A248-4D8D-99A8-2C1709EC3433}" dt="2020-12-09T07:51:30.035" v="3756" actId="14100"/>
          <ac:spMkLst>
            <pc:docMk/>
            <pc:sldMk cId="2434781224" sldId="274"/>
            <ac:spMk id="2" creationId="{0A69893A-9B38-4F57-997E-F47FAA933363}"/>
          </ac:spMkLst>
        </pc:spChg>
        <pc:spChg chg="mod">
          <ac:chgData name="Ochoa, Carlos A" userId="0eae9a65-82a8-418a-9ae8-6fbf7d8a07e5" providerId="ADAL" clId="{D0651941-A248-4D8D-99A8-2C1709EC3433}" dt="2020-12-09T07:53:44.445" v="3781" actId="1076"/>
          <ac:spMkLst>
            <pc:docMk/>
            <pc:sldMk cId="2434781224" sldId="274"/>
            <ac:spMk id="4" creationId="{9614F7E2-720E-419D-B248-B59ED17F794B}"/>
          </ac:spMkLst>
        </pc:spChg>
        <pc:spChg chg="mod">
          <ac:chgData name="Ochoa, Carlos A" userId="0eae9a65-82a8-418a-9ae8-6fbf7d8a07e5" providerId="ADAL" clId="{D0651941-A248-4D8D-99A8-2C1709EC3433}" dt="2020-12-09T07:53:38.939" v="3780" actId="1076"/>
          <ac:spMkLst>
            <pc:docMk/>
            <pc:sldMk cId="2434781224" sldId="274"/>
            <ac:spMk id="5" creationId="{B7A9463D-838D-468E-B66C-4DD5938D646C}"/>
          </ac:spMkLst>
        </pc:spChg>
        <pc:spChg chg="mod">
          <ac:chgData name="Ochoa, Carlos A" userId="0eae9a65-82a8-418a-9ae8-6fbf7d8a07e5" providerId="ADAL" clId="{D0651941-A248-4D8D-99A8-2C1709EC3433}" dt="2020-12-09T07:53:58.777" v="3783" actId="1076"/>
          <ac:spMkLst>
            <pc:docMk/>
            <pc:sldMk cId="2434781224" sldId="274"/>
            <ac:spMk id="6" creationId="{19F9433D-420B-49CD-90EB-5BBDA718E8F4}"/>
          </ac:spMkLst>
        </pc:spChg>
        <pc:spChg chg="add del mod">
          <ac:chgData name="Ochoa, Carlos A" userId="0eae9a65-82a8-418a-9ae8-6fbf7d8a07e5" providerId="ADAL" clId="{D0651941-A248-4D8D-99A8-2C1709EC3433}" dt="2020-12-04T05:55:00.117" v="1293" actId="478"/>
          <ac:spMkLst>
            <pc:docMk/>
            <pc:sldMk cId="2434781224" sldId="274"/>
            <ac:spMk id="12" creationId="{AE6F1AC0-E8AE-4928-B022-E9B1429E9FB2}"/>
          </ac:spMkLst>
        </pc:spChg>
        <pc:spChg chg="add del mod">
          <ac:chgData name="Ochoa, Carlos A" userId="0eae9a65-82a8-418a-9ae8-6fbf7d8a07e5" providerId="ADAL" clId="{D0651941-A248-4D8D-99A8-2C1709EC3433}" dt="2020-12-04T20:23:42.466" v="2360" actId="478"/>
          <ac:spMkLst>
            <pc:docMk/>
            <pc:sldMk cId="2434781224" sldId="274"/>
            <ac:spMk id="14" creationId="{02DCA900-EC9F-40F9-93CD-1E30998D3387}"/>
          </ac:spMkLst>
        </pc:spChg>
        <pc:graphicFrameChg chg="add del mod modGraphic">
          <ac:chgData name="Ochoa, Carlos A" userId="0eae9a65-82a8-418a-9ae8-6fbf7d8a07e5" providerId="ADAL" clId="{D0651941-A248-4D8D-99A8-2C1709EC3433}" dt="2020-12-04T06:33:27.650" v="1677" actId="478"/>
          <ac:graphicFrameMkLst>
            <pc:docMk/>
            <pc:sldMk cId="2434781224" sldId="274"/>
            <ac:graphicFrameMk id="8" creationId="{6A66A377-E046-4DDF-B900-04A0EA52C137}"/>
          </ac:graphicFrameMkLst>
        </pc:graphicFrameChg>
        <pc:graphicFrameChg chg="del modGraphic">
          <ac:chgData name="Ochoa, Carlos A" userId="0eae9a65-82a8-418a-9ae8-6fbf7d8a07e5" providerId="ADAL" clId="{D0651941-A248-4D8D-99A8-2C1709EC3433}" dt="2020-12-04T05:54:45.371" v="1292" actId="478"/>
          <ac:graphicFrameMkLst>
            <pc:docMk/>
            <pc:sldMk cId="2434781224" sldId="274"/>
            <ac:graphicFrameMk id="10" creationId="{F0A7E321-A3F1-4A2F-8CCF-EDA62BA3BD27}"/>
          </ac:graphicFrameMkLst>
        </pc:graphicFrameChg>
        <pc:graphicFrameChg chg="add del mod modGraphic">
          <ac:chgData name="Ochoa, Carlos A" userId="0eae9a65-82a8-418a-9ae8-6fbf7d8a07e5" providerId="ADAL" clId="{D0651941-A248-4D8D-99A8-2C1709EC3433}" dt="2020-12-04T06:53:26.183" v="2034" actId="478"/>
          <ac:graphicFrameMkLst>
            <pc:docMk/>
            <pc:sldMk cId="2434781224" sldId="274"/>
            <ac:graphicFrameMk id="13" creationId="{1228592E-C399-49CB-8262-17D61B3B5373}"/>
          </ac:graphicFrameMkLst>
        </pc:graphicFrameChg>
        <pc:graphicFrameChg chg="add mod modGraphic">
          <ac:chgData name="Ochoa, Carlos A" userId="0eae9a65-82a8-418a-9ae8-6fbf7d8a07e5" providerId="ADAL" clId="{D0651941-A248-4D8D-99A8-2C1709EC3433}" dt="2020-12-09T07:54:31.942" v="3830" actId="20577"/>
          <ac:graphicFrameMkLst>
            <pc:docMk/>
            <pc:sldMk cId="2434781224" sldId="274"/>
            <ac:graphicFrameMk id="15" creationId="{F2A92F9F-59D9-47F1-926F-CA6B4EDB60CF}"/>
          </ac:graphicFrameMkLst>
        </pc:graphicFrameChg>
      </pc:sldChg>
      <pc:sldChg chg="modSp new del mod">
        <pc:chgData name="Ochoa, Carlos A" userId="0eae9a65-82a8-418a-9ae8-6fbf7d8a07e5" providerId="ADAL" clId="{D0651941-A248-4D8D-99A8-2C1709EC3433}" dt="2020-12-09T06:03:07.765" v="2832" actId="2696"/>
        <pc:sldMkLst>
          <pc:docMk/>
          <pc:sldMk cId="1165939195" sldId="275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165939195" sldId="275"/>
            <ac:spMk id="2" creationId="{227B7C96-6AD3-485E-A210-413726FDC57F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165939195" sldId="275"/>
            <ac:spMk id="3" creationId="{30705A17-39D6-4924-9D9C-2BC3811D646E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165939195" sldId="275"/>
            <ac:spMk id="4" creationId="{34B25841-F591-4352-AA43-8242F53033C9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165939195" sldId="275"/>
            <ac:spMk id="5" creationId="{048825F1-8F0F-4276-B2DC-F608ED30EC8C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165939195" sldId="275"/>
            <ac:spMk id="6" creationId="{E2206615-B0CF-46FC-BCD7-33337247C530}"/>
          </ac:spMkLst>
        </pc:spChg>
      </pc:sldChg>
      <pc:sldChg chg="modSp del mod">
        <pc:chgData name="Ochoa, Carlos A" userId="0eae9a65-82a8-418a-9ae8-6fbf7d8a07e5" providerId="ADAL" clId="{D0651941-A248-4D8D-99A8-2C1709EC3433}" dt="2020-12-09T06:05:54.955" v="2858" actId="2696"/>
        <pc:sldMkLst>
          <pc:docMk/>
          <pc:sldMk cId="1563872324" sldId="276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563872324" sldId="276"/>
            <ac:spMk id="2" creationId="{5B0A5EF2-923B-45FD-AA43-52C3FF9C6238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563872324" sldId="276"/>
            <ac:spMk id="3" creationId="{B167DEE4-0F07-4345-A21B-0D8624DB93DE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563872324" sldId="276"/>
            <ac:spMk id="4" creationId="{D7BA46C5-CF47-4E72-9BBE-02D9BE00772E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563872324" sldId="276"/>
            <ac:spMk id="5" creationId="{D960EBFE-5B3E-44E3-ACE5-2C560B37D090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563872324" sldId="276"/>
            <ac:spMk id="6" creationId="{591E388E-AF4B-442D-B5EC-9F3AE694B3F2}"/>
          </ac:spMkLst>
        </pc:sp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3031411891" sldId="277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031411891" sldId="277"/>
            <ac:spMk id="2" creationId="{0F44FA79-655C-4114-AB75-FAC73CFA435B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031411891" sldId="277"/>
            <ac:spMk id="4" creationId="{0B08A58E-CC4C-4FE5-97FE-42F73F606966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031411891" sldId="277"/>
            <ac:spMk id="5" creationId="{C0D4FB52-F8AB-46EE-B852-0250918C0155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031411891" sldId="277"/>
            <ac:spMk id="6" creationId="{2BE81AA4-D526-4E71-A3F0-92361D8053E8}"/>
          </ac:spMkLst>
        </pc:sp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2584162106" sldId="278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584162106" sldId="278"/>
            <ac:spMk id="2" creationId="{95B7719B-EBBE-4F81-A613-410889F35191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584162106" sldId="278"/>
            <ac:spMk id="4" creationId="{FDC84716-2E45-437D-BD9A-DB30FDE612F3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584162106" sldId="278"/>
            <ac:spMk id="5" creationId="{44EB2BD5-86D7-4511-BA6D-843D8D15B63A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584162106" sldId="278"/>
            <ac:spMk id="6" creationId="{F5830ADF-2713-4F67-85A9-6C065A6A19F3}"/>
          </ac:spMkLst>
        </pc:spChg>
      </pc:sldChg>
      <pc:sldChg chg="addSp delSp modSp new mod">
        <pc:chgData name="Ochoa, Carlos A" userId="0eae9a65-82a8-418a-9ae8-6fbf7d8a07e5" providerId="ADAL" clId="{D0651941-A248-4D8D-99A8-2C1709EC3433}" dt="2020-12-04T20:26:42.511" v="2362"/>
        <pc:sldMkLst>
          <pc:docMk/>
          <pc:sldMk cId="743016286" sldId="280"/>
        </pc:sldMkLst>
        <pc:spChg chg="mod">
          <ac:chgData name="Ochoa, Carlos A" userId="0eae9a65-82a8-418a-9ae8-6fbf7d8a07e5" providerId="ADAL" clId="{D0651941-A248-4D8D-99A8-2C1709EC3433}" dt="2020-12-04T06:20:56.521" v="1620" actId="120"/>
          <ac:spMkLst>
            <pc:docMk/>
            <pc:sldMk cId="743016286" sldId="280"/>
            <ac:spMk id="2" creationId="{579AB925-BD78-46EC-8F02-32CF9EA4E287}"/>
          </ac:spMkLst>
        </pc:spChg>
        <pc:spChg chg="add del mod">
          <ac:chgData name="Ochoa, Carlos A" userId="0eae9a65-82a8-418a-9ae8-6fbf7d8a07e5" providerId="ADAL" clId="{D0651941-A248-4D8D-99A8-2C1709EC3433}" dt="2020-12-04T05:27:38.148" v="807" actId="5793"/>
          <ac:spMkLst>
            <pc:docMk/>
            <pc:sldMk cId="743016286" sldId="280"/>
            <ac:spMk id="3" creationId="{0E23BDD3-7935-4F4B-BA44-006EC5E4C240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743016286" sldId="280"/>
            <ac:spMk id="4" creationId="{2F044491-E009-4517-BED6-7E57B41D2D7B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743016286" sldId="280"/>
            <ac:spMk id="5" creationId="{0C5705CC-A541-421E-8FE3-983F168DD9E6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743016286" sldId="280"/>
            <ac:spMk id="6" creationId="{9205E99B-AF5E-4914-B243-7DA02A71C80F}"/>
          </ac:spMkLst>
        </pc:spChg>
        <pc:spChg chg="add mod">
          <ac:chgData name="Ochoa, Carlos A" userId="0eae9a65-82a8-418a-9ae8-6fbf7d8a07e5" providerId="ADAL" clId="{D0651941-A248-4D8D-99A8-2C1709EC3433}" dt="2020-12-04T05:40:20.062" v="992" actId="2711"/>
          <ac:spMkLst>
            <pc:docMk/>
            <pc:sldMk cId="743016286" sldId="280"/>
            <ac:spMk id="7" creationId="{323998BE-EE25-4CEE-8B97-BED94E69232B}"/>
          </ac:spMkLst>
        </pc:spChg>
        <pc:spChg chg="add del mod">
          <ac:chgData name="Ochoa, Carlos A" userId="0eae9a65-82a8-418a-9ae8-6fbf7d8a07e5" providerId="ADAL" clId="{D0651941-A248-4D8D-99A8-2C1709EC3433}" dt="2020-12-04T05:27:15.965" v="793"/>
          <ac:spMkLst>
            <pc:docMk/>
            <pc:sldMk cId="743016286" sldId="280"/>
            <ac:spMk id="8" creationId="{947E3358-A3F1-4AFC-9148-121EBD9D0DB1}"/>
          </ac:spMkLst>
        </pc:spChg>
        <pc:spChg chg="add mod">
          <ac:chgData name="Ochoa, Carlos A" userId="0eae9a65-82a8-418a-9ae8-6fbf7d8a07e5" providerId="ADAL" clId="{D0651941-A248-4D8D-99A8-2C1709EC3433}" dt="2020-12-04T05:40:15.743" v="991" actId="2711"/>
          <ac:spMkLst>
            <pc:docMk/>
            <pc:sldMk cId="743016286" sldId="280"/>
            <ac:spMk id="9" creationId="{C025C93C-B9FE-4CEC-8D76-7936C3120D07}"/>
          </ac:spMkLst>
        </pc:spChg>
        <pc:spChg chg="add mod">
          <ac:chgData name="Ochoa, Carlos A" userId="0eae9a65-82a8-418a-9ae8-6fbf7d8a07e5" providerId="ADAL" clId="{D0651941-A248-4D8D-99A8-2C1709EC3433}" dt="2020-12-04T05:40:25.253" v="993" actId="2711"/>
          <ac:spMkLst>
            <pc:docMk/>
            <pc:sldMk cId="743016286" sldId="280"/>
            <ac:spMk id="10" creationId="{26D1BC49-F413-4B21-9AD8-6FB429F35FF2}"/>
          </ac:spMkLst>
        </pc:spChg>
        <pc:spChg chg="add mod">
          <ac:chgData name="Ochoa, Carlos A" userId="0eae9a65-82a8-418a-9ae8-6fbf7d8a07e5" providerId="ADAL" clId="{D0651941-A248-4D8D-99A8-2C1709EC3433}" dt="2020-12-04T05:42:15.268" v="1066" actId="14100"/>
          <ac:spMkLst>
            <pc:docMk/>
            <pc:sldMk cId="743016286" sldId="280"/>
            <ac:spMk id="11" creationId="{EB349152-364A-4DC0-AD55-CD32F994856A}"/>
          </ac:spMkLst>
        </pc:spChg>
        <pc:spChg chg="add mod">
          <ac:chgData name="Ochoa, Carlos A" userId="0eae9a65-82a8-418a-9ae8-6fbf7d8a07e5" providerId="ADAL" clId="{D0651941-A248-4D8D-99A8-2C1709EC3433}" dt="2020-12-04T05:42:12.527" v="1065" actId="14100"/>
          <ac:spMkLst>
            <pc:docMk/>
            <pc:sldMk cId="743016286" sldId="280"/>
            <ac:spMk id="12" creationId="{D1FA8DCE-B5BF-425A-95CA-F22331327FDB}"/>
          </ac:spMkLst>
        </pc:spChg>
        <pc:spChg chg="add mod">
          <ac:chgData name="Ochoa, Carlos A" userId="0eae9a65-82a8-418a-9ae8-6fbf7d8a07e5" providerId="ADAL" clId="{D0651941-A248-4D8D-99A8-2C1709EC3433}" dt="2020-12-04T05:42:21.022" v="1068" actId="14100"/>
          <ac:spMkLst>
            <pc:docMk/>
            <pc:sldMk cId="743016286" sldId="280"/>
            <ac:spMk id="13" creationId="{250F9854-8E3E-4E21-A432-859E5735F0E2}"/>
          </ac:spMkLst>
        </pc:spChg>
        <pc:spChg chg="add mod">
          <ac:chgData name="Ochoa, Carlos A" userId="0eae9a65-82a8-418a-9ae8-6fbf7d8a07e5" providerId="ADAL" clId="{D0651941-A248-4D8D-99A8-2C1709EC3433}" dt="2020-12-04T05:43:27.449" v="1084" actId="14100"/>
          <ac:spMkLst>
            <pc:docMk/>
            <pc:sldMk cId="743016286" sldId="280"/>
            <ac:spMk id="14" creationId="{7A1BAB94-AC45-45B7-9299-399B1E5B65DB}"/>
          </ac:spMkLst>
        </pc:spChg>
        <pc:spChg chg="add del mod">
          <ac:chgData name="Ochoa, Carlos A" userId="0eae9a65-82a8-418a-9ae8-6fbf7d8a07e5" providerId="ADAL" clId="{D0651941-A248-4D8D-99A8-2C1709EC3433}" dt="2020-12-04T05:44:21.991" v="1096" actId="478"/>
          <ac:spMkLst>
            <pc:docMk/>
            <pc:sldMk cId="743016286" sldId="280"/>
            <ac:spMk id="15" creationId="{85DE5CC8-F14D-46C4-B50E-ACCEDF63BAAE}"/>
          </ac:spMkLst>
        </pc:spChg>
        <pc:spChg chg="add del mod">
          <ac:chgData name="Ochoa, Carlos A" userId="0eae9a65-82a8-418a-9ae8-6fbf7d8a07e5" providerId="ADAL" clId="{D0651941-A248-4D8D-99A8-2C1709EC3433}" dt="2020-12-04T05:44:22.586" v="1097" actId="478"/>
          <ac:spMkLst>
            <pc:docMk/>
            <pc:sldMk cId="743016286" sldId="280"/>
            <ac:spMk id="16" creationId="{462F77C7-C5B3-4EDA-8C79-1C80442DC122}"/>
          </ac:spMkLst>
        </pc:spChg>
        <pc:spChg chg="add del mod">
          <ac:chgData name="Ochoa, Carlos A" userId="0eae9a65-82a8-418a-9ae8-6fbf7d8a07e5" providerId="ADAL" clId="{D0651941-A248-4D8D-99A8-2C1709EC3433}" dt="2020-12-04T05:44:23.093" v="1099" actId="478"/>
          <ac:spMkLst>
            <pc:docMk/>
            <pc:sldMk cId="743016286" sldId="280"/>
            <ac:spMk id="17" creationId="{A95632BA-70F7-4BE3-941A-FF6A6F8075CB}"/>
          </ac:spMkLst>
        </pc:spChg>
        <pc:spChg chg="add del mod">
          <ac:chgData name="Ochoa, Carlos A" userId="0eae9a65-82a8-418a-9ae8-6fbf7d8a07e5" providerId="ADAL" clId="{D0651941-A248-4D8D-99A8-2C1709EC3433}" dt="2020-12-04T05:44:23.575" v="1100" actId="478"/>
          <ac:spMkLst>
            <pc:docMk/>
            <pc:sldMk cId="743016286" sldId="280"/>
            <ac:spMk id="18" creationId="{1A9A55A9-736A-4DC2-893B-412E13A3B731}"/>
          </ac:spMkLst>
        </pc:spChg>
        <pc:spChg chg="add mod">
          <ac:chgData name="Ochoa, Carlos A" userId="0eae9a65-82a8-418a-9ae8-6fbf7d8a07e5" providerId="ADAL" clId="{D0651941-A248-4D8D-99A8-2C1709EC3433}" dt="2020-12-04T06:45:03.675" v="2013" actId="208"/>
          <ac:spMkLst>
            <pc:docMk/>
            <pc:sldMk cId="743016286" sldId="280"/>
            <ac:spMk id="19" creationId="{852C69F5-0CF9-4876-93B3-80B4772CA52D}"/>
          </ac:spMkLst>
        </pc:spChg>
        <pc:spChg chg="add mod">
          <ac:chgData name="Ochoa, Carlos A" userId="0eae9a65-82a8-418a-9ae8-6fbf7d8a07e5" providerId="ADAL" clId="{D0651941-A248-4D8D-99A8-2C1709EC3433}" dt="2020-12-04T06:45:07.874" v="2014" actId="208"/>
          <ac:spMkLst>
            <pc:docMk/>
            <pc:sldMk cId="743016286" sldId="280"/>
            <ac:spMk id="20" creationId="{7268828D-43D2-4048-9E8B-F26B3F2D5C6A}"/>
          </ac:spMkLst>
        </pc:spChg>
        <pc:spChg chg="add mod">
          <ac:chgData name="Ochoa, Carlos A" userId="0eae9a65-82a8-418a-9ae8-6fbf7d8a07e5" providerId="ADAL" clId="{D0651941-A248-4D8D-99A8-2C1709EC3433}" dt="2020-12-04T06:45:12.848" v="2015" actId="208"/>
          <ac:spMkLst>
            <pc:docMk/>
            <pc:sldMk cId="743016286" sldId="280"/>
            <ac:spMk id="21" creationId="{33170A71-C6A6-4005-8243-AEA8213A483B}"/>
          </ac:spMkLst>
        </pc:spChg>
        <pc:spChg chg="add mod">
          <ac:chgData name="Ochoa, Carlos A" userId="0eae9a65-82a8-418a-9ae8-6fbf7d8a07e5" providerId="ADAL" clId="{D0651941-A248-4D8D-99A8-2C1709EC3433}" dt="2020-12-04T06:45:16.700" v="2016" actId="208"/>
          <ac:spMkLst>
            <pc:docMk/>
            <pc:sldMk cId="743016286" sldId="280"/>
            <ac:spMk id="22" creationId="{79CC25C1-79D7-481D-A007-98000CDD77D8}"/>
          </ac:spMkLst>
        </pc:spChg>
      </pc:sldChg>
      <pc:sldChg chg="modSp mod">
        <pc:chgData name="Ochoa, Carlos A" userId="0eae9a65-82a8-418a-9ae8-6fbf7d8a07e5" providerId="ADAL" clId="{D0651941-A248-4D8D-99A8-2C1709EC3433}" dt="2020-12-10T06:14:06.473" v="4011" actId="120"/>
        <pc:sldMkLst>
          <pc:docMk/>
          <pc:sldMk cId="975458700" sldId="281"/>
        </pc:sldMkLst>
        <pc:spChg chg="mod">
          <ac:chgData name="Ochoa, Carlos A" userId="0eae9a65-82a8-418a-9ae8-6fbf7d8a07e5" providerId="ADAL" clId="{D0651941-A248-4D8D-99A8-2C1709EC3433}" dt="2020-12-10T06:14:06.473" v="4011" actId="120"/>
          <ac:spMkLst>
            <pc:docMk/>
            <pc:sldMk cId="975458700" sldId="281"/>
            <ac:spMk id="2" creationId="{40FB6559-6FAB-48AF-8FBF-02BDF2C9A29D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975458700" sldId="281"/>
            <ac:spMk id="3" creationId="{4BDE303A-D350-4D77-B097-04066B1FDA25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975458700" sldId="281"/>
            <ac:spMk id="4" creationId="{0BB6CBEB-0F0F-4480-912E-97003B85FB7E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975458700" sldId="281"/>
            <ac:spMk id="5" creationId="{5003A9FF-6104-4289-A867-7BB9DD3D08EB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975458700" sldId="281"/>
            <ac:spMk id="6" creationId="{D3B3F1B7-E32D-4E1A-815B-C2959544A69B}"/>
          </ac:spMkLst>
        </pc:sp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2711321893" sldId="282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711321893" sldId="282"/>
            <ac:spMk id="2" creationId="{86E00B74-7D70-49FE-AAB2-9E79F04D0F74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711321893" sldId="282"/>
            <ac:spMk id="3" creationId="{414137B7-A251-4E24-BB6F-732E4B66F27A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711321893" sldId="282"/>
            <ac:spMk id="4" creationId="{AA10AC73-3F5E-4801-8FB6-2C20B370278A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711321893" sldId="282"/>
            <ac:spMk id="5" creationId="{997AAB1C-2068-4E80-A306-BA9297DE9E5E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711321893" sldId="282"/>
            <ac:spMk id="6" creationId="{AD5D4208-3EC5-481D-BD6B-FCBEAEA61796}"/>
          </ac:spMkLst>
        </pc:sp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2371518349" sldId="283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371518349" sldId="283"/>
            <ac:spMk id="2" creationId="{161D466D-9BBC-45BC-ABB1-E76BDDEF98EC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371518349" sldId="283"/>
            <ac:spMk id="3" creationId="{0EB96885-CB46-4A8C-808F-D4FE49971CCD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371518349" sldId="283"/>
            <ac:spMk id="4" creationId="{3364DE40-C1FC-4CC4-942A-0A241808DAB0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371518349" sldId="283"/>
            <ac:spMk id="5" creationId="{3D7AC312-2710-47F3-A3C1-6D15F00E5BBA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371518349" sldId="283"/>
            <ac:spMk id="6" creationId="{749F3B9B-DA51-430F-B5CC-27AD4F33475B}"/>
          </ac:spMkLst>
        </pc:sp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594408651" sldId="284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594408651" sldId="284"/>
            <ac:spMk id="2" creationId="{CECD4A92-8635-476D-AF6A-D309D9260C58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594408651" sldId="284"/>
            <ac:spMk id="3" creationId="{A6094232-94A0-4260-B955-83CB5470CA82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594408651" sldId="284"/>
            <ac:spMk id="4" creationId="{612DB53B-7154-4093-A134-FC2973935676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594408651" sldId="284"/>
            <ac:spMk id="5" creationId="{A826CDA7-B242-442D-97F5-E050B10A6F89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594408651" sldId="284"/>
            <ac:spMk id="6" creationId="{C460D054-CDF9-4DB5-A8FF-F6CF7E7155D8}"/>
          </ac:spMkLst>
        </pc:sp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910388755" sldId="285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910388755" sldId="285"/>
            <ac:spMk id="2" creationId="{4A3B010A-3095-4D37-9DEA-4BD93BEE2A47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910388755" sldId="285"/>
            <ac:spMk id="3" creationId="{C0E8C3EA-1C81-477F-B792-78948E55F5A4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910388755" sldId="285"/>
            <ac:spMk id="4" creationId="{570809F6-DDE1-4A90-9639-35BDE4275DC5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910388755" sldId="285"/>
            <ac:spMk id="5" creationId="{5BEBF59C-DB7F-462F-8425-ADFEC4231527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910388755" sldId="285"/>
            <ac:spMk id="6" creationId="{E11AAA2F-E6E1-4523-B078-FCEBFB03EA5C}"/>
          </ac:spMkLst>
        </pc:sp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333723161" sldId="286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33723161" sldId="286"/>
            <ac:spMk id="2" creationId="{34522E70-B498-4002-8223-D07DCC68DC37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33723161" sldId="286"/>
            <ac:spMk id="3" creationId="{8A140315-8CC5-41E7-8BCB-DFEAC16B4E97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33723161" sldId="286"/>
            <ac:spMk id="4" creationId="{EBB0556B-4331-4382-8D76-F4EADFC7E34E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33723161" sldId="286"/>
            <ac:spMk id="5" creationId="{EE830164-F6BD-4D6A-A412-79EEAC102F22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33723161" sldId="286"/>
            <ac:spMk id="6" creationId="{42C09D45-7C4D-4BA4-BD45-DCC95B4A741E}"/>
          </ac:spMkLst>
        </pc:spChg>
      </pc:sldChg>
      <pc:sldChg chg="addSp delSp modSp mod">
        <pc:chgData name="Ochoa, Carlos A" userId="0eae9a65-82a8-418a-9ae8-6fbf7d8a07e5" providerId="ADAL" clId="{D0651941-A248-4D8D-99A8-2C1709EC3433}" dt="2020-12-09T07:29:47.166" v="3136" actId="478"/>
        <pc:sldMkLst>
          <pc:docMk/>
          <pc:sldMk cId="259391279" sldId="287"/>
        </pc:sldMkLst>
        <pc:spChg chg="del mod">
          <ac:chgData name="Ochoa, Carlos A" userId="0eae9a65-82a8-418a-9ae8-6fbf7d8a07e5" providerId="ADAL" clId="{D0651941-A248-4D8D-99A8-2C1709EC3433}" dt="2020-12-09T07:29:42.144" v="3135" actId="478"/>
          <ac:spMkLst>
            <pc:docMk/>
            <pc:sldMk cId="259391279" sldId="287"/>
            <ac:spMk id="2" creationId="{039DCDC5-BB12-47B3-B787-C29E98D36789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59391279" sldId="287"/>
            <ac:spMk id="4" creationId="{32FA7D33-F8A0-4747-91CB-A2FE8572091C}"/>
          </ac:spMkLst>
        </pc:spChg>
        <pc:spChg chg="del mod">
          <ac:chgData name="Ochoa, Carlos A" userId="0eae9a65-82a8-418a-9ae8-6fbf7d8a07e5" providerId="ADAL" clId="{D0651941-A248-4D8D-99A8-2C1709EC3433}" dt="2020-12-09T07:29:20.042" v="3132" actId="478"/>
          <ac:spMkLst>
            <pc:docMk/>
            <pc:sldMk cId="259391279" sldId="287"/>
            <ac:spMk id="5" creationId="{68C67D1E-194D-4A39-B912-53BD926FF39D}"/>
          </ac:spMkLst>
        </pc:spChg>
        <pc:spChg chg="mod">
          <ac:chgData name="Ochoa, Carlos A" userId="0eae9a65-82a8-418a-9ae8-6fbf7d8a07e5" providerId="ADAL" clId="{D0651941-A248-4D8D-99A8-2C1709EC3433}" dt="2020-12-09T07:29:27.500" v="3134" actId="1076"/>
          <ac:spMkLst>
            <pc:docMk/>
            <pc:sldMk cId="259391279" sldId="287"/>
            <ac:spMk id="6" creationId="{68E33557-3DD6-4828-BD12-6B1C7ABEBA18}"/>
          </ac:spMkLst>
        </pc:spChg>
        <pc:spChg chg="add del mod">
          <ac:chgData name="Ochoa, Carlos A" userId="0eae9a65-82a8-418a-9ae8-6fbf7d8a07e5" providerId="ADAL" clId="{D0651941-A248-4D8D-99A8-2C1709EC3433}" dt="2020-12-09T07:29:47.166" v="3136" actId="478"/>
          <ac:spMkLst>
            <pc:docMk/>
            <pc:sldMk cId="259391279" sldId="287"/>
            <ac:spMk id="10" creationId="{9C7873F8-01A2-4CAC-ACA2-5452B9403962}"/>
          </ac:spMkLst>
        </pc:spChg>
        <pc:spChg chg="add mod">
          <ac:chgData name="Ochoa, Carlos A" userId="0eae9a65-82a8-418a-9ae8-6fbf7d8a07e5" providerId="ADAL" clId="{D0651941-A248-4D8D-99A8-2C1709EC3433}" dt="2020-12-09T06:58:43.397" v="3062" actId="2711"/>
          <ac:spMkLst>
            <pc:docMk/>
            <pc:sldMk cId="259391279" sldId="287"/>
            <ac:spMk id="13" creationId="{D767DF5D-6DB9-462D-A248-C441ACDE6F45}"/>
          </ac:spMkLst>
        </pc:spChg>
        <pc:spChg chg="add mod">
          <ac:chgData name="Ochoa, Carlos A" userId="0eae9a65-82a8-418a-9ae8-6fbf7d8a07e5" providerId="ADAL" clId="{D0651941-A248-4D8D-99A8-2C1709EC3433}" dt="2020-12-09T06:58:43.397" v="3062" actId="2711"/>
          <ac:spMkLst>
            <pc:docMk/>
            <pc:sldMk cId="259391279" sldId="287"/>
            <ac:spMk id="14" creationId="{3C2048E5-F30B-41E1-849E-E2E024C00DCE}"/>
          </ac:spMkLst>
        </pc:spChg>
        <pc:spChg chg="add del mod">
          <ac:chgData name="Ochoa, Carlos A" userId="0eae9a65-82a8-418a-9ae8-6fbf7d8a07e5" providerId="ADAL" clId="{D0651941-A248-4D8D-99A8-2C1709EC3433}" dt="2020-12-09T07:29:21.696" v="3133" actId="478"/>
          <ac:spMkLst>
            <pc:docMk/>
            <pc:sldMk cId="259391279" sldId="287"/>
            <ac:spMk id="15" creationId="{5228C645-3A24-44C9-83B3-83EFDE221FDD}"/>
          </ac:spMkLst>
        </pc:spChg>
        <pc:spChg chg="add mod">
          <ac:chgData name="Ochoa, Carlos A" userId="0eae9a65-82a8-418a-9ae8-6fbf7d8a07e5" providerId="ADAL" clId="{D0651941-A248-4D8D-99A8-2C1709EC3433}" dt="2020-12-09T06:58:43.397" v="3062" actId="2711"/>
          <ac:spMkLst>
            <pc:docMk/>
            <pc:sldMk cId="259391279" sldId="287"/>
            <ac:spMk id="16" creationId="{2CAB508A-5700-42C8-94D4-0F6C4F1F8E63}"/>
          </ac:spMkLst>
        </pc:spChg>
      </pc:sldChg>
      <pc:sldChg chg="addSp modSp mod">
        <pc:chgData name="Ochoa, Carlos A" userId="0eae9a65-82a8-418a-9ae8-6fbf7d8a07e5" providerId="ADAL" clId="{D0651941-A248-4D8D-99A8-2C1709EC3433}" dt="2020-12-10T04:12:25.983" v="3868" actId="20577"/>
        <pc:sldMkLst>
          <pc:docMk/>
          <pc:sldMk cId="1854279773" sldId="288"/>
        </pc:sldMkLst>
        <pc:spChg chg="mod">
          <ac:chgData name="Ochoa, Carlos A" userId="0eae9a65-82a8-418a-9ae8-6fbf7d8a07e5" providerId="ADAL" clId="{D0651941-A248-4D8D-99A8-2C1709EC3433}" dt="2020-12-09T07:00:49.659" v="3070" actId="2711"/>
          <ac:spMkLst>
            <pc:docMk/>
            <pc:sldMk cId="1854279773" sldId="288"/>
            <ac:spMk id="2" creationId="{9CF9FFBB-695F-40C3-9EC7-88C5C6A2E4B3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854279773" sldId="288"/>
            <ac:spMk id="3" creationId="{7276B0CD-FE88-4AAB-94EE-80D3772ADBA0}"/>
          </ac:spMkLst>
        </pc:spChg>
        <pc:spChg chg="mod">
          <ac:chgData name="Ochoa, Carlos A" userId="0eae9a65-82a8-418a-9ae8-6fbf7d8a07e5" providerId="ADAL" clId="{D0651941-A248-4D8D-99A8-2C1709EC3433}" dt="2020-12-09T07:00:56.629" v="3071" actId="2711"/>
          <ac:spMkLst>
            <pc:docMk/>
            <pc:sldMk cId="1854279773" sldId="288"/>
            <ac:spMk id="4" creationId="{15FB3A20-F425-487E-9E81-BDE981B02158}"/>
          </ac:spMkLst>
        </pc:spChg>
        <pc:spChg chg="mod">
          <ac:chgData name="Ochoa, Carlos A" userId="0eae9a65-82a8-418a-9ae8-6fbf7d8a07e5" providerId="ADAL" clId="{D0651941-A248-4D8D-99A8-2C1709EC3433}" dt="2020-12-09T07:00:56.629" v="3071" actId="2711"/>
          <ac:spMkLst>
            <pc:docMk/>
            <pc:sldMk cId="1854279773" sldId="288"/>
            <ac:spMk id="5" creationId="{DA3FE153-8D63-4A4D-A176-DE4BA57C2E23}"/>
          </ac:spMkLst>
        </pc:spChg>
        <pc:spChg chg="mod">
          <ac:chgData name="Ochoa, Carlos A" userId="0eae9a65-82a8-418a-9ae8-6fbf7d8a07e5" providerId="ADAL" clId="{D0651941-A248-4D8D-99A8-2C1709EC3433}" dt="2020-12-09T07:00:56.629" v="3071" actId="2711"/>
          <ac:spMkLst>
            <pc:docMk/>
            <pc:sldMk cId="1854279773" sldId="288"/>
            <ac:spMk id="6" creationId="{625C94F5-52F5-4E7F-929A-D326216F3268}"/>
          </ac:spMkLst>
        </pc:spChg>
        <pc:spChg chg="add mod">
          <ac:chgData name="Ochoa, Carlos A" userId="0eae9a65-82a8-418a-9ae8-6fbf7d8a07e5" providerId="ADAL" clId="{D0651941-A248-4D8D-99A8-2C1709EC3433}" dt="2020-12-10T04:12:25.983" v="3868" actId="20577"/>
          <ac:spMkLst>
            <pc:docMk/>
            <pc:sldMk cId="1854279773" sldId="288"/>
            <ac:spMk id="7" creationId="{CC1C282A-77FB-4964-A4ED-483A8B78A5A8}"/>
          </ac:spMkLst>
        </pc:sp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1158173449" sldId="289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158173449" sldId="289"/>
            <ac:spMk id="2" creationId="{6C1A5CF9-1DBA-4B6D-95A1-C2B29BDBAD01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158173449" sldId="289"/>
            <ac:spMk id="3" creationId="{1550C7BA-126A-4EA5-90D3-2F583802147F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158173449" sldId="289"/>
            <ac:spMk id="4" creationId="{652715C1-73D7-4664-A2AB-E275FD466D9C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158173449" sldId="289"/>
            <ac:spMk id="5" creationId="{B06FB8B3-8568-47A4-8B19-CAC5D3C8D956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158173449" sldId="289"/>
            <ac:spMk id="6" creationId="{F8266307-777C-4D55-8D44-803F95607168}"/>
          </ac:spMkLst>
        </pc:spChg>
      </pc:sldChg>
      <pc:sldChg chg="modSp mod">
        <pc:chgData name="Ochoa, Carlos A" userId="0eae9a65-82a8-418a-9ae8-6fbf7d8a07e5" providerId="ADAL" clId="{D0651941-A248-4D8D-99A8-2C1709EC3433}" dt="2020-12-09T06:59:54.896" v="3067" actId="1076"/>
        <pc:sldMkLst>
          <pc:docMk/>
          <pc:sldMk cId="2713347027" sldId="290"/>
        </pc:sldMkLst>
        <pc:spChg chg="mod">
          <ac:chgData name="Ochoa, Carlos A" userId="0eae9a65-82a8-418a-9ae8-6fbf7d8a07e5" providerId="ADAL" clId="{D0651941-A248-4D8D-99A8-2C1709EC3433}" dt="2020-12-09T06:59:54.896" v="3067" actId="1076"/>
          <ac:spMkLst>
            <pc:docMk/>
            <pc:sldMk cId="2713347027" sldId="290"/>
            <ac:spMk id="2" creationId="{CC4EF0EE-FA26-4E8B-A966-C993164305A3}"/>
          </ac:spMkLst>
        </pc:spChg>
        <pc:spChg chg="mod">
          <ac:chgData name="Ochoa, Carlos A" userId="0eae9a65-82a8-418a-9ae8-6fbf7d8a07e5" providerId="ADAL" clId="{D0651941-A248-4D8D-99A8-2C1709EC3433}" dt="2020-12-09T06:59:49.531" v="3065" actId="2711"/>
          <ac:spMkLst>
            <pc:docMk/>
            <pc:sldMk cId="2713347027" sldId="290"/>
            <ac:spMk id="3" creationId="{5DDFE850-BC58-4DB8-A3D9-2319310879C8}"/>
          </ac:spMkLst>
        </pc:spChg>
        <pc:spChg chg="mod">
          <ac:chgData name="Ochoa, Carlos A" userId="0eae9a65-82a8-418a-9ae8-6fbf7d8a07e5" providerId="ADAL" clId="{D0651941-A248-4D8D-99A8-2C1709EC3433}" dt="2020-12-09T06:59:49.531" v="3065" actId="2711"/>
          <ac:spMkLst>
            <pc:docMk/>
            <pc:sldMk cId="2713347027" sldId="290"/>
            <ac:spMk id="4" creationId="{EC34DBD2-B575-4B67-B3AA-39D96BBEE444}"/>
          </ac:spMkLst>
        </pc:spChg>
        <pc:spChg chg="mod">
          <ac:chgData name="Ochoa, Carlos A" userId="0eae9a65-82a8-418a-9ae8-6fbf7d8a07e5" providerId="ADAL" clId="{D0651941-A248-4D8D-99A8-2C1709EC3433}" dt="2020-12-09T06:59:49.531" v="3065" actId="2711"/>
          <ac:spMkLst>
            <pc:docMk/>
            <pc:sldMk cId="2713347027" sldId="290"/>
            <ac:spMk id="5" creationId="{87B0EF60-CA7D-42A4-8D80-68D54402A594}"/>
          </ac:spMkLst>
        </pc:spChg>
        <pc:spChg chg="mod">
          <ac:chgData name="Ochoa, Carlos A" userId="0eae9a65-82a8-418a-9ae8-6fbf7d8a07e5" providerId="ADAL" clId="{D0651941-A248-4D8D-99A8-2C1709EC3433}" dt="2020-12-09T06:59:49.531" v="3065" actId="2711"/>
          <ac:spMkLst>
            <pc:docMk/>
            <pc:sldMk cId="2713347027" sldId="290"/>
            <ac:spMk id="6" creationId="{6868A485-3670-4428-8CF6-21E85CFFBC26}"/>
          </ac:spMkLst>
        </pc:spChg>
      </pc:sldChg>
      <pc:sldChg chg="modSp mod">
        <pc:chgData name="Ochoa, Carlos A" userId="0eae9a65-82a8-418a-9ae8-6fbf7d8a07e5" providerId="ADAL" clId="{D0651941-A248-4D8D-99A8-2C1709EC3433}" dt="2020-12-09T07:00:39.313" v="3068" actId="2711"/>
        <pc:sldMkLst>
          <pc:docMk/>
          <pc:sldMk cId="504901643" sldId="291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504901643" sldId="291"/>
            <ac:spMk id="2" creationId="{FDD3FF80-FCFC-4D7E-97FA-1A638FF5B719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504901643" sldId="291"/>
            <ac:spMk id="3" creationId="{F7262293-D865-49B2-BE37-B8CC41D94DDE}"/>
          </ac:spMkLst>
        </pc:spChg>
        <pc:spChg chg="mod">
          <ac:chgData name="Ochoa, Carlos A" userId="0eae9a65-82a8-418a-9ae8-6fbf7d8a07e5" providerId="ADAL" clId="{D0651941-A248-4D8D-99A8-2C1709EC3433}" dt="2020-12-09T07:00:39.313" v="3068" actId="2711"/>
          <ac:spMkLst>
            <pc:docMk/>
            <pc:sldMk cId="504901643" sldId="291"/>
            <ac:spMk id="4" creationId="{9DF48E2F-7A1A-4022-87F0-D1031498C447}"/>
          </ac:spMkLst>
        </pc:spChg>
        <pc:spChg chg="mod">
          <ac:chgData name="Ochoa, Carlos A" userId="0eae9a65-82a8-418a-9ae8-6fbf7d8a07e5" providerId="ADAL" clId="{D0651941-A248-4D8D-99A8-2C1709EC3433}" dt="2020-12-09T07:00:39.313" v="3068" actId="2711"/>
          <ac:spMkLst>
            <pc:docMk/>
            <pc:sldMk cId="504901643" sldId="291"/>
            <ac:spMk id="5" creationId="{708C6CEA-A749-4FE1-8710-608BCCB8AA5C}"/>
          </ac:spMkLst>
        </pc:spChg>
        <pc:spChg chg="mod">
          <ac:chgData name="Ochoa, Carlos A" userId="0eae9a65-82a8-418a-9ae8-6fbf7d8a07e5" providerId="ADAL" clId="{D0651941-A248-4D8D-99A8-2C1709EC3433}" dt="2020-12-09T07:00:39.313" v="3068" actId="2711"/>
          <ac:spMkLst>
            <pc:docMk/>
            <pc:sldMk cId="504901643" sldId="291"/>
            <ac:spMk id="6" creationId="{D3DCA404-3999-4D28-8D62-AAC3FC9A2E45}"/>
          </ac:spMkLst>
        </pc:sp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1641314967" sldId="292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641314967" sldId="292"/>
            <ac:spMk id="2" creationId="{F0ABC72A-BAFF-474B-8CEB-44CAE761EE4C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641314967" sldId="292"/>
            <ac:spMk id="3" creationId="{16089AB7-E0F8-427F-A729-178654891F17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641314967" sldId="292"/>
            <ac:spMk id="4" creationId="{12632ABF-3EE4-4F5E-9FED-0B31EDFA2C7A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641314967" sldId="292"/>
            <ac:spMk id="5" creationId="{7BD29ABB-19E8-47B4-8C04-FDF05A5303E9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641314967" sldId="292"/>
            <ac:spMk id="6" creationId="{832956E8-F3FC-48E3-871F-9A3C79192607}"/>
          </ac:spMkLst>
        </pc:spChg>
      </pc:sldChg>
      <pc:sldChg chg="modSp mod">
        <pc:chgData name="Ochoa, Carlos A" userId="0eae9a65-82a8-418a-9ae8-6fbf7d8a07e5" providerId="ADAL" clId="{D0651941-A248-4D8D-99A8-2C1709EC3433}" dt="2020-12-09T06:54:34.210" v="3043" actId="2711"/>
        <pc:sldMkLst>
          <pc:docMk/>
          <pc:sldMk cId="3250890390" sldId="293"/>
        </pc:sldMkLst>
        <pc:spChg chg="mod">
          <ac:chgData name="Ochoa, Carlos A" userId="0eae9a65-82a8-418a-9ae8-6fbf7d8a07e5" providerId="ADAL" clId="{D0651941-A248-4D8D-99A8-2C1709EC3433}" dt="2020-12-04T20:19:24.137" v="2159" actId="27636"/>
          <ac:spMkLst>
            <pc:docMk/>
            <pc:sldMk cId="3250890390" sldId="293"/>
            <ac:spMk id="2" creationId="{C37319CF-AE73-4053-B6B3-EE1B748CF7DE}"/>
          </ac:spMkLst>
        </pc:spChg>
        <pc:spChg chg="mod">
          <ac:chgData name="Ochoa, Carlos A" userId="0eae9a65-82a8-418a-9ae8-6fbf7d8a07e5" providerId="ADAL" clId="{D0651941-A248-4D8D-99A8-2C1709EC3433}" dt="2020-12-09T06:54:34.210" v="3043" actId="2711"/>
          <ac:spMkLst>
            <pc:docMk/>
            <pc:sldMk cId="3250890390" sldId="293"/>
            <ac:spMk id="4" creationId="{6157E773-0985-4492-B33A-8494C45ADB26}"/>
          </ac:spMkLst>
        </pc:spChg>
        <pc:spChg chg="mod">
          <ac:chgData name="Ochoa, Carlos A" userId="0eae9a65-82a8-418a-9ae8-6fbf7d8a07e5" providerId="ADAL" clId="{D0651941-A248-4D8D-99A8-2C1709EC3433}" dt="2020-12-09T06:54:34.210" v="3043" actId="2711"/>
          <ac:spMkLst>
            <pc:docMk/>
            <pc:sldMk cId="3250890390" sldId="293"/>
            <ac:spMk id="5" creationId="{C6866D54-3101-48ED-A912-DCD97B3BF6C0}"/>
          </ac:spMkLst>
        </pc:spChg>
        <pc:spChg chg="mod">
          <ac:chgData name="Ochoa, Carlos A" userId="0eae9a65-82a8-418a-9ae8-6fbf7d8a07e5" providerId="ADAL" clId="{D0651941-A248-4D8D-99A8-2C1709EC3433}" dt="2020-12-09T06:54:34.210" v="3043" actId="2711"/>
          <ac:spMkLst>
            <pc:docMk/>
            <pc:sldMk cId="3250890390" sldId="293"/>
            <ac:spMk id="6" creationId="{301261EC-8CF1-49E5-AD66-011EA4D838E0}"/>
          </ac:spMkLst>
        </pc:spChg>
        <pc:graphicFrameChg chg="modGraphic">
          <ac:chgData name="Ochoa, Carlos A" userId="0eae9a65-82a8-418a-9ae8-6fbf7d8a07e5" providerId="ADAL" clId="{D0651941-A248-4D8D-99A8-2C1709EC3433}" dt="2020-12-04T20:31:23.449" v="2386" actId="207"/>
          <ac:graphicFrameMkLst>
            <pc:docMk/>
            <pc:sldMk cId="3250890390" sldId="293"/>
            <ac:graphicFrameMk id="11" creationId="{6DE397A0-C697-433B-96DF-180A09F16D75}"/>
          </ac:graphicFrameMkLst>
        </pc:graphicFrameChg>
      </pc:sldChg>
      <pc:sldChg chg="addSp delSp modSp mod">
        <pc:chgData name="Ochoa, Carlos A" userId="0eae9a65-82a8-418a-9ae8-6fbf7d8a07e5" providerId="ADAL" clId="{D0651941-A248-4D8D-99A8-2C1709EC3433}" dt="2020-12-09T06:53:27.145" v="3040" actId="2711"/>
        <pc:sldMkLst>
          <pc:docMk/>
          <pc:sldMk cId="3317329748" sldId="294"/>
        </pc:sldMkLst>
        <pc:spChg chg="mod">
          <ac:chgData name="Ochoa, Carlos A" userId="0eae9a65-82a8-418a-9ae8-6fbf7d8a07e5" providerId="ADAL" clId="{D0651941-A248-4D8D-99A8-2C1709EC3433}" dt="2020-12-04T20:19:24.118" v="2154" actId="27636"/>
          <ac:spMkLst>
            <pc:docMk/>
            <pc:sldMk cId="3317329748" sldId="294"/>
            <ac:spMk id="2" creationId="{FB61D741-FD40-423F-B35F-B30680C10CF9}"/>
          </ac:spMkLst>
        </pc:spChg>
        <pc:spChg chg="mod">
          <ac:chgData name="Ochoa, Carlos A" userId="0eae9a65-82a8-418a-9ae8-6fbf7d8a07e5" providerId="ADAL" clId="{D0651941-A248-4D8D-99A8-2C1709EC3433}" dt="2020-12-09T06:53:27.145" v="3040" actId="2711"/>
          <ac:spMkLst>
            <pc:docMk/>
            <pc:sldMk cId="3317329748" sldId="294"/>
            <ac:spMk id="4" creationId="{E1B656A9-2B46-44A6-AC71-64381F0E1504}"/>
          </ac:spMkLst>
        </pc:spChg>
        <pc:spChg chg="mod">
          <ac:chgData name="Ochoa, Carlos A" userId="0eae9a65-82a8-418a-9ae8-6fbf7d8a07e5" providerId="ADAL" clId="{D0651941-A248-4D8D-99A8-2C1709EC3433}" dt="2020-12-09T06:53:22.308" v="3039" actId="2711"/>
          <ac:spMkLst>
            <pc:docMk/>
            <pc:sldMk cId="3317329748" sldId="294"/>
            <ac:spMk id="5" creationId="{E0FDA941-60CD-471F-991B-B21A0E8758EE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317329748" sldId="294"/>
            <ac:spMk id="6" creationId="{0D118108-AE63-4268-946A-AE56D6DBB949}"/>
          </ac:spMkLst>
        </pc:spChg>
        <pc:spChg chg="add del mod">
          <ac:chgData name="Ochoa, Carlos A" userId="0eae9a65-82a8-418a-9ae8-6fbf7d8a07e5" providerId="ADAL" clId="{D0651941-A248-4D8D-99A8-2C1709EC3433}" dt="2020-12-04T06:16:15.496" v="1571" actId="478"/>
          <ac:spMkLst>
            <pc:docMk/>
            <pc:sldMk cId="3317329748" sldId="294"/>
            <ac:spMk id="9" creationId="{A8B72AC4-EEDC-4B4C-BD5E-8CC7D1EE317E}"/>
          </ac:spMkLst>
        </pc:spChg>
        <pc:graphicFrameChg chg="add mod modGraphic">
          <ac:chgData name="Ochoa, Carlos A" userId="0eae9a65-82a8-418a-9ae8-6fbf7d8a07e5" providerId="ADAL" clId="{D0651941-A248-4D8D-99A8-2C1709EC3433}" dt="2020-12-04T20:31:15.571" v="2379" actId="12385"/>
          <ac:graphicFrameMkLst>
            <pc:docMk/>
            <pc:sldMk cId="3317329748" sldId="294"/>
            <ac:graphicFrameMk id="7" creationId="{266790C2-C8DB-42FD-ABA9-8295DE5DFE62}"/>
          </ac:graphicFrameMkLst>
        </pc:graphicFrameChg>
        <pc:graphicFrameChg chg="del mod">
          <ac:chgData name="Ochoa, Carlos A" userId="0eae9a65-82a8-418a-9ae8-6fbf7d8a07e5" providerId="ADAL" clId="{D0651941-A248-4D8D-99A8-2C1709EC3433}" dt="2020-12-04T06:16:06.311" v="1569" actId="478"/>
          <ac:graphicFrameMkLst>
            <pc:docMk/>
            <pc:sldMk cId="3317329748" sldId="294"/>
            <ac:graphicFrameMk id="16" creationId="{CCC703F5-AC92-4A0A-AFDF-A08939520EA7}"/>
          </ac:graphicFrameMkLst>
        </pc:graphicFrameChg>
      </pc:sldChg>
      <pc:sldChg chg="modSp del mod">
        <pc:chgData name="Ochoa, Carlos A" userId="0eae9a65-82a8-418a-9ae8-6fbf7d8a07e5" providerId="ADAL" clId="{D0651941-A248-4D8D-99A8-2C1709EC3433}" dt="2020-12-04T06:04:37.502" v="1519" actId="2696"/>
        <pc:sldMkLst>
          <pc:docMk/>
          <pc:sldMk cId="2362618363" sldId="295"/>
        </pc:sldMkLst>
        <pc:spChg chg="mod">
          <ac:chgData name="Ochoa, Carlos A" userId="0eae9a65-82a8-418a-9ae8-6fbf7d8a07e5" providerId="ADAL" clId="{D0651941-A248-4D8D-99A8-2C1709EC3433}" dt="2020-12-04T06:02:05.663" v="1416" actId="1076"/>
          <ac:spMkLst>
            <pc:docMk/>
            <pc:sldMk cId="2362618363" sldId="295"/>
            <ac:spMk id="9" creationId="{B4497D8F-29F6-4525-8853-F81F5CE04BC8}"/>
          </ac:spMkLst>
        </pc:spChg>
      </pc:sldChg>
      <pc:sldChg chg="add del">
        <pc:chgData name="Ochoa, Carlos A" userId="0eae9a65-82a8-418a-9ae8-6fbf7d8a07e5" providerId="ADAL" clId="{D0651941-A248-4D8D-99A8-2C1709EC3433}" dt="2020-12-01T00:06:36.500" v="12" actId="47"/>
        <pc:sldMkLst>
          <pc:docMk/>
          <pc:sldMk cId="2391694817" sldId="295"/>
        </pc:sldMkLst>
      </pc:sldChg>
      <pc:sldChg chg="addSp delSp modSp mod">
        <pc:chgData name="Ochoa, Carlos A" userId="0eae9a65-82a8-418a-9ae8-6fbf7d8a07e5" providerId="ADAL" clId="{D0651941-A248-4D8D-99A8-2C1709EC3433}" dt="2020-12-09T06:54:04.261" v="3041" actId="2711"/>
        <pc:sldMkLst>
          <pc:docMk/>
          <pc:sldMk cId="2137996977" sldId="296"/>
        </pc:sldMkLst>
        <pc:spChg chg="mod">
          <ac:chgData name="Ochoa, Carlos A" userId="0eae9a65-82a8-418a-9ae8-6fbf7d8a07e5" providerId="ADAL" clId="{D0651941-A248-4D8D-99A8-2C1709EC3433}" dt="2020-12-04T06:39:11.258" v="1867" actId="14100"/>
          <ac:spMkLst>
            <pc:docMk/>
            <pc:sldMk cId="2137996977" sldId="296"/>
            <ac:spMk id="2" creationId="{2857152F-0EB7-47DB-8D04-4D3068D5DCBB}"/>
          </ac:spMkLst>
        </pc:spChg>
        <pc:spChg chg="mod">
          <ac:chgData name="Ochoa, Carlos A" userId="0eae9a65-82a8-418a-9ae8-6fbf7d8a07e5" providerId="ADAL" clId="{D0651941-A248-4D8D-99A8-2C1709EC3433}" dt="2020-12-09T06:54:04.261" v="3041" actId="2711"/>
          <ac:spMkLst>
            <pc:docMk/>
            <pc:sldMk cId="2137996977" sldId="296"/>
            <ac:spMk id="4" creationId="{CE9282F1-DE44-49E6-9030-54DC16F67AC5}"/>
          </ac:spMkLst>
        </pc:spChg>
        <pc:spChg chg="mod">
          <ac:chgData name="Ochoa, Carlos A" userId="0eae9a65-82a8-418a-9ae8-6fbf7d8a07e5" providerId="ADAL" clId="{D0651941-A248-4D8D-99A8-2C1709EC3433}" dt="2020-12-09T06:54:04.261" v="3041" actId="2711"/>
          <ac:spMkLst>
            <pc:docMk/>
            <pc:sldMk cId="2137996977" sldId="296"/>
            <ac:spMk id="5" creationId="{356BC97D-4538-41AF-804D-72BB83964C0A}"/>
          </ac:spMkLst>
        </pc:spChg>
        <pc:spChg chg="mod">
          <ac:chgData name="Ochoa, Carlos A" userId="0eae9a65-82a8-418a-9ae8-6fbf7d8a07e5" providerId="ADAL" clId="{D0651941-A248-4D8D-99A8-2C1709EC3433}" dt="2020-12-04T20:19:42.038" v="2231" actId="27636"/>
          <ac:spMkLst>
            <pc:docMk/>
            <pc:sldMk cId="2137996977" sldId="296"/>
            <ac:spMk id="6" creationId="{6C668A12-8DBA-4860-921A-BA29306982F8}"/>
          </ac:spMkLst>
        </pc:spChg>
        <pc:spChg chg="add mod">
          <ac:chgData name="Ochoa, Carlos A" userId="0eae9a65-82a8-418a-9ae8-6fbf7d8a07e5" providerId="ADAL" clId="{D0651941-A248-4D8D-99A8-2C1709EC3433}" dt="2020-12-04T06:43:12.872" v="2003" actId="14100"/>
          <ac:spMkLst>
            <pc:docMk/>
            <pc:sldMk cId="2137996977" sldId="296"/>
            <ac:spMk id="9" creationId="{61B74E2B-C880-41C4-B050-55CAA263D01F}"/>
          </ac:spMkLst>
        </pc:spChg>
        <pc:spChg chg="add mod">
          <ac:chgData name="Ochoa, Carlos A" userId="0eae9a65-82a8-418a-9ae8-6fbf7d8a07e5" providerId="ADAL" clId="{D0651941-A248-4D8D-99A8-2C1709EC3433}" dt="2020-12-04T06:43:21.133" v="2004" actId="1076"/>
          <ac:spMkLst>
            <pc:docMk/>
            <pc:sldMk cId="2137996977" sldId="296"/>
            <ac:spMk id="10" creationId="{9CD0A95A-BCF6-4758-8D1D-D5A3C0039321}"/>
          </ac:spMkLst>
        </pc:spChg>
        <pc:picChg chg="add del">
          <ac:chgData name="Ochoa, Carlos A" userId="0eae9a65-82a8-418a-9ae8-6fbf7d8a07e5" providerId="ADAL" clId="{D0651941-A248-4D8D-99A8-2C1709EC3433}" dt="2020-12-04T06:42:39.097" v="1974"/>
          <ac:picMkLst>
            <pc:docMk/>
            <pc:sldMk cId="2137996977" sldId="296"/>
            <ac:picMk id="3074" creationId="{15D73A7E-4489-4AB1-85B7-A97EAC11AA98}"/>
          </ac:picMkLst>
        </pc:picChg>
      </pc:sldChg>
      <pc:sldChg chg="modSp mod">
        <pc:chgData name="Ochoa, Carlos A" userId="0eae9a65-82a8-418a-9ae8-6fbf7d8a07e5" providerId="ADAL" clId="{D0651941-A248-4D8D-99A8-2C1709EC3433}" dt="2020-12-09T06:51:17.943" v="3031" actId="1076"/>
        <pc:sldMkLst>
          <pc:docMk/>
          <pc:sldMk cId="3170924866" sldId="297"/>
        </pc:sldMkLst>
        <pc:spChg chg="mod">
          <ac:chgData name="Ochoa, Carlos A" userId="0eae9a65-82a8-418a-9ae8-6fbf7d8a07e5" providerId="ADAL" clId="{D0651941-A248-4D8D-99A8-2C1709EC3433}" dt="2020-12-09T06:51:17.943" v="3031" actId="1076"/>
          <ac:spMkLst>
            <pc:docMk/>
            <pc:sldMk cId="3170924866" sldId="297"/>
            <ac:spMk id="2" creationId="{268F866E-139E-4C36-8017-F63A260F232A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170924866" sldId="297"/>
            <ac:spMk id="4" creationId="{0084E4FF-450C-4946-993A-E759D075609A}"/>
          </ac:spMkLst>
        </pc:spChg>
        <pc:spChg chg="mod">
          <ac:chgData name="Ochoa, Carlos A" userId="0eae9a65-82a8-418a-9ae8-6fbf7d8a07e5" providerId="ADAL" clId="{D0651941-A248-4D8D-99A8-2C1709EC3433}" dt="2020-12-04T20:26:42.646" v="2366" actId="27636"/>
          <ac:spMkLst>
            <pc:docMk/>
            <pc:sldMk cId="3170924866" sldId="297"/>
            <ac:spMk id="5" creationId="{3840DA55-A93C-4794-A080-D6EF9B5CCB46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170924866" sldId="297"/>
            <ac:spMk id="6" creationId="{FC9C5259-CFA9-4CB8-848C-0566FEB4B2D1}"/>
          </ac:spMkLst>
        </pc:spChg>
        <pc:spChg chg="mod">
          <ac:chgData name="Ochoa, Carlos A" userId="0eae9a65-82a8-418a-9ae8-6fbf7d8a07e5" providerId="ADAL" clId="{D0651941-A248-4D8D-99A8-2C1709EC3433}" dt="2020-12-04T06:05:25.577" v="1528" actId="20577"/>
          <ac:spMkLst>
            <pc:docMk/>
            <pc:sldMk cId="3170924866" sldId="297"/>
            <ac:spMk id="10" creationId="{8D3B8DF5-6A0B-4EDC-AFC5-7F9649B68061}"/>
          </ac:spMkLst>
        </pc:sp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3456290186" sldId="298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456290186" sldId="298"/>
            <ac:spMk id="2" creationId="{95B7719B-EBBE-4F81-A613-410889F35191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456290186" sldId="298"/>
            <ac:spMk id="4" creationId="{FDC84716-2E45-437D-BD9A-DB30FDE612F3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456290186" sldId="298"/>
            <ac:spMk id="5" creationId="{44EB2BD5-86D7-4511-BA6D-843D8D15B63A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456290186" sldId="298"/>
            <ac:spMk id="6" creationId="{F5830ADF-2713-4F67-85A9-6C065A6A19F3}"/>
          </ac:spMkLst>
        </pc:spChg>
      </pc:sldChg>
      <pc:sldChg chg="modSp mod">
        <pc:chgData name="Ochoa, Carlos A" userId="0eae9a65-82a8-418a-9ae8-6fbf7d8a07e5" providerId="ADAL" clId="{D0651941-A248-4D8D-99A8-2C1709EC3433}" dt="2020-12-09T06:56:23.041" v="3056" actId="120"/>
        <pc:sldMkLst>
          <pc:docMk/>
          <pc:sldMk cId="3070296345" sldId="299"/>
        </pc:sldMkLst>
        <pc:spChg chg="mod">
          <ac:chgData name="Ochoa, Carlos A" userId="0eae9a65-82a8-418a-9ae8-6fbf7d8a07e5" providerId="ADAL" clId="{D0651941-A248-4D8D-99A8-2C1709EC3433}" dt="2020-12-09T06:56:23.041" v="3056" actId="120"/>
          <ac:spMkLst>
            <pc:docMk/>
            <pc:sldMk cId="3070296345" sldId="299"/>
            <ac:spMk id="2" creationId="{95B7719B-EBBE-4F81-A613-410889F35191}"/>
          </ac:spMkLst>
        </pc:spChg>
        <pc:spChg chg="mod">
          <ac:chgData name="Ochoa, Carlos A" userId="0eae9a65-82a8-418a-9ae8-6fbf7d8a07e5" providerId="ADAL" clId="{D0651941-A248-4D8D-99A8-2C1709EC3433}" dt="2020-12-09T06:56:19.862" v="3055" actId="2711"/>
          <ac:spMkLst>
            <pc:docMk/>
            <pc:sldMk cId="3070296345" sldId="299"/>
            <ac:spMk id="4" creationId="{FDC84716-2E45-437D-BD9A-DB30FDE612F3}"/>
          </ac:spMkLst>
        </pc:spChg>
        <pc:spChg chg="mod">
          <ac:chgData name="Ochoa, Carlos A" userId="0eae9a65-82a8-418a-9ae8-6fbf7d8a07e5" providerId="ADAL" clId="{D0651941-A248-4D8D-99A8-2C1709EC3433}" dt="2020-12-09T06:56:19.862" v="3055" actId="2711"/>
          <ac:spMkLst>
            <pc:docMk/>
            <pc:sldMk cId="3070296345" sldId="299"/>
            <ac:spMk id="5" creationId="{44EB2BD5-86D7-4511-BA6D-843D8D15B63A}"/>
          </ac:spMkLst>
        </pc:spChg>
        <pc:spChg chg="mod">
          <ac:chgData name="Ochoa, Carlos A" userId="0eae9a65-82a8-418a-9ae8-6fbf7d8a07e5" providerId="ADAL" clId="{D0651941-A248-4D8D-99A8-2C1709EC3433}" dt="2020-12-09T06:56:19.862" v="3055" actId="2711"/>
          <ac:spMkLst>
            <pc:docMk/>
            <pc:sldMk cId="3070296345" sldId="299"/>
            <ac:spMk id="6" creationId="{F5830ADF-2713-4F67-85A9-6C065A6A19F3}"/>
          </ac:spMkLst>
        </pc:spChg>
      </pc:sldChg>
      <pc:sldChg chg="modSp mod">
        <pc:chgData name="Ochoa, Carlos A" userId="0eae9a65-82a8-418a-9ae8-6fbf7d8a07e5" providerId="ADAL" clId="{D0651941-A248-4D8D-99A8-2C1709EC3433}" dt="2020-12-09T06:59:36.327" v="3064" actId="2711"/>
        <pc:sldMkLst>
          <pc:docMk/>
          <pc:sldMk cId="756350940" sldId="300"/>
        </pc:sldMkLst>
        <pc:spChg chg="mod">
          <ac:chgData name="Ochoa, Carlos A" userId="0eae9a65-82a8-418a-9ae8-6fbf7d8a07e5" providerId="ADAL" clId="{D0651941-A248-4D8D-99A8-2C1709EC3433}" dt="2020-12-09T06:59:36.327" v="3064" actId="2711"/>
          <ac:spMkLst>
            <pc:docMk/>
            <pc:sldMk cId="756350940" sldId="300"/>
            <ac:spMk id="2" creationId="{95B7719B-EBBE-4F81-A613-410889F35191}"/>
          </ac:spMkLst>
        </pc:spChg>
        <pc:spChg chg="mod">
          <ac:chgData name="Ochoa, Carlos A" userId="0eae9a65-82a8-418a-9ae8-6fbf7d8a07e5" providerId="ADAL" clId="{D0651941-A248-4D8D-99A8-2C1709EC3433}" dt="2020-12-09T06:59:36.327" v="3064" actId="2711"/>
          <ac:spMkLst>
            <pc:docMk/>
            <pc:sldMk cId="756350940" sldId="300"/>
            <ac:spMk id="4" creationId="{FDC84716-2E45-437D-BD9A-DB30FDE612F3}"/>
          </ac:spMkLst>
        </pc:spChg>
        <pc:spChg chg="mod">
          <ac:chgData name="Ochoa, Carlos A" userId="0eae9a65-82a8-418a-9ae8-6fbf7d8a07e5" providerId="ADAL" clId="{D0651941-A248-4D8D-99A8-2C1709EC3433}" dt="2020-12-09T06:59:36.327" v="3064" actId="2711"/>
          <ac:spMkLst>
            <pc:docMk/>
            <pc:sldMk cId="756350940" sldId="300"/>
            <ac:spMk id="5" creationId="{44EB2BD5-86D7-4511-BA6D-843D8D15B63A}"/>
          </ac:spMkLst>
        </pc:spChg>
        <pc:spChg chg="mod">
          <ac:chgData name="Ochoa, Carlos A" userId="0eae9a65-82a8-418a-9ae8-6fbf7d8a07e5" providerId="ADAL" clId="{D0651941-A248-4D8D-99A8-2C1709EC3433}" dt="2020-12-09T06:59:36.327" v="3064" actId="2711"/>
          <ac:spMkLst>
            <pc:docMk/>
            <pc:sldMk cId="756350940" sldId="300"/>
            <ac:spMk id="6" creationId="{F5830ADF-2713-4F67-85A9-6C065A6A19F3}"/>
          </ac:spMkLst>
        </pc:spChg>
      </pc:sldChg>
      <pc:sldChg chg="modSp del mod">
        <pc:chgData name="Ochoa, Carlos A" userId="0eae9a65-82a8-418a-9ae8-6fbf7d8a07e5" providerId="ADAL" clId="{D0651941-A248-4D8D-99A8-2C1709EC3433}" dt="2020-12-09T05:56:27.870" v="2791" actId="2696"/>
        <pc:sldMkLst>
          <pc:docMk/>
          <pc:sldMk cId="3444140752" sldId="301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444140752" sldId="301"/>
            <ac:spMk id="2" creationId="{8ABFE0E8-09D1-433E-933F-B21B85F2F3B2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444140752" sldId="301"/>
            <ac:spMk id="3" creationId="{B0A70E41-B35E-47DD-BD62-56D15CC8A862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444140752" sldId="301"/>
            <ac:spMk id="4" creationId="{74EF26A7-64A5-4D10-8411-AEF4F809653E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444140752" sldId="301"/>
            <ac:spMk id="5" creationId="{7EB306BD-99CA-44F7-8631-CA2ACB534E1C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444140752" sldId="301"/>
            <ac:spMk id="6" creationId="{1D7B9A9C-E7A3-47A2-A549-BC946D2E309C}"/>
          </ac:spMkLst>
        </pc:spChg>
      </pc:sldChg>
      <pc:sldChg chg="addSp delSp modSp mod">
        <pc:chgData name="Ochoa, Carlos A" userId="0eae9a65-82a8-418a-9ae8-6fbf7d8a07e5" providerId="ADAL" clId="{D0651941-A248-4D8D-99A8-2C1709EC3433}" dt="2020-12-10T07:08:25.782" v="4491" actId="20577"/>
        <pc:sldMkLst>
          <pc:docMk/>
          <pc:sldMk cId="2004751154" sldId="302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004751154" sldId="302"/>
            <ac:spMk id="2" creationId="{424FE377-03E0-4C9C-9E05-89650072BED6}"/>
          </ac:spMkLst>
        </pc:spChg>
        <pc:spChg chg="mod">
          <ac:chgData name="Ochoa, Carlos A" userId="0eae9a65-82a8-418a-9ae8-6fbf7d8a07e5" providerId="ADAL" clId="{D0651941-A248-4D8D-99A8-2C1709EC3433}" dt="2020-12-10T07:08:25.782" v="4491" actId="20577"/>
          <ac:spMkLst>
            <pc:docMk/>
            <pc:sldMk cId="2004751154" sldId="302"/>
            <ac:spMk id="3" creationId="{5FEC1BC9-17DA-4896-9A08-A5538C08EB71}"/>
          </ac:spMkLst>
        </pc:spChg>
        <pc:spChg chg="mod">
          <ac:chgData name="Ochoa, Carlos A" userId="0eae9a65-82a8-418a-9ae8-6fbf7d8a07e5" providerId="ADAL" clId="{D0651941-A248-4D8D-99A8-2C1709EC3433}" dt="2020-12-09T06:55:28.547" v="3051" actId="2711"/>
          <ac:spMkLst>
            <pc:docMk/>
            <pc:sldMk cId="2004751154" sldId="302"/>
            <ac:spMk id="4" creationId="{0A330BE8-FBDD-42BB-ADA5-194D59E42D30}"/>
          </ac:spMkLst>
        </pc:spChg>
        <pc:spChg chg="mod">
          <ac:chgData name="Ochoa, Carlos A" userId="0eae9a65-82a8-418a-9ae8-6fbf7d8a07e5" providerId="ADAL" clId="{D0651941-A248-4D8D-99A8-2C1709EC3433}" dt="2020-12-09T06:55:28.547" v="3051" actId="2711"/>
          <ac:spMkLst>
            <pc:docMk/>
            <pc:sldMk cId="2004751154" sldId="302"/>
            <ac:spMk id="5" creationId="{28BA99DB-3A3D-47C6-95E0-55EDE218CB87}"/>
          </ac:spMkLst>
        </pc:spChg>
        <pc:spChg chg="mod">
          <ac:chgData name="Ochoa, Carlos A" userId="0eae9a65-82a8-418a-9ae8-6fbf7d8a07e5" providerId="ADAL" clId="{D0651941-A248-4D8D-99A8-2C1709EC3433}" dt="2020-12-09T06:55:28.547" v="3051" actId="2711"/>
          <ac:spMkLst>
            <pc:docMk/>
            <pc:sldMk cId="2004751154" sldId="302"/>
            <ac:spMk id="6" creationId="{6FEC88FD-E847-4B6C-8E94-D56E45052BFC}"/>
          </ac:spMkLst>
        </pc:spChg>
        <pc:spChg chg="add del">
          <ac:chgData name="Ochoa, Carlos A" userId="0eae9a65-82a8-418a-9ae8-6fbf7d8a07e5" providerId="ADAL" clId="{D0651941-A248-4D8D-99A8-2C1709EC3433}" dt="2020-12-04T06:24:47.779" v="1639" actId="22"/>
          <ac:spMkLst>
            <pc:docMk/>
            <pc:sldMk cId="2004751154" sldId="302"/>
            <ac:spMk id="8" creationId="{43F98AB5-7ACE-4749-A466-DA161E3B0108}"/>
          </ac:spMkLst>
        </pc:spChg>
        <pc:spChg chg="add mod">
          <ac:chgData name="Ochoa, Carlos A" userId="0eae9a65-82a8-418a-9ae8-6fbf7d8a07e5" providerId="ADAL" clId="{D0651941-A248-4D8D-99A8-2C1709EC3433}" dt="2020-12-04T06:30:52.271" v="1672" actId="208"/>
          <ac:spMkLst>
            <pc:docMk/>
            <pc:sldMk cId="2004751154" sldId="302"/>
            <ac:spMk id="9" creationId="{6526D033-1741-423D-B24D-22C7F20740DA}"/>
          </ac:spMkLst>
        </pc:spChg>
        <pc:picChg chg="add mod">
          <ac:chgData name="Ochoa, Carlos A" userId="0eae9a65-82a8-418a-9ae8-6fbf7d8a07e5" providerId="ADAL" clId="{D0651941-A248-4D8D-99A8-2C1709EC3433}" dt="2020-12-04T06:30:25.582" v="1667" actId="14100"/>
          <ac:picMkLst>
            <pc:docMk/>
            <pc:sldMk cId="2004751154" sldId="302"/>
            <ac:picMk id="2050" creationId="{1605D11F-56C1-405D-8A3C-B6E44B1D46C4}"/>
          </ac:picMkLst>
        </pc:picChg>
        <pc:picChg chg="add mod">
          <ac:chgData name="Ochoa, Carlos A" userId="0eae9a65-82a8-418a-9ae8-6fbf7d8a07e5" providerId="ADAL" clId="{D0651941-A248-4D8D-99A8-2C1709EC3433}" dt="2020-12-04T06:29:27.181" v="1650" actId="1076"/>
          <ac:picMkLst>
            <pc:docMk/>
            <pc:sldMk cId="2004751154" sldId="302"/>
            <ac:picMk id="2052" creationId="{B4EA9DD9-EEFC-4ECD-8C6B-708BDD0722D5}"/>
          </ac:picMkLst>
        </pc:picChg>
        <pc:picChg chg="add del mod">
          <ac:chgData name="Ochoa, Carlos A" userId="0eae9a65-82a8-418a-9ae8-6fbf7d8a07e5" providerId="ADAL" clId="{D0651941-A248-4D8D-99A8-2C1709EC3433}" dt="2020-12-04T06:29:45.784" v="1657" actId="478"/>
          <ac:picMkLst>
            <pc:docMk/>
            <pc:sldMk cId="2004751154" sldId="302"/>
            <ac:picMk id="2054" creationId="{EBAFBE03-3DFC-444E-AA0E-C3CA543D7CA7}"/>
          </ac:picMkLst>
        </pc:picChg>
        <pc:picChg chg="add mod">
          <ac:chgData name="Ochoa, Carlos A" userId="0eae9a65-82a8-418a-9ae8-6fbf7d8a07e5" providerId="ADAL" clId="{D0651941-A248-4D8D-99A8-2C1709EC3433}" dt="2020-12-04T06:30:28.145" v="1668" actId="1076"/>
          <ac:picMkLst>
            <pc:docMk/>
            <pc:sldMk cId="2004751154" sldId="302"/>
            <ac:picMk id="2056" creationId="{DA11231D-D3E3-4A50-82C5-942172C825F2}"/>
          </ac:picMkLst>
        </pc:picChg>
      </pc:sldChg>
      <pc:sldChg chg="addSp modSp mod">
        <pc:chgData name="Ochoa, Carlos A" userId="0eae9a65-82a8-418a-9ae8-6fbf7d8a07e5" providerId="ADAL" clId="{D0651941-A248-4D8D-99A8-2C1709EC3433}" dt="2020-12-09T06:55:14.359" v="3050" actId="1076"/>
        <pc:sldMkLst>
          <pc:docMk/>
          <pc:sldMk cId="1324281755" sldId="303"/>
        </pc:sldMkLst>
        <pc:spChg chg="mod">
          <ac:chgData name="Ochoa, Carlos A" userId="0eae9a65-82a8-418a-9ae8-6fbf7d8a07e5" providerId="ADAL" clId="{D0651941-A248-4D8D-99A8-2C1709EC3433}" dt="2020-12-04T06:21:45.516" v="1630" actId="120"/>
          <ac:spMkLst>
            <pc:docMk/>
            <pc:sldMk cId="1324281755" sldId="303"/>
            <ac:spMk id="2" creationId="{F591E109-B0FA-441E-8344-518D8ECA7E52}"/>
          </ac:spMkLst>
        </pc:spChg>
        <pc:spChg chg="mod">
          <ac:chgData name="Ochoa, Carlos A" userId="0eae9a65-82a8-418a-9ae8-6fbf7d8a07e5" providerId="ADAL" clId="{D0651941-A248-4D8D-99A8-2C1709EC3433}" dt="2020-12-09T06:55:09.602" v="3049" actId="1076"/>
          <ac:spMkLst>
            <pc:docMk/>
            <pc:sldMk cId="1324281755" sldId="303"/>
            <ac:spMk id="4" creationId="{AE9E4005-7051-45E9-ADF1-E8E088ABF427}"/>
          </ac:spMkLst>
        </pc:spChg>
        <pc:spChg chg="mod">
          <ac:chgData name="Ochoa, Carlos A" userId="0eae9a65-82a8-418a-9ae8-6fbf7d8a07e5" providerId="ADAL" clId="{D0651941-A248-4D8D-99A8-2C1709EC3433}" dt="2020-12-09T06:55:14.359" v="3050" actId="1076"/>
          <ac:spMkLst>
            <pc:docMk/>
            <pc:sldMk cId="1324281755" sldId="303"/>
            <ac:spMk id="6" creationId="{C195A23C-2F47-4CBE-9E17-F79B6D13B8AE}"/>
          </ac:spMkLst>
        </pc:spChg>
        <pc:spChg chg="add mod">
          <ac:chgData name="Ochoa, Carlos A" userId="0eae9a65-82a8-418a-9ae8-6fbf7d8a07e5" providerId="ADAL" clId="{D0651941-A248-4D8D-99A8-2C1709EC3433}" dt="2020-12-09T06:55:02.658" v="3048" actId="2711"/>
          <ac:spMkLst>
            <pc:docMk/>
            <pc:sldMk cId="1324281755" sldId="303"/>
            <ac:spMk id="10" creationId="{2929B696-C770-4E8B-9F27-5FCF549CDE0B}"/>
          </ac:spMkLst>
        </pc:spChg>
      </pc:sldChg>
      <pc:sldChg chg="addSp delSp modSp new mod">
        <pc:chgData name="Ochoa, Carlos A" userId="0eae9a65-82a8-418a-9ae8-6fbf7d8a07e5" providerId="ADAL" clId="{D0651941-A248-4D8D-99A8-2C1709EC3433}" dt="2020-12-09T06:52:53.272" v="3038" actId="2711"/>
        <pc:sldMkLst>
          <pc:docMk/>
          <pc:sldMk cId="2857652254" sldId="304"/>
        </pc:sldMkLst>
        <pc:spChg chg="mod">
          <ac:chgData name="Ochoa, Carlos A" userId="0eae9a65-82a8-418a-9ae8-6fbf7d8a07e5" providerId="ADAL" clId="{D0651941-A248-4D8D-99A8-2C1709EC3433}" dt="2020-12-09T06:51:06.673" v="3030" actId="1076"/>
          <ac:spMkLst>
            <pc:docMk/>
            <pc:sldMk cId="2857652254" sldId="304"/>
            <ac:spMk id="2" creationId="{8ABC9C5F-3E0E-4D7B-B649-67E634C3117E}"/>
          </ac:spMkLst>
        </pc:spChg>
        <pc:spChg chg="del">
          <ac:chgData name="Ochoa, Carlos A" userId="0eae9a65-82a8-418a-9ae8-6fbf7d8a07e5" providerId="ADAL" clId="{D0651941-A248-4D8D-99A8-2C1709EC3433}" dt="2020-12-04T05:57:25.601" v="1327" actId="3680"/>
          <ac:spMkLst>
            <pc:docMk/>
            <pc:sldMk cId="2857652254" sldId="304"/>
            <ac:spMk id="3" creationId="{9D9A4B34-7E4A-441C-A367-95BA1DAF2109}"/>
          </ac:spMkLst>
        </pc:spChg>
        <pc:spChg chg="mod">
          <ac:chgData name="Ochoa, Carlos A" userId="0eae9a65-82a8-418a-9ae8-6fbf7d8a07e5" providerId="ADAL" clId="{D0651941-A248-4D8D-99A8-2C1709EC3433}" dt="2020-12-09T06:52:53.272" v="3038" actId="2711"/>
          <ac:spMkLst>
            <pc:docMk/>
            <pc:sldMk cId="2857652254" sldId="304"/>
            <ac:spMk id="4" creationId="{33B4760F-C7C3-4217-89B1-51E60BCF83A5}"/>
          </ac:spMkLst>
        </pc:spChg>
        <pc:spChg chg="mod">
          <ac:chgData name="Ochoa, Carlos A" userId="0eae9a65-82a8-418a-9ae8-6fbf7d8a07e5" providerId="ADAL" clId="{D0651941-A248-4D8D-99A8-2C1709EC3433}" dt="2020-12-09T06:51:57.477" v="3035" actId="2711"/>
          <ac:spMkLst>
            <pc:docMk/>
            <pc:sldMk cId="2857652254" sldId="304"/>
            <ac:spMk id="5" creationId="{C1C36C0C-B278-4366-ADF6-720B8C4A04F6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857652254" sldId="304"/>
            <ac:spMk id="6" creationId="{AB17A0AE-D8F1-4249-8B3C-A977E17567AB}"/>
          </ac:spMkLst>
        </pc:spChg>
        <pc:graphicFrameChg chg="add mod ord modGraphic">
          <ac:chgData name="Ochoa, Carlos A" userId="0eae9a65-82a8-418a-9ae8-6fbf7d8a07e5" providerId="ADAL" clId="{D0651941-A248-4D8D-99A8-2C1709EC3433}" dt="2020-12-04T20:31:15.332" v="2378" actId="12385"/>
          <ac:graphicFrameMkLst>
            <pc:docMk/>
            <pc:sldMk cId="2857652254" sldId="304"/>
            <ac:graphicFrameMk id="7" creationId="{3DDD9B79-2408-4182-B9C4-9E1D1B0C59A8}"/>
          </ac:graphicFrameMkLst>
        </pc:graphicFrameChg>
        <pc:picChg chg="add mod">
          <ac:chgData name="Ochoa, Carlos A" userId="0eae9a65-82a8-418a-9ae8-6fbf7d8a07e5" providerId="ADAL" clId="{D0651941-A248-4D8D-99A8-2C1709EC3433}" dt="2020-12-04T05:59:23.982" v="1349" actId="1076"/>
          <ac:picMkLst>
            <pc:docMk/>
            <pc:sldMk cId="2857652254" sldId="304"/>
            <ac:picMk id="8" creationId="{4DF74141-BF2D-4FE6-81B9-1E7F56A9A002}"/>
          </ac:picMkLst>
        </pc:picChg>
        <pc:picChg chg="add mod">
          <ac:chgData name="Ochoa, Carlos A" userId="0eae9a65-82a8-418a-9ae8-6fbf7d8a07e5" providerId="ADAL" clId="{D0651941-A248-4D8D-99A8-2C1709EC3433}" dt="2020-12-04T05:59:27.067" v="1351" actId="14100"/>
          <ac:picMkLst>
            <pc:docMk/>
            <pc:sldMk cId="2857652254" sldId="304"/>
            <ac:picMk id="9" creationId="{F45A3274-17DA-46BF-BBAF-44B8B47CD484}"/>
          </ac:picMkLst>
        </pc:picChg>
        <pc:picChg chg="add mod">
          <ac:chgData name="Ochoa, Carlos A" userId="0eae9a65-82a8-418a-9ae8-6fbf7d8a07e5" providerId="ADAL" clId="{D0651941-A248-4D8D-99A8-2C1709EC3433}" dt="2020-12-04T05:59:29.495" v="1352" actId="14100"/>
          <ac:picMkLst>
            <pc:docMk/>
            <pc:sldMk cId="2857652254" sldId="304"/>
            <ac:picMk id="10" creationId="{B9B05188-AE57-478F-97ED-ED136165A3E8}"/>
          </ac:picMkLst>
        </pc:picChg>
      </pc:sldChg>
      <pc:sldChg chg="modSp mod ord">
        <pc:chgData name="Ochoa, Carlos A" userId="0eae9a65-82a8-418a-9ae8-6fbf7d8a07e5" providerId="ADAL" clId="{D0651941-A248-4D8D-99A8-2C1709EC3433}" dt="2020-12-10T06:47:28.984" v="4277"/>
        <pc:sldMkLst>
          <pc:docMk/>
          <pc:sldMk cId="633220829" sldId="305"/>
        </pc:sldMkLst>
        <pc:spChg chg="mod">
          <ac:chgData name="Ochoa, Carlos A" userId="0eae9a65-82a8-418a-9ae8-6fbf7d8a07e5" providerId="ADAL" clId="{D0651941-A248-4D8D-99A8-2C1709EC3433}" dt="2020-12-04T06:21:32.417" v="1627" actId="120"/>
          <ac:spMkLst>
            <pc:docMk/>
            <pc:sldMk cId="633220829" sldId="305"/>
            <ac:spMk id="2" creationId="{BC5FA760-8C5E-409D-ABE7-758ABC3651F3}"/>
          </ac:spMkLst>
        </pc:spChg>
        <pc:spChg chg="mod">
          <ac:chgData name="Ochoa, Carlos A" userId="0eae9a65-82a8-418a-9ae8-6fbf7d8a07e5" providerId="ADAL" clId="{D0651941-A248-4D8D-99A8-2C1709EC3433}" dt="2020-12-09T06:54:23.928" v="3042" actId="2711"/>
          <ac:spMkLst>
            <pc:docMk/>
            <pc:sldMk cId="633220829" sldId="305"/>
            <ac:spMk id="3" creationId="{1A07F317-75D0-4DD7-A14E-536F999EB781}"/>
          </ac:spMkLst>
        </pc:spChg>
        <pc:spChg chg="mod">
          <ac:chgData name="Ochoa, Carlos A" userId="0eae9a65-82a8-418a-9ae8-6fbf7d8a07e5" providerId="ADAL" clId="{D0651941-A248-4D8D-99A8-2C1709EC3433}" dt="2020-12-09T06:54:23.928" v="3042" actId="2711"/>
          <ac:spMkLst>
            <pc:docMk/>
            <pc:sldMk cId="633220829" sldId="305"/>
            <ac:spMk id="4" creationId="{8BAFA90E-0E82-4202-BFF9-E152837586A3}"/>
          </ac:spMkLst>
        </pc:spChg>
        <pc:spChg chg="mod">
          <ac:chgData name="Ochoa, Carlos A" userId="0eae9a65-82a8-418a-9ae8-6fbf7d8a07e5" providerId="ADAL" clId="{D0651941-A248-4D8D-99A8-2C1709EC3433}" dt="2020-12-09T06:54:23.928" v="3042" actId="2711"/>
          <ac:spMkLst>
            <pc:docMk/>
            <pc:sldMk cId="633220829" sldId="305"/>
            <ac:spMk id="5" creationId="{29FA58D1-513E-4A38-9F62-804AB506E0C5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633220829" sldId="305"/>
            <ac:spMk id="6" creationId="{526C89C7-7FE1-422C-BCB9-0C1F3A089FB9}"/>
          </ac:spMkLst>
        </pc:sp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1589524783" sldId="306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589524783" sldId="306"/>
            <ac:spMk id="2" creationId="{08921C94-FD16-41A2-BA47-070B84571878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589524783" sldId="306"/>
            <ac:spMk id="4" creationId="{DF2D5FCE-EA04-4140-82B9-4B4C0B8E4250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589524783" sldId="306"/>
            <ac:spMk id="5" creationId="{55EBF172-D811-4963-9FA0-E6691036B766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589524783" sldId="306"/>
            <ac:spMk id="6" creationId="{A96ADAB6-0BCF-4C3A-A199-2B8B07760432}"/>
          </ac:spMkLst>
        </pc:sp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3935548868" sldId="307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935548868" sldId="307"/>
            <ac:spMk id="2" creationId="{9872C30F-289F-4716-9481-8661969266FF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935548868" sldId="307"/>
            <ac:spMk id="3" creationId="{7C3869BD-6F78-43AD-9DA1-EDEB8CB8F744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935548868" sldId="307"/>
            <ac:spMk id="4" creationId="{E3E38194-55F9-418B-97C5-84C4754971A4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935548868" sldId="307"/>
            <ac:spMk id="5" creationId="{72781393-D262-432D-9EAE-9F84D2555522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935548868" sldId="307"/>
            <ac:spMk id="6" creationId="{950DBB75-151D-46ED-BE13-28FC1C5F1F8A}"/>
          </ac:spMkLst>
        </pc:spChg>
      </pc:sldChg>
      <pc:sldChg chg="modSp mod">
        <pc:chgData name="Ochoa, Carlos A" userId="0eae9a65-82a8-418a-9ae8-6fbf7d8a07e5" providerId="ADAL" clId="{D0651941-A248-4D8D-99A8-2C1709EC3433}" dt="2020-12-10T06:14:02.523" v="4010" actId="120"/>
        <pc:sldMkLst>
          <pc:docMk/>
          <pc:sldMk cId="3920652251" sldId="308"/>
        </pc:sldMkLst>
        <pc:spChg chg="mod">
          <ac:chgData name="Ochoa, Carlos A" userId="0eae9a65-82a8-418a-9ae8-6fbf7d8a07e5" providerId="ADAL" clId="{D0651941-A248-4D8D-99A8-2C1709EC3433}" dt="2020-12-10T06:14:02.523" v="4010" actId="120"/>
          <ac:spMkLst>
            <pc:docMk/>
            <pc:sldMk cId="3920652251" sldId="308"/>
            <ac:spMk id="2" creationId="{BC69A1FD-3C81-43A4-A3B5-971873FEC195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920652251" sldId="308"/>
            <ac:spMk id="3" creationId="{C95F4D42-918C-4FF4-B7E0-34293370653B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920652251" sldId="308"/>
            <ac:spMk id="4" creationId="{86C8C0D2-6DDD-4CEF-B565-D747257DAC7F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920652251" sldId="308"/>
            <ac:spMk id="5" creationId="{093305C2-4F36-4714-9289-8FD28C940D74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920652251" sldId="308"/>
            <ac:spMk id="6" creationId="{43C720E3-F0C1-4C52-8B3F-75E8B5A07E89}"/>
          </ac:spMkLst>
        </pc:sp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350658591" sldId="309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50658591" sldId="309"/>
            <ac:spMk id="2" creationId="{08B9A127-D709-427B-B66B-1079A18B47A2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50658591" sldId="309"/>
            <ac:spMk id="3" creationId="{95F68464-9A4C-442F-A150-814E8560226D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50658591" sldId="309"/>
            <ac:spMk id="4" creationId="{730331B0-FA6B-429B-A916-C12CCA0FF7E2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50658591" sldId="309"/>
            <ac:spMk id="5" creationId="{7D5BEE73-61B5-46A9-8914-3519D8B34A9F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50658591" sldId="309"/>
            <ac:spMk id="6" creationId="{B598A369-81D7-437D-9FC4-4EE3D4B91EAA}"/>
          </ac:spMkLst>
        </pc:sp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3845463511" sldId="310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845463511" sldId="310"/>
            <ac:spMk id="2" creationId="{0F9214C9-6CA6-47DA-921D-078249B77995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845463511" sldId="310"/>
            <ac:spMk id="3" creationId="{D3AA5FAA-A68D-42D6-9247-DBCE683F6DF8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845463511" sldId="310"/>
            <ac:spMk id="4" creationId="{82FDAACD-3992-4B82-88B2-9C82E7B591D6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845463511" sldId="310"/>
            <ac:spMk id="5" creationId="{99671759-CD58-4BDB-965B-4C04048C2C55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845463511" sldId="310"/>
            <ac:spMk id="6" creationId="{3B3D71C4-B5E7-4884-839E-893B89885F0E}"/>
          </ac:spMkLst>
        </pc:sp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1585595135" sldId="311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585595135" sldId="311"/>
            <ac:spMk id="2" creationId="{5BA057BE-DFCD-45DB-9DC9-FB3568130E7A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585595135" sldId="311"/>
            <ac:spMk id="3" creationId="{EDE402DC-63EC-4123-B38C-A04773035CDC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585595135" sldId="311"/>
            <ac:spMk id="4" creationId="{4E053B45-35D7-4963-A2A8-40900FC625A2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585595135" sldId="311"/>
            <ac:spMk id="5" creationId="{CF76FAFD-5AD4-4261-9996-AC4414D37E6E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585595135" sldId="311"/>
            <ac:spMk id="6" creationId="{E0C5AA48-9582-41FE-A9FE-6A82A2B70FFF}"/>
          </ac:spMkLst>
        </pc:sp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1255566398" sldId="312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255566398" sldId="312"/>
            <ac:spMk id="2" creationId="{A1EEF1F6-D292-44FB-AC04-86B5B65DDAEC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255566398" sldId="312"/>
            <ac:spMk id="3" creationId="{6C0039B2-1A02-4F0B-8316-DF3153A8172C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255566398" sldId="312"/>
            <ac:spMk id="4" creationId="{98C461D4-F484-4B19-BCAB-C738F0BE5D45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255566398" sldId="312"/>
            <ac:spMk id="5" creationId="{BE7AD7E6-DDD4-4BB7-9209-294E65BDAF76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255566398" sldId="312"/>
            <ac:spMk id="6" creationId="{05B1CE15-A360-4FE2-B615-BCF06A834D60}"/>
          </ac:spMkLst>
        </pc:sp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3779139505" sldId="313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779139505" sldId="313"/>
            <ac:spMk id="2" creationId="{28E20F64-9990-4EF0-BB02-D8748A4688C1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779139505" sldId="313"/>
            <ac:spMk id="3" creationId="{8A1B3F24-4507-4153-A966-A4FF8997FE93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779139505" sldId="313"/>
            <ac:spMk id="4" creationId="{30BF820C-AD2E-4935-B907-B81B198ED459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779139505" sldId="313"/>
            <ac:spMk id="5" creationId="{9195A718-2118-4642-BBD4-FC054808B052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779139505" sldId="313"/>
            <ac:spMk id="6" creationId="{BEFA9969-3647-4792-B82B-164F11BB1E6D}"/>
          </ac:spMkLst>
        </pc:spChg>
      </pc:sldChg>
      <pc:sldChg chg="modSp mod ord">
        <pc:chgData name="Ochoa, Carlos A" userId="0eae9a65-82a8-418a-9ae8-6fbf7d8a07e5" providerId="ADAL" clId="{D0651941-A248-4D8D-99A8-2C1709EC3433}" dt="2020-12-10T06:11:18.871" v="4003"/>
        <pc:sldMkLst>
          <pc:docMk/>
          <pc:sldMk cId="2894978852" sldId="314"/>
        </pc:sldMkLst>
        <pc:spChg chg="mod">
          <ac:chgData name="Ochoa, Carlos A" userId="0eae9a65-82a8-418a-9ae8-6fbf7d8a07e5" providerId="ADAL" clId="{D0651941-A248-4D8D-99A8-2C1709EC3433}" dt="2020-12-09T07:02:01.477" v="3078" actId="120"/>
          <ac:spMkLst>
            <pc:docMk/>
            <pc:sldMk cId="2894978852" sldId="314"/>
            <ac:spMk id="2" creationId="{06D25621-3842-45F2-AA68-68683BAFED6E}"/>
          </ac:spMkLst>
        </pc:spChg>
        <pc:spChg chg="mod">
          <ac:chgData name="Ochoa, Carlos A" userId="0eae9a65-82a8-418a-9ae8-6fbf7d8a07e5" providerId="ADAL" clId="{D0651941-A248-4D8D-99A8-2C1709EC3433}" dt="2020-12-09T07:02:11.813" v="3079" actId="2711"/>
          <ac:spMkLst>
            <pc:docMk/>
            <pc:sldMk cId="2894978852" sldId="314"/>
            <ac:spMk id="4" creationId="{84875C9D-7669-4609-8BFE-B674C05B52AC}"/>
          </ac:spMkLst>
        </pc:spChg>
        <pc:spChg chg="mod">
          <ac:chgData name="Ochoa, Carlos A" userId="0eae9a65-82a8-418a-9ae8-6fbf7d8a07e5" providerId="ADAL" clId="{D0651941-A248-4D8D-99A8-2C1709EC3433}" dt="2020-12-09T07:02:11.813" v="3079" actId="2711"/>
          <ac:spMkLst>
            <pc:docMk/>
            <pc:sldMk cId="2894978852" sldId="314"/>
            <ac:spMk id="5" creationId="{CF718E47-1F59-466E-85FD-2ED21DBAA0C6}"/>
          </ac:spMkLst>
        </pc:spChg>
        <pc:spChg chg="mod">
          <ac:chgData name="Ochoa, Carlos A" userId="0eae9a65-82a8-418a-9ae8-6fbf7d8a07e5" providerId="ADAL" clId="{D0651941-A248-4D8D-99A8-2C1709EC3433}" dt="2020-12-09T07:02:11.813" v="3079" actId="2711"/>
          <ac:spMkLst>
            <pc:docMk/>
            <pc:sldMk cId="2894978852" sldId="314"/>
            <ac:spMk id="6" creationId="{30EB870E-49E7-4401-8464-A5682EF66725}"/>
          </ac:spMkLst>
        </pc:spChg>
      </pc:sldChg>
      <pc:sldChg chg="modSp mod ord">
        <pc:chgData name="Ochoa, Carlos A" userId="0eae9a65-82a8-418a-9ae8-6fbf7d8a07e5" providerId="ADAL" clId="{D0651941-A248-4D8D-99A8-2C1709EC3433}" dt="2020-12-10T06:11:18.871" v="4003"/>
        <pc:sldMkLst>
          <pc:docMk/>
          <pc:sldMk cId="3857472790" sldId="315"/>
        </pc:sldMkLst>
        <pc:spChg chg="mod">
          <ac:chgData name="Ochoa, Carlos A" userId="0eae9a65-82a8-418a-9ae8-6fbf7d8a07e5" providerId="ADAL" clId="{D0651941-A248-4D8D-99A8-2C1709EC3433}" dt="2020-12-09T07:03:11.346" v="3084" actId="2711"/>
          <ac:spMkLst>
            <pc:docMk/>
            <pc:sldMk cId="3857472790" sldId="315"/>
            <ac:spMk id="2" creationId="{8A188FFC-C35D-4451-AE5D-E56A3C8A364D}"/>
          </ac:spMkLst>
        </pc:spChg>
        <pc:spChg chg="mod">
          <ac:chgData name="Ochoa, Carlos A" userId="0eae9a65-82a8-418a-9ae8-6fbf7d8a07e5" providerId="ADAL" clId="{D0651941-A248-4D8D-99A8-2C1709EC3433}" dt="2020-12-09T07:03:11.346" v="3084" actId="2711"/>
          <ac:spMkLst>
            <pc:docMk/>
            <pc:sldMk cId="3857472790" sldId="315"/>
            <ac:spMk id="3" creationId="{FC835A24-5C1E-4FFB-A08B-CF76E9DB6CD5}"/>
          </ac:spMkLst>
        </pc:spChg>
        <pc:spChg chg="mod">
          <ac:chgData name="Ochoa, Carlos A" userId="0eae9a65-82a8-418a-9ae8-6fbf7d8a07e5" providerId="ADAL" clId="{D0651941-A248-4D8D-99A8-2C1709EC3433}" dt="2020-12-09T07:03:11.346" v="3084" actId="2711"/>
          <ac:spMkLst>
            <pc:docMk/>
            <pc:sldMk cId="3857472790" sldId="315"/>
            <ac:spMk id="4" creationId="{AA9BB83C-B345-4396-8FFE-C677F5125046}"/>
          </ac:spMkLst>
        </pc:spChg>
        <pc:spChg chg="mod">
          <ac:chgData name="Ochoa, Carlos A" userId="0eae9a65-82a8-418a-9ae8-6fbf7d8a07e5" providerId="ADAL" clId="{D0651941-A248-4D8D-99A8-2C1709EC3433}" dt="2020-12-09T07:03:11.346" v="3084" actId="2711"/>
          <ac:spMkLst>
            <pc:docMk/>
            <pc:sldMk cId="3857472790" sldId="315"/>
            <ac:spMk id="5" creationId="{C59AA78B-B82B-4238-828B-1B85E66B3F10}"/>
          </ac:spMkLst>
        </pc:spChg>
        <pc:spChg chg="mod">
          <ac:chgData name="Ochoa, Carlos A" userId="0eae9a65-82a8-418a-9ae8-6fbf7d8a07e5" providerId="ADAL" clId="{D0651941-A248-4D8D-99A8-2C1709EC3433}" dt="2020-12-09T07:03:11.346" v="3084" actId="2711"/>
          <ac:spMkLst>
            <pc:docMk/>
            <pc:sldMk cId="3857472790" sldId="315"/>
            <ac:spMk id="6" creationId="{121CE8E1-9B11-473F-8EF5-03489CA3558A}"/>
          </ac:spMkLst>
        </pc:spChg>
      </pc:sldChg>
      <pc:sldChg chg="modSp mod">
        <pc:chgData name="Ochoa, Carlos A" userId="0eae9a65-82a8-418a-9ae8-6fbf7d8a07e5" providerId="ADAL" clId="{D0651941-A248-4D8D-99A8-2C1709EC3433}" dt="2020-12-09T06:28:49.829" v="2966" actId="2711"/>
        <pc:sldMkLst>
          <pc:docMk/>
          <pc:sldMk cId="1466094048" sldId="316"/>
        </pc:sldMkLst>
        <pc:spChg chg="mod">
          <ac:chgData name="Ochoa, Carlos A" userId="0eae9a65-82a8-418a-9ae8-6fbf7d8a07e5" providerId="ADAL" clId="{D0651941-A248-4D8D-99A8-2C1709EC3433}" dt="2020-12-09T06:28:25.159" v="2963" actId="14100"/>
          <ac:spMkLst>
            <pc:docMk/>
            <pc:sldMk cId="1466094048" sldId="316"/>
            <ac:spMk id="2" creationId="{F0ABC72A-BAFF-474B-8CEB-44CAE761EE4C}"/>
          </ac:spMkLst>
        </pc:spChg>
        <pc:spChg chg="mod">
          <ac:chgData name="Ochoa, Carlos A" userId="0eae9a65-82a8-418a-9ae8-6fbf7d8a07e5" providerId="ADAL" clId="{D0651941-A248-4D8D-99A8-2C1709EC3433}" dt="2020-12-09T06:28:46.029" v="2965" actId="2711"/>
          <ac:spMkLst>
            <pc:docMk/>
            <pc:sldMk cId="1466094048" sldId="316"/>
            <ac:spMk id="4" creationId="{12632ABF-3EE4-4F5E-9FED-0B31EDFA2C7A}"/>
          </ac:spMkLst>
        </pc:spChg>
        <pc:spChg chg="mod">
          <ac:chgData name="Ochoa, Carlos A" userId="0eae9a65-82a8-418a-9ae8-6fbf7d8a07e5" providerId="ADAL" clId="{D0651941-A248-4D8D-99A8-2C1709EC3433}" dt="2020-12-09T06:28:42.213" v="2964" actId="2711"/>
          <ac:spMkLst>
            <pc:docMk/>
            <pc:sldMk cId="1466094048" sldId="316"/>
            <ac:spMk id="5" creationId="{7BD29ABB-19E8-47B4-8C04-FDF05A5303E9}"/>
          </ac:spMkLst>
        </pc:spChg>
        <pc:spChg chg="mod">
          <ac:chgData name="Ochoa, Carlos A" userId="0eae9a65-82a8-418a-9ae8-6fbf7d8a07e5" providerId="ADAL" clId="{D0651941-A248-4D8D-99A8-2C1709EC3433}" dt="2020-12-09T06:28:49.829" v="2966" actId="2711"/>
          <ac:spMkLst>
            <pc:docMk/>
            <pc:sldMk cId="1466094048" sldId="316"/>
            <ac:spMk id="6" creationId="{832956E8-F3FC-48E3-871F-9A3C79192607}"/>
          </ac:spMkLst>
        </pc:sp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3353758090" sldId="317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353758090" sldId="317"/>
            <ac:spMk id="2" creationId="{5B0A5EF2-923B-45FD-AA43-52C3FF9C6238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353758090" sldId="317"/>
            <ac:spMk id="3" creationId="{B167DEE4-0F07-4345-A21B-0D8624DB93DE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353758090" sldId="317"/>
            <ac:spMk id="4" creationId="{D7BA46C5-CF47-4E72-9BBE-02D9BE00772E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353758090" sldId="317"/>
            <ac:spMk id="5" creationId="{D960EBFE-5B3E-44E3-ACE5-2C560B37D090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353758090" sldId="317"/>
            <ac:spMk id="6" creationId="{591E388E-AF4B-442D-B5EC-9F3AE694B3F2}"/>
          </ac:spMkLst>
        </pc:spChg>
      </pc:sldChg>
      <pc:sldChg chg="modSp mod">
        <pc:chgData name="Ochoa, Carlos A" userId="0eae9a65-82a8-418a-9ae8-6fbf7d8a07e5" providerId="ADAL" clId="{D0651941-A248-4D8D-99A8-2C1709EC3433}" dt="2020-12-09T06:33:50.264" v="3015" actId="2711"/>
        <pc:sldMkLst>
          <pc:docMk/>
          <pc:sldMk cId="1722163610" sldId="318"/>
        </pc:sldMkLst>
        <pc:spChg chg="mod">
          <ac:chgData name="Ochoa, Carlos A" userId="0eae9a65-82a8-418a-9ae8-6fbf7d8a07e5" providerId="ADAL" clId="{D0651941-A248-4D8D-99A8-2C1709EC3433}" dt="2020-12-09T06:33:28.296" v="3012" actId="2711"/>
          <ac:spMkLst>
            <pc:docMk/>
            <pc:sldMk cId="1722163610" sldId="318"/>
            <ac:spMk id="2" creationId="{F0ABC72A-BAFF-474B-8CEB-44CAE761EE4C}"/>
          </ac:spMkLst>
        </pc:spChg>
        <pc:spChg chg="mod">
          <ac:chgData name="Ochoa, Carlos A" userId="0eae9a65-82a8-418a-9ae8-6fbf7d8a07e5" providerId="ADAL" clId="{D0651941-A248-4D8D-99A8-2C1709EC3433}" dt="2020-12-09T06:33:45.598" v="3014" actId="2711"/>
          <ac:spMkLst>
            <pc:docMk/>
            <pc:sldMk cId="1722163610" sldId="318"/>
            <ac:spMk id="4" creationId="{12632ABF-3EE4-4F5E-9FED-0B31EDFA2C7A}"/>
          </ac:spMkLst>
        </pc:spChg>
        <pc:spChg chg="mod">
          <ac:chgData name="Ochoa, Carlos A" userId="0eae9a65-82a8-418a-9ae8-6fbf7d8a07e5" providerId="ADAL" clId="{D0651941-A248-4D8D-99A8-2C1709EC3433}" dt="2020-12-09T06:33:41.897" v="3013" actId="2711"/>
          <ac:spMkLst>
            <pc:docMk/>
            <pc:sldMk cId="1722163610" sldId="318"/>
            <ac:spMk id="5" creationId="{7BD29ABB-19E8-47B4-8C04-FDF05A5303E9}"/>
          </ac:spMkLst>
        </pc:spChg>
        <pc:spChg chg="mod">
          <ac:chgData name="Ochoa, Carlos A" userId="0eae9a65-82a8-418a-9ae8-6fbf7d8a07e5" providerId="ADAL" clId="{D0651941-A248-4D8D-99A8-2C1709EC3433}" dt="2020-12-09T06:33:50.264" v="3015" actId="2711"/>
          <ac:spMkLst>
            <pc:docMk/>
            <pc:sldMk cId="1722163610" sldId="318"/>
            <ac:spMk id="6" creationId="{832956E8-F3FC-48E3-871F-9A3C79192607}"/>
          </ac:spMkLst>
        </pc:spChg>
        <pc:graphicFrameChg chg="mod">
          <ac:chgData name="Ochoa, Carlos A" userId="0eae9a65-82a8-418a-9ae8-6fbf7d8a07e5" providerId="ADAL" clId="{D0651941-A248-4D8D-99A8-2C1709EC3433}" dt="2020-12-04T20:26:42.511" v="2362"/>
          <ac:graphicFrameMkLst>
            <pc:docMk/>
            <pc:sldMk cId="1722163610" sldId="318"/>
            <ac:graphicFrameMk id="7" creationId="{0D074829-EE7F-4852-BD5A-885CD0F68AEF}"/>
          </ac:graphicFrameMkLst>
        </pc:graphicFrame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3345442269" sldId="319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345442269" sldId="319"/>
            <ac:spMk id="2" creationId="{8D4EEBBD-9E52-4C44-B31C-24141C64755B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345442269" sldId="319"/>
            <ac:spMk id="4" creationId="{6E778D8D-C1FA-4BA8-B75D-874501B9EEBF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345442269" sldId="319"/>
            <ac:spMk id="5" creationId="{4BBD3F70-8D96-4087-8EF4-95CC57748D42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345442269" sldId="319"/>
            <ac:spMk id="6" creationId="{2709A377-DA8A-4410-8BEE-2B8734BDCE0F}"/>
          </ac:spMkLst>
        </pc:sp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3049927199" sldId="320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049927199" sldId="320"/>
            <ac:spMk id="2" creationId="{BDD45BF1-8EFF-49B3-BB3F-C933D61BE795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049927199" sldId="320"/>
            <ac:spMk id="4" creationId="{5A65F175-20F7-4687-8AF7-8B0993E7F53B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049927199" sldId="320"/>
            <ac:spMk id="5" creationId="{01C50D16-A380-4788-9122-BCB1972D86B8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049927199" sldId="320"/>
            <ac:spMk id="6" creationId="{A0025F19-C19B-4C6A-9168-4EA889A44041}"/>
          </ac:spMkLst>
        </pc:sp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617870304" sldId="321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617870304" sldId="321"/>
            <ac:spMk id="2" creationId="{91D1E9F0-2B68-4E62-AC36-80FCCA150BA9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617870304" sldId="321"/>
            <ac:spMk id="4" creationId="{064A62CC-5318-49D5-B10A-BDD5F1033460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617870304" sldId="321"/>
            <ac:spMk id="5" creationId="{20F6F960-10DE-4E35-9747-59991B6292B4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617870304" sldId="321"/>
            <ac:spMk id="6" creationId="{B146537B-327D-4B2F-AD00-8522EAF6CDE6}"/>
          </ac:spMkLst>
        </pc:spChg>
      </pc:sldChg>
      <pc:sldChg chg="modSp mod">
        <pc:chgData name="Ochoa, Carlos A" userId="0eae9a65-82a8-418a-9ae8-6fbf7d8a07e5" providerId="ADAL" clId="{D0651941-A248-4D8D-99A8-2C1709EC3433}" dt="2020-12-09T06:30:07.130" v="2974" actId="2711"/>
        <pc:sldMkLst>
          <pc:docMk/>
          <pc:sldMk cId="2672740356" sldId="322"/>
        </pc:sldMkLst>
        <pc:spChg chg="mod">
          <ac:chgData name="Ochoa, Carlos A" userId="0eae9a65-82a8-418a-9ae8-6fbf7d8a07e5" providerId="ADAL" clId="{D0651941-A248-4D8D-99A8-2C1709EC3433}" dt="2020-12-09T06:29:28.614" v="2971" actId="2711"/>
          <ac:spMkLst>
            <pc:docMk/>
            <pc:sldMk cId="2672740356" sldId="322"/>
            <ac:spMk id="2" creationId="{10E20A41-3F49-44F6-9218-F711ACBA7E3E}"/>
          </ac:spMkLst>
        </pc:spChg>
        <pc:spChg chg="mod">
          <ac:chgData name="Ochoa, Carlos A" userId="0eae9a65-82a8-418a-9ae8-6fbf7d8a07e5" providerId="ADAL" clId="{D0651941-A248-4D8D-99A8-2C1709EC3433}" dt="2020-12-09T06:30:03.030" v="2973" actId="2711"/>
          <ac:spMkLst>
            <pc:docMk/>
            <pc:sldMk cId="2672740356" sldId="322"/>
            <ac:spMk id="4" creationId="{E3C1DB65-152A-407A-B301-17D1C818921F}"/>
          </ac:spMkLst>
        </pc:spChg>
        <pc:spChg chg="mod">
          <ac:chgData name="Ochoa, Carlos A" userId="0eae9a65-82a8-418a-9ae8-6fbf7d8a07e5" providerId="ADAL" clId="{D0651941-A248-4D8D-99A8-2C1709EC3433}" dt="2020-12-09T06:29:59.115" v="2972" actId="2711"/>
          <ac:spMkLst>
            <pc:docMk/>
            <pc:sldMk cId="2672740356" sldId="322"/>
            <ac:spMk id="5" creationId="{A0BE4E16-1971-41A1-95C9-5A78E2E775A1}"/>
          </ac:spMkLst>
        </pc:spChg>
        <pc:spChg chg="mod">
          <ac:chgData name="Ochoa, Carlos A" userId="0eae9a65-82a8-418a-9ae8-6fbf7d8a07e5" providerId="ADAL" clId="{D0651941-A248-4D8D-99A8-2C1709EC3433}" dt="2020-12-09T06:30:07.130" v="2974" actId="2711"/>
          <ac:spMkLst>
            <pc:docMk/>
            <pc:sldMk cId="2672740356" sldId="322"/>
            <ac:spMk id="6" creationId="{3A4CB7BD-8BA9-45DF-A3B0-66A2DEBFEBD9}"/>
          </ac:spMkLst>
        </pc:spChg>
      </pc:sldChg>
      <pc:sldChg chg="modSp mod">
        <pc:chgData name="Ochoa, Carlos A" userId="0eae9a65-82a8-418a-9ae8-6fbf7d8a07e5" providerId="ADAL" clId="{D0651941-A248-4D8D-99A8-2C1709EC3433}" dt="2020-12-09T06:30:58.446" v="2984" actId="2711"/>
        <pc:sldMkLst>
          <pc:docMk/>
          <pc:sldMk cId="3397349455" sldId="323"/>
        </pc:sldMkLst>
        <pc:spChg chg="mod">
          <ac:chgData name="Ochoa, Carlos A" userId="0eae9a65-82a8-418a-9ae8-6fbf7d8a07e5" providerId="ADAL" clId="{D0651941-A248-4D8D-99A8-2C1709EC3433}" dt="2020-12-09T06:30:39.097" v="2980" actId="2711"/>
          <ac:spMkLst>
            <pc:docMk/>
            <pc:sldMk cId="3397349455" sldId="323"/>
            <ac:spMk id="2" creationId="{628F8CE2-8F67-473F-8FE9-1C83C7A610B5}"/>
          </ac:spMkLst>
        </pc:spChg>
        <pc:spChg chg="mod">
          <ac:chgData name="Ochoa, Carlos A" userId="0eae9a65-82a8-418a-9ae8-6fbf7d8a07e5" providerId="ADAL" clId="{D0651941-A248-4D8D-99A8-2C1709EC3433}" dt="2020-12-09T06:30:54.746" v="2983" actId="2711"/>
          <ac:spMkLst>
            <pc:docMk/>
            <pc:sldMk cId="3397349455" sldId="323"/>
            <ac:spMk id="4" creationId="{20B4A47C-EB0F-4252-9711-055E6B2759E5}"/>
          </ac:spMkLst>
        </pc:spChg>
        <pc:spChg chg="mod">
          <ac:chgData name="Ochoa, Carlos A" userId="0eae9a65-82a8-418a-9ae8-6fbf7d8a07e5" providerId="ADAL" clId="{D0651941-A248-4D8D-99A8-2C1709EC3433}" dt="2020-12-09T06:30:51.345" v="2982" actId="2711"/>
          <ac:spMkLst>
            <pc:docMk/>
            <pc:sldMk cId="3397349455" sldId="323"/>
            <ac:spMk id="5" creationId="{E3EDC6F7-8A29-43DC-B395-BB7A879AD555}"/>
          </ac:spMkLst>
        </pc:spChg>
        <pc:spChg chg="mod">
          <ac:chgData name="Ochoa, Carlos A" userId="0eae9a65-82a8-418a-9ae8-6fbf7d8a07e5" providerId="ADAL" clId="{D0651941-A248-4D8D-99A8-2C1709EC3433}" dt="2020-12-09T06:30:58.446" v="2984" actId="2711"/>
          <ac:spMkLst>
            <pc:docMk/>
            <pc:sldMk cId="3397349455" sldId="323"/>
            <ac:spMk id="6" creationId="{69351FB8-A5DF-40A7-A422-2FE33AA9F7BF}"/>
          </ac:spMkLst>
        </pc:spChg>
        <pc:spChg chg="mod">
          <ac:chgData name="Ochoa, Carlos A" userId="0eae9a65-82a8-418a-9ae8-6fbf7d8a07e5" providerId="ADAL" clId="{D0651941-A248-4D8D-99A8-2C1709EC3433}" dt="2020-12-09T06:30:44.139" v="2981" actId="2711"/>
          <ac:spMkLst>
            <pc:docMk/>
            <pc:sldMk cId="3397349455" sldId="323"/>
            <ac:spMk id="10" creationId="{147B148E-CA9D-4023-BDC8-124CCA8E5596}"/>
          </ac:spMkLst>
        </pc:spChg>
      </pc:sldChg>
      <pc:sldChg chg="modSp mod">
        <pc:chgData name="Ochoa, Carlos A" userId="0eae9a65-82a8-418a-9ae8-6fbf7d8a07e5" providerId="ADAL" clId="{D0651941-A248-4D8D-99A8-2C1709EC3433}" dt="2020-12-09T06:33:21.547" v="3010" actId="2711"/>
        <pc:sldMkLst>
          <pc:docMk/>
          <pc:sldMk cId="1145687524" sldId="324"/>
        </pc:sldMkLst>
        <pc:spChg chg="mod">
          <ac:chgData name="Ochoa, Carlos A" userId="0eae9a65-82a8-418a-9ae8-6fbf7d8a07e5" providerId="ADAL" clId="{D0651941-A248-4D8D-99A8-2C1709EC3433}" dt="2020-12-09T06:32:53.129" v="3006" actId="2711"/>
          <ac:spMkLst>
            <pc:docMk/>
            <pc:sldMk cId="1145687524" sldId="324"/>
            <ac:spMk id="2" creationId="{8F1E7A4E-2B5E-4E2F-978F-17883495C62E}"/>
          </ac:spMkLst>
        </pc:spChg>
        <pc:spChg chg="mod">
          <ac:chgData name="Ochoa, Carlos A" userId="0eae9a65-82a8-418a-9ae8-6fbf7d8a07e5" providerId="ADAL" clId="{D0651941-A248-4D8D-99A8-2C1709EC3433}" dt="2020-12-09T06:32:57.615" v="3007" actId="2711"/>
          <ac:spMkLst>
            <pc:docMk/>
            <pc:sldMk cId="1145687524" sldId="324"/>
            <ac:spMk id="3" creationId="{DB12C34F-BE6C-4B90-A171-C73B9626834A}"/>
          </ac:spMkLst>
        </pc:spChg>
        <pc:spChg chg="mod">
          <ac:chgData name="Ochoa, Carlos A" userId="0eae9a65-82a8-418a-9ae8-6fbf7d8a07e5" providerId="ADAL" clId="{D0651941-A248-4D8D-99A8-2C1709EC3433}" dt="2020-12-09T06:33:17.465" v="3009" actId="2711"/>
          <ac:spMkLst>
            <pc:docMk/>
            <pc:sldMk cId="1145687524" sldId="324"/>
            <ac:spMk id="4" creationId="{A9FFEECA-0F0F-41EE-9F51-39A9C922CE12}"/>
          </ac:spMkLst>
        </pc:spChg>
        <pc:spChg chg="mod">
          <ac:chgData name="Ochoa, Carlos A" userId="0eae9a65-82a8-418a-9ae8-6fbf7d8a07e5" providerId="ADAL" clId="{D0651941-A248-4D8D-99A8-2C1709EC3433}" dt="2020-12-09T06:33:09.198" v="3008" actId="2711"/>
          <ac:spMkLst>
            <pc:docMk/>
            <pc:sldMk cId="1145687524" sldId="324"/>
            <ac:spMk id="5" creationId="{2EB3A0A8-EB0F-4A8C-8E16-9B6E4A15292C}"/>
          </ac:spMkLst>
        </pc:spChg>
        <pc:spChg chg="mod">
          <ac:chgData name="Ochoa, Carlos A" userId="0eae9a65-82a8-418a-9ae8-6fbf7d8a07e5" providerId="ADAL" clId="{D0651941-A248-4D8D-99A8-2C1709EC3433}" dt="2020-12-09T06:33:21.547" v="3010" actId="2711"/>
          <ac:spMkLst>
            <pc:docMk/>
            <pc:sldMk cId="1145687524" sldId="324"/>
            <ac:spMk id="6" creationId="{E614DC7A-E12D-459F-81D4-F90F93EFD5B3}"/>
          </ac:spMkLst>
        </pc:spChg>
      </pc:sldChg>
      <pc:sldChg chg="modSp mod">
        <pc:chgData name="Ochoa, Carlos A" userId="0eae9a65-82a8-418a-9ae8-6fbf7d8a07e5" providerId="ADAL" clId="{D0651941-A248-4D8D-99A8-2C1709EC3433}" dt="2020-12-09T06:34:22.463" v="3021" actId="2711"/>
        <pc:sldMkLst>
          <pc:docMk/>
          <pc:sldMk cId="1209105866" sldId="326"/>
        </pc:sldMkLst>
        <pc:spChg chg="mod">
          <ac:chgData name="Ochoa, Carlos A" userId="0eae9a65-82a8-418a-9ae8-6fbf7d8a07e5" providerId="ADAL" clId="{D0651941-A248-4D8D-99A8-2C1709EC3433}" dt="2020-12-09T06:34:05.730" v="3018" actId="2711"/>
          <ac:spMkLst>
            <pc:docMk/>
            <pc:sldMk cId="1209105866" sldId="326"/>
            <ac:spMk id="2" creationId="{41F9E000-0A33-4E47-B490-070267C07D42}"/>
          </ac:spMkLst>
        </pc:spChg>
        <pc:spChg chg="mod">
          <ac:chgData name="Ochoa, Carlos A" userId="0eae9a65-82a8-418a-9ae8-6fbf7d8a07e5" providerId="ADAL" clId="{D0651941-A248-4D8D-99A8-2C1709EC3433}" dt="2020-12-09T06:33:57.164" v="3016" actId="2711"/>
          <ac:spMkLst>
            <pc:docMk/>
            <pc:sldMk cId="1209105866" sldId="326"/>
            <ac:spMk id="3" creationId="{B30C6508-3F21-41EC-A865-702BD2F772F1}"/>
          </ac:spMkLst>
        </pc:spChg>
        <pc:spChg chg="mod">
          <ac:chgData name="Ochoa, Carlos A" userId="0eae9a65-82a8-418a-9ae8-6fbf7d8a07e5" providerId="ADAL" clId="{D0651941-A248-4D8D-99A8-2C1709EC3433}" dt="2020-12-09T06:34:18.062" v="3020" actId="2711"/>
          <ac:spMkLst>
            <pc:docMk/>
            <pc:sldMk cId="1209105866" sldId="326"/>
            <ac:spMk id="4" creationId="{1C46F6D6-5D7A-49FE-A470-2FFB1CEB6CE6}"/>
          </ac:spMkLst>
        </pc:spChg>
        <pc:spChg chg="mod">
          <ac:chgData name="Ochoa, Carlos A" userId="0eae9a65-82a8-418a-9ae8-6fbf7d8a07e5" providerId="ADAL" clId="{D0651941-A248-4D8D-99A8-2C1709EC3433}" dt="2020-12-09T06:34:13.346" v="3019" actId="2711"/>
          <ac:spMkLst>
            <pc:docMk/>
            <pc:sldMk cId="1209105866" sldId="326"/>
            <ac:spMk id="5" creationId="{C3DE3DBD-8696-4666-86DE-FF27008DA590}"/>
          </ac:spMkLst>
        </pc:spChg>
        <pc:spChg chg="mod">
          <ac:chgData name="Ochoa, Carlos A" userId="0eae9a65-82a8-418a-9ae8-6fbf7d8a07e5" providerId="ADAL" clId="{D0651941-A248-4D8D-99A8-2C1709EC3433}" dt="2020-12-09T06:34:22.463" v="3021" actId="2711"/>
          <ac:spMkLst>
            <pc:docMk/>
            <pc:sldMk cId="1209105866" sldId="326"/>
            <ac:spMk id="6" creationId="{F3E5AEEB-195A-4176-8F94-C063283AC6EF}"/>
          </ac:spMkLst>
        </pc:spChg>
      </pc:sldChg>
      <pc:sldChg chg="modSp mod ord">
        <pc:chgData name="Ochoa, Carlos A" userId="0eae9a65-82a8-418a-9ae8-6fbf7d8a07e5" providerId="ADAL" clId="{D0651941-A248-4D8D-99A8-2C1709EC3433}" dt="2020-12-09T07:05:16.396" v="3092" actId="2711"/>
        <pc:sldMkLst>
          <pc:docMk/>
          <pc:sldMk cId="3121890547" sldId="327"/>
        </pc:sldMkLst>
        <pc:spChg chg="mod">
          <ac:chgData name="Ochoa, Carlos A" userId="0eae9a65-82a8-418a-9ae8-6fbf7d8a07e5" providerId="ADAL" clId="{D0651941-A248-4D8D-99A8-2C1709EC3433}" dt="2020-12-09T07:05:16.396" v="3092" actId="2711"/>
          <ac:spMkLst>
            <pc:docMk/>
            <pc:sldMk cId="3121890547" sldId="327"/>
            <ac:spMk id="2" creationId="{FF7B9BB2-EA97-4999-B4AA-767985ED7B21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121890547" sldId="327"/>
            <ac:spMk id="3" creationId="{4D71DCAF-AB91-445F-899B-EE30F5B025D6}"/>
          </ac:spMkLst>
        </pc:spChg>
        <pc:spChg chg="mod">
          <ac:chgData name="Ochoa, Carlos A" userId="0eae9a65-82a8-418a-9ae8-6fbf7d8a07e5" providerId="ADAL" clId="{D0651941-A248-4D8D-99A8-2C1709EC3433}" dt="2020-12-09T07:05:16.396" v="3092" actId="2711"/>
          <ac:spMkLst>
            <pc:docMk/>
            <pc:sldMk cId="3121890547" sldId="327"/>
            <ac:spMk id="4" creationId="{E51AA8EE-47E9-49B3-937C-38D2D43BF63A}"/>
          </ac:spMkLst>
        </pc:spChg>
        <pc:spChg chg="mod">
          <ac:chgData name="Ochoa, Carlos A" userId="0eae9a65-82a8-418a-9ae8-6fbf7d8a07e5" providerId="ADAL" clId="{D0651941-A248-4D8D-99A8-2C1709EC3433}" dt="2020-12-09T07:05:16.396" v="3092" actId="2711"/>
          <ac:spMkLst>
            <pc:docMk/>
            <pc:sldMk cId="3121890547" sldId="327"/>
            <ac:spMk id="5" creationId="{33EC7444-0231-4D00-9E27-31B78A1DCC7A}"/>
          </ac:spMkLst>
        </pc:spChg>
        <pc:spChg chg="mod">
          <ac:chgData name="Ochoa, Carlos A" userId="0eae9a65-82a8-418a-9ae8-6fbf7d8a07e5" providerId="ADAL" clId="{D0651941-A248-4D8D-99A8-2C1709EC3433}" dt="2020-12-09T07:05:16.396" v="3092" actId="2711"/>
          <ac:spMkLst>
            <pc:docMk/>
            <pc:sldMk cId="3121890547" sldId="327"/>
            <ac:spMk id="6" creationId="{AF8DB7FD-1638-46FC-B7FC-7496FE33DF8B}"/>
          </ac:spMkLst>
        </pc:spChg>
      </pc:sldChg>
      <pc:sldChg chg="modSp mod">
        <pc:chgData name="Ochoa, Carlos A" userId="0eae9a65-82a8-418a-9ae8-6fbf7d8a07e5" providerId="ADAL" clId="{D0651941-A248-4D8D-99A8-2C1709EC3433}" dt="2020-12-09T06:49:33.712" v="3027" actId="2711"/>
        <pc:sldMkLst>
          <pc:docMk/>
          <pc:sldMk cId="4052868654" sldId="328"/>
        </pc:sldMkLst>
        <pc:spChg chg="mod">
          <ac:chgData name="Ochoa, Carlos A" userId="0eae9a65-82a8-418a-9ae8-6fbf7d8a07e5" providerId="ADAL" clId="{D0651941-A248-4D8D-99A8-2C1709EC3433}" dt="2020-12-09T06:49:21.346" v="3024" actId="120"/>
          <ac:spMkLst>
            <pc:docMk/>
            <pc:sldMk cId="4052868654" sldId="328"/>
            <ac:spMk id="2" creationId="{63B25887-D860-4A86-AFB2-6FEAE7A9787B}"/>
          </ac:spMkLst>
        </pc:spChg>
        <pc:spChg chg="mod">
          <ac:chgData name="Ochoa, Carlos A" userId="0eae9a65-82a8-418a-9ae8-6fbf7d8a07e5" providerId="ADAL" clId="{D0651941-A248-4D8D-99A8-2C1709EC3433}" dt="2020-12-09T06:49:13.410" v="3022" actId="2711"/>
          <ac:spMkLst>
            <pc:docMk/>
            <pc:sldMk cId="4052868654" sldId="328"/>
            <ac:spMk id="3" creationId="{688CB934-D068-4135-86EE-C4D827E0E660}"/>
          </ac:spMkLst>
        </pc:spChg>
        <pc:spChg chg="mod">
          <ac:chgData name="Ochoa, Carlos A" userId="0eae9a65-82a8-418a-9ae8-6fbf7d8a07e5" providerId="ADAL" clId="{D0651941-A248-4D8D-99A8-2C1709EC3433}" dt="2020-12-09T06:49:30.445" v="3026" actId="2711"/>
          <ac:spMkLst>
            <pc:docMk/>
            <pc:sldMk cId="4052868654" sldId="328"/>
            <ac:spMk id="4" creationId="{7B7FE341-83D7-41AD-A79D-EC88CE47B49B}"/>
          </ac:spMkLst>
        </pc:spChg>
        <pc:spChg chg="mod">
          <ac:chgData name="Ochoa, Carlos A" userId="0eae9a65-82a8-418a-9ae8-6fbf7d8a07e5" providerId="ADAL" clId="{D0651941-A248-4D8D-99A8-2C1709EC3433}" dt="2020-12-09T06:49:26.128" v="3025" actId="2711"/>
          <ac:spMkLst>
            <pc:docMk/>
            <pc:sldMk cId="4052868654" sldId="328"/>
            <ac:spMk id="5" creationId="{67F6653F-B1FA-4791-8B2B-614A4D4C114D}"/>
          </ac:spMkLst>
        </pc:spChg>
        <pc:spChg chg="mod">
          <ac:chgData name="Ochoa, Carlos A" userId="0eae9a65-82a8-418a-9ae8-6fbf7d8a07e5" providerId="ADAL" clId="{D0651941-A248-4D8D-99A8-2C1709EC3433}" dt="2020-12-09T06:49:33.712" v="3027" actId="2711"/>
          <ac:spMkLst>
            <pc:docMk/>
            <pc:sldMk cId="4052868654" sldId="328"/>
            <ac:spMk id="6" creationId="{483E1F66-9C19-45C5-8EDE-99E1C45BEAF0}"/>
          </ac:spMkLst>
        </pc:spChg>
      </pc:sldChg>
      <pc:sldChg chg="modSp mod">
        <pc:chgData name="Ochoa, Carlos A" userId="0eae9a65-82a8-418a-9ae8-6fbf7d8a07e5" providerId="ADAL" clId="{D0651941-A248-4D8D-99A8-2C1709EC3433}" dt="2020-12-04T20:26:42.511" v="2362"/>
        <pc:sldMkLst>
          <pc:docMk/>
          <pc:sldMk cId="1966343957" sldId="329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966343957" sldId="329"/>
            <ac:spMk id="2" creationId="{10E20A41-3F49-44F6-9218-F711ACBA7E3E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966343957" sldId="329"/>
            <ac:spMk id="3" creationId="{EC188534-3B46-470A-BEF2-4D1DD47CBF22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966343957" sldId="329"/>
            <ac:spMk id="4" creationId="{E3C1DB65-152A-407A-B301-17D1C818921F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966343957" sldId="329"/>
            <ac:spMk id="5" creationId="{A0BE4E16-1971-41A1-95C9-5A78E2E775A1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1966343957" sldId="329"/>
            <ac:spMk id="6" creationId="{3A4CB7BD-8BA9-45DF-A3B0-66A2DEBFEBD9}"/>
          </ac:spMkLst>
        </pc:spChg>
      </pc:sldChg>
      <pc:sldChg chg="modSp mod">
        <pc:chgData name="Ochoa, Carlos A" userId="0eae9a65-82a8-418a-9ae8-6fbf7d8a07e5" providerId="ADAL" clId="{D0651941-A248-4D8D-99A8-2C1709EC3433}" dt="2020-12-09T06:32:43.778" v="3004" actId="2711"/>
        <pc:sldMkLst>
          <pc:docMk/>
          <pc:sldMk cId="3712438912" sldId="330"/>
        </pc:sldMkLst>
        <pc:spChg chg="mod">
          <ac:chgData name="Ochoa, Carlos A" userId="0eae9a65-82a8-418a-9ae8-6fbf7d8a07e5" providerId="ADAL" clId="{D0651941-A248-4D8D-99A8-2C1709EC3433}" dt="2020-12-09T06:32:43.778" v="3004" actId="2711"/>
          <ac:spMkLst>
            <pc:docMk/>
            <pc:sldMk cId="3712438912" sldId="330"/>
            <ac:spMk id="2" creationId="{7C224439-4558-47AF-A0B4-7BA01A232765}"/>
          </ac:spMkLst>
        </pc:spChg>
        <pc:spChg chg="mod">
          <ac:chgData name="Ochoa, Carlos A" userId="0eae9a65-82a8-418a-9ae8-6fbf7d8a07e5" providerId="ADAL" clId="{D0651941-A248-4D8D-99A8-2C1709EC3433}" dt="2020-12-09T06:32:36.848" v="3002" actId="2711"/>
          <ac:spMkLst>
            <pc:docMk/>
            <pc:sldMk cId="3712438912" sldId="330"/>
            <ac:spMk id="3" creationId="{51254126-3C2B-4819-8F02-0966F8F4E97F}"/>
          </ac:spMkLst>
        </pc:spChg>
        <pc:spChg chg="mod">
          <ac:chgData name="Ochoa, Carlos A" userId="0eae9a65-82a8-418a-9ae8-6fbf7d8a07e5" providerId="ADAL" clId="{D0651941-A248-4D8D-99A8-2C1709EC3433}" dt="2020-12-09T06:32:32.432" v="3001" actId="2711"/>
          <ac:spMkLst>
            <pc:docMk/>
            <pc:sldMk cId="3712438912" sldId="330"/>
            <ac:spMk id="4" creationId="{36168DBC-B610-43BF-9CCD-8478B4B7D044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712438912" sldId="330"/>
            <ac:spMk id="5" creationId="{FBCC2E49-6FAA-42EC-A45D-417CD5D68E37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712438912" sldId="330"/>
            <ac:spMk id="6" creationId="{0B2196EC-56D5-49BA-A96D-771EB69A93F2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712438912" sldId="330"/>
            <ac:spMk id="7" creationId="{1178AB83-A836-4DCA-A83F-CEC214A23531}"/>
          </ac:spMkLst>
        </pc:spChg>
      </pc:sldChg>
      <pc:sldChg chg="modSp mod">
        <pc:chgData name="Ochoa, Carlos A" userId="0eae9a65-82a8-418a-9ae8-6fbf7d8a07e5" providerId="ADAL" clId="{D0651941-A248-4D8D-99A8-2C1709EC3433}" dt="2020-12-09T06:32:25.328" v="3000" actId="2711"/>
        <pc:sldMkLst>
          <pc:docMk/>
          <pc:sldMk cId="1397620204" sldId="331"/>
        </pc:sldMkLst>
        <pc:spChg chg="mod">
          <ac:chgData name="Ochoa, Carlos A" userId="0eae9a65-82a8-418a-9ae8-6fbf7d8a07e5" providerId="ADAL" clId="{D0651941-A248-4D8D-99A8-2C1709EC3433}" dt="2020-12-09T06:31:57.784" v="2996" actId="14100"/>
          <ac:spMkLst>
            <pc:docMk/>
            <pc:sldMk cId="1397620204" sldId="331"/>
            <ac:spMk id="2" creationId="{689411EC-D579-4A44-9B6D-3F88D491A768}"/>
          </ac:spMkLst>
        </pc:spChg>
        <pc:spChg chg="mod">
          <ac:chgData name="Ochoa, Carlos A" userId="0eae9a65-82a8-418a-9ae8-6fbf7d8a07e5" providerId="ADAL" clId="{D0651941-A248-4D8D-99A8-2C1709EC3433}" dt="2020-12-09T06:32:11.230" v="2997" actId="2711"/>
          <ac:spMkLst>
            <pc:docMk/>
            <pc:sldMk cId="1397620204" sldId="331"/>
            <ac:spMk id="3" creationId="{F3CAFA07-2431-4544-BA9A-CDB118E6DDFE}"/>
          </ac:spMkLst>
        </pc:spChg>
        <pc:spChg chg="mod">
          <ac:chgData name="Ochoa, Carlos A" userId="0eae9a65-82a8-418a-9ae8-6fbf7d8a07e5" providerId="ADAL" clId="{D0651941-A248-4D8D-99A8-2C1709EC3433}" dt="2020-12-09T06:32:21.498" v="2999" actId="2711"/>
          <ac:spMkLst>
            <pc:docMk/>
            <pc:sldMk cId="1397620204" sldId="331"/>
            <ac:spMk id="4" creationId="{2B40753C-5597-4E96-8753-3D39C6A9681D}"/>
          </ac:spMkLst>
        </pc:spChg>
        <pc:spChg chg="mod">
          <ac:chgData name="Ochoa, Carlos A" userId="0eae9a65-82a8-418a-9ae8-6fbf7d8a07e5" providerId="ADAL" clId="{D0651941-A248-4D8D-99A8-2C1709EC3433}" dt="2020-12-09T06:32:16.864" v="2998" actId="2711"/>
          <ac:spMkLst>
            <pc:docMk/>
            <pc:sldMk cId="1397620204" sldId="331"/>
            <ac:spMk id="5" creationId="{424F80CF-6C70-4EA9-9255-1EDBF933C960}"/>
          </ac:spMkLst>
        </pc:spChg>
        <pc:spChg chg="mod">
          <ac:chgData name="Ochoa, Carlos A" userId="0eae9a65-82a8-418a-9ae8-6fbf7d8a07e5" providerId="ADAL" clId="{D0651941-A248-4D8D-99A8-2C1709EC3433}" dt="2020-12-09T06:32:25.328" v="3000" actId="2711"/>
          <ac:spMkLst>
            <pc:docMk/>
            <pc:sldMk cId="1397620204" sldId="331"/>
            <ac:spMk id="6" creationId="{DC772447-358B-4E94-99D0-229CE6D36676}"/>
          </ac:spMkLst>
        </pc:spChg>
      </pc:sldChg>
      <pc:sldChg chg="modSp mod">
        <pc:chgData name="Ochoa, Carlos A" userId="0eae9a65-82a8-418a-9ae8-6fbf7d8a07e5" providerId="ADAL" clId="{D0651941-A248-4D8D-99A8-2C1709EC3433}" dt="2020-12-09T06:31:44.946" v="2993" actId="2711"/>
        <pc:sldMkLst>
          <pc:docMk/>
          <pc:sldMk cId="2658189877" sldId="332"/>
        </pc:sldMkLst>
        <pc:spChg chg="mod">
          <ac:chgData name="Ochoa, Carlos A" userId="0eae9a65-82a8-418a-9ae8-6fbf7d8a07e5" providerId="ADAL" clId="{D0651941-A248-4D8D-99A8-2C1709EC3433}" dt="2020-12-09T06:31:17.714" v="2988" actId="1076"/>
          <ac:spMkLst>
            <pc:docMk/>
            <pc:sldMk cId="2658189877" sldId="332"/>
            <ac:spMk id="2" creationId="{F7EDEA26-3B35-446E-A81B-ACBC2D15403C}"/>
          </ac:spMkLst>
        </pc:spChg>
        <pc:spChg chg="mod">
          <ac:chgData name="Ochoa, Carlos A" userId="0eae9a65-82a8-418a-9ae8-6fbf7d8a07e5" providerId="ADAL" clId="{D0651941-A248-4D8D-99A8-2C1709EC3433}" dt="2020-12-09T06:31:40.363" v="2992" actId="2711"/>
          <ac:spMkLst>
            <pc:docMk/>
            <pc:sldMk cId="2658189877" sldId="332"/>
            <ac:spMk id="4" creationId="{17E0071D-B388-4B2E-BCED-EDAD273C34C3}"/>
          </ac:spMkLst>
        </pc:spChg>
        <pc:spChg chg="mod">
          <ac:chgData name="Ochoa, Carlos A" userId="0eae9a65-82a8-418a-9ae8-6fbf7d8a07e5" providerId="ADAL" clId="{D0651941-A248-4D8D-99A8-2C1709EC3433}" dt="2020-12-09T06:31:36.231" v="2991" actId="2711"/>
          <ac:spMkLst>
            <pc:docMk/>
            <pc:sldMk cId="2658189877" sldId="332"/>
            <ac:spMk id="5" creationId="{93285597-D570-4DB9-A0CF-8B27C66DC5E6}"/>
          </ac:spMkLst>
        </pc:spChg>
        <pc:spChg chg="mod">
          <ac:chgData name="Ochoa, Carlos A" userId="0eae9a65-82a8-418a-9ae8-6fbf7d8a07e5" providerId="ADAL" clId="{D0651941-A248-4D8D-99A8-2C1709EC3433}" dt="2020-12-09T06:31:44.946" v="2993" actId="2711"/>
          <ac:spMkLst>
            <pc:docMk/>
            <pc:sldMk cId="2658189877" sldId="332"/>
            <ac:spMk id="6" creationId="{69262C9D-E54D-4678-B572-1204E4640324}"/>
          </ac:spMkLst>
        </pc:spChg>
        <pc:spChg chg="mod">
          <ac:chgData name="Ochoa, Carlos A" userId="0eae9a65-82a8-418a-9ae8-6fbf7d8a07e5" providerId="ADAL" clId="{D0651941-A248-4D8D-99A8-2C1709EC3433}" dt="2020-12-09T06:31:30.699" v="2990" actId="2711"/>
          <ac:spMkLst>
            <pc:docMk/>
            <pc:sldMk cId="2658189877" sldId="332"/>
            <ac:spMk id="7" creationId="{748DF6DF-3DBD-408A-85CA-BCD332B97EA4}"/>
          </ac:spMkLst>
        </pc:spChg>
        <pc:graphicFrameChg chg="modGraphic">
          <ac:chgData name="Ochoa, Carlos A" userId="0eae9a65-82a8-418a-9ae8-6fbf7d8a07e5" providerId="ADAL" clId="{D0651941-A248-4D8D-99A8-2C1709EC3433}" dt="2020-12-09T06:31:24.680" v="2989" actId="2711"/>
          <ac:graphicFrameMkLst>
            <pc:docMk/>
            <pc:sldMk cId="2658189877" sldId="332"/>
            <ac:graphicFrameMk id="8" creationId="{882A1A8D-7A24-44A6-86E6-B70D6E8B9984}"/>
          </ac:graphicFrameMkLst>
        </pc:graphicFrameChg>
      </pc:sldChg>
      <pc:sldChg chg="modSp new del mod">
        <pc:chgData name="Ochoa, Carlos A" userId="0eae9a65-82a8-418a-9ae8-6fbf7d8a07e5" providerId="ADAL" clId="{D0651941-A248-4D8D-99A8-2C1709EC3433}" dt="2020-12-09T06:02:54.856" v="2831" actId="2696"/>
        <pc:sldMkLst>
          <pc:docMk/>
          <pc:sldMk cId="3254797364" sldId="333"/>
        </pc:sldMkLst>
        <pc:spChg chg="mod">
          <ac:chgData name="Ochoa, Carlos A" userId="0eae9a65-82a8-418a-9ae8-6fbf7d8a07e5" providerId="ADAL" clId="{D0651941-A248-4D8D-99A8-2C1709EC3433}" dt="2020-12-09T05:52:23.859" v="2557" actId="120"/>
          <ac:spMkLst>
            <pc:docMk/>
            <pc:sldMk cId="3254797364" sldId="333"/>
            <ac:spMk id="2" creationId="{E5AD0338-C650-49F9-9BAB-FF318E2E63FC}"/>
          </ac:spMkLst>
        </pc:spChg>
        <pc:spChg chg="mod">
          <ac:chgData name="Ochoa, Carlos A" userId="0eae9a65-82a8-418a-9ae8-6fbf7d8a07e5" providerId="ADAL" clId="{D0651941-A248-4D8D-99A8-2C1709EC3433}" dt="2020-12-09T05:56:21.066" v="2790" actId="20577"/>
          <ac:spMkLst>
            <pc:docMk/>
            <pc:sldMk cId="3254797364" sldId="333"/>
            <ac:spMk id="3" creationId="{1E5EA0DC-2A09-4049-BE05-AF0670FEAC5E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254797364" sldId="333"/>
            <ac:spMk id="4" creationId="{D5F4BCA1-92E3-4E8E-8249-0FA60E4093FA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254797364" sldId="333"/>
            <ac:spMk id="5" creationId="{7CC69D02-5EAE-4013-954B-50F8AEB25F24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3254797364" sldId="333"/>
            <ac:spMk id="6" creationId="{4F6D27D1-4506-4FA9-B2FA-6047A3B66185}"/>
          </ac:spMkLst>
        </pc:spChg>
      </pc:sldChg>
      <pc:sldChg chg="modSp new del mod">
        <pc:chgData name="Ochoa, Carlos A" userId="0eae9a65-82a8-418a-9ae8-6fbf7d8a07e5" providerId="ADAL" clId="{D0651941-A248-4D8D-99A8-2C1709EC3433}" dt="2020-12-09T06:50:51.232" v="3028" actId="2696"/>
        <pc:sldMkLst>
          <pc:docMk/>
          <pc:sldMk cId="2342474560" sldId="334"/>
        </pc:sldMkLst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342474560" sldId="334"/>
            <ac:spMk id="2" creationId="{C9E0F14E-D373-4D71-897A-D952CF36A7EE}"/>
          </ac:spMkLst>
        </pc:spChg>
        <pc:spChg chg="mod">
          <ac:chgData name="Ochoa, Carlos A" userId="0eae9a65-82a8-418a-9ae8-6fbf7d8a07e5" providerId="ADAL" clId="{D0651941-A248-4D8D-99A8-2C1709EC3433}" dt="2020-12-09T06:21:00.433" v="2909" actId="20577"/>
          <ac:spMkLst>
            <pc:docMk/>
            <pc:sldMk cId="2342474560" sldId="334"/>
            <ac:spMk id="3" creationId="{2677D772-A25A-4B99-94A9-BA297B950D5A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342474560" sldId="334"/>
            <ac:spMk id="4" creationId="{B147B1E0-4A5D-4307-954F-F488D2BB5C9E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342474560" sldId="334"/>
            <ac:spMk id="5" creationId="{3C8AA8D0-19E1-4BCF-8353-9F3B2C66BB38}"/>
          </ac:spMkLst>
        </pc:spChg>
        <pc:spChg chg="mod">
          <ac:chgData name="Ochoa, Carlos A" userId="0eae9a65-82a8-418a-9ae8-6fbf7d8a07e5" providerId="ADAL" clId="{D0651941-A248-4D8D-99A8-2C1709EC3433}" dt="2020-12-04T20:26:42.511" v="2362"/>
          <ac:spMkLst>
            <pc:docMk/>
            <pc:sldMk cId="2342474560" sldId="334"/>
            <ac:spMk id="6" creationId="{9B4B8A17-4311-4FE1-A2A2-F899CEEC56FA}"/>
          </ac:spMkLst>
        </pc:spChg>
      </pc:sldChg>
      <pc:sldChg chg="modSp mod">
        <pc:chgData name="Ochoa, Carlos A" userId="0eae9a65-82a8-418a-9ae8-6fbf7d8a07e5" providerId="ADAL" clId="{D0651941-A248-4D8D-99A8-2C1709EC3433}" dt="2020-12-09T06:59:02.147" v="3063" actId="2711"/>
        <pc:sldMkLst>
          <pc:docMk/>
          <pc:sldMk cId="4119273896" sldId="335"/>
        </pc:sldMkLst>
        <pc:spChg chg="mod">
          <ac:chgData name="Ochoa, Carlos A" userId="0eae9a65-82a8-418a-9ae8-6fbf7d8a07e5" providerId="ADAL" clId="{D0651941-A248-4D8D-99A8-2C1709EC3433}" dt="2020-12-09T06:59:02.147" v="3063" actId="2711"/>
          <ac:spMkLst>
            <pc:docMk/>
            <pc:sldMk cId="4119273896" sldId="335"/>
            <ac:spMk id="2" creationId="{F970EB84-3B8D-4936-B9F4-B2B53C6CCD5C}"/>
          </ac:spMkLst>
        </pc:spChg>
        <pc:spChg chg="mod">
          <ac:chgData name="Ochoa, Carlos A" userId="0eae9a65-82a8-418a-9ae8-6fbf7d8a07e5" providerId="ADAL" clId="{D0651941-A248-4D8D-99A8-2C1709EC3433}" dt="2020-12-09T06:59:02.147" v="3063" actId="2711"/>
          <ac:spMkLst>
            <pc:docMk/>
            <pc:sldMk cId="4119273896" sldId="335"/>
            <ac:spMk id="3" creationId="{4F57C785-C9B9-43DF-9261-3AF1CC55B170}"/>
          </ac:spMkLst>
        </pc:spChg>
        <pc:spChg chg="mod">
          <ac:chgData name="Ochoa, Carlos A" userId="0eae9a65-82a8-418a-9ae8-6fbf7d8a07e5" providerId="ADAL" clId="{D0651941-A248-4D8D-99A8-2C1709EC3433}" dt="2020-12-09T06:59:02.147" v="3063" actId="2711"/>
          <ac:spMkLst>
            <pc:docMk/>
            <pc:sldMk cId="4119273896" sldId="335"/>
            <ac:spMk id="4" creationId="{6E4F6057-3387-4541-A2F5-5081819EEB94}"/>
          </ac:spMkLst>
        </pc:spChg>
        <pc:spChg chg="mod">
          <ac:chgData name="Ochoa, Carlos A" userId="0eae9a65-82a8-418a-9ae8-6fbf7d8a07e5" providerId="ADAL" clId="{D0651941-A248-4D8D-99A8-2C1709EC3433}" dt="2020-12-09T06:59:02.147" v="3063" actId="2711"/>
          <ac:spMkLst>
            <pc:docMk/>
            <pc:sldMk cId="4119273896" sldId="335"/>
            <ac:spMk id="5" creationId="{11640392-E6D4-430F-B9EF-A81B87012AEB}"/>
          </ac:spMkLst>
        </pc:spChg>
        <pc:spChg chg="mod">
          <ac:chgData name="Ochoa, Carlos A" userId="0eae9a65-82a8-418a-9ae8-6fbf7d8a07e5" providerId="ADAL" clId="{D0651941-A248-4D8D-99A8-2C1709EC3433}" dt="2020-12-09T06:59:02.147" v="3063" actId="2711"/>
          <ac:spMkLst>
            <pc:docMk/>
            <pc:sldMk cId="4119273896" sldId="335"/>
            <ac:spMk id="6" creationId="{E9266D3E-14EF-4557-90BD-0BD2C5652783}"/>
          </ac:spMkLst>
        </pc:spChg>
      </pc:sldChg>
      <pc:sldChg chg="modSp mod">
        <pc:chgData name="Ochoa, Carlos A" userId="0eae9a65-82a8-418a-9ae8-6fbf7d8a07e5" providerId="ADAL" clId="{D0651941-A248-4D8D-99A8-2C1709EC3433}" dt="2020-12-09T06:57:42.897" v="3058" actId="2711"/>
        <pc:sldMkLst>
          <pc:docMk/>
          <pc:sldMk cId="1901855778" sldId="336"/>
        </pc:sldMkLst>
        <pc:spChg chg="mod">
          <ac:chgData name="Ochoa, Carlos A" userId="0eae9a65-82a8-418a-9ae8-6fbf7d8a07e5" providerId="ADAL" clId="{D0651941-A248-4D8D-99A8-2C1709EC3433}" dt="2020-12-09T06:57:42.897" v="3058" actId="2711"/>
          <ac:spMkLst>
            <pc:docMk/>
            <pc:sldMk cId="1901855778" sldId="336"/>
            <ac:spMk id="4" creationId="{E9F76D6F-53E3-4B25-8A6B-E3829FEB2516}"/>
          </ac:spMkLst>
        </pc:spChg>
        <pc:spChg chg="mod">
          <ac:chgData name="Ochoa, Carlos A" userId="0eae9a65-82a8-418a-9ae8-6fbf7d8a07e5" providerId="ADAL" clId="{D0651941-A248-4D8D-99A8-2C1709EC3433}" dt="2020-12-09T06:57:42.897" v="3058" actId="2711"/>
          <ac:spMkLst>
            <pc:docMk/>
            <pc:sldMk cId="1901855778" sldId="336"/>
            <ac:spMk id="5" creationId="{264EA783-7068-44C7-A1D2-9D6113CE10DA}"/>
          </ac:spMkLst>
        </pc:spChg>
        <pc:spChg chg="mod">
          <ac:chgData name="Ochoa, Carlos A" userId="0eae9a65-82a8-418a-9ae8-6fbf7d8a07e5" providerId="ADAL" clId="{D0651941-A248-4D8D-99A8-2C1709EC3433}" dt="2020-12-09T06:57:42.897" v="3058" actId="2711"/>
          <ac:spMkLst>
            <pc:docMk/>
            <pc:sldMk cId="1901855778" sldId="336"/>
            <ac:spMk id="6" creationId="{1A9C5B0F-2E27-4A89-A0E0-DE1D7BCFECA3}"/>
          </ac:spMkLst>
        </pc:spChg>
      </pc:sldChg>
      <pc:sldChg chg="modSp mod">
        <pc:chgData name="Ochoa, Carlos A" userId="0eae9a65-82a8-418a-9ae8-6fbf7d8a07e5" providerId="ADAL" clId="{D0651941-A248-4D8D-99A8-2C1709EC3433}" dt="2020-12-10T06:14:26.048" v="4015" actId="120"/>
        <pc:sldMkLst>
          <pc:docMk/>
          <pc:sldMk cId="426808136" sldId="339"/>
        </pc:sldMkLst>
        <pc:spChg chg="mod">
          <ac:chgData name="Ochoa, Carlos A" userId="0eae9a65-82a8-418a-9ae8-6fbf7d8a07e5" providerId="ADAL" clId="{D0651941-A248-4D8D-99A8-2C1709EC3433}" dt="2020-12-10T06:14:26.048" v="4015" actId="120"/>
          <ac:spMkLst>
            <pc:docMk/>
            <pc:sldMk cId="426808136" sldId="339"/>
            <ac:spMk id="2" creationId="{3416EBC2-CF0A-418E-BC16-D953ECD1C0A9}"/>
          </ac:spMkLst>
        </pc:spChg>
      </pc:sldChg>
      <pc:sldChg chg="modSp mod">
        <pc:chgData name="Ochoa, Carlos A" userId="0eae9a65-82a8-418a-9ae8-6fbf7d8a07e5" providerId="ADAL" clId="{D0651941-A248-4D8D-99A8-2C1709EC3433}" dt="2020-12-09T06:58:03.072" v="3060" actId="120"/>
        <pc:sldMkLst>
          <pc:docMk/>
          <pc:sldMk cId="3038974616" sldId="342"/>
        </pc:sldMkLst>
        <pc:spChg chg="mod">
          <ac:chgData name="Ochoa, Carlos A" userId="0eae9a65-82a8-418a-9ae8-6fbf7d8a07e5" providerId="ADAL" clId="{D0651941-A248-4D8D-99A8-2C1709EC3433}" dt="2020-12-09T06:58:03.072" v="3060" actId="120"/>
          <ac:spMkLst>
            <pc:docMk/>
            <pc:sldMk cId="3038974616" sldId="342"/>
            <ac:spMk id="2" creationId="{F0ABC72A-BAFF-474B-8CEB-44CAE761EE4C}"/>
          </ac:spMkLst>
        </pc:spChg>
        <pc:spChg chg="mod">
          <ac:chgData name="Ochoa, Carlos A" userId="0eae9a65-82a8-418a-9ae8-6fbf7d8a07e5" providerId="ADAL" clId="{D0651941-A248-4D8D-99A8-2C1709EC3433}" dt="2020-12-09T06:56:04.227" v="3054" actId="2711"/>
          <ac:spMkLst>
            <pc:docMk/>
            <pc:sldMk cId="3038974616" sldId="342"/>
            <ac:spMk id="4" creationId="{12632ABF-3EE4-4F5E-9FED-0B31EDFA2C7A}"/>
          </ac:spMkLst>
        </pc:spChg>
        <pc:spChg chg="mod">
          <ac:chgData name="Ochoa, Carlos A" userId="0eae9a65-82a8-418a-9ae8-6fbf7d8a07e5" providerId="ADAL" clId="{D0651941-A248-4D8D-99A8-2C1709EC3433}" dt="2020-12-09T06:56:04.227" v="3054" actId="2711"/>
          <ac:spMkLst>
            <pc:docMk/>
            <pc:sldMk cId="3038974616" sldId="342"/>
            <ac:spMk id="5" creationId="{7BD29ABB-19E8-47B4-8C04-FDF05A5303E9}"/>
          </ac:spMkLst>
        </pc:spChg>
        <pc:spChg chg="mod">
          <ac:chgData name="Ochoa, Carlos A" userId="0eae9a65-82a8-418a-9ae8-6fbf7d8a07e5" providerId="ADAL" clId="{D0651941-A248-4D8D-99A8-2C1709EC3433}" dt="2020-12-09T06:56:04.227" v="3054" actId="2711"/>
          <ac:spMkLst>
            <pc:docMk/>
            <pc:sldMk cId="3038974616" sldId="342"/>
            <ac:spMk id="6" creationId="{832956E8-F3FC-48E3-871F-9A3C79192607}"/>
          </ac:spMkLst>
        </pc:spChg>
      </pc:sldChg>
      <pc:sldChg chg="modSp mod">
        <pc:chgData name="Ochoa, Carlos A" userId="0eae9a65-82a8-418a-9ae8-6fbf7d8a07e5" providerId="ADAL" clId="{D0651941-A248-4D8D-99A8-2C1709EC3433}" dt="2020-12-10T06:12:19.436" v="4008" actId="120"/>
        <pc:sldMkLst>
          <pc:docMk/>
          <pc:sldMk cId="3280604818" sldId="346"/>
        </pc:sldMkLst>
        <pc:spChg chg="mod">
          <ac:chgData name="Ochoa, Carlos A" userId="0eae9a65-82a8-418a-9ae8-6fbf7d8a07e5" providerId="ADAL" clId="{D0651941-A248-4D8D-99A8-2C1709EC3433}" dt="2020-12-10T06:12:19.436" v="4008" actId="120"/>
          <ac:spMkLst>
            <pc:docMk/>
            <pc:sldMk cId="3280604818" sldId="346"/>
            <ac:spMk id="2" creationId="{96E481A2-B3D5-47F3-B692-BA961C92E509}"/>
          </ac:spMkLst>
        </pc:spChg>
        <pc:spChg chg="mod">
          <ac:chgData name="Ochoa, Carlos A" userId="0eae9a65-82a8-418a-9ae8-6fbf7d8a07e5" providerId="ADAL" clId="{D0651941-A248-4D8D-99A8-2C1709EC3433}" dt="2020-12-10T05:44:24.852" v="3969" actId="20577"/>
          <ac:spMkLst>
            <pc:docMk/>
            <pc:sldMk cId="3280604818" sldId="346"/>
            <ac:spMk id="3" creationId="{B600D8B3-C3BF-4769-9217-CF253F239B61}"/>
          </ac:spMkLst>
        </pc:spChg>
        <pc:spChg chg="mod">
          <ac:chgData name="Ochoa, Carlos A" userId="0eae9a65-82a8-418a-9ae8-6fbf7d8a07e5" providerId="ADAL" clId="{D0651941-A248-4D8D-99A8-2C1709EC3433}" dt="2020-12-09T07:12:11.963" v="3093" actId="2711"/>
          <ac:spMkLst>
            <pc:docMk/>
            <pc:sldMk cId="3280604818" sldId="346"/>
            <ac:spMk id="4" creationId="{5C66E3D7-8CF5-40F1-99F5-87103F5E4293}"/>
          </ac:spMkLst>
        </pc:spChg>
        <pc:spChg chg="mod">
          <ac:chgData name="Ochoa, Carlos A" userId="0eae9a65-82a8-418a-9ae8-6fbf7d8a07e5" providerId="ADAL" clId="{D0651941-A248-4D8D-99A8-2C1709EC3433}" dt="2020-12-09T07:12:11.963" v="3093" actId="2711"/>
          <ac:spMkLst>
            <pc:docMk/>
            <pc:sldMk cId="3280604818" sldId="346"/>
            <ac:spMk id="5" creationId="{F98F2073-9389-4B78-A8D0-C9D39A4A680D}"/>
          </ac:spMkLst>
        </pc:spChg>
        <pc:spChg chg="mod">
          <ac:chgData name="Ochoa, Carlos A" userId="0eae9a65-82a8-418a-9ae8-6fbf7d8a07e5" providerId="ADAL" clId="{D0651941-A248-4D8D-99A8-2C1709EC3433}" dt="2020-12-09T07:12:11.963" v="3093" actId="2711"/>
          <ac:spMkLst>
            <pc:docMk/>
            <pc:sldMk cId="3280604818" sldId="346"/>
            <ac:spMk id="6" creationId="{994DE182-D578-4AA6-A28C-1183CFF3A734}"/>
          </ac:spMkLst>
        </pc:spChg>
      </pc:sldChg>
      <pc:sldChg chg="modSp mod">
        <pc:chgData name="Ochoa, Carlos A" userId="0eae9a65-82a8-418a-9ae8-6fbf7d8a07e5" providerId="ADAL" clId="{D0651941-A248-4D8D-99A8-2C1709EC3433}" dt="2020-12-10T06:13:58.617" v="4009" actId="120"/>
        <pc:sldMkLst>
          <pc:docMk/>
          <pc:sldMk cId="1891171854" sldId="347"/>
        </pc:sldMkLst>
        <pc:spChg chg="mod">
          <ac:chgData name="Ochoa, Carlos A" userId="0eae9a65-82a8-418a-9ae8-6fbf7d8a07e5" providerId="ADAL" clId="{D0651941-A248-4D8D-99A8-2C1709EC3433}" dt="2020-12-10T06:13:58.617" v="4009" actId="120"/>
          <ac:spMkLst>
            <pc:docMk/>
            <pc:sldMk cId="1891171854" sldId="347"/>
            <ac:spMk id="2" creationId="{7B7C4A25-F272-4413-A9ED-555E1C7DC546}"/>
          </ac:spMkLst>
        </pc:spChg>
      </pc:sldChg>
      <pc:sldChg chg="addSp delSp modSp del mod">
        <pc:chgData name="Ochoa, Carlos A" userId="0eae9a65-82a8-418a-9ae8-6fbf7d8a07e5" providerId="ADAL" clId="{D0651941-A248-4D8D-99A8-2C1709EC3433}" dt="2020-12-09T06:11:07.601" v="2882" actId="2696"/>
        <pc:sldMkLst>
          <pc:docMk/>
          <pc:sldMk cId="2447862747" sldId="348"/>
        </pc:sldMkLst>
        <pc:spChg chg="mod">
          <ac:chgData name="Ochoa, Carlos A" userId="0eae9a65-82a8-418a-9ae8-6fbf7d8a07e5" providerId="ADAL" clId="{D0651941-A248-4D8D-99A8-2C1709EC3433}" dt="2020-12-07T03:45:24.068" v="2473" actId="1076"/>
          <ac:spMkLst>
            <pc:docMk/>
            <pc:sldMk cId="2447862747" sldId="348"/>
            <ac:spMk id="2" creationId="{530F705C-2971-49A6-A6D9-D3E492F480DB}"/>
          </ac:spMkLst>
        </pc:spChg>
        <pc:spChg chg="add del">
          <ac:chgData name="Ochoa, Carlos A" userId="0eae9a65-82a8-418a-9ae8-6fbf7d8a07e5" providerId="ADAL" clId="{D0651941-A248-4D8D-99A8-2C1709EC3433}" dt="2020-12-07T03:42:42.358" v="2400" actId="3680"/>
          <ac:spMkLst>
            <pc:docMk/>
            <pc:sldMk cId="2447862747" sldId="348"/>
            <ac:spMk id="3" creationId="{DD46E3D5-1336-4061-9710-F7CE9E7E5470}"/>
          </ac:spMkLst>
        </pc:spChg>
        <pc:graphicFrameChg chg="add del mod ord modGraphic">
          <ac:chgData name="Ochoa, Carlos A" userId="0eae9a65-82a8-418a-9ae8-6fbf7d8a07e5" providerId="ADAL" clId="{D0651941-A248-4D8D-99A8-2C1709EC3433}" dt="2020-12-07T03:42:38.629" v="2399" actId="3680"/>
          <ac:graphicFrameMkLst>
            <pc:docMk/>
            <pc:sldMk cId="2447862747" sldId="348"/>
            <ac:graphicFrameMk id="7" creationId="{76A6DC25-3996-40D7-9A8C-A20BA778CF2E}"/>
          </ac:graphicFrameMkLst>
        </pc:graphicFrameChg>
        <pc:graphicFrameChg chg="add mod ord modGraphic">
          <ac:chgData name="Ochoa, Carlos A" userId="0eae9a65-82a8-418a-9ae8-6fbf7d8a07e5" providerId="ADAL" clId="{D0651941-A248-4D8D-99A8-2C1709EC3433}" dt="2020-12-07T03:45:56.756" v="2498" actId="20577"/>
          <ac:graphicFrameMkLst>
            <pc:docMk/>
            <pc:sldMk cId="2447862747" sldId="348"/>
            <ac:graphicFrameMk id="8" creationId="{85DAE969-5953-488C-965C-469562917ABA}"/>
          </ac:graphicFrameMkLst>
        </pc:graphicFrameChg>
      </pc:sldChg>
      <pc:sldChg chg="del">
        <pc:chgData name="Ochoa, Carlos A" userId="0eae9a65-82a8-418a-9ae8-6fbf7d8a07e5" providerId="ADAL" clId="{D0651941-A248-4D8D-99A8-2C1709EC3433}" dt="2020-12-09T06:18:45.876" v="2883" actId="2696"/>
        <pc:sldMkLst>
          <pc:docMk/>
          <pc:sldMk cId="2602643937" sldId="350"/>
        </pc:sldMkLst>
      </pc:sldChg>
      <pc:sldChg chg="del">
        <pc:chgData name="Ochoa, Carlos A" userId="0eae9a65-82a8-418a-9ae8-6fbf7d8a07e5" providerId="ADAL" clId="{D0651941-A248-4D8D-99A8-2C1709EC3433}" dt="2020-12-09T06:19:12.039" v="2888" actId="2696"/>
        <pc:sldMkLst>
          <pc:docMk/>
          <pc:sldMk cId="95684923" sldId="351"/>
        </pc:sldMkLst>
      </pc:sldChg>
      <pc:sldChg chg="del">
        <pc:chgData name="Ochoa, Carlos A" userId="0eae9a65-82a8-418a-9ae8-6fbf7d8a07e5" providerId="ADAL" clId="{D0651941-A248-4D8D-99A8-2C1709EC3433}" dt="2020-12-09T06:19:00.125" v="2885" actId="2696"/>
        <pc:sldMkLst>
          <pc:docMk/>
          <pc:sldMk cId="916113182" sldId="352"/>
        </pc:sldMkLst>
      </pc:sldChg>
      <pc:sldChg chg="del">
        <pc:chgData name="Ochoa, Carlos A" userId="0eae9a65-82a8-418a-9ae8-6fbf7d8a07e5" providerId="ADAL" clId="{D0651941-A248-4D8D-99A8-2C1709EC3433}" dt="2020-12-09T06:19:08.085" v="2886" actId="2696"/>
        <pc:sldMkLst>
          <pc:docMk/>
          <pc:sldMk cId="3996393410" sldId="353"/>
        </pc:sldMkLst>
      </pc:sldChg>
      <pc:sldChg chg="del">
        <pc:chgData name="Ochoa, Carlos A" userId="0eae9a65-82a8-418a-9ae8-6fbf7d8a07e5" providerId="ADAL" clId="{D0651941-A248-4D8D-99A8-2C1709EC3433}" dt="2020-12-09T06:19:10.113" v="2887" actId="2696"/>
        <pc:sldMkLst>
          <pc:docMk/>
          <pc:sldMk cId="3296596028" sldId="354"/>
        </pc:sldMkLst>
      </pc:sldChg>
      <pc:sldChg chg="del">
        <pc:chgData name="Ochoa, Carlos A" userId="0eae9a65-82a8-418a-9ae8-6fbf7d8a07e5" providerId="ADAL" clId="{D0651941-A248-4D8D-99A8-2C1709EC3433}" dt="2020-12-09T06:06:45.177" v="2859" actId="2696"/>
        <pc:sldMkLst>
          <pc:docMk/>
          <pc:sldMk cId="2379784080" sldId="355"/>
        </pc:sldMkLst>
      </pc:sldChg>
      <pc:sldChg chg="modSp mod">
        <pc:chgData name="Ochoa, Carlos A" userId="0eae9a65-82a8-418a-9ae8-6fbf7d8a07e5" providerId="ADAL" clId="{D0651941-A248-4D8D-99A8-2C1709EC3433}" dt="2020-12-10T06:14:14.106" v="4013" actId="1076"/>
        <pc:sldMkLst>
          <pc:docMk/>
          <pc:sldMk cId="543348495" sldId="356"/>
        </pc:sldMkLst>
        <pc:spChg chg="mod">
          <ac:chgData name="Ochoa, Carlos A" userId="0eae9a65-82a8-418a-9ae8-6fbf7d8a07e5" providerId="ADAL" clId="{D0651941-A248-4D8D-99A8-2C1709EC3433}" dt="2020-12-10T06:14:14.106" v="4013" actId="1076"/>
          <ac:spMkLst>
            <pc:docMk/>
            <pc:sldMk cId="543348495" sldId="356"/>
            <ac:spMk id="2" creationId="{5AD026F6-B843-4124-8ED1-85808C89835A}"/>
          </ac:spMkLst>
        </pc:spChg>
      </pc:sldChg>
      <pc:sldChg chg="modSp mod">
        <pc:chgData name="Ochoa, Carlos A" userId="0eae9a65-82a8-418a-9ae8-6fbf7d8a07e5" providerId="ADAL" clId="{D0651941-A248-4D8D-99A8-2C1709EC3433}" dt="2020-12-10T06:14:18.262" v="4014" actId="120"/>
        <pc:sldMkLst>
          <pc:docMk/>
          <pc:sldMk cId="3830256299" sldId="359"/>
        </pc:sldMkLst>
        <pc:spChg chg="mod">
          <ac:chgData name="Ochoa, Carlos A" userId="0eae9a65-82a8-418a-9ae8-6fbf7d8a07e5" providerId="ADAL" clId="{D0651941-A248-4D8D-99A8-2C1709EC3433}" dt="2020-12-10T06:14:18.262" v="4014" actId="120"/>
          <ac:spMkLst>
            <pc:docMk/>
            <pc:sldMk cId="3830256299" sldId="359"/>
            <ac:spMk id="2" creationId="{08B9A127-D709-427B-B66B-1079A18B47A2}"/>
          </ac:spMkLst>
        </pc:spChg>
      </pc:sldChg>
      <pc:sldChg chg="del">
        <pc:chgData name="Ochoa, Carlos A" userId="0eae9a65-82a8-418a-9ae8-6fbf7d8a07e5" providerId="ADAL" clId="{D0651941-A248-4D8D-99A8-2C1709EC3433}" dt="2020-12-09T06:19:41.632" v="2890" actId="2696"/>
        <pc:sldMkLst>
          <pc:docMk/>
          <pc:sldMk cId="3148147060" sldId="360"/>
        </pc:sldMkLst>
      </pc:sldChg>
      <pc:sldChg chg="modSp del mod">
        <pc:chgData name="Ochoa, Carlos A" userId="0eae9a65-82a8-418a-9ae8-6fbf7d8a07e5" providerId="ADAL" clId="{D0651941-A248-4D8D-99A8-2C1709EC3433}" dt="2020-12-10T05:41:57.261" v="3915" actId="2696"/>
        <pc:sldMkLst>
          <pc:docMk/>
          <pc:sldMk cId="920096275" sldId="361"/>
        </pc:sldMkLst>
        <pc:spChg chg="mod">
          <ac:chgData name="Ochoa, Carlos A" userId="0eae9a65-82a8-418a-9ae8-6fbf7d8a07e5" providerId="ADAL" clId="{D0651941-A248-4D8D-99A8-2C1709EC3433}" dt="2020-12-09T06:28:09.489" v="2960" actId="1076"/>
          <ac:spMkLst>
            <pc:docMk/>
            <pc:sldMk cId="920096275" sldId="361"/>
            <ac:spMk id="2" creationId="{8D4EEBBD-9E52-4C44-B31C-24141C64755B}"/>
          </ac:spMkLst>
        </pc:spChg>
        <pc:spChg chg="mod">
          <ac:chgData name="Ochoa, Carlos A" userId="0eae9a65-82a8-418a-9ae8-6fbf7d8a07e5" providerId="ADAL" clId="{D0651941-A248-4D8D-99A8-2C1709EC3433}" dt="2020-12-09T06:29:02.994" v="2968" actId="2711"/>
          <ac:spMkLst>
            <pc:docMk/>
            <pc:sldMk cId="920096275" sldId="361"/>
            <ac:spMk id="4" creationId="{6E778D8D-C1FA-4BA8-B75D-874501B9EEBF}"/>
          </ac:spMkLst>
        </pc:spChg>
        <pc:spChg chg="mod">
          <ac:chgData name="Ochoa, Carlos A" userId="0eae9a65-82a8-418a-9ae8-6fbf7d8a07e5" providerId="ADAL" clId="{D0651941-A248-4D8D-99A8-2C1709EC3433}" dt="2020-12-09T06:28:58.645" v="2967" actId="2711"/>
          <ac:spMkLst>
            <pc:docMk/>
            <pc:sldMk cId="920096275" sldId="361"/>
            <ac:spMk id="5" creationId="{4BBD3F70-8D96-4087-8EF4-95CC57748D42}"/>
          </ac:spMkLst>
        </pc:spChg>
        <pc:spChg chg="mod">
          <ac:chgData name="Ochoa, Carlos A" userId="0eae9a65-82a8-418a-9ae8-6fbf7d8a07e5" providerId="ADAL" clId="{D0651941-A248-4D8D-99A8-2C1709EC3433}" dt="2020-12-09T06:29:07.930" v="2969" actId="2711"/>
          <ac:spMkLst>
            <pc:docMk/>
            <pc:sldMk cId="920096275" sldId="361"/>
            <ac:spMk id="6" creationId="{2709A377-DA8A-4410-8BEE-2B8734BDCE0F}"/>
          </ac:spMkLst>
        </pc:spChg>
      </pc:sldChg>
      <pc:sldChg chg="modSp mod">
        <pc:chgData name="Ochoa, Carlos A" userId="0eae9a65-82a8-418a-9ae8-6fbf7d8a07e5" providerId="ADAL" clId="{D0651941-A248-4D8D-99A8-2C1709EC3433}" dt="2020-12-09T06:30:28.075" v="2978" actId="1076"/>
        <pc:sldMkLst>
          <pc:docMk/>
          <pc:sldMk cId="508836639" sldId="362"/>
        </pc:sldMkLst>
        <pc:spChg chg="mod">
          <ac:chgData name="Ochoa, Carlos A" userId="0eae9a65-82a8-418a-9ae8-6fbf7d8a07e5" providerId="ADAL" clId="{D0651941-A248-4D8D-99A8-2C1709EC3433}" dt="2020-12-09T06:30:16.698" v="2976" actId="1076"/>
          <ac:spMkLst>
            <pc:docMk/>
            <pc:sldMk cId="508836639" sldId="362"/>
            <ac:spMk id="5" creationId="{77507153-0490-4A5F-8FF0-3ED07513D0CA}"/>
          </ac:spMkLst>
        </pc:spChg>
        <pc:spChg chg="mod">
          <ac:chgData name="Ochoa, Carlos A" userId="0eae9a65-82a8-418a-9ae8-6fbf7d8a07e5" providerId="ADAL" clId="{D0651941-A248-4D8D-99A8-2C1709EC3433}" dt="2020-12-09T06:30:28.075" v="2978" actId="1076"/>
          <ac:spMkLst>
            <pc:docMk/>
            <pc:sldMk cId="508836639" sldId="362"/>
            <ac:spMk id="6" creationId="{9E387414-44DE-4214-8C6A-D6FABECC5DB1}"/>
          </ac:spMkLst>
        </pc:spChg>
      </pc:sldChg>
      <pc:sldChg chg="modSp mod">
        <pc:chgData name="Ochoa, Carlos A" userId="0eae9a65-82a8-418a-9ae8-6fbf7d8a07e5" providerId="ADAL" clId="{D0651941-A248-4D8D-99A8-2C1709EC3433}" dt="2020-12-10T07:27:59.718" v="4941" actId="20577"/>
        <pc:sldMkLst>
          <pc:docMk/>
          <pc:sldMk cId="2752602140" sldId="363"/>
        </pc:sldMkLst>
        <pc:spChg chg="mod">
          <ac:chgData name="Ochoa, Carlos A" userId="0eae9a65-82a8-418a-9ae8-6fbf7d8a07e5" providerId="ADAL" clId="{D0651941-A248-4D8D-99A8-2C1709EC3433}" dt="2020-12-09T07:26:25.610" v="3103" actId="20577"/>
          <ac:spMkLst>
            <pc:docMk/>
            <pc:sldMk cId="2752602140" sldId="363"/>
            <ac:spMk id="2" creationId="{01B6742F-2E45-4A63-9CED-29C963E0CE69}"/>
          </ac:spMkLst>
        </pc:spChg>
        <pc:spChg chg="mod">
          <ac:chgData name="Ochoa, Carlos A" userId="0eae9a65-82a8-418a-9ae8-6fbf7d8a07e5" providerId="ADAL" clId="{D0651941-A248-4D8D-99A8-2C1709EC3433}" dt="2020-12-10T07:27:59.718" v="4941" actId="20577"/>
          <ac:spMkLst>
            <pc:docMk/>
            <pc:sldMk cId="2752602140" sldId="363"/>
            <ac:spMk id="3" creationId="{10073BC6-7D09-4D87-A653-87AC208FB375}"/>
          </ac:spMkLst>
        </pc:spChg>
        <pc:spChg chg="mod">
          <ac:chgData name="Ochoa, Carlos A" userId="0eae9a65-82a8-418a-9ae8-6fbf7d8a07e5" providerId="ADAL" clId="{D0651941-A248-4D8D-99A8-2C1709EC3433}" dt="2020-12-09T07:05:03.866" v="3091" actId="2711"/>
          <ac:spMkLst>
            <pc:docMk/>
            <pc:sldMk cId="2752602140" sldId="363"/>
            <ac:spMk id="4" creationId="{8AC5D641-079D-4E26-AC0D-A59AA0724EB2}"/>
          </ac:spMkLst>
        </pc:spChg>
        <pc:spChg chg="mod">
          <ac:chgData name="Ochoa, Carlos A" userId="0eae9a65-82a8-418a-9ae8-6fbf7d8a07e5" providerId="ADAL" clId="{D0651941-A248-4D8D-99A8-2C1709EC3433}" dt="2020-12-09T07:28:59.180" v="3131" actId="1076"/>
          <ac:spMkLst>
            <pc:docMk/>
            <pc:sldMk cId="2752602140" sldId="363"/>
            <ac:spMk id="5" creationId="{34B2E55D-A005-4EF8-A322-78DE7F8D0667}"/>
          </ac:spMkLst>
        </pc:spChg>
        <pc:spChg chg="mod">
          <ac:chgData name="Ochoa, Carlos A" userId="0eae9a65-82a8-418a-9ae8-6fbf7d8a07e5" providerId="ADAL" clId="{D0651941-A248-4D8D-99A8-2C1709EC3433}" dt="2020-12-09T07:05:03.866" v="3091" actId="2711"/>
          <ac:spMkLst>
            <pc:docMk/>
            <pc:sldMk cId="2752602140" sldId="363"/>
            <ac:spMk id="6" creationId="{6E693682-13D4-4EFF-A800-FEAFAA415B7C}"/>
          </ac:spMkLst>
        </pc:spChg>
      </pc:sldChg>
      <pc:sldChg chg="modSp mod ord">
        <pc:chgData name="Ochoa, Carlos A" userId="0eae9a65-82a8-418a-9ae8-6fbf7d8a07e5" providerId="ADAL" clId="{D0651941-A248-4D8D-99A8-2C1709EC3433}" dt="2020-12-10T06:11:18.871" v="4003"/>
        <pc:sldMkLst>
          <pc:docMk/>
          <pc:sldMk cId="3633047583" sldId="364"/>
        </pc:sldMkLst>
        <pc:spChg chg="mod">
          <ac:chgData name="Ochoa, Carlos A" userId="0eae9a65-82a8-418a-9ae8-6fbf7d8a07e5" providerId="ADAL" clId="{D0651941-A248-4D8D-99A8-2C1709EC3433}" dt="2020-12-09T07:02:17.066" v="3080" actId="120"/>
          <ac:spMkLst>
            <pc:docMk/>
            <pc:sldMk cId="3633047583" sldId="364"/>
            <ac:spMk id="2" creationId="{06D25621-3842-45F2-AA68-68683BAFED6E}"/>
          </ac:spMkLst>
        </pc:spChg>
        <pc:spChg chg="mod">
          <ac:chgData name="Ochoa, Carlos A" userId="0eae9a65-82a8-418a-9ae8-6fbf7d8a07e5" providerId="ADAL" clId="{D0651941-A248-4D8D-99A8-2C1709EC3433}" dt="2020-12-09T07:02:29.977" v="3081" actId="2711"/>
          <ac:spMkLst>
            <pc:docMk/>
            <pc:sldMk cId="3633047583" sldId="364"/>
            <ac:spMk id="4" creationId="{84875C9D-7669-4609-8BFE-B674C05B52AC}"/>
          </ac:spMkLst>
        </pc:spChg>
        <pc:spChg chg="mod">
          <ac:chgData name="Ochoa, Carlos A" userId="0eae9a65-82a8-418a-9ae8-6fbf7d8a07e5" providerId="ADAL" clId="{D0651941-A248-4D8D-99A8-2C1709EC3433}" dt="2020-12-09T07:02:29.977" v="3081" actId="2711"/>
          <ac:spMkLst>
            <pc:docMk/>
            <pc:sldMk cId="3633047583" sldId="364"/>
            <ac:spMk id="5" creationId="{CF718E47-1F59-466E-85FD-2ED21DBAA0C6}"/>
          </ac:spMkLst>
        </pc:spChg>
        <pc:spChg chg="mod">
          <ac:chgData name="Ochoa, Carlos A" userId="0eae9a65-82a8-418a-9ae8-6fbf7d8a07e5" providerId="ADAL" clId="{D0651941-A248-4D8D-99A8-2C1709EC3433}" dt="2020-12-09T07:02:29.977" v="3081" actId="2711"/>
          <ac:spMkLst>
            <pc:docMk/>
            <pc:sldMk cId="3633047583" sldId="364"/>
            <ac:spMk id="6" creationId="{30EB870E-49E7-4401-8464-A5682EF66725}"/>
          </ac:spMkLst>
        </pc:spChg>
      </pc:sldChg>
      <pc:sldChg chg="modSp new mod">
        <pc:chgData name="Ochoa, Carlos A" userId="0eae9a65-82a8-418a-9ae8-6fbf7d8a07e5" providerId="ADAL" clId="{D0651941-A248-4D8D-99A8-2C1709EC3433}" dt="2020-12-09T06:04:04.173" v="2840" actId="115"/>
        <pc:sldMkLst>
          <pc:docMk/>
          <pc:sldMk cId="78064640" sldId="365"/>
        </pc:sldMkLst>
        <pc:spChg chg="mod">
          <ac:chgData name="Ochoa, Carlos A" userId="0eae9a65-82a8-418a-9ae8-6fbf7d8a07e5" providerId="ADAL" clId="{D0651941-A248-4D8D-99A8-2C1709EC3433}" dt="2020-12-09T06:03:42.393" v="2836" actId="120"/>
          <ac:spMkLst>
            <pc:docMk/>
            <pc:sldMk cId="78064640" sldId="365"/>
            <ac:spMk id="2" creationId="{9FF49A92-D984-4AE6-B3C0-3DBC0F72ABDD}"/>
          </ac:spMkLst>
        </pc:spChg>
        <pc:spChg chg="mod">
          <ac:chgData name="Ochoa, Carlos A" userId="0eae9a65-82a8-418a-9ae8-6fbf7d8a07e5" providerId="ADAL" clId="{D0651941-A248-4D8D-99A8-2C1709EC3433}" dt="2020-12-09T06:04:04.173" v="2840" actId="115"/>
          <ac:spMkLst>
            <pc:docMk/>
            <pc:sldMk cId="78064640" sldId="365"/>
            <ac:spMk id="3" creationId="{A2197C45-D2D2-4C85-930C-D84CDE9F8829}"/>
          </ac:spMkLst>
        </pc:spChg>
      </pc:sldChg>
      <pc:sldChg chg="modSp add del mod ord">
        <pc:chgData name="Ochoa, Carlos A" userId="0eae9a65-82a8-418a-9ae8-6fbf7d8a07e5" providerId="ADAL" clId="{D0651941-A248-4D8D-99A8-2C1709EC3433}" dt="2020-12-10T05:42:20.813" v="3918" actId="2696"/>
        <pc:sldMkLst>
          <pc:docMk/>
          <pc:sldMk cId="3836743868" sldId="366"/>
        </pc:sldMkLst>
        <pc:spChg chg="mod">
          <ac:chgData name="Ochoa, Carlos A" userId="0eae9a65-82a8-418a-9ae8-6fbf7d8a07e5" providerId="ADAL" clId="{D0651941-A248-4D8D-99A8-2C1709EC3433}" dt="2020-12-09T06:05:16.325" v="2852" actId="115"/>
          <ac:spMkLst>
            <pc:docMk/>
            <pc:sldMk cId="3836743868" sldId="366"/>
            <ac:spMk id="3" creationId="{A2197C45-D2D2-4C85-930C-D84CDE9F8829}"/>
          </ac:spMkLst>
        </pc:spChg>
        <pc:spChg chg="mod">
          <ac:chgData name="Ochoa, Carlos A" userId="0eae9a65-82a8-418a-9ae8-6fbf7d8a07e5" providerId="ADAL" clId="{D0651941-A248-4D8D-99A8-2C1709EC3433}" dt="2020-12-09T06:55:36.965" v="3052" actId="2711"/>
          <ac:spMkLst>
            <pc:docMk/>
            <pc:sldMk cId="3836743868" sldId="366"/>
            <ac:spMk id="4" creationId="{58133F94-79CF-49DF-A6C9-4630B6F92AC9}"/>
          </ac:spMkLst>
        </pc:spChg>
        <pc:spChg chg="mod">
          <ac:chgData name="Ochoa, Carlos A" userId="0eae9a65-82a8-418a-9ae8-6fbf7d8a07e5" providerId="ADAL" clId="{D0651941-A248-4D8D-99A8-2C1709EC3433}" dt="2020-12-09T06:55:36.965" v="3052" actId="2711"/>
          <ac:spMkLst>
            <pc:docMk/>
            <pc:sldMk cId="3836743868" sldId="366"/>
            <ac:spMk id="5" creationId="{949E01F3-53FA-4E25-B5FD-039C9C64A24B}"/>
          </ac:spMkLst>
        </pc:spChg>
        <pc:spChg chg="mod">
          <ac:chgData name="Ochoa, Carlos A" userId="0eae9a65-82a8-418a-9ae8-6fbf7d8a07e5" providerId="ADAL" clId="{D0651941-A248-4D8D-99A8-2C1709EC3433}" dt="2020-12-09T06:55:36.965" v="3052" actId="2711"/>
          <ac:spMkLst>
            <pc:docMk/>
            <pc:sldMk cId="3836743868" sldId="366"/>
            <ac:spMk id="6" creationId="{613963BA-24DE-4E6E-9E04-7A764E3942D0}"/>
          </ac:spMkLst>
        </pc:spChg>
      </pc:sldChg>
      <pc:sldChg chg="modSp add mod">
        <pc:chgData name="Ochoa, Carlos A" userId="0eae9a65-82a8-418a-9ae8-6fbf7d8a07e5" providerId="ADAL" clId="{D0651941-A248-4D8D-99A8-2C1709EC3433}" dt="2020-12-09T06:51:47.592" v="3034" actId="2711"/>
        <pc:sldMkLst>
          <pc:docMk/>
          <pc:sldMk cId="973991526" sldId="367"/>
        </pc:sldMkLst>
        <pc:spChg chg="mod">
          <ac:chgData name="Ochoa, Carlos A" userId="0eae9a65-82a8-418a-9ae8-6fbf7d8a07e5" providerId="ADAL" clId="{D0651941-A248-4D8D-99A8-2C1709EC3433}" dt="2020-12-09T06:05:32.159" v="2857" actId="115"/>
          <ac:spMkLst>
            <pc:docMk/>
            <pc:sldMk cId="973991526" sldId="367"/>
            <ac:spMk id="3" creationId="{A2197C45-D2D2-4C85-930C-D84CDE9F8829}"/>
          </ac:spMkLst>
        </pc:spChg>
        <pc:spChg chg="mod">
          <ac:chgData name="Ochoa, Carlos A" userId="0eae9a65-82a8-418a-9ae8-6fbf7d8a07e5" providerId="ADAL" clId="{D0651941-A248-4D8D-99A8-2C1709EC3433}" dt="2020-12-09T06:51:40.898" v="3033" actId="2711"/>
          <ac:spMkLst>
            <pc:docMk/>
            <pc:sldMk cId="973991526" sldId="367"/>
            <ac:spMk id="4" creationId="{58133F94-79CF-49DF-A6C9-4630B6F92AC9}"/>
          </ac:spMkLst>
        </pc:spChg>
        <pc:spChg chg="mod">
          <ac:chgData name="Ochoa, Carlos A" userId="0eae9a65-82a8-418a-9ae8-6fbf7d8a07e5" providerId="ADAL" clId="{D0651941-A248-4D8D-99A8-2C1709EC3433}" dt="2020-12-09T06:51:28.443" v="3032" actId="2711"/>
          <ac:spMkLst>
            <pc:docMk/>
            <pc:sldMk cId="973991526" sldId="367"/>
            <ac:spMk id="5" creationId="{949E01F3-53FA-4E25-B5FD-039C9C64A24B}"/>
          </ac:spMkLst>
        </pc:spChg>
        <pc:spChg chg="mod">
          <ac:chgData name="Ochoa, Carlos A" userId="0eae9a65-82a8-418a-9ae8-6fbf7d8a07e5" providerId="ADAL" clId="{D0651941-A248-4D8D-99A8-2C1709EC3433}" dt="2020-12-09T06:51:47.592" v="3034" actId="2711"/>
          <ac:spMkLst>
            <pc:docMk/>
            <pc:sldMk cId="973991526" sldId="367"/>
            <ac:spMk id="6" creationId="{613963BA-24DE-4E6E-9E04-7A764E3942D0}"/>
          </ac:spMkLst>
        </pc:spChg>
      </pc:sldChg>
      <pc:sldChg chg="modSp add del mod ord">
        <pc:chgData name="Ochoa, Carlos A" userId="0eae9a65-82a8-418a-9ae8-6fbf7d8a07e5" providerId="ADAL" clId="{D0651941-A248-4D8D-99A8-2C1709EC3433}" dt="2020-12-10T05:42:38.388" v="3920" actId="2696"/>
        <pc:sldMkLst>
          <pc:docMk/>
          <pc:sldMk cId="4167538271" sldId="368"/>
        </pc:sldMkLst>
        <pc:spChg chg="mod">
          <ac:chgData name="Ochoa, Carlos A" userId="0eae9a65-82a8-418a-9ae8-6fbf7d8a07e5" providerId="ADAL" clId="{D0651941-A248-4D8D-99A8-2C1709EC3433}" dt="2020-12-09T06:07:24.932" v="2866" actId="115"/>
          <ac:spMkLst>
            <pc:docMk/>
            <pc:sldMk cId="4167538271" sldId="368"/>
            <ac:spMk id="3" creationId="{A2197C45-D2D2-4C85-930C-D84CDE9F8829}"/>
          </ac:spMkLst>
        </pc:spChg>
      </pc:sldChg>
      <pc:sldChg chg="modSp add mod ord">
        <pc:chgData name="Ochoa, Carlos A" userId="0eae9a65-82a8-418a-9ae8-6fbf7d8a07e5" providerId="ADAL" clId="{D0651941-A248-4D8D-99A8-2C1709EC3433}" dt="2020-12-09T07:01:06.928" v="3073" actId="2711"/>
        <pc:sldMkLst>
          <pc:docMk/>
          <pc:sldMk cId="2753530856" sldId="369"/>
        </pc:sldMkLst>
        <pc:spChg chg="mod">
          <ac:chgData name="Ochoa, Carlos A" userId="0eae9a65-82a8-418a-9ae8-6fbf7d8a07e5" providerId="ADAL" clId="{D0651941-A248-4D8D-99A8-2C1709EC3433}" dt="2020-12-09T06:08:06.388" v="2874" actId="115"/>
          <ac:spMkLst>
            <pc:docMk/>
            <pc:sldMk cId="2753530856" sldId="369"/>
            <ac:spMk id="3" creationId="{A2197C45-D2D2-4C85-930C-D84CDE9F8829}"/>
          </ac:spMkLst>
        </pc:spChg>
        <pc:spChg chg="mod">
          <ac:chgData name="Ochoa, Carlos A" userId="0eae9a65-82a8-418a-9ae8-6fbf7d8a07e5" providerId="ADAL" clId="{D0651941-A248-4D8D-99A8-2C1709EC3433}" dt="2020-12-09T07:01:06.928" v="3073" actId="2711"/>
          <ac:spMkLst>
            <pc:docMk/>
            <pc:sldMk cId="2753530856" sldId="369"/>
            <ac:spMk id="4" creationId="{58133F94-79CF-49DF-A6C9-4630B6F92AC9}"/>
          </ac:spMkLst>
        </pc:spChg>
        <pc:spChg chg="mod">
          <ac:chgData name="Ochoa, Carlos A" userId="0eae9a65-82a8-418a-9ae8-6fbf7d8a07e5" providerId="ADAL" clId="{D0651941-A248-4D8D-99A8-2C1709EC3433}" dt="2020-12-09T07:01:06.928" v="3073" actId="2711"/>
          <ac:spMkLst>
            <pc:docMk/>
            <pc:sldMk cId="2753530856" sldId="369"/>
            <ac:spMk id="5" creationId="{949E01F3-53FA-4E25-B5FD-039C9C64A24B}"/>
          </ac:spMkLst>
        </pc:spChg>
        <pc:spChg chg="mod">
          <ac:chgData name="Ochoa, Carlos A" userId="0eae9a65-82a8-418a-9ae8-6fbf7d8a07e5" providerId="ADAL" clId="{D0651941-A248-4D8D-99A8-2C1709EC3433}" dt="2020-12-09T07:01:06.928" v="3073" actId="2711"/>
          <ac:spMkLst>
            <pc:docMk/>
            <pc:sldMk cId="2753530856" sldId="369"/>
            <ac:spMk id="6" creationId="{613963BA-24DE-4E6E-9E04-7A764E3942D0}"/>
          </ac:spMkLst>
        </pc:spChg>
      </pc:sldChg>
      <pc:sldChg chg="modSp add mod ord">
        <pc:chgData name="Ochoa, Carlos A" userId="0eae9a65-82a8-418a-9ae8-6fbf7d8a07e5" providerId="ADAL" clId="{D0651941-A248-4D8D-99A8-2C1709EC3433}" dt="2020-12-09T07:04:55.782" v="3090" actId="2711"/>
        <pc:sldMkLst>
          <pc:docMk/>
          <pc:sldMk cId="1682171423" sldId="370"/>
        </pc:sldMkLst>
        <pc:spChg chg="mod">
          <ac:chgData name="Ochoa, Carlos A" userId="0eae9a65-82a8-418a-9ae8-6fbf7d8a07e5" providerId="ADAL" clId="{D0651941-A248-4D8D-99A8-2C1709EC3433}" dt="2020-12-09T06:09:08.411" v="2881" actId="115"/>
          <ac:spMkLst>
            <pc:docMk/>
            <pc:sldMk cId="1682171423" sldId="370"/>
            <ac:spMk id="3" creationId="{A2197C45-D2D2-4C85-930C-D84CDE9F8829}"/>
          </ac:spMkLst>
        </pc:spChg>
        <pc:spChg chg="mod">
          <ac:chgData name="Ochoa, Carlos A" userId="0eae9a65-82a8-418a-9ae8-6fbf7d8a07e5" providerId="ADAL" clId="{D0651941-A248-4D8D-99A8-2C1709EC3433}" dt="2020-12-09T07:04:55.782" v="3090" actId="2711"/>
          <ac:spMkLst>
            <pc:docMk/>
            <pc:sldMk cId="1682171423" sldId="370"/>
            <ac:spMk id="4" creationId="{58133F94-79CF-49DF-A6C9-4630B6F92AC9}"/>
          </ac:spMkLst>
        </pc:spChg>
        <pc:spChg chg="mod">
          <ac:chgData name="Ochoa, Carlos A" userId="0eae9a65-82a8-418a-9ae8-6fbf7d8a07e5" providerId="ADAL" clId="{D0651941-A248-4D8D-99A8-2C1709EC3433}" dt="2020-12-09T07:04:55.782" v="3090" actId="2711"/>
          <ac:spMkLst>
            <pc:docMk/>
            <pc:sldMk cId="1682171423" sldId="370"/>
            <ac:spMk id="5" creationId="{949E01F3-53FA-4E25-B5FD-039C9C64A24B}"/>
          </ac:spMkLst>
        </pc:spChg>
        <pc:spChg chg="mod">
          <ac:chgData name="Ochoa, Carlos A" userId="0eae9a65-82a8-418a-9ae8-6fbf7d8a07e5" providerId="ADAL" clId="{D0651941-A248-4D8D-99A8-2C1709EC3433}" dt="2020-12-09T07:04:55.782" v="3090" actId="2711"/>
          <ac:spMkLst>
            <pc:docMk/>
            <pc:sldMk cId="1682171423" sldId="370"/>
            <ac:spMk id="6" creationId="{613963BA-24DE-4E6E-9E04-7A764E3942D0}"/>
          </ac:spMkLst>
        </pc:spChg>
      </pc:sldChg>
      <pc:sldChg chg="addSp delSp modSp new mod">
        <pc:chgData name="Ochoa, Carlos A" userId="0eae9a65-82a8-418a-9ae8-6fbf7d8a07e5" providerId="ADAL" clId="{D0651941-A248-4D8D-99A8-2C1709EC3433}" dt="2020-12-09T07:49:15.174" v="3752" actId="14734"/>
        <pc:sldMkLst>
          <pc:docMk/>
          <pc:sldMk cId="213967006" sldId="371"/>
        </pc:sldMkLst>
        <pc:spChg chg="mod">
          <ac:chgData name="Ochoa, Carlos A" userId="0eae9a65-82a8-418a-9ae8-6fbf7d8a07e5" providerId="ADAL" clId="{D0651941-A248-4D8D-99A8-2C1709EC3433}" dt="2020-12-09T06:27:21.682" v="2955" actId="2711"/>
          <ac:spMkLst>
            <pc:docMk/>
            <pc:sldMk cId="213967006" sldId="371"/>
            <ac:spMk id="2" creationId="{F1298F7A-A515-4E77-8F72-A5A0FF739F30}"/>
          </ac:spMkLst>
        </pc:spChg>
        <pc:spChg chg="add del">
          <ac:chgData name="Ochoa, Carlos A" userId="0eae9a65-82a8-418a-9ae8-6fbf7d8a07e5" providerId="ADAL" clId="{D0651941-A248-4D8D-99A8-2C1709EC3433}" dt="2020-12-09T06:24:13.230" v="2930"/>
          <ac:spMkLst>
            <pc:docMk/>
            <pc:sldMk cId="213967006" sldId="371"/>
            <ac:spMk id="3" creationId="{1A3E8098-8757-477A-8E09-B6634C6E8A32}"/>
          </ac:spMkLst>
        </pc:spChg>
        <pc:spChg chg="mod">
          <ac:chgData name="Ochoa, Carlos A" userId="0eae9a65-82a8-418a-9ae8-6fbf7d8a07e5" providerId="ADAL" clId="{D0651941-A248-4D8D-99A8-2C1709EC3433}" dt="2020-12-09T06:27:41.665" v="2958" actId="2711"/>
          <ac:spMkLst>
            <pc:docMk/>
            <pc:sldMk cId="213967006" sldId="371"/>
            <ac:spMk id="4" creationId="{277AD7B9-168C-4FEB-8357-8A6E6366CED3}"/>
          </ac:spMkLst>
        </pc:spChg>
        <pc:spChg chg="mod">
          <ac:chgData name="Ochoa, Carlos A" userId="0eae9a65-82a8-418a-9ae8-6fbf7d8a07e5" providerId="ADAL" clId="{D0651941-A248-4D8D-99A8-2C1709EC3433}" dt="2020-12-09T06:27:36.879" v="2957" actId="2711"/>
          <ac:spMkLst>
            <pc:docMk/>
            <pc:sldMk cId="213967006" sldId="371"/>
            <ac:spMk id="5" creationId="{AA54A927-54F1-42E1-B5E9-D2EBF0BEBBA5}"/>
          </ac:spMkLst>
        </pc:spChg>
        <pc:spChg chg="mod">
          <ac:chgData name="Ochoa, Carlos A" userId="0eae9a65-82a8-418a-9ae8-6fbf7d8a07e5" providerId="ADAL" clId="{D0651941-A248-4D8D-99A8-2C1709EC3433}" dt="2020-12-09T06:27:47.815" v="2959" actId="2711"/>
          <ac:spMkLst>
            <pc:docMk/>
            <pc:sldMk cId="213967006" sldId="371"/>
            <ac:spMk id="6" creationId="{8EDBC634-D9D0-469B-BA83-9A5E3B5B74F3}"/>
          </ac:spMkLst>
        </pc:spChg>
        <pc:graphicFrameChg chg="add del mod ord modGraphic">
          <ac:chgData name="Ochoa, Carlos A" userId="0eae9a65-82a8-418a-9ae8-6fbf7d8a07e5" providerId="ADAL" clId="{D0651941-A248-4D8D-99A8-2C1709EC3433}" dt="2020-12-09T06:24:11.846" v="2929" actId="3680"/>
          <ac:graphicFrameMkLst>
            <pc:docMk/>
            <pc:sldMk cId="213967006" sldId="371"/>
            <ac:graphicFrameMk id="7" creationId="{038E9D5E-6DD8-4A8B-92AF-53CCCE58C2D1}"/>
          </ac:graphicFrameMkLst>
        </pc:graphicFrameChg>
        <pc:graphicFrameChg chg="add del mod">
          <ac:chgData name="Ochoa, Carlos A" userId="0eae9a65-82a8-418a-9ae8-6fbf7d8a07e5" providerId="ADAL" clId="{D0651941-A248-4D8D-99A8-2C1709EC3433}" dt="2020-12-09T06:24:11.100" v="2927"/>
          <ac:graphicFrameMkLst>
            <pc:docMk/>
            <pc:sldMk cId="213967006" sldId="371"/>
            <ac:graphicFrameMk id="8" creationId="{5D7EBE3C-5FEF-49EA-B469-E7B0FCFE5DAA}"/>
          </ac:graphicFrameMkLst>
        </pc:graphicFrameChg>
        <pc:graphicFrameChg chg="add mod modGraphic">
          <ac:chgData name="Ochoa, Carlos A" userId="0eae9a65-82a8-418a-9ae8-6fbf7d8a07e5" providerId="ADAL" clId="{D0651941-A248-4D8D-99A8-2C1709EC3433}" dt="2020-12-09T07:49:15.174" v="3752" actId="14734"/>
          <ac:graphicFrameMkLst>
            <pc:docMk/>
            <pc:sldMk cId="213967006" sldId="371"/>
            <ac:graphicFrameMk id="9" creationId="{509E713B-26F2-4931-8F26-030D56E60936}"/>
          </ac:graphicFrameMkLst>
        </pc:graphicFrameChg>
      </pc:sldChg>
      <pc:sldChg chg="ord">
        <pc:chgData name="Ochoa, Carlos A" userId="0eae9a65-82a8-418a-9ae8-6fbf7d8a07e5" providerId="ADAL" clId="{D0651941-A248-4D8D-99A8-2C1709EC3433}" dt="2020-12-10T06:11:18.871" v="4003"/>
        <pc:sldMkLst>
          <pc:docMk/>
          <pc:sldMk cId="626976482" sldId="372"/>
        </pc:sldMkLst>
      </pc:sldChg>
      <pc:sldChg chg="del">
        <pc:chgData name="Ochoa, Carlos A" userId="0eae9a65-82a8-418a-9ae8-6fbf7d8a07e5" providerId="ADAL" clId="{D0651941-A248-4D8D-99A8-2C1709EC3433}" dt="2020-12-10T05:42:30.044" v="3919" actId="2696"/>
        <pc:sldMkLst>
          <pc:docMk/>
          <pc:sldMk cId="121875920" sldId="373"/>
        </pc:sldMkLst>
      </pc:sldChg>
      <pc:sldChg chg="del">
        <pc:chgData name="Ochoa, Carlos A" userId="0eae9a65-82a8-418a-9ae8-6fbf7d8a07e5" providerId="ADAL" clId="{D0651941-A248-4D8D-99A8-2C1709EC3433}" dt="2020-12-10T05:42:44.571" v="3921" actId="2696"/>
        <pc:sldMkLst>
          <pc:docMk/>
          <pc:sldMk cId="667857957" sldId="374"/>
        </pc:sldMkLst>
      </pc:sldChg>
      <pc:sldChg chg="del">
        <pc:chgData name="Ochoa, Carlos A" userId="0eae9a65-82a8-418a-9ae8-6fbf7d8a07e5" providerId="ADAL" clId="{D0651941-A248-4D8D-99A8-2C1709EC3433}" dt="2020-12-10T05:42:52.456" v="3922" actId="2696"/>
        <pc:sldMkLst>
          <pc:docMk/>
          <pc:sldMk cId="2170036049" sldId="375"/>
        </pc:sldMkLst>
      </pc:sldChg>
      <pc:sldChg chg="del">
        <pc:chgData name="Ochoa, Carlos A" userId="0eae9a65-82a8-418a-9ae8-6fbf7d8a07e5" providerId="ADAL" clId="{D0651941-A248-4D8D-99A8-2C1709EC3433}" dt="2020-12-10T05:42:10.841" v="3916" actId="2696"/>
        <pc:sldMkLst>
          <pc:docMk/>
          <pc:sldMk cId="1280016076" sldId="376"/>
        </pc:sldMkLst>
      </pc:sldChg>
      <pc:sldChg chg="del">
        <pc:chgData name="Ochoa, Carlos A" userId="0eae9a65-82a8-418a-9ae8-6fbf7d8a07e5" providerId="ADAL" clId="{D0651941-A248-4D8D-99A8-2C1709EC3433}" dt="2020-12-10T05:41:46.901" v="3914" actId="2696"/>
        <pc:sldMkLst>
          <pc:docMk/>
          <pc:sldMk cId="2741181232" sldId="377"/>
        </pc:sldMkLst>
      </pc:sldChg>
      <pc:sldChg chg="modSp mod ord">
        <pc:chgData name="Ochoa, Carlos A" userId="0eae9a65-82a8-418a-9ae8-6fbf7d8a07e5" providerId="ADAL" clId="{D0651941-A248-4D8D-99A8-2C1709EC3433}" dt="2020-12-10T06:12:04.846" v="4006" actId="120"/>
        <pc:sldMkLst>
          <pc:docMk/>
          <pc:sldMk cId="16097534" sldId="381"/>
        </pc:sldMkLst>
        <pc:spChg chg="mod">
          <ac:chgData name="Ochoa, Carlos A" userId="0eae9a65-82a8-418a-9ae8-6fbf7d8a07e5" providerId="ADAL" clId="{D0651941-A248-4D8D-99A8-2C1709EC3433}" dt="2020-12-10T06:12:04.846" v="4006" actId="120"/>
          <ac:spMkLst>
            <pc:docMk/>
            <pc:sldMk cId="16097534" sldId="381"/>
            <ac:spMk id="2" creationId="{B3DDD772-D449-4F3A-8B91-065F6BE90433}"/>
          </ac:spMkLst>
        </pc:spChg>
      </pc:sldChg>
      <pc:sldChg chg="addSp modSp">
        <pc:chgData name="Ochoa, Carlos A" userId="0eae9a65-82a8-418a-9ae8-6fbf7d8a07e5" providerId="ADAL" clId="{D0651941-A248-4D8D-99A8-2C1709EC3433}" dt="2020-12-10T04:11:05.721" v="3832"/>
        <pc:sldMkLst>
          <pc:docMk/>
          <pc:sldMk cId="1939439031" sldId="382"/>
        </pc:sldMkLst>
        <pc:spChg chg="add mod">
          <ac:chgData name="Ochoa, Carlos A" userId="0eae9a65-82a8-418a-9ae8-6fbf7d8a07e5" providerId="ADAL" clId="{D0651941-A248-4D8D-99A8-2C1709EC3433}" dt="2020-12-10T04:11:05.721" v="3832"/>
          <ac:spMkLst>
            <pc:docMk/>
            <pc:sldMk cId="1939439031" sldId="382"/>
            <ac:spMk id="3" creationId="{EB328634-FE41-4057-B089-2C69031DF0D2}"/>
          </ac:spMkLst>
        </pc:spChg>
      </pc:sldChg>
      <pc:sldChg chg="ord">
        <pc:chgData name="Ochoa, Carlos A" userId="0eae9a65-82a8-418a-9ae8-6fbf7d8a07e5" providerId="ADAL" clId="{D0651941-A248-4D8D-99A8-2C1709EC3433}" dt="2020-12-10T06:11:18.871" v="4003"/>
        <pc:sldMkLst>
          <pc:docMk/>
          <pc:sldMk cId="429690433" sldId="383"/>
        </pc:sldMkLst>
      </pc:sldChg>
      <pc:sldChg chg="ord">
        <pc:chgData name="Ochoa, Carlos A" userId="0eae9a65-82a8-418a-9ae8-6fbf7d8a07e5" providerId="ADAL" clId="{D0651941-A248-4D8D-99A8-2C1709EC3433}" dt="2020-12-10T06:11:18.871" v="4003"/>
        <pc:sldMkLst>
          <pc:docMk/>
          <pc:sldMk cId="1690913015" sldId="386"/>
        </pc:sldMkLst>
      </pc:sldChg>
      <pc:sldChg chg="addSp delSp modSp mod ord">
        <pc:chgData name="Ochoa, Carlos A" userId="0eae9a65-82a8-418a-9ae8-6fbf7d8a07e5" providerId="ADAL" clId="{D0651941-A248-4D8D-99A8-2C1709EC3433}" dt="2020-12-10T07:07:15.863" v="4472" actId="208"/>
        <pc:sldMkLst>
          <pc:docMk/>
          <pc:sldMk cId="262714118" sldId="387"/>
        </pc:sldMkLst>
        <pc:spChg chg="mod">
          <ac:chgData name="Ochoa, Carlos A" userId="0eae9a65-82a8-418a-9ae8-6fbf7d8a07e5" providerId="ADAL" clId="{D0651941-A248-4D8D-99A8-2C1709EC3433}" dt="2020-12-10T06:26:05.080" v="4085" actId="14100"/>
          <ac:spMkLst>
            <pc:docMk/>
            <pc:sldMk cId="262714118" sldId="387"/>
            <ac:spMk id="5" creationId="{D13CC95A-5796-4B20-AA0A-22B7DE965436}"/>
          </ac:spMkLst>
        </pc:spChg>
        <pc:spChg chg="del">
          <ac:chgData name="Ochoa, Carlos A" userId="0eae9a65-82a8-418a-9ae8-6fbf7d8a07e5" providerId="ADAL" clId="{D0651941-A248-4D8D-99A8-2C1709EC3433}" dt="2020-12-10T06:45:04.508" v="4274" actId="478"/>
          <ac:spMkLst>
            <pc:docMk/>
            <pc:sldMk cId="262714118" sldId="387"/>
            <ac:spMk id="8" creationId="{5F320778-AF59-47C8-BD0A-CA45F7935291}"/>
          </ac:spMkLst>
        </pc:spChg>
        <pc:spChg chg="del">
          <ac:chgData name="Ochoa, Carlos A" userId="0eae9a65-82a8-418a-9ae8-6fbf7d8a07e5" providerId="ADAL" clId="{D0651941-A248-4D8D-99A8-2C1709EC3433}" dt="2020-12-10T06:45:07.627" v="4275" actId="478"/>
          <ac:spMkLst>
            <pc:docMk/>
            <pc:sldMk cId="262714118" sldId="387"/>
            <ac:spMk id="9" creationId="{BB4B8D5B-3137-4EC9-B7B4-1096B3F74E7B}"/>
          </ac:spMkLst>
        </pc:spChg>
        <pc:spChg chg="add mod">
          <ac:chgData name="Ochoa, Carlos A" userId="0eae9a65-82a8-418a-9ae8-6fbf7d8a07e5" providerId="ADAL" clId="{D0651941-A248-4D8D-99A8-2C1709EC3433}" dt="2020-12-10T06:28:31.015" v="4118" actId="1076"/>
          <ac:spMkLst>
            <pc:docMk/>
            <pc:sldMk cId="262714118" sldId="387"/>
            <ac:spMk id="16" creationId="{7D6DEF9D-3608-41F8-9BDF-53FA2C47C36C}"/>
          </ac:spMkLst>
        </pc:spChg>
        <pc:spChg chg="add mod">
          <ac:chgData name="Ochoa, Carlos A" userId="0eae9a65-82a8-418a-9ae8-6fbf7d8a07e5" providerId="ADAL" clId="{D0651941-A248-4D8D-99A8-2C1709EC3433}" dt="2020-12-10T06:29:11.739" v="4134" actId="1076"/>
          <ac:spMkLst>
            <pc:docMk/>
            <pc:sldMk cId="262714118" sldId="387"/>
            <ac:spMk id="17" creationId="{6F55C2C3-A6FC-43EB-A039-3A5EB4120634}"/>
          </ac:spMkLst>
        </pc:spChg>
        <pc:spChg chg="add mod">
          <ac:chgData name="Ochoa, Carlos A" userId="0eae9a65-82a8-418a-9ae8-6fbf7d8a07e5" providerId="ADAL" clId="{D0651941-A248-4D8D-99A8-2C1709EC3433}" dt="2020-12-10T06:39:03.810" v="4167" actId="20577"/>
          <ac:spMkLst>
            <pc:docMk/>
            <pc:sldMk cId="262714118" sldId="387"/>
            <ac:spMk id="28" creationId="{F85F1AA9-CE59-4D82-A814-3B4BEBEEB623}"/>
          </ac:spMkLst>
        </pc:spChg>
        <pc:spChg chg="add mod">
          <ac:chgData name="Ochoa, Carlos A" userId="0eae9a65-82a8-418a-9ae8-6fbf7d8a07e5" providerId="ADAL" clId="{D0651941-A248-4D8D-99A8-2C1709EC3433}" dt="2020-12-10T06:39:58.537" v="4199" actId="14100"/>
          <ac:spMkLst>
            <pc:docMk/>
            <pc:sldMk cId="262714118" sldId="387"/>
            <ac:spMk id="29" creationId="{D7D1EDBC-9B65-4445-9BBD-4906459E9E32}"/>
          </ac:spMkLst>
        </pc:spChg>
        <pc:spChg chg="add mod">
          <ac:chgData name="Ochoa, Carlos A" userId="0eae9a65-82a8-418a-9ae8-6fbf7d8a07e5" providerId="ADAL" clId="{D0651941-A248-4D8D-99A8-2C1709EC3433}" dt="2020-12-10T06:44:49.427" v="4272" actId="20577"/>
          <ac:spMkLst>
            <pc:docMk/>
            <pc:sldMk cId="262714118" sldId="387"/>
            <ac:spMk id="30" creationId="{02A21EE3-3868-401B-BF4A-97C94F64958A}"/>
          </ac:spMkLst>
        </pc:spChg>
        <pc:spChg chg="add mod">
          <ac:chgData name="Ochoa, Carlos A" userId="0eae9a65-82a8-418a-9ae8-6fbf7d8a07e5" providerId="ADAL" clId="{D0651941-A248-4D8D-99A8-2C1709EC3433}" dt="2020-12-10T06:44:26.608" v="4258" actId="1076"/>
          <ac:spMkLst>
            <pc:docMk/>
            <pc:sldMk cId="262714118" sldId="387"/>
            <ac:spMk id="41" creationId="{F40F55F4-BD69-4A9D-8D50-4E75A27451E0}"/>
          </ac:spMkLst>
        </pc:spChg>
        <pc:spChg chg="add del mod">
          <ac:chgData name="Ochoa, Carlos A" userId="0eae9a65-82a8-418a-9ae8-6fbf7d8a07e5" providerId="ADAL" clId="{D0651941-A248-4D8D-99A8-2C1709EC3433}" dt="2020-12-10T06:45:04.508" v="4274" actId="478"/>
          <ac:spMkLst>
            <pc:docMk/>
            <pc:sldMk cId="262714118" sldId="387"/>
            <ac:spMk id="42" creationId="{36753EDB-26D0-4FC7-8669-83F82C4AA9CF}"/>
          </ac:spMkLst>
        </pc:spChg>
        <pc:picChg chg="del">
          <ac:chgData name="Ochoa, Carlos A" userId="0eae9a65-82a8-418a-9ae8-6fbf7d8a07e5" providerId="ADAL" clId="{D0651941-A248-4D8D-99A8-2C1709EC3433}" dt="2020-12-10T06:24:27.035" v="4019" actId="478"/>
          <ac:picMkLst>
            <pc:docMk/>
            <pc:sldMk cId="262714118" sldId="387"/>
            <ac:picMk id="6" creationId="{934329BA-ABE4-44EF-83DE-332743967561}"/>
          </ac:picMkLst>
        </pc:picChg>
        <pc:picChg chg="del">
          <ac:chgData name="Ochoa, Carlos A" userId="0eae9a65-82a8-418a-9ae8-6fbf7d8a07e5" providerId="ADAL" clId="{D0651941-A248-4D8D-99A8-2C1709EC3433}" dt="2020-12-10T06:34:55.401" v="4136" actId="478"/>
          <ac:picMkLst>
            <pc:docMk/>
            <pc:sldMk cId="262714118" sldId="387"/>
            <ac:picMk id="7" creationId="{4ACF247B-67E6-4D91-B5CE-62A465B8761F}"/>
          </ac:picMkLst>
        </pc:picChg>
        <pc:picChg chg="add mod">
          <ac:chgData name="Ochoa, Carlos A" userId="0eae9a65-82a8-418a-9ae8-6fbf7d8a07e5" providerId="ADAL" clId="{D0651941-A248-4D8D-99A8-2C1709EC3433}" dt="2020-12-10T06:29:24.014" v="4135" actId="1076"/>
          <ac:picMkLst>
            <pc:docMk/>
            <pc:sldMk cId="262714118" sldId="387"/>
            <ac:picMk id="11" creationId="{580B37D1-5F62-4134-9ADF-A8AE5F2D55EA}"/>
          </ac:picMkLst>
        </pc:picChg>
        <pc:picChg chg="add mod">
          <ac:chgData name="Ochoa, Carlos A" userId="0eae9a65-82a8-418a-9ae8-6fbf7d8a07e5" providerId="ADAL" clId="{D0651941-A248-4D8D-99A8-2C1709EC3433}" dt="2020-12-10T06:36:11.584" v="4147" actId="1076"/>
          <ac:picMkLst>
            <pc:docMk/>
            <pc:sldMk cId="262714118" sldId="387"/>
            <ac:picMk id="19" creationId="{60B136E9-7821-486B-97C3-8990B55CC67A}"/>
          </ac:picMkLst>
        </pc:picChg>
        <pc:cxnChg chg="add mod">
          <ac:chgData name="Ochoa, Carlos A" userId="0eae9a65-82a8-418a-9ae8-6fbf7d8a07e5" providerId="ADAL" clId="{D0651941-A248-4D8D-99A8-2C1709EC3433}" dt="2020-12-10T07:07:15.863" v="4472" actId="208"/>
          <ac:cxnSpMkLst>
            <pc:docMk/>
            <pc:sldMk cId="262714118" sldId="387"/>
            <ac:cxnSpMk id="13" creationId="{6FC9E7C3-35E1-4484-A956-CEF76D17F468}"/>
          </ac:cxnSpMkLst>
        </pc:cxnChg>
        <pc:cxnChg chg="add mod">
          <ac:chgData name="Ochoa, Carlos A" userId="0eae9a65-82a8-418a-9ae8-6fbf7d8a07e5" providerId="ADAL" clId="{D0651941-A248-4D8D-99A8-2C1709EC3433}" dt="2020-12-10T07:07:15.863" v="4472" actId="208"/>
          <ac:cxnSpMkLst>
            <pc:docMk/>
            <pc:sldMk cId="262714118" sldId="387"/>
            <ac:cxnSpMk id="15" creationId="{63D8B229-5718-428B-AC69-690A4DD9CDF3}"/>
          </ac:cxnSpMkLst>
        </pc:cxnChg>
        <pc:cxnChg chg="add mod">
          <ac:chgData name="Ochoa, Carlos A" userId="0eae9a65-82a8-418a-9ae8-6fbf7d8a07e5" providerId="ADAL" clId="{D0651941-A248-4D8D-99A8-2C1709EC3433}" dt="2020-12-10T07:07:15.863" v="4472" actId="208"/>
          <ac:cxnSpMkLst>
            <pc:docMk/>
            <pc:sldMk cId="262714118" sldId="387"/>
            <ac:cxnSpMk id="21" creationId="{B8557945-A903-4405-8E4F-12F22113BA40}"/>
          </ac:cxnSpMkLst>
        </pc:cxnChg>
        <pc:cxnChg chg="add mod">
          <ac:chgData name="Ochoa, Carlos A" userId="0eae9a65-82a8-418a-9ae8-6fbf7d8a07e5" providerId="ADAL" clId="{D0651941-A248-4D8D-99A8-2C1709EC3433}" dt="2020-12-10T07:07:15.863" v="4472" actId="208"/>
          <ac:cxnSpMkLst>
            <pc:docMk/>
            <pc:sldMk cId="262714118" sldId="387"/>
            <ac:cxnSpMk id="23" creationId="{B19808C9-61DA-429D-9B88-A2B0EC0899A7}"/>
          </ac:cxnSpMkLst>
        </pc:cxnChg>
        <pc:cxnChg chg="add mod">
          <ac:chgData name="Ochoa, Carlos A" userId="0eae9a65-82a8-418a-9ae8-6fbf7d8a07e5" providerId="ADAL" clId="{D0651941-A248-4D8D-99A8-2C1709EC3433}" dt="2020-12-10T07:07:15.863" v="4472" actId="208"/>
          <ac:cxnSpMkLst>
            <pc:docMk/>
            <pc:sldMk cId="262714118" sldId="387"/>
            <ac:cxnSpMk id="25" creationId="{F191F7B4-D0B6-4B9B-9AA3-C13958C44420}"/>
          </ac:cxnSpMkLst>
        </pc:cxnChg>
        <pc:cxnChg chg="add mod">
          <ac:chgData name="Ochoa, Carlos A" userId="0eae9a65-82a8-418a-9ae8-6fbf7d8a07e5" providerId="ADAL" clId="{D0651941-A248-4D8D-99A8-2C1709EC3433}" dt="2020-12-10T07:07:15.863" v="4472" actId="208"/>
          <ac:cxnSpMkLst>
            <pc:docMk/>
            <pc:sldMk cId="262714118" sldId="387"/>
            <ac:cxnSpMk id="27" creationId="{48CFA41F-6F4C-4DA7-99B1-03944938EECE}"/>
          </ac:cxnSpMkLst>
        </pc:cxnChg>
        <pc:cxnChg chg="add mod">
          <ac:chgData name="Ochoa, Carlos A" userId="0eae9a65-82a8-418a-9ae8-6fbf7d8a07e5" providerId="ADAL" clId="{D0651941-A248-4D8D-99A8-2C1709EC3433}" dt="2020-12-10T06:42:19" v="4218" actId="14100"/>
          <ac:cxnSpMkLst>
            <pc:docMk/>
            <pc:sldMk cId="262714118" sldId="387"/>
            <ac:cxnSpMk id="32" creationId="{302A292B-E46F-4E70-A68C-7D7FEA77EB0D}"/>
          </ac:cxnSpMkLst>
        </pc:cxnChg>
        <pc:cxnChg chg="add mod">
          <ac:chgData name="Ochoa, Carlos A" userId="0eae9a65-82a8-418a-9ae8-6fbf7d8a07e5" providerId="ADAL" clId="{D0651941-A248-4D8D-99A8-2C1709EC3433}" dt="2020-12-10T07:07:15.863" v="4472" actId="208"/>
          <ac:cxnSpMkLst>
            <pc:docMk/>
            <pc:sldMk cId="262714118" sldId="387"/>
            <ac:cxnSpMk id="34" creationId="{C58D1796-21A8-4232-9FAE-303B28308411}"/>
          </ac:cxnSpMkLst>
        </pc:cxnChg>
      </pc:sldChg>
      <pc:sldChg chg="modSp mod">
        <pc:chgData name="Ochoa, Carlos A" userId="0eae9a65-82a8-418a-9ae8-6fbf7d8a07e5" providerId="ADAL" clId="{D0651941-A248-4D8D-99A8-2C1709EC3433}" dt="2020-12-10T07:48:52.305" v="5031" actId="20577"/>
        <pc:sldMkLst>
          <pc:docMk/>
          <pc:sldMk cId="1194897139" sldId="388"/>
        </pc:sldMkLst>
        <pc:spChg chg="mod">
          <ac:chgData name="Ochoa, Carlos A" userId="0eae9a65-82a8-418a-9ae8-6fbf7d8a07e5" providerId="ADAL" clId="{D0651941-A248-4D8D-99A8-2C1709EC3433}" dt="2020-12-10T07:48:52.305" v="5031" actId="20577"/>
          <ac:spMkLst>
            <pc:docMk/>
            <pc:sldMk cId="1194897139" sldId="388"/>
            <ac:spMk id="7" creationId="{5ECA2C49-747A-4BE8-B3CC-B8A9E62618A5}"/>
          </ac:spMkLst>
        </pc:spChg>
        <pc:spChg chg="mod">
          <ac:chgData name="Ochoa, Carlos A" userId="0eae9a65-82a8-418a-9ae8-6fbf7d8a07e5" providerId="ADAL" clId="{D0651941-A248-4D8D-99A8-2C1709EC3433}" dt="2020-12-10T06:51:32.307" v="4279" actId="14100"/>
          <ac:spMkLst>
            <pc:docMk/>
            <pc:sldMk cId="1194897139" sldId="388"/>
            <ac:spMk id="8" creationId="{03DB7C78-57BD-406A-BBED-E77775920ABA}"/>
          </ac:spMkLst>
        </pc:spChg>
        <pc:picChg chg="mod">
          <ac:chgData name="Ochoa, Carlos A" userId="0eae9a65-82a8-418a-9ae8-6fbf7d8a07e5" providerId="ADAL" clId="{D0651941-A248-4D8D-99A8-2C1709EC3433}" dt="2020-12-10T06:15:42.369" v="4018" actId="1076"/>
          <ac:picMkLst>
            <pc:docMk/>
            <pc:sldMk cId="1194897139" sldId="388"/>
            <ac:picMk id="5" creationId="{D78458A8-35D1-4115-A0C1-E445B6927A42}"/>
          </ac:picMkLst>
        </pc:picChg>
      </pc:sldChg>
      <pc:sldChg chg="modSp mod">
        <pc:chgData name="Ochoa, Carlos A" userId="0eae9a65-82a8-418a-9ae8-6fbf7d8a07e5" providerId="ADAL" clId="{D0651941-A248-4D8D-99A8-2C1709EC3433}" dt="2020-12-10T07:45:37.024" v="5018" actId="1076"/>
        <pc:sldMkLst>
          <pc:docMk/>
          <pc:sldMk cId="369240527" sldId="389"/>
        </pc:sldMkLst>
        <pc:spChg chg="mod">
          <ac:chgData name="Ochoa, Carlos A" userId="0eae9a65-82a8-418a-9ae8-6fbf7d8a07e5" providerId="ADAL" clId="{D0651941-A248-4D8D-99A8-2C1709EC3433}" dt="2020-12-10T07:45:37.024" v="5018" actId="1076"/>
          <ac:spMkLst>
            <pc:docMk/>
            <pc:sldMk cId="369240527" sldId="389"/>
            <ac:spMk id="2" creationId="{7D9784E0-851E-49B6-AB3E-285E5A72EFDC}"/>
          </ac:spMkLst>
        </pc:spChg>
      </pc:sldChg>
      <pc:sldChg chg="modSp add mod ord">
        <pc:chgData name="Ochoa, Carlos A" userId="0eae9a65-82a8-418a-9ae8-6fbf7d8a07e5" providerId="ADAL" clId="{D0651941-A248-4D8D-99A8-2C1709EC3433}" dt="2020-12-10T05:44:40.184" v="3971" actId="115"/>
        <pc:sldMkLst>
          <pc:docMk/>
          <pc:sldMk cId="3240154170" sldId="393"/>
        </pc:sldMkLst>
        <pc:spChg chg="mod">
          <ac:chgData name="Ochoa, Carlos A" userId="0eae9a65-82a8-418a-9ae8-6fbf7d8a07e5" providerId="ADAL" clId="{D0651941-A248-4D8D-99A8-2C1709EC3433}" dt="2020-12-10T05:44:40.184" v="3971" actId="115"/>
          <ac:spMkLst>
            <pc:docMk/>
            <pc:sldMk cId="3240154170" sldId="393"/>
            <ac:spMk id="3" creationId="{B600D8B3-C3BF-4769-9217-CF253F239B61}"/>
          </ac:spMkLst>
        </pc:spChg>
      </pc:sldChg>
      <pc:sldChg chg="modSp add mod ord">
        <pc:chgData name="Ochoa, Carlos A" userId="0eae9a65-82a8-418a-9ae8-6fbf7d8a07e5" providerId="ADAL" clId="{D0651941-A248-4D8D-99A8-2C1709EC3433}" dt="2020-12-10T06:12:12.766" v="4007" actId="120"/>
        <pc:sldMkLst>
          <pc:docMk/>
          <pc:sldMk cId="1700797609" sldId="394"/>
        </pc:sldMkLst>
        <pc:spChg chg="mod">
          <ac:chgData name="Ochoa, Carlos A" userId="0eae9a65-82a8-418a-9ae8-6fbf7d8a07e5" providerId="ADAL" clId="{D0651941-A248-4D8D-99A8-2C1709EC3433}" dt="2020-12-10T06:12:12.766" v="4007" actId="120"/>
          <ac:spMkLst>
            <pc:docMk/>
            <pc:sldMk cId="1700797609" sldId="394"/>
            <ac:spMk id="2" creationId="{96E481A2-B3D5-47F3-B692-BA961C92E509}"/>
          </ac:spMkLst>
        </pc:spChg>
        <pc:spChg chg="mod">
          <ac:chgData name="Ochoa, Carlos A" userId="0eae9a65-82a8-418a-9ae8-6fbf7d8a07e5" providerId="ADAL" clId="{D0651941-A248-4D8D-99A8-2C1709EC3433}" dt="2020-12-10T05:45:11.562" v="3978" actId="115"/>
          <ac:spMkLst>
            <pc:docMk/>
            <pc:sldMk cId="1700797609" sldId="394"/>
            <ac:spMk id="3" creationId="{B600D8B3-C3BF-4769-9217-CF253F239B61}"/>
          </ac:spMkLst>
        </pc:spChg>
      </pc:sldChg>
      <pc:sldChg chg="modSp add mod ord">
        <pc:chgData name="Ochoa, Carlos A" userId="0eae9a65-82a8-418a-9ae8-6fbf7d8a07e5" providerId="ADAL" clId="{D0651941-A248-4D8D-99A8-2C1709EC3433}" dt="2020-12-10T06:11:50.737" v="4005" actId="120"/>
        <pc:sldMkLst>
          <pc:docMk/>
          <pc:sldMk cId="1453422333" sldId="395"/>
        </pc:sldMkLst>
        <pc:spChg chg="mod">
          <ac:chgData name="Ochoa, Carlos A" userId="0eae9a65-82a8-418a-9ae8-6fbf7d8a07e5" providerId="ADAL" clId="{D0651941-A248-4D8D-99A8-2C1709EC3433}" dt="2020-12-10T06:11:50.737" v="4005" actId="120"/>
          <ac:spMkLst>
            <pc:docMk/>
            <pc:sldMk cId="1453422333" sldId="395"/>
            <ac:spMk id="2" creationId="{96E481A2-B3D5-47F3-B692-BA961C92E509}"/>
          </ac:spMkLst>
        </pc:spChg>
        <pc:spChg chg="mod">
          <ac:chgData name="Ochoa, Carlos A" userId="0eae9a65-82a8-418a-9ae8-6fbf7d8a07e5" providerId="ADAL" clId="{D0651941-A248-4D8D-99A8-2C1709EC3433}" dt="2020-12-10T05:45:43.616" v="3985" actId="115"/>
          <ac:spMkLst>
            <pc:docMk/>
            <pc:sldMk cId="1453422333" sldId="395"/>
            <ac:spMk id="3" creationId="{B600D8B3-C3BF-4769-9217-CF253F239B61}"/>
          </ac:spMkLst>
        </pc:spChg>
      </pc:sldChg>
      <pc:sldChg chg="modSp add del mod ord">
        <pc:chgData name="Ochoa, Carlos A" userId="0eae9a65-82a8-418a-9ae8-6fbf7d8a07e5" providerId="ADAL" clId="{D0651941-A248-4D8D-99A8-2C1709EC3433}" dt="2020-12-10T06:14:35.594" v="4016" actId="120"/>
        <pc:sldMkLst>
          <pc:docMk/>
          <pc:sldMk cId="754995826" sldId="396"/>
        </pc:sldMkLst>
        <pc:spChg chg="mod">
          <ac:chgData name="Ochoa, Carlos A" userId="0eae9a65-82a8-418a-9ae8-6fbf7d8a07e5" providerId="ADAL" clId="{D0651941-A248-4D8D-99A8-2C1709EC3433}" dt="2020-12-10T06:14:35.594" v="4016" actId="120"/>
          <ac:spMkLst>
            <pc:docMk/>
            <pc:sldMk cId="754995826" sldId="396"/>
            <ac:spMk id="2" creationId="{96E481A2-B3D5-47F3-B692-BA961C92E509}"/>
          </ac:spMkLst>
        </pc:spChg>
        <pc:spChg chg="mod">
          <ac:chgData name="Ochoa, Carlos A" userId="0eae9a65-82a8-418a-9ae8-6fbf7d8a07e5" providerId="ADAL" clId="{D0651941-A248-4D8D-99A8-2C1709EC3433}" dt="2020-12-10T05:46:42.472" v="3992" actId="115"/>
          <ac:spMkLst>
            <pc:docMk/>
            <pc:sldMk cId="754995826" sldId="396"/>
            <ac:spMk id="3" creationId="{B600D8B3-C3BF-4769-9217-CF253F239B61}"/>
          </ac:spMkLst>
        </pc:spChg>
      </pc:sldChg>
      <pc:sldChg chg="modSp add mod ord">
        <pc:chgData name="Ochoa, Carlos A" userId="0eae9a65-82a8-418a-9ae8-6fbf7d8a07e5" providerId="ADAL" clId="{D0651941-A248-4D8D-99A8-2C1709EC3433}" dt="2020-12-10T06:15:03.226" v="4017" actId="120"/>
        <pc:sldMkLst>
          <pc:docMk/>
          <pc:sldMk cId="1358430439" sldId="397"/>
        </pc:sldMkLst>
        <pc:spChg chg="mod">
          <ac:chgData name="Ochoa, Carlos A" userId="0eae9a65-82a8-418a-9ae8-6fbf7d8a07e5" providerId="ADAL" clId="{D0651941-A248-4D8D-99A8-2C1709EC3433}" dt="2020-12-10T06:15:03.226" v="4017" actId="120"/>
          <ac:spMkLst>
            <pc:docMk/>
            <pc:sldMk cId="1358430439" sldId="397"/>
            <ac:spMk id="2" creationId="{96E481A2-B3D5-47F3-B692-BA961C92E509}"/>
          </ac:spMkLst>
        </pc:spChg>
        <pc:spChg chg="mod">
          <ac:chgData name="Ochoa, Carlos A" userId="0eae9a65-82a8-418a-9ae8-6fbf7d8a07e5" providerId="ADAL" clId="{D0651941-A248-4D8D-99A8-2C1709EC3433}" dt="2020-12-10T05:47:34.230" v="4001" actId="115"/>
          <ac:spMkLst>
            <pc:docMk/>
            <pc:sldMk cId="1358430439" sldId="397"/>
            <ac:spMk id="3" creationId="{B600D8B3-C3BF-4769-9217-CF253F239B61}"/>
          </ac:spMkLst>
        </pc:spChg>
      </pc:sldChg>
      <pc:sldChg chg="addSp delSp modSp new mod">
        <pc:chgData name="Ochoa, Carlos A" userId="0eae9a65-82a8-418a-9ae8-6fbf7d8a07e5" providerId="ADAL" clId="{D0651941-A248-4D8D-99A8-2C1709EC3433}" dt="2020-12-10T07:37:39.675" v="4966" actId="20577"/>
        <pc:sldMkLst>
          <pc:docMk/>
          <pc:sldMk cId="2685798754" sldId="402"/>
        </pc:sldMkLst>
        <pc:spChg chg="mod">
          <ac:chgData name="Ochoa, Carlos A" userId="0eae9a65-82a8-418a-9ae8-6fbf7d8a07e5" providerId="ADAL" clId="{D0651941-A248-4D8D-99A8-2C1709EC3433}" dt="2020-12-10T07:09:56.093" v="4530" actId="20577"/>
          <ac:spMkLst>
            <pc:docMk/>
            <pc:sldMk cId="2685798754" sldId="402"/>
            <ac:spMk id="2" creationId="{773BC01F-7460-4007-958F-76C9308E270A}"/>
          </ac:spMkLst>
        </pc:spChg>
        <pc:spChg chg="mod">
          <ac:chgData name="Ochoa, Carlos A" userId="0eae9a65-82a8-418a-9ae8-6fbf7d8a07e5" providerId="ADAL" clId="{D0651941-A248-4D8D-99A8-2C1709EC3433}" dt="2020-12-10T07:37:39.675" v="4966" actId="20577"/>
          <ac:spMkLst>
            <pc:docMk/>
            <pc:sldMk cId="2685798754" sldId="402"/>
            <ac:spMk id="3" creationId="{69F6A0D1-0314-4213-A945-97FDBEF4CAC9}"/>
          </ac:spMkLst>
        </pc:spChg>
        <pc:picChg chg="add mod">
          <ac:chgData name="Ochoa, Carlos A" userId="0eae9a65-82a8-418a-9ae8-6fbf7d8a07e5" providerId="ADAL" clId="{D0651941-A248-4D8D-99A8-2C1709EC3433}" dt="2020-12-10T07:12:55.513" v="4547" actId="1076"/>
          <ac:picMkLst>
            <pc:docMk/>
            <pc:sldMk cId="2685798754" sldId="402"/>
            <ac:picMk id="8" creationId="{7715A35F-976C-4ECF-9106-B939193DCE08}"/>
          </ac:picMkLst>
        </pc:picChg>
        <pc:picChg chg="add del mod">
          <ac:chgData name="Ochoa, Carlos A" userId="0eae9a65-82a8-418a-9ae8-6fbf7d8a07e5" providerId="ADAL" clId="{D0651941-A248-4D8D-99A8-2C1709EC3433}" dt="2020-12-10T07:10:57.432" v="4538" actId="478"/>
          <ac:picMkLst>
            <pc:docMk/>
            <pc:sldMk cId="2685798754" sldId="402"/>
            <ac:picMk id="1026" creationId="{7E8DD762-B880-4781-844D-82A0A40FCEF5}"/>
          </ac:picMkLst>
        </pc:picChg>
        <pc:picChg chg="add del">
          <ac:chgData name="Ochoa, Carlos A" userId="0eae9a65-82a8-418a-9ae8-6fbf7d8a07e5" providerId="ADAL" clId="{D0651941-A248-4D8D-99A8-2C1709EC3433}" dt="2020-12-10T07:11:11.743" v="4540" actId="478"/>
          <ac:picMkLst>
            <pc:docMk/>
            <pc:sldMk cId="2685798754" sldId="402"/>
            <ac:picMk id="1028" creationId="{C1B28B47-8DF9-4970-971F-C9A6A7608C90}"/>
          </ac:picMkLst>
        </pc:picChg>
        <pc:picChg chg="add del mod">
          <ac:chgData name="Ochoa, Carlos A" userId="0eae9a65-82a8-418a-9ae8-6fbf7d8a07e5" providerId="ADAL" clId="{D0651941-A248-4D8D-99A8-2C1709EC3433}" dt="2020-12-10T07:12:51.583" v="4545" actId="478"/>
          <ac:picMkLst>
            <pc:docMk/>
            <pc:sldMk cId="2685798754" sldId="402"/>
            <ac:picMk id="1030" creationId="{798F0926-5D3C-4E5E-8C42-55543B953E43}"/>
          </ac:picMkLst>
        </pc:picChg>
      </pc:sldChg>
      <pc:sldChg chg="modSp add mod ord">
        <pc:chgData name="Ochoa, Carlos A" userId="0eae9a65-82a8-418a-9ae8-6fbf7d8a07e5" providerId="ADAL" clId="{D0651941-A248-4D8D-99A8-2C1709EC3433}" dt="2020-12-10T07:39:04.416" v="5017" actId="115"/>
        <pc:sldMkLst>
          <pc:docMk/>
          <pc:sldMk cId="670053451" sldId="405"/>
        </pc:sldMkLst>
        <pc:spChg chg="mod">
          <ac:chgData name="Ochoa, Carlos A" userId="0eae9a65-82a8-418a-9ae8-6fbf7d8a07e5" providerId="ADAL" clId="{D0651941-A248-4D8D-99A8-2C1709EC3433}" dt="2020-12-10T07:39:04.416" v="5017" actId="115"/>
          <ac:spMkLst>
            <pc:docMk/>
            <pc:sldMk cId="670053451" sldId="405"/>
            <ac:spMk id="3" creationId="{B600D8B3-C3BF-4769-9217-CF253F239B61}"/>
          </ac:spMkLst>
        </pc:spChg>
      </pc:sldChg>
      <pc:sldChg chg="add del">
        <pc:chgData name="Ochoa, Carlos A" userId="0eae9a65-82a8-418a-9ae8-6fbf7d8a07e5" providerId="ADAL" clId="{D0651941-A248-4D8D-99A8-2C1709EC3433}" dt="2020-12-01T00:06:37.394" v="13" actId="47"/>
        <pc:sldMkLst>
          <pc:docMk/>
          <pc:sldMk cId="807012011" sldId="571"/>
        </pc:sldMkLst>
      </pc:sldChg>
    </pc:docChg>
  </pc:docChgLst>
  <pc:docChgLst>
    <pc:chgData name="Calva, Francisco J" userId="c7c57295-4ae8-494e-85db-28ccd594e376" providerId="ADAL" clId="{8DCBC7FF-AF21-4050-B368-D7067CF83101}"/>
    <pc:docChg chg="modSld">
      <pc:chgData name="Calva, Francisco J" userId="c7c57295-4ae8-494e-85db-28ccd594e376" providerId="ADAL" clId="{8DCBC7FF-AF21-4050-B368-D7067CF83101}" dt="2021-01-09T04:34:59.078" v="0" actId="1076"/>
      <pc:docMkLst>
        <pc:docMk/>
      </pc:docMkLst>
      <pc:sldChg chg="modSp mod">
        <pc:chgData name="Calva, Francisco J" userId="c7c57295-4ae8-494e-85db-28ccd594e376" providerId="ADAL" clId="{8DCBC7FF-AF21-4050-B368-D7067CF83101}" dt="2021-01-09T04:34:59.078" v="0" actId="1076"/>
        <pc:sldMkLst>
          <pc:docMk/>
          <pc:sldMk cId="1150160849" sldId="343"/>
        </pc:sldMkLst>
        <pc:picChg chg="mod">
          <ac:chgData name="Calva, Francisco J" userId="c7c57295-4ae8-494e-85db-28ccd594e376" providerId="ADAL" clId="{8DCBC7FF-AF21-4050-B368-D7067CF83101}" dt="2021-01-09T04:34:59.078" v="0" actId="1076"/>
          <ac:picMkLst>
            <pc:docMk/>
            <pc:sldMk cId="1150160849" sldId="343"/>
            <ac:picMk id="8" creationId="{574DC9BF-71EF-48A4-85AF-2302C65C2BB0}"/>
          </ac:picMkLst>
        </pc:picChg>
      </pc:sldChg>
    </pc:docChg>
  </pc:docChgLst>
  <pc:docChgLst>
    <pc:chgData name="Hector" userId="5b50ca4c-1ae4-482b-bf46-9337bb0ff1e7" providerId="ADAL" clId="{051F5E13-CCE2-4126-BA3B-72DB0D9307D9}"/>
    <pc:docChg chg="undo custSel addSld delSld modSld sldOrd">
      <pc:chgData name="Hector" userId="5b50ca4c-1ae4-482b-bf46-9337bb0ff1e7" providerId="ADAL" clId="{051F5E13-CCE2-4126-BA3B-72DB0D9307D9}" dt="2021-04-23T04:56:43.478" v="1548" actId="27636"/>
      <pc:docMkLst>
        <pc:docMk/>
      </pc:docMkLst>
      <pc:sldChg chg="addSp delSp modSp mod ord">
        <pc:chgData name="Hector" userId="5b50ca4c-1ae4-482b-bf46-9337bb0ff1e7" providerId="ADAL" clId="{051F5E13-CCE2-4126-BA3B-72DB0D9307D9}" dt="2021-04-22T10:37:50.844" v="232"/>
        <pc:sldMkLst>
          <pc:docMk/>
          <pc:sldMk cId="975458700" sldId="281"/>
        </pc:sldMkLst>
        <pc:spChg chg="mod">
          <ac:chgData name="Hector" userId="5b50ca4c-1ae4-482b-bf46-9337bb0ff1e7" providerId="ADAL" clId="{051F5E13-CCE2-4126-BA3B-72DB0D9307D9}" dt="2021-04-22T10:21:56.622" v="55" actId="20577"/>
          <ac:spMkLst>
            <pc:docMk/>
            <pc:sldMk cId="975458700" sldId="281"/>
            <ac:spMk id="2" creationId="{40FB6559-6FAB-48AF-8FBF-02BDF2C9A29D}"/>
          </ac:spMkLst>
        </pc:spChg>
        <pc:spChg chg="mod">
          <ac:chgData name="Hector" userId="5b50ca4c-1ae4-482b-bf46-9337bb0ff1e7" providerId="ADAL" clId="{051F5E13-CCE2-4126-BA3B-72DB0D9307D9}" dt="2021-04-22T10:21:53.692" v="46" actId="1076"/>
          <ac:spMkLst>
            <pc:docMk/>
            <pc:sldMk cId="975458700" sldId="281"/>
            <ac:spMk id="9" creationId="{5B31557A-5503-4043-BDC2-CCFFA8F960EB}"/>
          </ac:spMkLst>
        </pc:spChg>
        <pc:spChg chg="add del mod">
          <ac:chgData name="Hector" userId="5b50ca4c-1ae4-482b-bf46-9337bb0ff1e7" providerId="ADAL" clId="{051F5E13-CCE2-4126-BA3B-72DB0D9307D9}" dt="2021-04-22T10:21:58.471" v="58" actId="6549"/>
          <ac:spMkLst>
            <pc:docMk/>
            <pc:sldMk cId="975458700" sldId="281"/>
            <ac:spMk id="12" creationId="{45500D70-9547-4589-9628-A0C0D94F7EF9}"/>
          </ac:spMkLst>
        </pc:spChg>
        <pc:graphicFrameChg chg="modGraphic">
          <ac:chgData name="Hector" userId="5b50ca4c-1ae4-482b-bf46-9337bb0ff1e7" providerId="ADAL" clId="{051F5E13-CCE2-4126-BA3B-72DB0D9307D9}" dt="2021-04-22T10:21:57.723" v="56" actId="21"/>
          <ac:graphicFrameMkLst>
            <pc:docMk/>
            <pc:sldMk cId="975458700" sldId="281"/>
            <ac:graphicFrameMk id="11" creationId="{8511A930-9873-4B80-A5F6-BEF4E3C20CE2}"/>
          </ac:graphicFrameMkLst>
        </pc:graphicFrameChg>
        <pc:picChg chg="add del">
          <ac:chgData name="Hector" userId="5b50ca4c-1ae4-482b-bf46-9337bb0ff1e7" providerId="ADAL" clId="{051F5E13-CCE2-4126-BA3B-72DB0D9307D9}" dt="2021-04-22T10:21:58.756" v="59" actId="478"/>
          <ac:picMkLst>
            <pc:docMk/>
            <pc:sldMk cId="975458700" sldId="281"/>
            <ac:picMk id="3" creationId="{21609A12-F854-478B-BDA8-BEB29A841E46}"/>
          </ac:picMkLst>
        </pc:picChg>
        <pc:cxnChg chg="add del mod">
          <ac:chgData name="Hector" userId="5b50ca4c-1ae4-482b-bf46-9337bb0ff1e7" providerId="ADAL" clId="{051F5E13-CCE2-4126-BA3B-72DB0D9307D9}" dt="2021-04-22T10:35:16.371" v="214" actId="478"/>
          <ac:cxnSpMkLst>
            <pc:docMk/>
            <pc:sldMk cId="975458700" sldId="281"/>
            <ac:cxnSpMk id="14" creationId="{AF1C5A3C-BE05-471B-9162-C5F7E362CC9A}"/>
          </ac:cxnSpMkLst>
        </pc:cxnChg>
      </pc:sldChg>
      <pc:sldChg chg="addSp delSp modSp mod">
        <pc:chgData name="Hector" userId="5b50ca4c-1ae4-482b-bf46-9337bb0ff1e7" providerId="ADAL" clId="{051F5E13-CCE2-4126-BA3B-72DB0D9307D9}" dt="2021-04-23T00:47:43.425" v="1532" actId="20577"/>
        <pc:sldMkLst>
          <pc:docMk/>
          <pc:sldMk cId="426808136" sldId="339"/>
        </pc:sldMkLst>
        <pc:spChg chg="mod">
          <ac:chgData name="Hector" userId="5b50ca4c-1ae4-482b-bf46-9337bb0ff1e7" providerId="ADAL" clId="{051F5E13-CCE2-4126-BA3B-72DB0D9307D9}" dt="2021-04-23T00:47:43.425" v="1532" actId="20577"/>
          <ac:spMkLst>
            <pc:docMk/>
            <pc:sldMk cId="426808136" sldId="339"/>
            <ac:spMk id="3" creationId="{CF8EEF97-97FE-4FD9-A216-2DF8F350D569}"/>
          </ac:spMkLst>
        </pc:spChg>
        <pc:spChg chg="add mod">
          <ac:chgData name="Hector" userId="5b50ca4c-1ae4-482b-bf46-9337bb0ff1e7" providerId="ADAL" clId="{051F5E13-CCE2-4126-BA3B-72DB0D9307D9}" dt="2021-04-22T21:34:28.643" v="1257" actId="14100"/>
          <ac:spMkLst>
            <pc:docMk/>
            <pc:sldMk cId="426808136" sldId="339"/>
            <ac:spMk id="17" creationId="{9D4AA6BE-7988-417C-9227-112FC8799447}"/>
          </ac:spMkLst>
        </pc:spChg>
        <pc:spChg chg="add mod">
          <ac:chgData name="Hector" userId="5b50ca4c-1ae4-482b-bf46-9337bb0ff1e7" providerId="ADAL" clId="{051F5E13-CCE2-4126-BA3B-72DB0D9307D9}" dt="2021-04-22T21:34:54.716" v="1280" actId="14100"/>
          <ac:spMkLst>
            <pc:docMk/>
            <pc:sldMk cId="426808136" sldId="339"/>
            <ac:spMk id="18" creationId="{2D6624B5-1EC6-4F0B-9B14-6174039E598A}"/>
          </ac:spMkLst>
        </pc:spChg>
        <pc:graphicFrameChg chg="del mod modGraphic">
          <ac:chgData name="Hector" userId="5b50ca4c-1ae4-482b-bf46-9337bb0ff1e7" providerId="ADAL" clId="{051F5E13-CCE2-4126-BA3B-72DB0D9307D9}" dt="2021-04-22T21:25:10.066" v="1203" actId="478"/>
          <ac:graphicFrameMkLst>
            <pc:docMk/>
            <pc:sldMk cId="426808136" sldId="339"/>
            <ac:graphicFrameMk id="11" creationId="{2425AE83-2A52-4C42-86CF-49D7B2657C0D}"/>
          </ac:graphicFrameMkLst>
        </pc:graphicFrameChg>
        <pc:picChg chg="mod">
          <ac:chgData name="Hector" userId="5b50ca4c-1ae4-482b-bf46-9337bb0ff1e7" providerId="ADAL" clId="{051F5E13-CCE2-4126-BA3B-72DB0D9307D9}" dt="2021-04-22T21:32:48.186" v="1221" actId="1076"/>
          <ac:picMkLst>
            <pc:docMk/>
            <pc:sldMk cId="426808136" sldId="339"/>
            <ac:picMk id="7" creationId="{C1ED09B4-5320-41CC-82C2-DA21239C609A}"/>
          </ac:picMkLst>
        </pc:picChg>
        <pc:picChg chg="add del mod">
          <ac:chgData name="Hector" userId="5b50ca4c-1ae4-482b-bf46-9337bb0ff1e7" providerId="ADAL" clId="{051F5E13-CCE2-4126-BA3B-72DB0D9307D9}" dt="2021-04-22T11:45:14.231" v="573" actId="478"/>
          <ac:picMkLst>
            <pc:docMk/>
            <pc:sldMk cId="426808136" sldId="339"/>
            <ac:picMk id="8" creationId="{4C169650-CAA4-4D96-AF75-D854A41BE680}"/>
          </ac:picMkLst>
        </pc:picChg>
        <pc:picChg chg="add del mod">
          <ac:chgData name="Hector" userId="5b50ca4c-1ae4-482b-bf46-9337bb0ff1e7" providerId="ADAL" clId="{051F5E13-CCE2-4126-BA3B-72DB0D9307D9}" dt="2021-04-22T11:37:01.646" v="496" actId="478"/>
          <ac:picMkLst>
            <pc:docMk/>
            <pc:sldMk cId="426808136" sldId="339"/>
            <ac:picMk id="9" creationId="{0141AC74-5D47-41B8-AF09-9B0D8A96159D}"/>
          </ac:picMkLst>
        </pc:picChg>
        <pc:picChg chg="add del mod">
          <ac:chgData name="Hector" userId="5b50ca4c-1ae4-482b-bf46-9337bb0ff1e7" providerId="ADAL" clId="{051F5E13-CCE2-4126-BA3B-72DB0D9307D9}" dt="2021-04-22T11:36:51.938" v="494" actId="478"/>
          <ac:picMkLst>
            <pc:docMk/>
            <pc:sldMk cId="426808136" sldId="339"/>
            <ac:picMk id="10" creationId="{29FB9C9D-EAEB-40DD-A60A-72B5CB3D7060}"/>
          </ac:picMkLst>
        </pc:picChg>
        <pc:picChg chg="add del mod">
          <ac:chgData name="Hector" userId="5b50ca4c-1ae4-482b-bf46-9337bb0ff1e7" providerId="ADAL" clId="{051F5E13-CCE2-4126-BA3B-72DB0D9307D9}" dt="2021-04-22T11:43:57.072" v="565" actId="478"/>
          <ac:picMkLst>
            <pc:docMk/>
            <pc:sldMk cId="426808136" sldId="339"/>
            <ac:picMk id="12" creationId="{0141AC74-5D47-41B8-AF09-9B0D8A96159D}"/>
          </ac:picMkLst>
        </pc:picChg>
        <pc:picChg chg="add mod">
          <ac:chgData name="Hector" userId="5b50ca4c-1ae4-482b-bf46-9337bb0ff1e7" providerId="ADAL" clId="{051F5E13-CCE2-4126-BA3B-72DB0D9307D9}" dt="2021-04-22T21:32:52.955" v="1222" actId="1076"/>
          <ac:picMkLst>
            <pc:docMk/>
            <pc:sldMk cId="426808136" sldId="339"/>
            <ac:picMk id="13" creationId="{F85AB433-03E8-45B1-97E8-3EA0DB7C9640}"/>
          </ac:picMkLst>
        </pc:picChg>
        <pc:cxnChg chg="add mod">
          <ac:chgData name="Hector" userId="5b50ca4c-1ae4-482b-bf46-9337bb0ff1e7" providerId="ADAL" clId="{051F5E13-CCE2-4126-BA3B-72DB0D9307D9}" dt="2021-04-22T21:33:50.025" v="1232" actId="14100"/>
          <ac:cxnSpMkLst>
            <pc:docMk/>
            <pc:sldMk cId="426808136" sldId="339"/>
            <ac:cxnSpMk id="10" creationId="{4A218612-FD2C-41EB-A382-56FB25979483}"/>
          </ac:cxnSpMkLst>
        </pc:cxnChg>
        <pc:cxnChg chg="add mod">
          <ac:chgData name="Hector" userId="5b50ca4c-1ae4-482b-bf46-9337bb0ff1e7" providerId="ADAL" clId="{051F5E13-CCE2-4126-BA3B-72DB0D9307D9}" dt="2021-04-22T21:33:39.377" v="1230" actId="14100"/>
          <ac:cxnSpMkLst>
            <pc:docMk/>
            <pc:sldMk cId="426808136" sldId="339"/>
            <ac:cxnSpMk id="12" creationId="{72515C91-A2D4-43DC-B88A-8C1C4C6C6B79}"/>
          </ac:cxnSpMkLst>
        </pc:cxnChg>
      </pc:sldChg>
      <pc:sldChg chg="ord">
        <pc:chgData name="Hector" userId="5b50ca4c-1ae4-482b-bf46-9337bb0ff1e7" providerId="ADAL" clId="{051F5E13-CCE2-4126-BA3B-72DB0D9307D9}" dt="2021-04-22T10:38:37.925" v="234"/>
        <pc:sldMkLst>
          <pc:docMk/>
          <pc:sldMk cId="543348495" sldId="356"/>
        </pc:sldMkLst>
      </pc:sldChg>
      <pc:sldChg chg="addSp delSp modSp mod">
        <pc:chgData name="Hector" userId="5b50ca4c-1ae4-482b-bf46-9337bb0ff1e7" providerId="ADAL" clId="{051F5E13-CCE2-4126-BA3B-72DB0D9307D9}" dt="2021-04-23T04:56:43.478" v="1548" actId="27636"/>
        <pc:sldMkLst>
          <pc:docMk/>
          <pc:sldMk cId="740206399" sldId="412"/>
        </pc:sldMkLst>
        <pc:spChg chg="mod">
          <ac:chgData name="Hector" userId="5b50ca4c-1ae4-482b-bf46-9337bb0ff1e7" providerId="ADAL" clId="{051F5E13-CCE2-4126-BA3B-72DB0D9307D9}" dt="2021-04-23T04:56:43.478" v="1548" actId="27636"/>
          <ac:spMkLst>
            <pc:docMk/>
            <pc:sldMk cId="740206399" sldId="412"/>
            <ac:spMk id="3" creationId="{F766C78A-A54F-4C24-B4E5-BE5D0DC71BA5}"/>
          </ac:spMkLst>
        </pc:spChg>
        <pc:picChg chg="del">
          <ac:chgData name="Hector" userId="5b50ca4c-1ae4-482b-bf46-9337bb0ff1e7" providerId="ADAL" clId="{051F5E13-CCE2-4126-BA3B-72DB0D9307D9}" dt="2021-04-22T11:09:42.349" v="251" actId="478"/>
          <ac:picMkLst>
            <pc:docMk/>
            <pc:sldMk cId="740206399" sldId="412"/>
            <ac:picMk id="7" creationId="{4D963067-B56B-4119-9F3E-4D89CC95FA3A}"/>
          </ac:picMkLst>
        </pc:picChg>
        <pc:picChg chg="add del mod">
          <ac:chgData name="Hector" userId="5b50ca4c-1ae4-482b-bf46-9337bb0ff1e7" providerId="ADAL" clId="{051F5E13-CCE2-4126-BA3B-72DB0D9307D9}" dt="2021-04-22T11:07:14.545" v="247" actId="478"/>
          <ac:picMkLst>
            <pc:docMk/>
            <pc:sldMk cId="740206399" sldId="412"/>
            <ac:picMk id="1026" creationId="{1D9086C3-6E55-467E-AE95-348D8EE55495}"/>
          </ac:picMkLst>
        </pc:picChg>
        <pc:picChg chg="add mod">
          <ac:chgData name="Hector" userId="5b50ca4c-1ae4-482b-bf46-9337bb0ff1e7" providerId="ADAL" clId="{051F5E13-CCE2-4126-BA3B-72DB0D9307D9}" dt="2021-04-22T11:16:53.259" v="278" actId="14100"/>
          <ac:picMkLst>
            <pc:docMk/>
            <pc:sldMk cId="740206399" sldId="412"/>
            <ac:picMk id="1028" creationId="{7D0B66FC-4127-4C99-944F-FFF503209F5C}"/>
          </ac:picMkLst>
        </pc:picChg>
        <pc:picChg chg="add mod">
          <ac:chgData name="Hector" userId="5b50ca4c-1ae4-482b-bf46-9337bb0ff1e7" providerId="ADAL" clId="{051F5E13-CCE2-4126-BA3B-72DB0D9307D9}" dt="2021-04-22T11:16:58.810" v="281" actId="1076"/>
          <ac:picMkLst>
            <pc:docMk/>
            <pc:sldMk cId="740206399" sldId="412"/>
            <ac:picMk id="1030" creationId="{58A13BF7-7CED-4E0B-AA02-ED11B19247BA}"/>
          </ac:picMkLst>
        </pc:picChg>
      </pc:sldChg>
      <pc:sldChg chg="modSp mod">
        <pc:chgData name="Hector" userId="5b50ca4c-1ae4-482b-bf46-9337bb0ff1e7" providerId="ADAL" clId="{051F5E13-CCE2-4126-BA3B-72DB0D9307D9}" dt="2021-04-22T21:39:01.158" v="1283" actId="1076"/>
        <pc:sldMkLst>
          <pc:docMk/>
          <pc:sldMk cId="3567350545" sldId="413"/>
        </pc:sldMkLst>
        <pc:spChg chg="mod">
          <ac:chgData name="Hector" userId="5b50ca4c-1ae4-482b-bf46-9337bb0ff1e7" providerId="ADAL" clId="{051F5E13-CCE2-4126-BA3B-72DB0D9307D9}" dt="2021-04-22T21:39:01.158" v="1283" actId="1076"/>
          <ac:spMkLst>
            <pc:docMk/>
            <pc:sldMk cId="3567350545" sldId="413"/>
            <ac:spMk id="20" creationId="{8BBB9D10-E389-4745-88D7-6E8E682D88E6}"/>
          </ac:spMkLst>
        </pc:spChg>
      </pc:sldChg>
      <pc:sldChg chg="addSp delSp modSp new mod">
        <pc:chgData name="Hector" userId="5b50ca4c-1ae4-482b-bf46-9337bb0ff1e7" providerId="ADAL" clId="{051F5E13-CCE2-4126-BA3B-72DB0D9307D9}" dt="2021-04-22T10:37:08.437" v="230" actId="1076"/>
        <pc:sldMkLst>
          <pc:docMk/>
          <pc:sldMk cId="3973683787" sldId="803"/>
        </pc:sldMkLst>
        <pc:spChg chg="mod">
          <ac:chgData name="Hector" userId="5b50ca4c-1ae4-482b-bf46-9337bb0ff1e7" providerId="ADAL" clId="{051F5E13-CCE2-4126-BA3B-72DB0D9307D9}" dt="2021-04-22T10:31:43.418" v="207" actId="20577"/>
          <ac:spMkLst>
            <pc:docMk/>
            <pc:sldMk cId="3973683787" sldId="803"/>
            <ac:spMk id="2" creationId="{E9B30954-850E-4D5F-BFC7-6CD376026A8F}"/>
          </ac:spMkLst>
        </pc:spChg>
        <pc:spChg chg="mod">
          <ac:chgData name="Hector" userId="5b50ca4c-1ae4-482b-bf46-9337bb0ff1e7" providerId="ADAL" clId="{051F5E13-CCE2-4126-BA3B-72DB0D9307D9}" dt="2021-04-22T10:22:44.714" v="111" actId="5793"/>
          <ac:spMkLst>
            <pc:docMk/>
            <pc:sldMk cId="3973683787" sldId="803"/>
            <ac:spMk id="3" creationId="{D5CA4B91-C3C6-4142-B218-0716986FA635}"/>
          </ac:spMkLst>
        </pc:spChg>
        <pc:spChg chg="mod">
          <ac:chgData name="Hector" userId="5b50ca4c-1ae4-482b-bf46-9337bb0ff1e7" providerId="ADAL" clId="{051F5E13-CCE2-4126-BA3B-72DB0D9307D9}" dt="2021-04-22T10:24:32.755" v="119" actId="5793"/>
          <ac:spMkLst>
            <pc:docMk/>
            <pc:sldMk cId="3973683787" sldId="803"/>
            <ac:spMk id="4" creationId="{2292C5C4-01FF-492E-844A-DB6F7027921F}"/>
          </ac:spMkLst>
        </pc:spChg>
        <pc:spChg chg="add mod">
          <ac:chgData name="Hector" userId="5b50ca4c-1ae4-482b-bf46-9337bb0ff1e7" providerId="ADAL" clId="{051F5E13-CCE2-4126-BA3B-72DB0D9307D9}" dt="2021-04-22T10:36:19.126" v="223" actId="1076"/>
          <ac:spMkLst>
            <pc:docMk/>
            <pc:sldMk cId="3973683787" sldId="803"/>
            <ac:spMk id="18" creationId="{8F666D76-DCCD-4846-BEFC-BA55D030B38F}"/>
          </ac:spMkLst>
        </pc:spChg>
        <pc:spChg chg="add mod">
          <ac:chgData name="Hector" userId="5b50ca4c-1ae4-482b-bf46-9337bb0ff1e7" providerId="ADAL" clId="{051F5E13-CCE2-4126-BA3B-72DB0D9307D9}" dt="2021-04-22T10:36:28.651" v="225" actId="1076"/>
          <ac:spMkLst>
            <pc:docMk/>
            <pc:sldMk cId="3973683787" sldId="803"/>
            <ac:spMk id="19" creationId="{975DC005-37EA-4934-AA87-F9F14ACD89B7}"/>
          </ac:spMkLst>
        </pc:spChg>
        <pc:spChg chg="add mod">
          <ac:chgData name="Hector" userId="5b50ca4c-1ae4-482b-bf46-9337bb0ff1e7" providerId="ADAL" clId="{051F5E13-CCE2-4126-BA3B-72DB0D9307D9}" dt="2021-04-22T10:37:08.437" v="230" actId="1076"/>
          <ac:spMkLst>
            <pc:docMk/>
            <pc:sldMk cId="3973683787" sldId="803"/>
            <ac:spMk id="20" creationId="{7B8D3639-50DF-4CD0-B312-1E7D0EF07173}"/>
          </ac:spMkLst>
        </pc:spChg>
        <pc:graphicFrameChg chg="add mod modGraphic">
          <ac:chgData name="Hector" userId="5b50ca4c-1ae4-482b-bf46-9337bb0ff1e7" providerId="ADAL" clId="{051F5E13-CCE2-4126-BA3B-72DB0D9307D9}" dt="2021-04-22T10:31:59.432" v="208" actId="1076"/>
          <ac:graphicFrameMkLst>
            <pc:docMk/>
            <pc:sldMk cId="3973683787" sldId="803"/>
            <ac:graphicFrameMk id="9" creationId="{D4175CCA-E428-4F63-96C5-9CD5C5BA156C}"/>
          </ac:graphicFrameMkLst>
        </pc:graphicFrameChg>
        <pc:graphicFrameChg chg="add del mod modGraphic">
          <ac:chgData name="Hector" userId="5b50ca4c-1ae4-482b-bf46-9337bb0ff1e7" providerId="ADAL" clId="{051F5E13-CCE2-4126-BA3B-72DB0D9307D9}" dt="2021-04-22T10:27:55.854" v="149" actId="478"/>
          <ac:graphicFrameMkLst>
            <pc:docMk/>
            <pc:sldMk cId="3973683787" sldId="803"/>
            <ac:graphicFrameMk id="12" creationId="{28F878E5-9A8A-4F8B-8614-91C9312EBDEC}"/>
          </ac:graphicFrameMkLst>
        </pc:graphicFrameChg>
        <pc:graphicFrameChg chg="add del mod modGraphic">
          <ac:chgData name="Hector" userId="5b50ca4c-1ae4-482b-bf46-9337bb0ff1e7" providerId="ADAL" clId="{051F5E13-CCE2-4126-BA3B-72DB0D9307D9}" dt="2021-04-22T10:30:53.709" v="187" actId="478"/>
          <ac:graphicFrameMkLst>
            <pc:docMk/>
            <pc:sldMk cId="3973683787" sldId="803"/>
            <ac:graphicFrameMk id="13" creationId="{65053682-F7C6-4FD6-9A3E-27A321D63C53}"/>
          </ac:graphicFrameMkLst>
        </pc:graphicFrameChg>
        <pc:graphicFrameChg chg="add mod modGraphic">
          <ac:chgData name="Hector" userId="5b50ca4c-1ae4-482b-bf46-9337bb0ff1e7" providerId="ADAL" clId="{051F5E13-CCE2-4126-BA3B-72DB0D9307D9}" dt="2021-04-22T10:32:15.360" v="209" actId="1076"/>
          <ac:graphicFrameMkLst>
            <pc:docMk/>
            <pc:sldMk cId="3973683787" sldId="803"/>
            <ac:graphicFrameMk id="14" creationId="{66588E7F-C5B0-4EC5-BCD3-9889EA2EC081}"/>
          </ac:graphicFrameMkLst>
        </pc:graphicFrameChg>
        <pc:picChg chg="add mod">
          <ac:chgData name="Hector" userId="5b50ca4c-1ae4-482b-bf46-9337bb0ff1e7" providerId="ADAL" clId="{051F5E13-CCE2-4126-BA3B-72DB0D9307D9}" dt="2021-04-22T10:22:59.091" v="113" actId="1076"/>
          <ac:picMkLst>
            <pc:docMk/>
            <pc:sldMk cId="3973683787" sldId="803"/>
            <ac:picMk id="8" creationId="{0B23E49B-7A3F-4B32-9DEC-DC63AA07BC57}"/>
          </ac:picMkLst>
        </pc:picChg>
        <pc:picChg chg="add mod">
          <ac:chgData name="Hector" userId="5b50ca4c-1ae4-482b-bf46-9337bb0ff1e7" providerId="ADAL" clId="{051F5E13-CCE2-4126-BA3B-72DB0D9307D9}" dt="2021-04-22T10:25:14.235" v="127" actId="1076"/>
          <ac:picMkLst>
            <pc:docMk/>
            <pc:sldMk cId="3973683787" sldId="803"/>
            <ac:picMk id="10" creationId="{5BF0B17E-CE5E-47F3-814C-215136EFEB6F}"/>
          </ac:picMkLst>
        </pc:picChg>
        <pc:picChg chg="add mod">
          <ac:chgData name="Hector" userId="5b50ca4c-1ae4-482b-bf46-9337bb0ff1e7" providerId="ADAL" clId="{051F5E13-CCE2-4126-BA3B-72DB0D9307D9}" dt="2021-04-22T10:25:53.792" v="132" actId="1076"/>
          <ac:picMkLst>
            <pc:docMk/>
            <pc:sldMk cId="3973683787" sldId="803"/>
            <ac:picMk id="11" creationId="{F265CE7C-3888-49D4-82BC-50F67E476C61}"/>
          </ac:picMkLst>
        </pc:picChg>
        <pc:cxnChg chg="add mod">
          <ac:chgData name="Hector" userId="5b50ca4c-1ae4-482b-bf46-9337bb0ff1e7" providerId="ADAL" clId="{051F5E13-CCE2-4126-BA3B-72DB0D9307D9}" dt="2021-04-22T10:35:28.618" v="216" actId="1076"/>
          <ac:cxnSpMkLst>
            <pc:docMk/>
            <pc:sldMk cId="3973683787" sldId="803"/>
            <ac:cxnSpMk id="15" creationId="{241EA489-7F93-456B-AA1B-CF945BC2526F}"/>
          </ac:cxnSpMkLst>
        </pc:cxnChg>
        <pc:cxnChg chg="add mod">
          <ac:chgData name="Hector" userId="5b50ca4c-1ae4-482b-bf46-9337bb0ff1e7" providerId="ADAL" clId="{051F5E13-CCE2-4126-BA3B-72DB0D9307D9}" dt="2021-04-22T10:35:51.396" v="220" actId="1076"/>
          <ac:cxnSpMkLst>
            <pc:docMk/>
            <pc:sldMk cId="3973683787" sldId="803"/>
            <ac:cxnSpMk id="16" creationId="{75087855-6399-4E7A-8C9C-D6123B6D593D}"/>
          </ac:cxnSpMkLst>
        </pc:cxnChg>
        <pc:cxnChg chg="add mod">
          <ac:chgData name="Hector" userId="5b50ca4c-1ae4-482b-bf46-9337bb0ff1e7" providerId="ADAL" clId="{051F5E13-CCE2-4126-BA3B-72DB0D9307D9}" dt="2021-04-22T10:35:55.960" v="221" actId="1076"/>
          <ac:cxnSpMkLst>
            <pc:docMk/>
            <pc:sldMk cId="3973683787" sldId="803"/>
            <ac:cxnSpMk id="17" creationId="{C15D25A9-C51E-4C66-9907-CF4D0C6BC24A}"/>
          </ac:cxnSpMkLst>
        </pc:cxnChg>
      </pc:sldChg>
      <pc:sldChg chg="add ord">
        <pc:chgData name="Hector" userId="5b50ca4c-1ae4-482b-bf46-9337bb0ff1e7" providerId="ADAL" clId="{051F5E13-CCE2-4126-BA3B-72DB0D9307D9}" dt="2021-04-22T11:07:43.711" v="250"/>
        <pc:sldMkLst>
          <pc:docMk/>
          <pc:sldMk cId="2323499470" sldId="804"/>
        </pc:sldMkLst>
      </pc:sldChg>
      <pc:sldChg chg="addSp delSp modSp new del mod">
        <pc:chgData name="Hector" userId="5b50ca4c-1ae4-482b-bf46-9337bb0ff1e7" providerId="ADAL" clId="{051F5E13-CCE2-4126-BA3B-72DB0D9307D9}" dt="2021-04-22T11:55:54.858" v="693" actId="47"/>
        <pc:sldMkLst>
          <pc:docMk/>
          <pc:sldMk cId="1855678978" sldId="805"/>
        </pc:sldMkLst>
        <pc:spChg chg="mod">
          <ac:chgData name="Hector" userId="5b50ca4c-1ae4-482b-bf46-9337bb0ff1e7" providerId="ADAL" clId="{051F5E13-CCE2-4126-BA3B-72DB0D9307D9}" dt="2021-04-22T11:42:34.509" v="563" actId="20577"/>
          <ac:spMkLst>
            <pc:docMk/>
            <pc:sldMk cId="1855678978" sldId="805"/>
            <ac:spMk id="2" creationId="{2E83F35A-35C0-4EBF-B80A-C8414C3500E6}"/>
          </ac:spMkLst>
        </pc:spChg>
        <pc:spChg chg="del">
          <ac:chgData name="Hector" userId="5b50ca4c-1ae4-482b-bf46-9337bb0ff1e7" providerId="ADAL" clId="{051F5E13-CCE2-4126-BA3B-72DB0D9307D9}" dt="2021-04-22T11:49:09.597" v="594"/>
          <ac:spMkLst>
            <pc:docMk/>
            <pc:sldMk cId="1855678978" sldId="805"/>
            <ac:spMk id="3" creationId="{EAB2E978-6EF2-4863-95F4-35603EDCD468}"/>
          </ac:spMkLst>
        </pc:spChg>
        <pc:picChg chg="add mod">
          <ac:chgData name="Hector" userId="5b50ca4c-1ae4-482b-bf46-9337bb0ff1e7" providerId="ADAL" clId="{051F5E13-CCE2-4126-BA3B-72DB0D9307D9}" dt="2021-04-22T11:52:07.051" v="604" actId="1076"/>
          <ac:picMkLst>
            <pc:docMk/>
            <pc:sldMk cId="1855678978" sldId="805"/>
            <ac:picMk id="8" creationId="{D919A026-6B96-47FD-BE39-AFD662962CF0}"/>
          </ac:picMkLst>
        </pc:picChg>
        <pc:picChg chg="add mod">
          <ac:chgData name="Hector" userId="5b50ca4c-1ae4-482b-bf46-9337bb0ff1e7" providerId="ADAL" clId="{051F5E13-CCE2-4126-BA3B-72DB0D9307D9}" dt="2021-04-22T11:52:09.813" v="605" actId="14100"/>
          <ac:picMkLst>
            <pc:docMk/>
            <pc:sldMk cId="1855678978" sldId="805"/>
            <ac:picMk id="10" creationId="{8F260250-A169-4319-A967-C9F65DEB7BE9}"/>
          </ac:picMkLst>
        </pc:picChg>
        <pc:picChg chg="add mod">
          <ac:chgData name="Hector" userId="5b50ca4c-1ae4-482b-bf46-9337bb0ff1e7" providerId="ADAL" clId="{051F5E13-CCE2-4126-BA3B-72DB0D9307D9}" dt="2021-04-22T11:53:26.366" v="611" actId="14100"/>
          <ac:picMkLst>
            <pc:docMk/>
            <pc:sldMk cId="1855678978" sldId="805"/>
            <ac:picMk id="12" creationId="{553278B1-A9BE-45D8-A089-6EBC4F18D936}"/>
          </ac:picMkLst>
        </pc:picChg>
      </pc:sldChg>
      <pc:sldChg chg="addSp delSp modSp new mod ord">
        <pc:chgData name="Hector" userId="5b50ca4c-1ae4-482b-bf46-9337bb0ff1e7" providerId="ADAL" clId="{051F5E13-CCE2-4126-BA3B-72DB0D9307D9}" dt="2021-04-23T03:30:58.235" v="1546"/>
        <pc:sldMkLst>
          <pc:docMk/>
          <pc:sldMk cId="3154910592" sldId="806"/>
        </pc:sldMkLst>
        <pc:spChg chg="mod">
          <ac:chgData name="Hector" userId="5b50ca4c-1ae4-482b-bf46-9337bb0ff1e7" providerId="ADAL" clId="{051F5E13-CCE2-4126-BA3B-72DB0D9307D9}" dt="2021-04-22T11:53:47.600" v="648" actId="20577"/>
          <ac:spMkLst>
            <pc:docMk/>
            <pc:sldMk cId="3154910592" sldId="806"/>
            <ac:spMk id="2" creationId="{248A1B09-70E1-446C-9CE6-FDFFA2751073}"/>
          </ac:spMkLst>
        </pc:spChg>
        <pc:spChg chg="mod">
          <ac:chgData name="Hector" userId="5b50ca4c-1ae4-482b-bf46-9337bb0ff1e7" providerId="ADAL" clId="{051F5E13-CCE2-4126-BA3B-72DB0D9307D9}" dt="2021-04-22T11:54:13.993" v="670" actId="5793"/>
          <ac:spMkLst>
            <pc:docMk/>
            <pc:sldMk cId="3154910592" sldId="806"/>
            <ac:spMk id="3" creationId="{F08FED2C-157B-448D-8DFD-C693E37A7D26}"/>
          </ac:spMkLst>
        </pc:spChg>
        <pc:spChg chg="mod">
          <ac:chgData name="Hector" userId="5b50ca4c-1ae4-482b-bf46-9337bb0ff1e7" providerId="ADAL" clId="{051F5E13-CCE2-4126-BA3B-72DB0D9307D9}" dt="2021-04-23T02:12:25.557" v="1539" actId="5793"/>
          <ac:spMkLst>
            <pc:docMk/>
            <pc:sldMk cId="3154910592" sldId="806"/>
            <ac:spMk id="4" creationId="{4EF4BCFA-D9DD-438B-A31C-6969D5545F08}"/>
          </ac:spMkLst>
        </pc:spChg>
        <pc:picChg chg="add mod">
          <ac:chgData name="Hector" userId="5b50ca4c-1ae4-482b-bf46-9337bb0ff1e7" providerId="ADAL" clId="{051F5E13-CCE2-4126-BA3B-72DB0D9307D9}" dt="2021-04-22T11:55:22.054" v="685" actId="14100"/>
          <ac:picMkLst>
            <pc:docMk/>
            <pc:sldMk cId="3154910592" sldId="806"/>
            <ac:picMk id="8" creationId="{4A90DC14-DF9B-452C-8758-E89A50DBA52F}"/>
          </ac:picMkLst>
        </pc:picChg>
        <pc:picChg chg="add del mod">
          <ac:chgData name="Hector" userId="5b50ca4c-1ae4-482b-bf46-9337bb0ff1e7" providerId="ADAL" clId="{051F5E13-CCE2-4126-BA3B-72DB0D9307D9}" dt="2021-04-23T02:12:14.839" v="1533" actId="478"/>
          <ac:picMkLst>
            <pc:docMk/>
            <pc:sldMk cId="3154910592" sldId="806"/>
            <ac:picMk id="9" creationId="{6E1A0899-3C00-43B4-A07C-9CD4D00824DD}"/>
          </ac:picMkLst>
        </pc:picChg>
        <pc:picChg chg="add del mod">
          <ac:chgData name="Hector" userId="5b50ca4c-1ae4-482b-bf46-9337bb0ff1e7" providerId="ADAL" clId="{051F5E13-CCE2-4126-BA3B-72DB0D9307D9}" dt="2021-04-23T02:12:17.698" v="1534" actId="478"/>
          <ac:picMkLst>
            <pc:docMk/>
            <pc:sldMk cId="3154910592" sldId="806"/>
            <ac:picMk id="10" creationId="{9A740B08-0F37-4513-8347-A533883D0EC8}"/>
          </ac:picMkLst>
        </pc:picChg>
        <pc:picChg chg="add mod">
          <ac:chgData name="Hector" userId="5b50ca4c-1ae4-482b-bf46-9337bb0ff1e7" providerId="ADAL" clId="{051F5E13-CCE2-4126-BA3B-72DB0D9307D9}" dt="2021-04-23T02:12:41.287" v="1544" actId="1076"/>
          <ac:picMkLst>
            <pc:docMk/>
            <pc:sldMk cId="3154910592" sldId="806"/>
            <ac:picMk id="12" creationId="{FD79A866-19F2-45ED-AFEC-4A1A9B685416}"/>
          </ac:picMkLst>
        </pc:picChg>
      </pc:sldChg>
    </pc:docChg>
  </pc:docChgLst>
  <pc:docChgLst>
    <pc:chgData name="Cho, Patrick" userId="S::pcho4@calstatela.edu::5e971f25-6012-41b7-834e-cd373e446e3b" providerId="AD" clId="Web-{79D088C2-83B6-8991-73FB-B06FAF1847BC}"/>
    <pc:docChg chg="addSld delSld modSld sldOrd addMainMaster delMainMaster modMainMaster">
      <pc:chgData name="Cho, Patrick" userId="S::pcho4@calstatela.edu::5e971f25-6012-41b7-834e-cd373e446e3b" providerId="AD" clId="Web-{79D088C2-83B6-8991-73FB-B06FAF1847BC}" dt="2020-12-03T05:10:32.778" v="1087"/>
      <pc:docMkLst>
        <pc:docMk/>
      </pc:docMkLst>
      <pc:sldChg chg="addSp delSp modSp">
        <pc:chgData name="Cho, Patrick" userId="S::pcho4@calstatela.edu::5e971f25-6012-41b7-834e-cd373e446e3b" providerId="AD" clId="Web-{79D088C2-83B6-8991-73FB-B06FAF1847BC}" dt="2020-12-03T05:08:20.478" v="1064" actId="1076"/>
        <pc:sldMkLst>
          <pc:docMk/>
          <pc:sldMk cId="2624599248" sldId="257"/>
        </pc:sldMkLst>
        <pc:spChg chg="mod">
          <ac:chgData name="Cho, Patrick" userId="S::pcho4@calstatela.edu::5e971f25-6012-41b7-834e-cd373e446e3b" providerId="AD" clId="Web-{79D088C2-83B6-8991-73FB-B06FAF1847BC}" dt="2020-12-03T04:46:18.471" v="9" actId="20577"/>
          <ac:spMkLst>
            <pc:docMk/>
            <pc:sldMk cId="2624599248" sldId="257"/>
            <ac:spMk id="2" creationId="{67E6EFBE-BB0D-4D74-AB64-BBBEDE35AD80}"/>
          </ac:spMkLst>
        </pc:spChg>
        <pc:spChg chg="del">
          <ac:chgData name="Cho, Patrick" userId="S::pcho4@calstatela.edu::5e971f25-6012-41b7-834e-cd373e446e3b" providerId="AD" clId="Web-{79D088C2-83B6-8991-73FB-B06FAF1847BC}" dt="2020-12-03T04:46:34.440" v="12"/>
          <ac:spMkLst>
            <pc:docMk/>
            <pc:sldMk cId="2624599248" sldId="257"/>
            <ac:spMk id="3" creationId="{E56C2523-E445-4E44-8EAD-3A6AB01B8606}"/>
          </ac:spMkLst>
        </pc:spChg>
        <pc:spChg chg="add del mod">
          <ac:chgData name="Cho, Patrick" userId="S::pcho4@calstatela.edu::5e971f25-6012-41b7-834e-cd373e446e3b" providerId="AD" clId="Web-{79D088C2-83B6-8991-73FB-B06FAF1847BC}" dt="2020-12-03T04:47:04.675" v="22"/>
          <ac:spMkLst>
            <pc:docMk/>
            <pc:sldMk cId="2624599248" sldId="257"/>
            <ac:spMk id="15" creationId="{10A7A839-057A-4C83-AFDD-4B9F06A0B4A5}"/>
          </ac:spMkLst>
        </pc:spChg>
        <pc:graphicFrameChg chg="add del mod ord modGraphic">
          <ac:chgData name="Cho, Patrick" userId="S::pcho4@calstatela.edu::5e971f25-6012-41b7-834e-cd373e446e3b" providerId="AD" clId="Web-{79D088C2-83B6-8991-73FB-B06FAF1847BC}" dt="2020-12-03T04:46:58.347" v="19"/>
          <ac:graphicFrameMkLst>
            <pc:docMk/>
            <pc:sldMk cId="2624599248" sldId="257"/>
            <ac:graphicFrameMk id="7" creationId="{42126625-51E0-4DB5-B5A2-D23AD284A289}"/>
          </ac:graphicFrameMkLst>
        </pc:graphicFrameChg>
        <pc:graphicFrameChg chg="add del mod">
          <ac:chgData name="Cho, Patrick" userId="S::pcho4@calstatela.edu::5e971f25-6012-41b7-834e-cd373e446e3b" providerId="AD" clId="Web-{79D088C2-83B6-8991-73FB-B06FAF1847BC}" dt="2020-12-03T04:46:43.691" v="14"/>
          <ac:graphicFrameMkLst>
            <pc:docMk/>
            <pc:sldMk cId="2624599248" sldId="257"/>
            <ac:graphicFrameMk id="9" creationId="{07E6C596-C890-4F66-B3D3-72FCC9E052B5}"/>
          </ac:graphicFrameMkLst>
        </pc:graphicFrameChg>
        <pc:graphicFrameChg chg="add del mod">
          <ac:chgData name="Cho, Patrick" userId="S::pcho4@calstatela.edu::5e971f25-6012-41b7-834e-cd373e446e3b" providerId="AD" clId="Web-{79D088C2-83B6-8991-73FB-B06FAF1847BC}" dt="2020-12-03T04:46:48.972" v="16"/>
          <ac:graphicFrameMkLst>
            <pc:docMk/>
            <pc:sldMk cId="2624599248" sldId="257"/>
            <ac:graphicFrameMk id="11" creationId="{DB1D55CF-8F8D-425B-A581-7B774CBC0BEF}"/>
          </ac:graphicFrameMkLst>
        </pc:graphicFrameChg>
        <pc:graphicFrameChg chg="add del mod">
          <ac:chgData name="Cho, Patrick" userId="S::pcho4@calstatela.edu::5e971f25-6012-41b7-834e-cd373e446e3b" providerId="AD" clId="Web-{79D088C2-83B6-8991-73FB-B06FAF1847BC}" dt="2020-12-03T04:46:56.503" v="18"/>
          <ac:graphicFrameMkLst>
            <pc:docMk/>
            <pc:sldMk cId="2624599248" sldId="257"/>
            <ac:graphicFrameMk id="13" creationId="{A3806E13-9FC3-4B60-B374-52FE2ED8582A}"/>
          </ac:graphicFrameMkLst>
        </pc:graphicFrameChg>
        <pc:graphicFrameChg chg="add del mod ord modGraphic">
          <ac:chgData name="Cho, Patrick" userId="S::pcho4@calstatela.edu::5e971f25-6012-41b7-834e-cd373e446e3b" providerId="AD" clId="Web-{79D088C2-83B6-8991-73FB-B06FAF1847BC}" dt="2020-12-03T04:47:01.175" v="21"/>
          <ac:graphicFrameMkLst>
            <pc:docMk/>
            <pc:sldMk cId="2624599248" sldId="257"/>
            <ac:graphicFrameMk id="17" creationId="{D3BE223B-7630-4798-92E6-82459600B75E}"/>
          </ac:graphicFrameMkLst>
        </pc:graphicFrameChg>
        <pc:graphicFrameChg chg="add mod ord modGraphic">
          <ac:chgData name="Cho, Patrick" userId="S::pcho4@calstatela.edu::5e971f25-6012-41b7-834e-cd373e446e3b" providerId="AD" clId="Web-{79D088C2-83B6-8991-73FB-B06FAF1847BC}" dt="2020-12-03T05:08:20.478" v="1064" actId="1076"/>
          <ac:graphicFrameMkLst>
            <pc:docMk/>
            <pc:sldMk cId="2624599248" sldId="257"/>
            <ac:graphicFrameMk id="19" creationId="{9C97DDBE-9483-4085-806A-568CFBDA3F3C}"/>
          </ac:graphicFrameMkLst>
        </pc:graphicFrameChg>
      </pc:sldChg>
      <pc:sldChg chg="addSp delSp modSp add replId">
        <pc:chgData name="Cho, Patrick" userId="S::pcho4@calstatela.edu::5e971f25-6012-41b7-834e-cd373e446e3b" providerId="AD" clId="Web-{79D088C2-83B6-8991-73FB-B06FAF1847BC}" dt="2020-12-03T05:08:14.431" v="1063" actId="1076"/>
        <pc:sldMkLst>
          <pc:docMk/>
          <pc:sldMk cId="2569665792" sldId="258"/>
        </pc:sldMkLst>
        <pc:spChg chg="mod">
          <ac:chgData name="Cho, Patrick" userId="S::pcho4@calstatela.edu::5e971f25-6012-41b7-834e-cd373e446e3b" providerId="AD" clId="Web-{79D088C2-83B6-8991-73FB-B06FAF1847BC}" dt="2020-12-03T04:48:14.615" v="105" actId="20577"/>
          <ac:spMkLst>
            <pc:docMk/>
            <pc:sldMk cId="2569665792" sldId="258"/>
            <ac:spMk id="2" creationId="{67E6EFBE-BB0D-4D74-AB64-BBBEDE35AD80}"/>
          </ac:spMkLst>
        </pc:spChg>
        <pc:spChg chg="del">
          <ac:chgData name="Cho, Patrick" userId="S::pcho4@calstatela.edu::5e971f25-6012-41b7-834e-cd373e446e3b" providerId="AD" clId="Web-{79D088C2-83B6-8991-73FB-B06FAF1847BC}" dt="2020-12-03T04:47:54.364" v="93"/>
          <ac:spMkLst>
            <pc:docMk/>
            <pc:sldMk cId="2569665792" sldId="258"/>
            <ac:spMk id="3" creationId="{E56C2523-E445-4E44-8EAD-3A6AB01B8606}"/>
          </ac:spMkLst>
        </pc:spChg>
        <pc:graphicFrameChg chg="add mod ord modGraphic">
          <ac:chgData name="Cho, Patrick" userId="S::pcho4@calstatela.edu::5e971f25-6012-41b7-834e-cd373e446e3b" providerId="AD" clId="Web-{79D088C2-83B6-8991-73FB-B06FAF1847BC}" dt="2020-12-03T05:08:14.431" v="1063" actId="1076"/>
          <ac:graphicFrameMkLst>
            <pc:docMk/>
            <pc:sldMk cId="2569665792" sldId="258"/>
            <ac:graphicFrameMk id="8" creationId="{DBBF35FA-5140-4DED-B592-0FEE9F623805}"/>
          </ac:graphicFrameMkLst>
        </pc:graphicFrameChg>
      </pc:sldChg>
      <pc:sldChg chg="addSp delSp modSp add replId">
        <pc:chgData name="Cho, Patrick" userId="S::pcho4@calstatela.edu::5e971f25-6012-41b7-834e-cd373e446e3b" providerId="AD" clId="Web-{79D088C2-83B6-8991-73FB-B06FAF1847BC}" dt="2020-12-03T05:08:41.197" v="1065" actId="1076"/>
        <pc:sldMkLst>
          <pc:docMk/>
          <pc:sldMk cId="4016592358" sldId="259"/>
        </pc:sldMkLst>
        <pc:spChg chg="mod">
          <ac:chgData name="Cho, Patrick" userId="S::pcho4@calstatela.edu::5e971f25-6012-41b7-834e-cd373e446e3b" providerId="AD" clId="Web-{79D088C2-83B6-8991-73FB-B06FAF1847BC}" dt="2020-12-03T04:48:10.755" v="103" actId="20577"/>
          <ac:spMkLst>
            <pc:docMk/>
            <pc:sldMk cId="4016592358" sldId="259"/>
            <ac:spMk id="2" creationId="{67E6EFBE-BB0D-4D74-AB64-BBBEDE35AD80}"/>
          </ac:spMkLst>
        </pc:spChg>
        <pc:spChg chg="del">
          <ac:chgData name="Cho, Patrick" userId="S::pcho4@calstatela.edu::5e971f25-6012-41b7-834e-cd373e446e3b" providerId="AD" clId="Web-{79D088C2-83B6-8991-73FB-B06FAF1847BC}" dt="2020-12-03T04:48:19.990" v="107"/>
          <ac:spMkLst>
            <pc:docMk/>
            <pc:sldMk cId="4016592358" sldId="259"/>
            <ac:spMk id="3" creationId="{E56C2523-E445-4E44-8EAD-3A6AB01B8606}"/>
          </ac:spMkLst>
        </pc:spChg>
        <pc:graphicFrameChg chg="add mod ord modGraphic">
          <ac:chgData name="Cho, Patrick" userId="S::pcho4@calstatela.edu::5e971f25-6012-41b7-834e-cd373e446e3b" providerId="AD" clId="Web-{79D088C2-83B6-8991-73FB-B06FAF1847BC}" dt="2020-12-03T05:08:41.197" v="1065" actId="1076"/>
          <ac:graphicFrameMkLst>
            <pc:docMk/>
            <pc:sldMk cId="4016592358" sldId="259"/>
            <ac:graphicFrameMk id="8" creationId="{D6F01BC3-F517-4CE4-AEC5-D50C02775D22}"/>
          </ac:graphicFrameMkLst>
        </pc:graphicFrameChg>
      </pc:sldChg>
      <pc:sldChg chg="modSp add ord replId">
        <pc:chgData name="Cho, Patrick" userId="S::pcho4@calstatela.edu::5e971f25-6012-41b7-834e-cd373e446e3b" providerId="AD" clId="Web-{79D088C2-83B6-8991-73FB-B06FAF1847BC}" dt="2020-12-03T05:04:06.034" v="1016" actId="20577"/>
        <pc:sldMkLst>
          <pc:docMk/>
          <pc:sldMk cId="1606900000" sldId="260"/>
        </pc:sldMkLst>
        <pc:spChg chg="mod">
          <ac:chgData name="Cho, Patrick" userId="S::pcho4@calstatela.edu::5e971f25-6012-41b7-834e-cd373e446e3b" providerId="AD" clId="Web-{79D088C2-83B6-8991-73FB-B06FAF1847BC}" dt="2020-12-03T05:00:52.528" v="474" actId="20577"/>
          <ac:spMkLst>
            <pc:docMk/>
            <pc:sldMk cId="1606900000" sldId="260"/>
            <ac:spMk id="2" creationId="{67E6EFBE-BB0D-4D74-AB64-BBBEDE35AD80}"/>
          </ac:spMkLst>
        </pc:spChg>
        <pc:spChg chg="mod">
          <ac:chgData name="Cho, Patrick" userId="S::pcho4@calstatela.edu::5e971f25-6012-41b7-834e-cd373e446e3b" providerId="AD" clId="Web-{79D088C2-83B6-8991-73FB-B06FAF1847BC}" dt="2020-12-03T05:04:06.034" v="1016" actId="20577"/>
          <ac:spMkLst>
            <pc:docMk/>
            <pc:sldMk cId="1606900000" sldId="260"/>
            <ac:spMk id="3" creationId="{E56C2523-E445-4E44-8EAD-3A6AB01B8606}"/>
          </ac:spMkLst>
        </pc:spChg>
      </pc:sldChg>
      <pc:sldChg chg="addSp delSp modSp add ord replId">
        <pc:chgData name="Cho, Patrick" userId="S::pcho4@calstatela.edu::5e971f25-6012-41b7-834e-cd373e446e3b" providerId="AD" clId="Web-{79D088C2-83B6-8991-73FB-B06FAF1847BC}" dt="2020-12-03T05:09:02.713" v="1068"/>
        <pc:sldMkLst>
          <pc:docMk/>
          <pc:sldMk cId="1708959464" sldId="261"/>
        </pc:sldMkLst>
        <pc:spChg chg="mod">
          <ac:chgData name="Cho, Patrick" userId="S::pcho4@calstatela.edu::5e971f25-6012-41b7-834e-cd373e446e3b" providerId="AD" clId="Web-{79D088C2-83B6-8991-73FB-B06FAF1847BC}" dt="2020-12-03T04:50:29.119" v="128" actId="20577"/>
          <ac:spMkLst>
            <pc:docMk/>
            <pc:sldMk cId="1708959464" sldId="261"/>
            <ac:spMk id="2" creationId="{67E6EFBE-BB0D-4D74-AB64-BBBEDE35AD80}"/>
          </ac:spMkLst>
        </pc:spChg>
        <pc:spChg chg="del">
          <ac:chgData name="Cho, Patrick" userId="S::pcho4@calstatela.edu::5e971f25-6012-41b7-834e-cd373e446e3b" providerId="AD" clId="Web-{79D088C2-83B6-8991-73FB-B06FAF1847BC}" dt="2020-12-03T04:49:42.867" v="120"/>
          <ac:spMkLst>
            <pc:docMk/>
            <pc:sldMk cId="1708959464" sldId="261"/>
            <ac:spMk id="3" creationId="{E56C2523-E445-4E44-8EAD-3A6AB01B8606}"/>
          </ac:spMkLst>
        </pc:spChg>
        <pc:graphicFrameChg chg="add mod ord modGraphic">
          <ac:chgData name="Cho, Patrick" userId="S::pcho4@calstatela.edu::5e971f25-6012-41b7-834e-cd373e446e3b" providerId="AD" clId="Web-{79D088C2-83B6-8991-73FB-B06FAF1847BC}" dt="2020-12-03T05:09:02.713" v="1068"/>
          <ac:graphicFrameMkLst>
            <pc:docMk/>
            <pc:sldMk cId="1708959464" sldId="261"/>
            <ac:graphicFrameMk id="8" creationId="{B9388907-9971-442B-9B28-CBE786361A48}"/>
          </ac:graphicFrameMkLst>
        </pc:graphicFrameChg>
        <pc:picChg chg="add del mod">
          <ac:chgData name="Cho, Patrick" userId="S::pcho4@calstatela.edu::5e971f25-6012-41b7-834e-cd373e446e3b" providerId="AD" clId="Web-{79D088C2-83B6-8991-73FB-B06FAF1847BC}" dt="2020-12-03T04:50:47.291" v="136"/>
          <ac:picMkLst>
            <pc:docMk/>
            <pc:sldMk cId="1708959464" sldId="261"/>
            <ac:picMk id="9" creationId="{D1550EDE-4139-43E6-A0A7-581A96C86095}"/>
          </ac:picMkLst>
        </pc:picChg>
      </pc:sldChg>
      <pc:sldChg chg="addSp delSp modSp add ord replId">
        <pc:chgData name="Cho, Patrick" userId="S::pcho4@calstatela.edu::5e971f25-6012-41b7-834e-cd373e446e3b" providerId="AD" clId="Web-{79D088C2-83B6-8991-73FB-B06FAF1847BC}" dt="2020-12-03T05:09:26.152" v="1077"/>
        <pc:sldMkLst>
          <pc:docMk/>
          <pc:sldMk cId="4106518267" sldId="262"/>
        </pc:sldMkLst>
        <pc:spChg chg="mod">
          <ac:chgData name="Cho, Patrick" userId="S::pcho4@calstatela.edu::5e971f25-6012-41b7-834e-cd373e446e3b" providerId="AD" clId="Web-{79D088C2-83B6-8991-73FB-B06FAF1847BC}" dt="2020-12-03T04:52:44.452" v="160" actId="20577"/>
          <ac:spMkLst>
            <pc:docMk/>
            <pc:sldMk cId="4106518267" sldId="262"/>
            <ac:spMk id="2" creationId="{67E6EFBE-BB0D-4D74-AB64-BBBEDE35AD80}"/>
          </ac:spMkLst>
        </pc:spChg>
        <pc:spChg chg="del">
          <ac:chgData name="Cho, Patrick" userId="S::pcho4@calstatela.edu::5e971f25-6012-41b7-834e-cd373e446e3b" providerId="AD" clId="Web-{79D088C2-83B6-8991-73FB-B06FAF1847BC}" dt="2020-12-03T04:52:48.531" v="163"/>
          <ac:spMkLst>
            <pc:docMk/>
            <pc:sldMk cId="4106518267" sldId="262"/>
            <ac:spMk id="3" creationId="{E56C2523-E445-4E44-8EAD-3A6AB01B8606}"/>
          </ac:spMkLst>
        </pc:spChg>
        <pc:graphicFrameChg chg="add mod ord modGraphic">
          <ac:chgData name="Cho, Patrick" userId="S::pcho4@calstatela.edu::5e971f25-6012-41b7-834e-cd373e446e3b" providerId="AD" clId="Web-{79D088C2-83B6-8991-73FB-B06FAF1847BC}" dt="2020-12-03T05:09:26.152" v="1077"/>
          <ac:graphicFrameMkLst>
            <pc:docMk/>
            <pc:sldMk cId="4106518267" sldId="262"/>
            <ac:graphicFrameMk id="8" creationId="{B14945CB-0BFC-425F-B61A-0FA4292EAB90}"/>
          </ac:graphicFrameMkLst>
        </pc:graphicFrameChg>
      </pc:sldChg>
      <pc:sldChg chg="addSp delSp modSp add ord replId">
        <pc:chgData name="Cho, Patrick" userId="S::pcho4@calstatela.edu::5e971f25-6012-41b7-834e-cd373e446e3b" providerId="AD" clId="Web-{79D088C2-83B6-8991-73FB-B06FAF1847BC}" dt="2020-12-03T05:09:37.011" v="1079" actId="1076"/>
        <pc:sldMkLst>
          <pc:docMk/>
          <pc:sldMk cId="3362251610" sldId="263"/>
        </pc:sldMkLst>
        <pc:spChg chg="add del mod">
          <ac:chgData name="Cho, Patrick" userId="S::pcho4@calstatela.edu::5e971f25-6012-41b7-834e-cd373e446e3b" providerId="AD" clId="Web-{79D088C2-83B6-8991-73FB-B06FAF1847BC}" dt="2020-12-03T04:53:13.797" v="173" actId="20577"/>
          <ac:spMkLst>
            <pc:docMk/>
            <pc:sldMk cId="3362251610" sldId="263"/>
            <ac:spMk id="2" creationId="{67E6EFBE-BB0D-4D74-AB64-BBBEDE35AD80}"/>
          </ac:spMkLst>
        </pc:spChg>
        <pc:spChg chg="del">
          <ac:chgData name="Cho, Patrick" userId="S::pcho4@calstatela.edu::5e971f25-6012-41b7-834e-cd373e446e3b" providerId="AD" clId="Web-{79D088C2-83B6-8991-73FB-B06FAF1847BC}" dt="2020-12-03T04:53:27.297" v="176"/>
          <ac:spMkLst>
            <pc:docMk/>
            <pc:sldMk cId="3362251610" sldId="263"/>
            <ac:spMk id="3" creationId="{E56C2523-E445-4E44-8EAD-3A6AB01B8606}"/>
          </ac:spMkLst>
        </pc:spChg>
        <pc:spChg chg="add del mod">
          <ac:chgData name="Cho, Patrick" userId="S::pcho4@calstatela.edu::5e971f25-6012-41b7-834e-cd373e446e3b" providerId="AD" clId="Web-{79D088C2-83B6-8991-73FB-B06FAF1847BC}" dt="2020-12-03T04:53:05.750" v="168"/>
          <ac:spMkLst>
            <pc:docMk/>
            <pc:sldMk cId="3362251610" sldId="263"/>
            <ac:spMk id="8" creationId="{F63EB0D0-9814-46BF-960C-E2CAAD7A0C4D}"/>
          </ac:spMkLst>
        </pc:spChg>
        <pc:spChg chg="add mod">
          <ac:chgData name="Cho, Patrick" userId="S::pcho4@calstatela.edu::5e971f25-6012-41b7-834e-cd373e446e3b" providerId="AD" clId="Web-{79D088C2-83B6-8991-73FB-B06FAF1847BC}" dt="2020-12-03T04:56:10.536" v="358" actId="20577"/>
          <ac:spMkLst>
            <pc:docMk/>
            <pc:sldMk cId="3362251610" sldId="263"/>
            <ac:spMk id="12" creationId="{DC1FF77C-ABD1-418F-BA42-BA2130890AED}"/>
          </ac:spMkLst>
        </pc:spChg>
        <pc:graphicFrameChg chg="add mod ord modGraphic">
          <ac:chgData name="Cho, Patrick" userId="S::pcho4@calstatela.edu::5e971f25-6012-41b7-834e-cd373e446e3b" providerId="AD" clId="Web-{79D088C2-83B6-8991-73FB-B06FAF1847BC}" dt="2020-12-03T05:09:37.011" v="1079" actId="1076"/>
          <ac:graphicFrameMkLst>
            <pc:docMk/>
            <pc:sldMk cId="3362251610" sldId="263"/>
            <ac:graphicFrameMk id="10" creationId="{04649F8D-D7A7-4AF6-8DEB-857C68F4BC00}"/>
          </ac:graphicFrameMkLst>
        </pc:graphicFrameChg>
        <pc:picChg chg="add mod">
          <ac:chgData name="Cho, Patrick" userId="S::pcho4@calstatela.edu::5e971f25-6012-41b7-834e-cd373e446e3b" providerId="AD" clId="Web-{79D088C2-83B6-8991-73FB-B06FAF1847BC}" dt="2020-12-03T04:54:51.440" v="186"/>
          <ac:picMkLst>
            <pc:docMk/>
            <pc:sldMk cId="3362251610" sldId="263"/>
            <ac:picMk id="11" creationId="{F799ED11-5511-41E6-924F-D0B8CDACD816}"/>
          </ac:picMkLst>
        </pc:picChg>
      </pc:sldChg>
      <pc:sldChg chg="addSp delSp modSp add ord replId">
        <pc:chgData name="Cho, Patrick" userId="S::pcho4@calstatela.edu::5e971f25-6012-41b7-834e-cd373e446e3b" providerId="AD" clId="Web-{79D088C2-83B6-8991-73FB-B06FAF1847BC}" dt="2020-12-03T05:09:53.355" v="1081" actId="1076"/>
        <pc:sldMkLst>
          <pc:docMk/>
          <pc:sldMk cId="1512274582" sldId="264"/>
        </pc:sldMkLst>
        <pc:spChg chg="mod">
          <ac:chgData name="Cho, Patrick" userId="S::pcho4@calstatela.edu::5e971f25-6012-41b7-834e-cd373e446e3b" providerId="AD" clId="Web-{79D088C2-83B6-8991-73FB-B06FAF1847BC}" dt="2020-12-03T04:57:10.632" v="375" actId="20577"/>
          <ac:spMkLst>
            <pc:docMk/>
            <pc:sldMk cId="1512274582" sldId="264"/>
            <ac:spMk id="2" creationId="{67E6EFBE-BB0D-4D74-AB64-BBBEDE35AD80}"/>
          </ac:spMkLst>
        </pc:spChg>
        <pc:spChg chg="add del">
          <ac:chgData name="Cho, Patrick" userId="S::pcho4@calstatela.edu::5e971f25-6012-41b7-834e-cd373e446e3b" providerId="AD" clId="Web-{79D088C2-83B6-8991-73FB-B06FAF1847BC}" dt="2020-12-03T04:56:31.959" v="368"/>
          <ac:spMkLst>
            <pc:docMk/>
            <pc:sldMk cId="1512274582" sldId="264"/>
            <ac:spMk id="3" creationId="{E56C2523-E445-4E44-8EAD-3A6AB01B8606}"/>
          </ac:spMkLst>
        </pc:spChg>
        <pc:graphicFrameChg chg="add del mod ord modGraphic">
          <ac:chgData name="Cho, Patrick" userId="S::pcho4@calstatela.edu::5e971f25-6012-41b7-834e-cd373e446e3b" providerId="AD" clId="Web-{79D088C2-83B6-8991-73FB-B06FAF1847BC}" dt="2020-12-03T04:56:29.943" v="367"/>
          <ac:graphicFrameMkLst>
            <pc:docMk/>
            <pc:sldMk cId="1512274582" sldId="264"/>
            <ac:graphicFrameMk id="7" creationId="{C98F57AF-F42D-45A6-B171-DA537EE86930}"/>
          </ac:graphicFrameMkLst>
        </pc:graphicFrameChg>
        <pc:graphicFrameChg chg="add mod ord modGraphic">
          <ac:chgData name="Cho, Patrick" userId="S::pcho4@calstatela.edu::5e971f25-6012-41b7-834e-cd373e446e3b" providerId="AD" clId="Web-{79D088C2-83B6-8991-73FB-B06FAF1847BC}" dt="2020-12-03T05:09:53.355" v="1081" actId="1076"/>
          <ac:graphicFrameMkLst>
            <pc:docMk/>
            <pc:sldMk cId="1512274582" sldId="264"/>
            <ac:graphicFrameMk id="15" creationId="{6EA151DB-13D7-4464-89AE-380A63987AE2}"/>
          </ac:graphicFrameMkLst>
        </pc:graphicFrameChg>
      </pc:sldChg>
      <pc:sldChg chg="addSp delSp modSp add replId">
        <pc:chgData name="Cho, Patrick" userId="S::pcho4@calstatela.edu::5e971f25-6012-41b7-834e-cd373e446e3b" providerId="AD" clId="Web-{79D088C2-83B6-8991-73FB-B06FAF1847BC}" dt="2020-12-03T05:10:13.262" v="1084"/>
        <pc:sldMkLst>
          <pc:docMk/>
          <pc:sldMk cId="175500900" sldId="265"/>
        </pc:sldMkLst>
        <pc:spChg chg="mod">
          <ac:chgData name="Cho, Patrick" userId="S::pcho4@calstatela.edu::5e971f25-6012-41b7-834e-cd373e446e3b" providerId="AD" clId="Web-{79D088C2-83B6-8991-73FB-B06FAF1847BC}" dt="2020-12-03T04:58:16.180" v="408" actId="20577"/>
          <ac:spMkLst>
            <pc:docMk/>
            <pc:sldMk cId="175500900" sldId="265"/>
            <ac:spMk id="2" creationId="{67E6EFBE-BB0D-4D74-AB64-BBBEDE35AD80}"/>
          </ac:spMkLst>
        </pc:spChg>
        <pc:spChg chg="del">
          <ac:chgData name="Cho, Patrick" userId="S::pcho4@calstatela.edu::5e971f25-6012-41b7-834e-cd373e446e3b" providerId="AD" clId="Web-{79D088C2-83B6-8991-73FB-B06FAF1847BC}" dt="2020-12-03T04:58:21.102" v="411"/>
          <ac:spMkLst>
            <pc:docMk/>
            <pc:sldMk cId="175500900" sldId="265"/>
            <ac:spMk id="3" creationId="{E56C2523-E445-4E44-8EAD-3A6AB01B8606}"/>
          </ac:spMkLst>
        </pc:spChg>
        <pc:graphicFrameChg chg="add mod ord modGraphic">
          <ac:chgData name="Cho, Patrick" userId="S::pcho4@calstatela.edu::5e971f25-6012-41b7-834e-cd373e446e3b" providerId="AD" clId="Web-{79D088C2-83B6-8991-73FB-B06FAF1847BC}" dt="2020-12-03T05:10:13.262" v="1084"/>
          <ac:graphicFrameMkLst>
            <pc:docMk/>
            <pc:sldMk cId="175500900" sldId="265"/>
            <ac:graphicFrameMk id="8" creationId="{09EAAE4D-9C26-4DCE-90E1-7167B74D4D97}"/>
          </ac:graphicFrameMkLst>
        </pc:graphicFrameChg>
      </pc:sldChg>
      <pc:sldChg chg="addSp delSp modSp add replId">
        <pc:chgData name="Cho, Patrick" userId="S::pcho4@calstatela.edu::5e971f25-6012-41b7-834e-cd373e446e3b" providerId="AD" clId="Web-{79D088C2-83B6-8991-73FB-B06FAF1847BC}" dt="2020-12-03T05:10:17.544" v="1085" actId="1076"/>
        <pc:sldMkLst>
          <pc:docMk/>
          <pc:sldMk cId="2843118828" sldId="266"/>
        </pc:sldMkLst>
        <pc:spChg chg="mod">
          <ac:chgData name="Cho, Patrick" userId="S::pcho4@calstatela.edu::5e971f25-6012-41b7-834e-cd373e446e3b" providerId="AD" clId="Web-{79D088C2-83B6-8991-73FB-B06FAF1847BC}" dt="2020-12-03T04:58:48.197" v="421" actId="20577"/>
          <ac:spMkLst>
            <pc:docMk/>
            <pc:sldMk cId="2843118828" sldId="266"/>
            <ac:spMk id="2" creationId="{67E6EFBE-BB0D-4D74-AB64-BBBEDE35AD80}"/>
          </ac:spMkLst>
        </pc:spChg>
        <pc:spChg chg="del">
          <ac:chgData name="Cho, Patrick" userId="S::pcho4@calstatela.edu::5e971f25-6012-41b7-834e-cd373e446e3b" providerId="AD" clId="Web-{79D088C2-83B6-8991-73FB-B06FAF1847BC}" dt="2020-12-03T04:59:02.369" v="424"/>
          <ac:spMkLst>
            <pc:docMk/>
            <pc:sldMk cId="2843118828" sldId="266"/>
            <ac:spMk id="3" creationId="{E56C2523-E445-4E44-8EAD-3A6AB01B8606}"/>
          </ac:spMkLst>
        </pc:spChg>
        <pc:graphicFrameChg chg="add mod ord modGraphic">
          <ac:chgData name="Cho, Patrick" userId="S::pcho4@calstatela.edu::5e971f25-6012-41b7-834e-cd373e446e3b" providerId="AD" clId="Web-{79D088C2-83B6-8991-73FB-B06FAF1847BC}" dt="2020-12-03T05:10:17.544" v="1085" actId="1076"/>
          <ac:graphicFrameMkLst>
            <pc:docMk/>
            <pc:sldMk cId="2843118828" sldId="266"/>
            <ac:graphicFrameMk id="8" creationId="{0CCA0781-5D08-46A9-BCE3-9433A6ECD531}"/>
          </ac:graphicFrameMkLst>
        </pc:graphicFrameChg>
      </pc:sldChg>
      <pc:sldChg chg="addSp delSp modSp add replId">
        <pc:chgData name="Cho, Patrick" userId="S::pcho4@calstatela.edu::5e971f25-6012-41b7-834e-cd373e446e3b" providerId="AD" clId="Web-{79D088C2-83B6-8991-73FB-B06FAF1847BC}" dt="2020-12-03T05:10:23.809" v="1086" actId="1076"/>
        <pc:sldMkLst>
          <pc:docMk/>
          <pc:sldMk cId="1691049657" sldId="267"/>
        </pc:sldMkLst>
        <pc:spChg chg="mod">
          <ac:chgData name="Cho, Patrick" userId="S::pcho4@calstatela.edu::5e971f25-6012-41b7-834e-cd373e446e3b" providerId="AD" clId="Web-{79D088C2-83B6-8991-73FB-B06FAF1847BC}" dt="2020-12-03T05:00:01.496" v="457" actId="20577"/>
          <ac:spMkLst>
            <pc:docMk/>
            <pc:sldMk cId="1691049657" sldId="267"/>
            <ac:spMk id="2" creationId="{67E6EFBE-BB0D-4D74-AB64-BBBEDE35AD80}"/>
          </ac:spMkLst>
        </pc:spChg>
        <pc:spChg chg="del">
          <ac:chgData name="Cho, Patrick" userId="S::pcho4@calstatela.edu::5e971f25-6012-41b7-834e-cd373e446e3b" providerId="AD" clId="Web-{79D088C2-83B6-8991-73FB-B06FAF1847BC}" dt="2020-12-03T04:59:49.214" v="437"/>
          <ac:spMkLst>
            <pc:docMk/>
            <pc:sldMk cId="1691049657" sldId="267"/>
            <ac:spMk id="3" creationId="{E56C2523-E445-4E44-8EAD-3A6AB01B8606}"/>
          </ac:spMkLst>
        </pc:spChg>
        <pc:graphicFrameChg chg="add mod ord modGraphic">
          <ac:chgData name="Cho, Patrick" userId="S::pcho4@calstatela.edu::5e971f25-6012-41b7-834e-cd373e446e3b" providerId="AD" clId="Web-{79D088C2-83B6-8991-73FB-B06FAF1847BC}" dt="2020-12-03T05:10:23.809" v="1086" actId="1076"/>
          <ac:graphicFrameMkLst>
            <pc:docMk/>
            <pc:sldMk cId="1691049657" sldId="267"/>
            <ac:graphicFrameMk id="8" creationId="{120863BB-EB22-40A9-8129-B9091879C13C}"/>
          </ac:graphicFrameMkLst>
        </pc:graphicFrameChg>
      </pc:sldChg>
      <pc:sldChg chg="addSp modSp add replId">
        <pc:chgData name="Cho, Patrick" userId="S::pcho4@calstatela.edu::5e971f25-6012-41b7-834e-cd373e446e3b" providerId="AD" clId="Web-{79D088C2-83B6-8991-73FB-B06FAF1847BC}" dt="2020-12-03T05:07:28.117" v="1060" actId="14100"/>
        <pc:sldMkLst>
          <pc:docMk/>
          <pc:sldMk cId="1886056237" sldId="268"/>
        </pc:sldMkLst>
        <pc:spChg chg="mod">
          <ac:chgData name="Cho, Patrick" userId="S::pcho4@calstatela.edu::5e971f25-6012-41b7-834e-cd373e446e3b" providerId="AD" clId="Web-{79D088C2-83B6-8991-73FB-B06FAF1847BC}" dt="2020-12-03T05:06:27.100" v="1043" actId="20577"/>
          <ac:spMkLst>
            <pc:docMk/>
            <pc:sldMk cId="1886056237" sldId="268"/>
            <ac:spMk id="2" creationId="{67E6EFBE-BB0D-4D74-AB64-BBBEDE35AD80}"/>
          </ac:spMkLst>
        </pc:spChg>
        <pc:spChg chg="mod">
          <ac:chgData name="Cho, Patrick" userId="S::pcho4@calstatela.edu::5e971f25-6012-41b7-834e-cd373e446e3b" providerId="AD" clId="Web-{79D088C2-83B6-8991-73FB-B06FAF1847BC}" dt="2020-12-03T05:06:21.756" v="1040" actId="14100"/>
          <ac:spMkLst>
            <pc:docMk/>
            <pc:sldMk cId="1886056237" sldId="268"/>
            <ac:spMk id="3" creationId="{E56C2523-E445-4E44-8EAD-3A6AB01B8606}"/>
          </ac:spMkLst>
        </pc:spChg>
        <pc:picChg chg="add mod">
          <ac:chgData name="Cho, Patrick" userId="S::pcho4@calstatela.edu::5e971f25-6012-41b7-834e-cd373e446e3b" providerId="AD" clId="Web-{79D088C2-83B6-8991-73FB-B06FAF1847BC}" dt="2020-12-03T05:07:16.554" v="1057" actId="1076"/>
          <ac:picMkLst>
            <pc:docMk/>
            <pc:sldMk cId="1886056237" sldId="268"/>
            <ac:picMk id="7" creationId="{62751A10-B6AE-4A8F-A11B-E7FFA421C4BF}"/>
          </ac:picMkLst>
        </pc:picChg>
        <pc:picChg chg="add mod">
          <ac:chgData name="Cho, Patrick" userId="S::pcho4@calstatela.edu::5e971f25-6012-41b7-834e-cd373e446e3b" providerId="AD" clId="Web-{79D088C2-83B6-8991-73FB-B06FAF1847BC}" dt="2020-12-03T05:07:13.195" v="1055" actId="1076"/>
          <ac:picMkLst>
            <pc:docMk/>
            <pc:sldMk cId="1886056237" sldId="268"/>
            <ac:picMk id="8" creationId="{8BFDFCFC-982A-4351-8498-D033CF7C278C}"/>
          </ac:picMkLst>
        </pc:picChg>
        <pc:picChg chg="add mod">
          <ac:chgData name="Cho, Patrick" userId="S::pcho4@calstatela.edu::5e971f25-6012-41b7-834e-cd373e446e3b" providerId="AD" clId="Web-{79D088C2-83B6-8991-73FB-B06FAF1847BC}" dt="2020-12-03T05:07:28.117" v="1060" actId="14100"/>
          <ac:picMkLst>
            <pc:docMk/>
            <pc:sldMk cId="1886056237" sldId="268"/>
            <ac:picMk id="9" creationId="{9CFFADAC-7083-4FD8-BEA7-647DA83692F6}"/>
          </ac:picMkLst>
        </pc:picChg>
      </pc:sldChg>
      <pc:sldChg chg="addSp delSp modSp add del replId">
        <pc:chgData name="Cho, Patrick" userId="S::pcho4@calstatela.edu::5e971f25-6012-41b7-834e-cd373e446e3b" providerId="AD" clId="Web-{79D088C2-83B6-8991-73FB-B06FAF1847BC}" dt="2020-12-03T05:06:13.803" v="1035"/>
        <pc:sldMkLst>
          <pc:docMk/>
          <pc:sldMk cId="4168710576" sldId="269"/>
        </pc:sldMkLst>
        <pc:spChg chg="mod">
          <ac:chgData name="Cho, Patrick" userId="S::pcho4@calstatela.edu::5e971f25-6012-41b7-834e-cd373e446e3b" providerId="AD" clId="Web-{79D088C2-83B6-8991-73FB-B06FAF1847BC}" dt="2020-12-03T05:05:59.177" v="1024" actId="20577"/>
          <ac:spMkLst>
            <pc:docMk/>
            <pc:sldMk cId="4168710576" sldId="269"/>
            <ac:spMk id="2" creationId="{67E6EFBE-BB0D-4D74-AB64-BBBEDE35AD80}"/>
          </ac:spMkLst>
        </pc:spChg>
        <pc:spChg chg="del">
          <ac:chgData name="Cho, Patrick" userId="S::pcho4@calstatela.edu::5e971f25-6012-41b7-834e-cd373e446e3b" providerId="AD" clId="Web-{79D088C2-83B6-8991-73FB-B06FAF1847BC}" dt="2020-12-03T05:06:00.240" v="1026"/>
          <ac:spMkLst>
            <pc:docMk/>
            <pc:sldMk cId="4168710576" sldId="269"/>
            <ac:spMk id="3" creationId="{E56C2523-E445-4E44-8EAD-3A6AB01B8606}"/>
          </ac:spMkLst>
        </pc:spChg>
        <pc:picChg chg="add mod ord">
          <ac:chgData name="Cho, Patrick" userId="S::pcho4@calstatela.edu::5e971f25-6012-41b7-834e-cd373e446e3b" providerId="AD" clId="Web-{79D088C2-83B6-8991-73FB-B06FAF1847BC}" dt="2020-12-03T05:06:11.740" v="1033" actId="1076"/>
          <ac:picMkLst>
            <pc:docMk/>
            <pc:sldMk cId="4168710576" sldId="269"/>
            <ac:picMk id="7" creationId="{F46BD496-8BD9-4061-AA03-9A3AB2241D2E}"/>
          </ac:picMkLst>
        </pc:picChg>
        <pc:picChg chg="add mod">
          <ac:chgData name="Cho, Patrick" userId="S::pcho4@calstatela.edu::5e971f25-6012-41b7-834e-cd373e446e3b" providerId="AD" clId="Web-{79D088C2-83B6-8991-73FB-B06FAF1847BC}" dt="2020-12-03T05:06:11.740" v="1034" actId="1076"/>
          <ac:picMkLst>
            <pc:docMk/>
            <pc:sldMk cId="4168710576" sldId="269"/>
            <ac:picMk id="8" creationId="{B17436A8-1704-4A67-8BF7-B03642A79C30}"/>
          </ac:picMkLst>
        </pc:picChg>
        <pc:picChg chg="add mod">
          <ac:chgData name="Cho, Patrick" userId="S::pcho4@calstatela.edu::5e971f25-6012-41b7-834e-cd373e446e3b" providerId="AD" clId="Web-{79D088C2-83B6-8991-73FB-B06FAF1847BC}" dt="2020-12-03T05:06:11.724" v="1032" actId="1076"/>
          <ac:picMkLst>
            <pc:docMk/>
            <pc:sldMk cId="4168710576" sldId="269"/>
            <ac:picMk id="9" creationId="{6A9D5258-1168-4D74-898A-C6D5B7A3ACD1}"/>
          </ac:picMkLst>
        </pc:picChg>
      </pc:sldChg>
      <pc:sldChg chg="add ord replId">
        <pc:chgData name="Cho, Patrick" userId="S::pcho4@calstatela.edu::5e971f25-6012-41b7-834e-cd373e446e3b" providerId="AD" clId="Web-{79D088C2-83B6-8991-73FB-B06FAF1847BC}" dt="2020-12-03T05:10:32.778" v="1087"/>
        <pc:sldMkLst>
          <pc:docMk/>
          <pc:sldMk cId="2095229083" sldId="270"/>
        </pc:sldMkLst>
      </pc:sldChg>
      <pc:sldChg chg="add del">
        <pc:chgData name="Cho, Patrick" userId="S::pcho4@calstatela.edu::5e971f25-6012-41b7-834e-cd373e446e3b" providerId="AD" clId="Web-{79D088C2-83B6-8991-73FB-B06FAF1847BC}" dt="2020-12-03T05:05:41.349" v="1019"/>
        <pc:sldMkLst>
          <pc:docMk/>
          <pc:sldMk cId="2326742242" sldId="271"/>
        </pc:sldMkLst>
      </pc:sldChg>
      <pc:sldMasterChg chg="add del addSldLayout delSldLayout">
        <pc:chgData name="Cho, Patrick" userId="S::pcho4@calstatela.edu::5e971f25-6012-41b7-834e-cd373e446e3b" providerId="AD" clId="Web-{79D088C2-83B6-8991-73FB-B06FAF1847BC}" dt="2020-12-03T05:05:41.349" v="1019"/>
        <pc:sldMasterMkLst>
          <pc:docMk/>
          <pc:sldMasterMk cId="1555535788" sldId="2147483701"/>
        </pc:sldMasterMkLst>
        <pc:sldLayoutChg chg="add del">
          <pc:chgData name="Cho, Patrick" userId="S::pcho4@calstatela.edu::5e971f25-6012-41b7-834e-cd373e446e3b" providerId="AD" clId="Web-{79D088C2-83B6-8991-73FB-B06FAF1847BC}" dt="2020-12-03T05:05:41.349" v="1019"/>
          <pc:sldLayoutMkLst>
            <pc:docMk/>
            <pc:sldMasterMk cId="1555535788" sldId="2147483701"/>
            <pc:sldLayoutMk cId="2655373389" sldId="2147483673"/>
          </pc:sldLayoutMkLst>
        </pc:sldLayoutChg>
        <pc:sldLayoutChg chg="add del">
          <pc:chgData name="Cho, Patrick" userId="S::pcho4@calstatela.edu::5e971f25-6012-41b7-834e-cd373e446e3b" providerId="AD" clId="Web-{79D088C2-83B6-8991-73FB-B06FAF1847BC}" dt="2020-12-03T05:05:41.349" v="1019"/>
          <pc:sldLayoutMkLst>
            <pc:docMk/>
            <pc:sldMasterMk cId="1555535788" sldId="2147483701"/>
            <pc:sldLayoutMk cId="3636190063" sldId="2147483699"/>
          </pc:sldLayoutMkLst>
        </pc:sldLayoutChg>
        <pc:sldLayoutChg chg="add del">
          <pc:chgData name="Cho, Patrick" userId="S::pcho4@calstatela.edu::5e971f25-6012-41b7-834e-cd373e446e3b" providerId="AD" clId="Web-{79D088C2-83B6-8991-73FB-B06FAF1847BC}" dt="2020-12-03T05:05:41.349" v="1019"/>
          <pc:sldLayoutMkLst>
            <pc:docMk/>
            <pc:sldMasterMk cId="1555535788" sldId="2147483701"/>
            <pc:sldLayoutMk cId="3565684159" sldId="2147483700"/>
          </pc:sldLayoutMkLst>
        </pc:sldLayoutChg>
        <pc:sldLayoutChg chg="add del">
          <pc:chgData name="Cho, Patrick" userId="S::pcho4@calstatela.edu::5e971f25-6012-41b7-834e-cd373e446e3b" providerId="AD" clId="Web-{79D088C2-83B6-8991-73FB-B06FAF1847BC}" dt="2020-12-03T05:05:41.349" v="1019"/>
          <pc:sldLayoutMkLst>
            <pc:docMk/>
            <pc:sldMasterMk cId="1555535788" sldId="2147483701"/>
            <pc:sldLayoutMk cId="367787290" sldId="2147483702"/>
          </pc:sldLayoutMkLst>
        </pc:sldLayoutChg>
        <pc:sldLayoutChg chg="add del">
          <pc:chgData name="Cho, Patrick" userId="S::pcho4@calstatela.edu::5e971f25-6012-41b7-834e-cd373e446e3b" providerId="AD" clId="Web-{79D088C2-83B6-8991-73FB-B06FAF1847BC}" dt="2020-12-03T05:05:41.349" v="1019"/>
          <pc:sldLayoutMkLst>
            <pc:docMk/>
            <pc:sldMasterMk cId="1555535788" sldId="2147483701"/>
            <pc:sldLayoutMk cId="323023877" sldId="2147483703"/>
          </pc:sldLayoutMkLst>
        </pc:sldLayoutChg>
        <pc:sldLayoutChg chg="add del">
          <pc:chgData name="Cho, Patrick" userId="S::pcho4@calstatela.edu::5e971f25-6012-41b7-834e-cd373e446e3b" providerId="AD" clId="Web-{79D088C2-83B6-8991-73FB-B06FAF1847BC}" dt="2020-12-03T05:05:41.349" v="1019"/>
          <pc:sldLayoutMkLst>
            <pc:docMk/>
            <pc:sldMasterMk cId="1555535788" sldId="2147483701"/>
            <pc:sldLayoutMk cId="1380160696" sldId="2147483704"/>
          </pc:sldLayoutMkLst>
        </pc:sldLayoutChg>
        <pc:sldLayoutChg chg="add del">
          <pc:chgData name="Cho, Patrick" userId="S::pcho4@calstatela.edu::5e971f25-6012-41b7-834e-cd373e446e3b" providerId="AD" clId="Web-{79D088C2-83B6-8991-73FB-B06FAF1847BC}" dt="2020-12-03T05:05:41.349" v="1019"/>
          <pc:sldLayoutMkLst>
            <pc:docMk/>
            <pc:sldMasterMk cId="1555535788" sldId="2147483701"/>
            <pc:sldLayoutMk cId="3922975481" sldId="2147483705"/>
          </pc:sldLayoutMkLst>
        </pc:sldLayoutChg>
        <pc:sldLayoutChg chg="add del">
          <pc:chgData name="Cho, Patrick" userId="S::pcho4@calstatela.edu::5e971f25-6012-41b7-834e-cd373e446e3b" providerId="AD" clId="Web-{79D088C2-83B6-8991-73FB-B06FAF1847BC}" dt="2020-12-03T05:05:41.349" v="1019"/>
          <pc:sldLayoutMkLst>
            <pc:docMk/>
            <pc:sldMasterMk cId="1555535788" sldId="2147483701"/>
            <pc:sldLayoutMk cId="150020524" sldId="2147483706"/>
          </pc:sldLayoutMkLst>
        </pc:sldLayoutChg>
        <pc:sldLayoutChg chg="add del">
          <pc:chgData name="Cho, Patrick" userId="S::pcho4@calstatela.edu::5e971f25-6012-41b7-834e-cd373e446e3b" providerId="AD" clId="Web-{79D088C2-83B6-8991-73FB-B06FAF1847BC}" dt="2020-12-03T05:05:41.349" v="1019"/>
          <pc:sldLayoutMkLst>
            <pc:docMk/>
            <pc:sldMasterMk cId="1555535788" sldId="2147483701"/>
            <pc:sldLayoutMk cId="4033272265" sldId="2147483707"/>
          </pc:sldLayoutMkLst>
        </pc:sldLayoutChg>
        <pc:sldLayoutChg chg="add del">
          <pc:chgData name="Cho, Patrick" userId="S::pcho4@calstatela.edu::5e971f25-6012-41b7-834e-cd373e446e3b" providerId="AD" clId="Web-{79D088C2-83B6-8991-73FB-B06FAF1847BC}" dt="2020-12-03T05:05:41.349" v="1019"/>
          <pc:sldLayoutMkLst>
            <pc:docMk/>
            <pc:sldMasterMk cId="1555535788" sldId="2147483701"/>
            <pc:sldLayoutMk cId="3410841574" sldId="2147483708"/>
          </pc:sldLayoutMkLst>
        </pc:sldLayoutChg>
        <pc:sldLayoutChg chg="add del">
          <pc:chgData name="Cho, Patrick" userId="S::pcho4@calstatela.edu::5e971f25-6012-41b7-834e-cd373e446e3b" providerId="AD" clId="Web-{79D088C2-83B6-8991-73FB-B06FAF1847BC}" dt="2020-12-03T05:05:41.349" v="1019"/>
          <pc:sldLayoutMkLst>
            <pc:docMk/>
            <pc:sldMasterMk cId="1555535788" sldId="2147483701"/>
            <pc:sldLayoutMk cId="2216426180" sldId="2147483709"/>
          </pc:sldLayoutMkLst>
        </pc:sldLayoutChg>
        <pc:sldLayoutChg chg="add del">
          <pc:chgData name="Cho, Patrick" userId="S::pcho4@calstatela.edu::5e971f25-6012-41b7-834e-cd373e446e3b" providerId="AD" clId="Web-{79D088C2-83B6-8991-73FB-B06FAF1847BC}" dt="2020-12-03T05:05:41.349" v="1019"/>
          <pc:sldLayoutMkLst>
            <pc:docMk/>
            <pc:sldMasterMk cId="1555535788" sldId="2147483701"/>
            <pc:sldLayoutMk cId="479000826" sldId="2147483710"/>
          </pc:sldLayoutMkLst>
        </pc:sldLayoutChg>
        <pc:sldLayoutChg chg="add del">
          <pc:chgData name="Cho, Patrick" userId="S::pcho4@calstatela.edu::5e971f25-6012-41b7-834e-cd373e446e3b" providerId="AD" clId="Web-{79D088C2-83B6-8991-73FB-B06FAF1847BC}" dt="2020-12-03T05:05:41.349" v="1019"/>
          <pc:sldLayoutMkLst>
            <pc:docMk/>
            <pc:sldMasterMk cId="1555535788" sldId="2147483701"/>
            <pc:sldLayoutMk cId="1879991567" sldId="2147483711"/>
          </pc:sldLayoutMkLst>
        </pc:sldLayoutChg>
        <pc:sldLayoutChg chg="add del">
          <pc:chgData name="Cho, Patrick" userId="S::pcho4@calstatela.edu::5e971f25-6012-41b7-834e-cd373e446e3b" providerId="AD" clId="Web-{79D088C2-83B6-8991-73FB-B06FAF1847BC}" dt="2020-12-03T05:05:41.349" v="1019"/>
          <pc:sldLayoutMkLst>
            <pc:docMk/>
            <pc:sldMasterMk cId="1555535788" sldId="2147483701"/>
            <pc:sldLayoutMk cId="3143369372" sldId="2147483712"/>
          </pc:sldLayoutMkLst>
        </pc:sldLayoutChg>
      </pc:sldMasterChg>
      <pc:sldMasterChg chg="replId modSldLayout">
        <pc:chgData name="Cho, Patrick" userId="S::pcho4@calstatela.edu::5e971f25-6012-41b7-834e-cd373e446e3b" providerId="AD" clId="Web-{79D088C2-83B6-8991-73FB-B06FAF1847BC}" dt="2020-12-03T05:05:41.349" v="1019"/>
        <pc:sldMasterMkLst>
          <pc:docMk/>
          <pc:sldMasterMk cId="3033243112" sldId="2147483708"/>
        </pc:sldMasterMkLst>
        <pc:sldLayoutChg chg="replId">
          <pc:chgData name="Cho, Patrick" userId="S::pcho4@calstatela.edu::5e971f25-6012-41b7-834e-cd373e446e3b" providerId="AD" clId="Web-{79D088C2-83B6-8991-73FB-B06FAF1847BC}" dt="2020-12-03T05:05:41.349" v="1019"/>
          <pc:sldLayoutMkLst>
            <pc:docMk/>
            <pc:sldMasterMk cId="3033243112" sldId="2147483708"/>
            <pc:sldLayoutMk cId="2780829920" sldId="2147483709"/>
          </pc:sldLayoutMkLst>
        </pc:sldLayoutChg>
        <pc:sldLayoutChg chg="replId">
          <pc:chgData name="Cho, Patrick" userId="S::pcho4@calstatela.edu::5e971f25-6012-41b7-834e-cd373e446e3b" providerId="AD" clId="Web-{79D088C2-83B6-8991-73FB-B06FAF1847BC}" dt="2020-12-03T05:05:41.349" v="1019"/>
          <pc:sldLayoutMkLst>
            <pc:docMk/>
            <pc:sldMasterMk cId="3033243112" sldId="2147483708"/>
            <pc:sldLayoutMk cId="2630240830" sldId="2147483710"/>
          </pc:sldLayoutMkLst>
        </pc:sldLayoutChg>
        <pc:sldLayoutChg chg="replId">
          <pc:chgData name="Cho, Patrick" userId="S::pcho4@calstatela.edu::5e971f25-6012-41b7-834e-cd373e446e3b" providerId="AD" clId="Web-{79D088C2-83B6-8991-73FB-B06FAF1847BC}" dt="2020-12-03T05:05:41.349" v="1019"/>
          <pc:sldLayoutMkLst>
            <pc:docMk/>
            <pc:sldMasterMk cId="3033243112" sldId="2147483708"/>
            <pc:sldLayoutMk cId="2745272343" sldId="2147483711"/>
          </pc:sldLayoutMkLst>
        </pc:sldLayoutChg>
        <pc:sldLayoutChg chg="replId">
          <pc:chgData name="Cho, Patrick" userId="S::pcho4@calstatela.edu::5e971f25-6012-41b7-834e-cd373e446e3b" providerId="AD" clId="Web-{79D088C2-83B6-8991-73FB-B06FAF1847BC}" dt="2020-12-03T05:05:41.349" v="1019"/>
          <pc:sldLayoutMkLst>
            <pc:docMk/>
            <pc:sldMasterMk cId="3033243112" sldId="2147483708"/>
            <pc:sldLayoutMk cId="2215291010" sldId="2147483712"/>
          </pc:sldLayoutMkLst>
        </pc:sldLayoutChg>
      </pc:sldMasterChg>
    </pc:docChg>
  </pc:docChgLst>
  <pc:docChgLst>
    <pc:chgData name="Moreno, Abel" userId="S::amoren75@calstatela.edu::2d8f9afd-3809-4d38-b8ba-5dfe8624903f" providerId="AD" clId="Web-{1C03F5B3-85E7-1932-8568-442226CF9E38}"/>
    <pc:docChg chg="modSld">
      <pc:chgData name="Moreno, Abel" userId="S::amoren75@calstatela.edu::2d8f9afd-3809-4d38-b8ba-5dfe8624903f" providerId="AD" clId="Web-{1C03F5B3-85E7-1932-8568-442226CF9E38}" dt="2020-12-11T02:48:03.867" v="128" actId="20577"/>
      <pc:docMkLst>
        <pc:docMk/>
      </pc:docMkLst>
      <pc:sldChg chg="modSp">
        <pc:chgData name="Moreno, Abel" userId="S::amoren75@calstatela.edu::2d8f9afd-3809-4d38-b8ba-5dfe8624903f" providerId="AD" clId="Web-{1C03F5B3-85E7-1932-8568-442226CF9E38}" dt="2020-12-11T02:31:31.876" v="113" actId="20577"/>
        <pc:sldMkLst>
          <pc:docMk/>
          <pc:sldMk cId="508836639" sldId="362"/>
        </pc:sldMkLst>
        <pc:spChg chg="mod">
          <ac:chgData name="Moreno, Abel" userId="S::amoren75@calstatela.edu::2d8f9afd-3809-4d38-b8ba-5dfe8624903f" providerId="AD" clId="Web-{1C03F5B3-85E7-1932-8568-442226CF9E38}" dt="2020-12-11T02:31:31.876" v="113" actId="20577"/>
          <ac:spMkLst>
            <pc:docMk/>
            <pc:sldMk cId="508836639" sldId="362"/>
            <ac:spMk id="3" creationId="{C72D0E88-4299-49B4-925B-96D46A99B9E9}"/>
          </ac:spMkLst>
        </pc:spChg>
      </pc:sldChg>
      <pc:sldChg chg="modSp">
        <pc:chgData name="Moreno, Abel" userId="S::amoren75@calstatela.edu::2d8f9afd-3809-4d38-b8ba-5dfe8624903f" providerId="AD" clId="Web-{1C03F5B3-85E7-1932-8568-442226CF9E38}" dt="2020-12-11T02:22:42.676" v="93" actId="20577"/>
        <pc:sldMkLst>
          <pc:docMk/>
          <pc:sldMk cId="1379261549" sldId="398"/>
        </pc:sldMkLst>
        <pc:spChg chg="mod">
          <ac:chgData name="Moreno, Abel" userId="S::amoren75@calstatela.edu::2d8f9afd-3809-4d38-b8ba-5dfe8624903f" providerId="AD" clId="Web-{1C03F5B3-85E7-1932-8568-442226CF9E38}" dt="2020-12-11T02:22:42.676" v="93" actId="20577"/>
          <ac:spMkLst>
            <pc:docMk/>
            <pc:sldMk cId="1379261549" sldId="398"/>
            <ac:spMk id="3" creationId="{DB12C34F-BE6C-4B90-A171-C73B9626834A}"/>
          </ac:spMkLst>
        </pc:spChg>
      </pc:sldChg>
      <pc:sldChg chg="modSp">
        <pc:chgData name="Moreno, Abel" userId="S::amoren75@calstatela.edu::2d8f9afd-3809-4d38-b8ba-5dfe8624903f" providerId="AD" clId="Web-{1C03F5B3-85E7-1932-8568-442226CF9E38}" dt="2020-12-11T01:37:51.867" v="36" actId="20577"/>
        <pc:sldMkLst>
          <pc:docMk/>
          <pc:sldMk cId="2962530967" sldId="403"/>
        </pc:sldMkLst>
        <pc:spChg chg="mod">
          <ac:chgData name="Moreno, Abel" userId="S::amoren75@calstatela.edu::2d8f9afd-3809-4d38-b8ba-5dfe8624903f" providerId="AD" clId="Web-{1C03F5B3-85E7-1932-8568-442226CF9E38}" dt="2020-12-11T01:37:51.867" v="36" actId="20577"/>
          <ac:spMkLst>
            <pc:docMk/>
            <pc:sldMk cId="2962530967" sldId="403"/>
            <ac:spMk id="17" creationId="{FA4DB130-4FE0-4545-A409-5A875B2DE6EB}"/>
          </ac:spMkLst>
        </pc:spChg>
      </pc:sldChg>
      <pc:sldChg chg="modSp">
        <pc:chgData name="Moreno, Abel" userId="S::amoren75@calstatela.edu::2d8f9afd-3809-4d38-b8ba-5dfe8624903f" providerId="AD" clId="Web-{1C03F5B3-85E7-1932-8568-442226CF9E38}" dt="2020-12-11T02:48:00.461" v="126" actId="20577"/>
        <pc:sldMkLst>
          <pc:docMk/>
          <pc:sldMk cId="1703576599" sldId="409"/>
        </pc:sldMkLst>
        <pc:spChg chg="mod">
          <ac:chgData name="Moreno, Abel" userId="S::amoren75@calstatela.edu::2d8f9afd-3809-4d38-b8ba-5dfe8624903f" providerId="AD" clId="Web-{1C03F5B3-85E7-1932-8568-442226CF9E38}" dt="2020-12-11T02:48:00.461" v="126" actId="20577"/>
          <ac:spMkLst>
            <pc:docMk/>
            <pc:sldMk cId="1703576599" sldId="409"/>
            <ac:spMk id="3" creationId="{DB12C34F-BE6C-4B90-A171-C73B9626834A}"/>
          </ac:spMkLst>
        </pc:spChg>
      </pc:sldChg>
    </pc:docChg>
  </pc:docChgLst>
  <pc:docChgLst>
    <pc:chgData name="Rojas-Torres, Erick A" userId="S::erojast@calstatela.edu::a9985302-b747-4437-b1c2-a9aabfbb4f05" providerId="AD" clId="Web-{63D3A13A-44BE-C0FF-DFF1-D7A52E9663CA}"/>
    <pc:docChg chg="modSld">
      <pc:chgData name="Rojas-Torres, Erick A" userId="S::erojast@calstatela.edu::a9985302-b747-4437-b1c2-a9aabfbb4f05" providerId="AD" clId="Web-{63D3A13A-44BE-C0FF-DFF1-D7A52E9663CA}" dt="2020-12-11T02:48:35.993" v="8" actId="1076"/>
      <pc:docMkLst>
        <pc:docMk/>
      </pc:docMkLst>
      <pc:sldChg chg="modSp">
        <pc:chgData name="Rojas-Torres, Erick A" userId="S::erojast@calstatela.edu::a9985302-b747-4437-b1c2-a9aabfbb4f05" providerId="AD" clId="Web-{63D3A13A-44BE-C0FF-DFF1-D7A52E9663CA}" dt="2020-12-11T02:47:22.426" v="3" actId="1076"/>
        <pc:sldMkLst>
          <pc:docMk/>
          <pc:sldMk cId="3317329748" sldId="294"/>
        </pc:sldMkLst>
        <pc:graphicFrameChg chg="mod modGraphic">
          <ac:chgData name="Rojas-Torres, Erick A" userId="S::erojast@calstatela.edu::a9985302-b747-4437-b1c2-a9aabfbb4f05" providerId="AD" clId="Web-{63D3A13A-44BE-C0FF-DFF1-D7A52E9663CA}" dt="2020-12-11T02:47:22.426" v="3" actId="1076"/>
          <ac:graphicFrameMkLst>
            <pc:docMk/>
            <pc:sldMk cId="3317329748" sldId="294"/>
            <ac:graphicFrameMk id="7" creationId="{266790C2-C8DB-42FD-ABA9-8295DE5DFE62}"/>
          </ac:graphicFrameMkLst>
        </pc:graphicFrameChg>
      </pc:sldChg>
      <pc:sldChg chg="modSp">
        <pc:chgData name="Rojas-Torres, Erick A" userId="S::erojast@calstatela.edu::a9985302-b747-4437-b1c2-a9aabfbb4f05" providerId="AD" clId="Web-{63D3A13A-44BE-C0FF-DFF1-D7A52E9663CA}" dt="2020-12-11T02:48:35.993" v="8" actId="1076"/>
        <pc:sldMkLst>
          <pc:docMk/>
          <pc:sldMk cId="2685798754" sldId="402"/>
        </pc:sldMkLst>
        <pc:spChg chg="mod">
          <ac:chgData name="Rojas-Torres, Erick A" userId="S::erojast@calstatela.edu::a9985302-b747-4437-b1c2-a9aabfbb4f05" providerId="AD" clId="Web-{63D3A13A-44BE-C0FF-DFF1-D7A52E9663CA}" dt="2020-12-11T02:48:35.993" v="8" actId="1076"/>
          <ac:spMkLst>
            <pc:docMk/>
            <pc:sldMk cId="2685798754" sldId="402"/>
            <ac:spMk id="3" creationId="{69F6A0D1-0314-4213-A945-97FDBEF4CAC9}"/>
          </ac:spMkLst>
        </pc:spChg>
        <pc:picChg chg="mod">
          <ac:chgData name="Rojas-Torres, Erick A" userId="S::erojast@calstatela.edu::a9985302-b747-4437-b1c2-a9aabfbb4f05" providerId="AD" clId="Web-{63D3A13A-44BE-C0FF-DFF1-D7A52E9663CA}" dt="2020-12-11T02:48:30.711" v="5" actId="1076"/>
          <ac:picMkLst>
            <pc:docMk/>
            <pc:sldMk cId="2685798754" sldId="402"/>
            <ac:picMk id="8" creationId="{7715A35F-976C-4ECF-9106-B939193DCE08}"/>
          </ac:picMkLst>
        </pc:picChg>
      </pc:sldChg>
    </pc:docChg>
  </pc:docChgLst>
  <pc:docChgLst>
    <pc:chgData name="Garcia, Frank O" userId="S::fgarci58@calstatela.edu::d0df0a2f-c7bd-444f-8157-a5a6fb55184c" providerId="AD" clId="Web-{A075008B-3827-AD59-B765-3C88ED6D5AF6}"/>
    <pc:docChg chg="delSld modSld">
      <pc:chgData name="Garcia, Frank O" userId="S::fgarci58@calstatela.edu::d0df0a2f-c7bd-444f-8157-a5a6fb55184c" providerId="AD" clId="Web-{A075008B-3827-AD59-B765-3C88ED6D5AF6}" dt="2020-12-07T04:09:13.883" v="3"/>
      <pc:docMkLst>
        <pc:docMk/>
      </pc:docMkLst>
      <pc:sldChg chg="modSp">
        <pc:chgData name="Garcia, Frank O" userId="S::fgarci58@calstatela.edu::d0df0a2f-c7bd-444f-8157-a5a6fb55184c" providerId="AD" clId="Web-{A075008B-3827-AD59-B765-3C88ED6D5AF6}" dt="2020-12-07T04:09:13.883" v="3"/>
        <pc:sldMkLst>
          <pc:docMk/>
          <pc:sldMk cId="3070296345" sldId="299"/>
        </pc:sldMkLst>
        <pc:graphicFrameChg chg="mod modGraphic">
          <ac:chgData name="Garcia, Frank O" userId="S::fgarci58@calstatela.edu::d0df0a2f-c7bd-444f-8157-a5a6fb55184c" providerId="AD" clId="Web-{A075008B-3827-AD59-B765-3C88ED6D5AF6}" dt="2020-12-07T04:09:13.883" v="3"/>
          <ac:graphicFrameMkLst>
            <pc:docMk/>
            <pc:sldMk cId="3070296345" sldId="299"/>
            <ac:graphicFrameMk id="7" creationId="{BC4C0C7C-2A0D-4493-BCD1-6E9018A72E9E}"/>
          </ac:graphicFrameMkLst>
        </pc:graphicFrameChg>
      </pc:sldChg>
      <pc:sldChg chg="del">
        <pc:chgData name="Garcia, Frank O" userId="S::fgarci58@calstatela.edu::d0df0a2f-c7bd-444f-8157-a5a6fb55184c" providerId="AD" clId="Web-{A075008B-3827-AD59-B765-3C88ED6D5AF6}" dt="2020-12-07T04:08:41.162" v="0"/>
        <pc:sldMkLst>
          <pc:docMk/>
          <pc:sldMk cId="1255566398" sldId="312"/>
        </pc:sldMkLst>
      </pc:sldChg>
    </pc:docChg>
  </pc:docChgLst>
  <pc:docChgLst>
    <pc:chgData name="Rojas-Torres, Erick A" userId="S::erojast@calstatela.edu::a9985302-b747-4437-b1c2-a9aabfbb4f05" providerId="AD" clId="Web-{BA28EF1F-4B2E-5CBC-BB80-BF0D0F86B970}"/>
    <pc:docChg chg="addSld delSld modSld addMainMaster">
      <pc:chgData name="Rojas-Torres, Erick A" userId="S::erojast@calstatela.edu::a9985302-b747-4437-b1c2-a9aabfbb4f05" providerId="AD" clId="Web-{BA28EF1F-4B2E-5CBC-BB80-BF0D0F86B970}" dt="2021-04-23T02:45:35.306" v="211" actId="1076"/>
      <pc:docMkLst>
        <pc:docMk/>
      </pc:docMkLst>
      <pc:sldChg chg="modSp">
        <pc:chgData name="Rojas-Torres, Erick A" userId="S::erojast@calstatela.edu::a9985302-b747-4437-b1c2-a9aabfbb4f05" providerId="AD" clId="Web-{BA28EF1F-4B2E-5CBC-BB80-BF0D0F86B970}" dt="2021-04-23T02:44:13.069" v="200" actId="14100"/>
        <pc:sldMkLst>
          <pc:docMk/>
          <pc:sldMk cId="3250890390" sldId="293"/>
        </pc:sldMkLst>
        <pc:spChg chg="mod">
          <ac:chgData name="Rojas-Torres, Erick A" userId="S::erojast@calstatela.edu::a9985302-b747-4437-b1c2-a9aabfbb4f05" providerId="AD" clId="Web-{BA28EF1F-4B2E-5CBC-BB80-BF0D0F86B970}" dt="2021-04-23T02:44:13.069" v="200" actId="14100"/>
          <ac:spMkLst>
            <pc:docMk/>
            <pc:sldMk cId="3250890390" sldId="293"/>
            <ac:spMk id="2" creationId="{C37319CF-AE73-4053-B6B3-EE1B748CF7DE}"/>
          </ac:spMkLst>
        </pc:spChg>
      </pc:sldChg>
      <pc:sldChg chg="modSp">
        <pc:chgData name="Rojas-Torres, Erick A" userId="S::erojast@calstatela.edu::a9985302-b747-4437-b1c2-a9aabfbb4f05" providerId="AD" clId="Web-{BA28EF1F-4B2E-5CBC-BB80-BF0D0F86B970}" dt="2021-04-23T02:44:23.601" v="209" actId="20577"/>
        <pc:sldMkLst>
          <pc:docMk/>
          <pc:sldMk cId="2004751154" sldId="302"/>
        </pc:sldMkLst>
        <pc:spChg chg="mod">
          <ac:chgData name="Rojas-Torres, Erick A" userId="S::erojast@calstatela.edu::a9985302-b747-4437-b1c2-a9aabfbb4f05" providerId="AD" clId="Web-{BA28EF1F-4B2E-5CBC-BB80-BF0D0F86B970}" dt="2021-04-23T02:44:23.601" v="209" actId="20577"/>
          <ac:spMkLst>
            <pc:docMk/>
            <pc:sldMk cId="2004751154" sldId="302"/>
            <ac:spMk id="2" creationId="{424FE377-03E0-4C9C-9E05-89650072BED6}"/>
          </ac:spMkLst>
        </pc:spChg>
      </pc:sldChg>
      <pc:sldChg chg="modSp">
        <pc:chgData name="Rojas-Torres, Erick A" userId="S::erojast@calstatela.edu::a9985302-b747-4437-b1c2-a9aabfbb4f05" providerId="AD" clId="Web-{BA28EF1F-4B2E-5CBC-BB80-BF0D0F86B970}" dt="2021-04-23T02:44:02.022" v="188" actId="20577"/>
        <pc:sldMkLst>
          <pc:docMk/>
          <pc:sldMk cId="2774149625" sldId="734"/>
        </pc:sldMkLst>
        <pc:spChg chg="mod">
          <ac:chgData name="Rojas-Torres, Erick A" userId="S::erojast@calstatela.edu::a9985302-b747-4437-b1c2-a9aabfbb4f05" providerId="AD" clId="Web-{BA28EF1F-4B2E-5CBC-BB80-BF0D0F86B970}" dt="2021-04-23T02:44:02.022" v="188" actId="20577"/>
          <ac:spMkLst>
            <pc:docMk/>
            <pc:sldMk cId="2774149625" sldId="734"/>
            <ac:spMk id="2" creationId="{DF551260-C8AD-410A-B0D2-EFB04D971BBF}"/>
          </ac:spMkLst>
        </pc:spChg>
      </pc:sldChg>
      <pc:sldChg chg="modSp">
        <pc:chgData name="Rojas-Torres, Erick A" userId="S::erojast@calstatela.edu::a9985302-b747-4437-b1c2-a9aabfbb4f05" providerId="AD" clId="Web-{BA28EF1F-4B2E-5CBC-BB80-BF0D0F86B970}" dt="2021-04-23T02:43:41.334" v="165" actId="20577"/>
        <pc:sldMkLst>
          <pc:docMk/>
          <pc:sldMk cId="481369036" sldId="735"/>
        </pc:sldMkLst>
        <pc:spChg chg="mod">
          <ac:chgData name="Rojas-Torres, Erick A" userId="S::erojast@calstatela.edu::a9985302-b747-4437-b1c2-a9aabfbb4f05" providerId="AD" clId="Web-{BA28EF1F-4B2E-5CBC-BB80-BF0D0F86B970}" dt="2021-04-23T02:43:41.334" v="165" actId="20577"/>
          <ac:spMkLst>
            <pc:docMk/>
            <pc:sldMk cId="481369036" sldId="735"/>
            <ac:spMk id="2" creationId="{DF95AE2C-0466-4D23-A3D7-91B13CD05DB6}"/>
          </ac:spMkLst>
        </pc:spChg>
      </pc:sldChg>
      <pc:sldChg chg="modSp">
        <pc:chgData name="Rojas-Torres, Erick A" userId="S::erojast@calstatela.edu::a9985302-b747-4437-b1c2-a9aabfbb4f05" providerId="AD" clId="Web-{BA28EF1F-4B2E-5CBC-BB80-BF0D0F86B970}" dt="2021-04-23T02:43:50.506" v="176" actId="20577"/>
        <pc:sldMkLst>
          <pc:docMk/>
          <pc:sldMk cId="3429751306" sldId="736"/>
        </pc:sldMkLst>
        <pc:spChg chg="mod">
          <ac:chgData name="Rojas-Torres, Erick A" userId="S::erojast@calstatela.edu::a9985302-b747-4437-b1c2-a9aabfbb4f05" providerId="AD" clId="Web-{BA28EF1F-4B2E-5CBC-BB80-BF0D0F86B970}" dt="2021-04-23T02:43:50.506" v="176" actId="20577"/>
          <ac:spMkLst>
            <pc:docMk/>
            <pc:sldMk cId="3429751306" sldId="736"/>
            <ac:spMk id="2" creationId="{B495CB33-1BDE-469E-8FF3-E42FD6282A88}"/>
          </ac:spMkLst>
        </pc:spChg>
      </pc:sldChg>
      <pc:sldChg chg="modSp">
        <pc:chgData name="Rojas-Torres, Erick A" userId="S::erojast@calstatela.edu::a9985302-b747-4437-b1c2-a9aabfbb4f05" providerId="AD" clId="Web-{BA28EF1F-4B2E-5CBC-BB80-BF0D0F86B970}" dt="2021-04-23T02:43:32.678" v="160" actId="20577"/>
        <pc:sldMkLst>
          <pc:docMk/>
          <pc:sldMk cId="2162621453" sldId="797"/>
        </pc:sldMkLst>
        <pc:spChg chg="mod">
          <ac:chgData name="Rojas-Torres, Erick A" userId="S::erojast@calstatela.edu::a9985302-b747-4437-b1c2-a9aabfbb4f05" providerId="AD" clId="Web-{BA28EF1F-4B2E-5CBC-BB80-BF0D0F86B970}" dt="2021-04-23T02:43:32.678" v="160" actId="20577"/>
          <ac:spMkLst>
            <pc:docMk/>
            <pc:sldMk cId="2162621453" sldId="797"/>
            <ac:spMk id="2" creationId="{3FD1677E-23E2-447E-B060-F8969CC1123F}"/>
          </ac:spMkLst>
        </pc:spChg>
        <pc:cxnChg chg="mod">
          <ac:chgData name="Rojas-Torres, Erick A" userId="S::erojast@calstatela.edu::a9985302-b747-4437-b1c2-a9aabfbb4f05" providerId="AD" clId="Web-{BA28EF1F-4B2E-5CBC-BB80-BF0D0F86B970}" dt="2021-04-23T02:30:32.847" v="1"/>
          <ac:cxnSpMkLst>
            <pc:docMk/>
            <pc:sldMk cId="2162621453" sldId="797"/>
            <ac:cxnSpMk id="16" creationId="{FAC7461F-9780-4DFE-BED4-FF9E7F4C0F73}"/>
          </ac:cxnSpMkLst>
        </pc:cxnChg>
        <pc:cxnChg chg="mod">
          <ac:chgData name="Rojas-Torres, Erick A" userId="S::erojast@calstatela.edu::a9985302-b747-4437-b1c2-a9aabfbb4f05" providerId="AD" clId="Web-{BA28EF1F-4B2E-5CBC-BB80-BF0D0F86B970}" dt="2021-04-23T02:30:27.472" v="0"/>
          <ac:cxnSpMkLst>
            <pc:docMk/>
            <pc:sldMk cId="2162621453" sldId="797"/>
            <ac:cxnSpMk id="17" creationId="{D1E66E36-E595-40CE-A5A9-232487609F7E}"/>
          </ac:cxnSpMkLst>
        </pc:cxnChg>
      </pc:sldChg>
      <pc:sldChg chg="addSp modSp">
        <pc:chgData name="Rojas-Torres, Erick A" userId="S::erojast@calstatela.edu::a9985302-b747-4437-b1c2-a9aabfbb4f05" providerId="AD" clId="Web-{BA28EF1F-4B2E-5CBC-BB80-BF0D0F86B970}" dt="2021-04-23T02:45:35.306" v="211" actId="1076"/>
        <pc:sldMkLst>
          <pc:docMk/>
          <pc:sldMk cId="3879840260" sldId="798"/>
        </pc:sldMkLst>
        <pc:spChg chg="add mod">
          <ac:chgData name="Rojas-Torres, Erick A" userId="S::erojast@calstatela.edu::a9985302-b747-4437-b1c2-a9aabfbb4f05" providerId="AD" clId="Web-{BA28EF1F-4B2E-5CBC-BB80-BF0D0F86B970}" dt="2021-04-23T02:45:35.306" v="211" actId="1076"/>
          <ac:spMkLst>
            <pc:docMk/>
            <pc:sldMk cId="3879840260" sldId="798"/>
            <ac:spMk id="9" creationId="{22EF238C-E2EF-451F-9285-5FBCB074A06C}"/>
          </ac:spMkLst>
        </pc:spChg>
      </pc:sldChg>
      <pc:sldChg chg="modSp">
        <pc:chgData name="Rojas-Torres, Erick A" userId="S::erojast@calstatela.edu::a9985302-b747-4437-b1c2-a9aabfbb4f05" providerId="AD" clId="Web-{BA28EF1F-4B2E-5CBC-BB80-BF0D0F86B970}" dt="2021-04-23T02:35:02.729" v="123"/>
        <pc:sldMkLst>
          <pc:docMk/>
          <pc:sldMk cId="2738506333" sldId="799"/>
        </pc:sldMkLst>
        <pc:graphicFrameChg chg="mod modGraphic">
          <ac:chgData name="Rojas-Torres, Erick A" userId="S::erojast@calstatela.edu::a9985302-b747-4437-b1c2-a9aabfbb4f05" providerId="AD" clId="Web-{BA28EF1F-4B2E-5CBC-BB80-BF0D0F86B970}" dt="2021-04-23T02:35:02.729" v="123"/>
          <ac:graphicFrameMkLst>
            <pc:docMk/>
            <pc:sldMk cId="2738506333" sldId="799"/>
            <ac:graphicFrameMk id="12" creationId="{2A3FD4FA-02FE-443B-9FDD-3AE5940D60F5}"/>
          </ac:graphicFrameMkLst>
        </pc:graphicFrameChg>
      </pc:sldChg>
      <pc:sldChg chg="addSp delSp modSp new">
        <pc:chgData name="Rojas-Torres, Erick A" userId="S::erojast@calstatela.edu::a9985302-b747-4437-b1c2-a9aabfbb4f05" providerId="AD" clId="Web-{BA28EF1F-4B2E-5CBC-BB80-BF0D0F86B970}" dt="2021-04-23T02:40:55.612" v="147"/>
        <pc:sldMkLst>
          <pc:docMk/>
          <pc:sldMk cId="2815157" sldId="807"/>
        </pc:sldMkLst>
        <pc:spChg chg="mod">
          <ac:chgData name="Rojas-Torres, Erick A" userId="S::erojast@calstatela.edu::a9985302-b747-4437-b1c2-a9aabfbb4f05" providerId="AD" clId="Web-{BA28EF1F-4B2E-5CBC-BB80-BF0D0F86B970}" dt="2021-04-23T02:38:22.468" v="129" actId="20577"/>
          <ac:spMkLst>
            <pc:docMk/>
            <pc:sldMk cId="2815157" sldId="807"/>
            <ac:spMk id="2" creationId="{CF7A1F14-FF2C-4455-93DF-D9BE9BB5CCBB}"/>
          </ac:spMkLst>
        </pc:spChg>
        <pc:spChg chg="del">
          <ac:chgData name="Rojas-Torres, Erick A" userId="S::erojast@calstatela.edu::a9985302-b747-4437-b1c2-a9aabfbb4f05" providerId="AD" clId="Web-{BA28EF1F-4B2E-5CBC-BB80-BF0D0F86B970}" dt="2021-04-23T02:38:13.936" v="126"/>
          <ac:spMkLst>
            <pc:docMk/>
            <pc:sldMk cId="2815157" sldId="807"/>
            <ac:spMk id="3" creationId="{BC999E1B-19B5-4ECD-AB7C-578E7211046B}"/>
          </ac:spMkLst>
        </pc:spChg>
        <pc:spChg chg="add">
          <ac:chgData name="Rojas-Torres, Erick A" userId="S::erojast@calstatela.edu::a9985302-b747-4437-b1c2-a9aabfbb4f05" providerId="AD" clId="Web-{BA28EF1F-4B2E-5CBC-BB80-BF0D0F86B970}" dt="2021-04-23T02:38:34.765" v="132"/>
          <ac:spMkLst>
            <pc:docMk/>
            <pc:sldMk cId="2815157" sldId="807"/>
            <ac:spMk id="12" creationId="{C4C19888-6395-4116-9752-0D52AD7E3CF4}"/>
          </ac:spMkLst>
        </pc:spChg>
        <pc:spChg chg="add mod">
          <ac:chgData name="Rojas-Torres, Erick A" userId="S::erojast@calstatela.edu::a9985302-b747-4437-b1c2-a9aabfbb4f05" providerId="AD" clId="Web-{BA28EF1F-4B2E-5CBC-BB80-BF0D0F86B970}" dt="2021-04-23T02:40:19.861" v="141" actId="14100"/>
          <ac:spMkLst>
            <pc:docMk/>
            <pc:sldMk cId="2815157" sldId="807"/>
            <ac:spMk id="14" creationId="{C693D717-F129-4C52-BE23-41090BDA66A7}"/>
          </ac:spMkLst>
        </pc:spChg>
        <pc:spChg chg="add mod">
          <ac:chgData name="Rojas-Torres, Erick A" userId="S::erojast@calstatela.edu::a9985302-b747-4437-b1c2-a9aabfbb4f05" providerId="AD" clId="Web-{BA28EF1F-4B2E-5CBC-BB80-BF0D0F86B970}" dt="2021-04-23T02:40:55.612" v="147"/>
          <ac:spMkLst>
            <pc:docMk/>
            <pc:sldMk cId="2815157" sldId="807"/>
            <ac:spMk id="16" creationId="{A3F28E3A-4DA7-4DA0-B2C9-D21D2034AC6A}"/>
          </ac:spMkLst>
        </pc:spChg>
        <pc:spChg chg="add">
          <ac:chgData name="Rojas-Torres, Erick A" userId="S::erojast@calstatela.edu::a9985302-b747-4437-b1c2-a9aabfbb4f05" providerId="AD" clId="Web-{BA28EF1F-4B2E-5CBC-BB80-BF0D0F86B970}" dt="2021-04-23T02:38:34.796" v="135"/>
          <ac:spMkLst>
            <pc:docMk/>
            <pc:sldMk cId="2815157" sldId="807"/>
            <ac:spMk id="18" creationId="{C3EC6F2D-4C25-4587-8336-5402273C3630}"/>
          </ac:spMkLst>
        </pc:spChg>
        <pc:spChg chg="add">
          <ac:chgData name="Rojas-Torres, Erick A" userId="S::erojast@calstatela.edu::a9985302-b747-4437-b1c2-a9aabfbb4f05" providerId="AD" clId="Web-{BA28EF1F-4B2E-5CBC-BB80-BF0D0F86B970}" dt="2021-04-23T02:38:34.827" v="138"/>
          <ac:spMkLst>
            <pc:docMk/>
            <pc:sldMk cId="2815157" sldId="807"/>
            <ac:spMk id="24" creationId="{0A85F463-1B5B-4DE5-954A-E5C7A36AEBE1}"/>
          </ac:spMkLst>
        </pc:spChg>
        <pc:picChg chg="add">
          <ac:chgData name="Rojas-Torres, Erick A" userId="S::erojast@calstatela.edu::a9985302-b747-4437-b1c2-a9aabfbb4f05" providerId="AD" clId="Web-{BA28EF1F-4B2E-5CBC-BB80-BF0D0F86B970}" dt="2021-04-23T02:38:34.733" v="130"/>
          <ac:picMkLst>
            <pc:docMk/>
            <pc:sldMk cId="2815157" sldId="807"/>
            <ac:picMk id="8" creationId="{2E8526BF-E3BC-484C-B89F-4D10FD9CE572}"/>
          </ac:picMkLst>
        </pc:picChg>
        <pc:picChg chg="add">
          <ac:chgData name="Rojas-Torres, Erick A" userId="S::erojast@calstatela.edu::a9985302-b747-4437-b1c2-a9aabfbb4f05" providerId="AD" clId="Web-{BA28EF1F-4B2E-5CBC-BB80-BF0D0F86B970}" dt="2021-04-23T02:38:34.749" v="131"/>
          <ac:picMkLst>
            <pc:docMk/>
            <pc:sldMk cId="2815157" sldId="807"/>
            <ac:picMk id="10" creationId="{5A82B62B-6CF1-48E8-8069-109C0198FE51}"/>
          </ac:picMkLst>
        </pc:picChg>
        <pc:cxnChg chg="add">
          <ac:chgData name="Rojas-Torres, Erick A" userId="S::erojast@calstatela.edu::a9985302-b747-4437-b1c2-a9aabfbb4f05" providerId="AD" clId="Web-{BA28EF1F-4B2E-5CBC-BB80-BF0D0F86B970}" dt="2021-04-23T02:38:34.812" v="136"/>
          <ac:cxnSpMkLst>
            <pc:docMk/>
            <pc:sldMk cId="2815157" sldId="807"/>
            <ac:cxnSpMk id="20" creationId="{052A8E6D-DE5F-4DBB-9D57-AB5E2BA71F51}"/>
          </ac:cxnSpMkLst>
        </pc:cxnChg>
        <pc:cxnChg chg="add">
          <ac:chgData name="Rojas-Torres, Erick A" userId="S::erojast@calstatela.edu::a9985302-b747-4437-b1c2-a9aabfbb4f05" providerId="AD" clId="Web-{BA28EF1F-4B2E-5CBC-BB80-BF0D0F86B970}" dt="2021-04-23T02:38:34.812" v="137"/>
          <ac:cxnSpMkLst>
            <pc:docMk/>
            <pc:sldMk cId="2815157" sldId="807"/>
            <ac:cxnSpMk id="22" creationId="{0E7CAC61-2E6C-4BD0-9275-C067048EAFB9}"/>
          </ac:cxnSpMkLst>
        </pc:cxnChg>
        <pc:cxnChg chg="add">
          <ac:chgData name="Rojas-Torres, Erick A" userId="S::erojast@calstatela.edu::a9985302-b747-4437-b1c2-a9aabfbb4f05" providerId="AD" clId="Web-{BA28EF1F-4B2E-5CBC-BB80-BF0D0F86B970}" dt="2021-04-23T02:38:34.843" v="139"/>
          <ac:cxnSpMkLst>
            <pc:docMk/>
            <pc:sldMk cId="2815157" sldId="807"/>
            <ac:cxnSpMk id="26" creationId="{2D1793A2-08D5-4CCF-9DA5-27F336C1B035}"/>
          </ac:cxnSpMkLst>
        </pc:cxnChg>
      </pc:sldChg>
      <pc:sldChg chg="add del">
        <pc:chgData name="Rojas-Torres, Erick A" userId="S::erojast@calstatela.edu::a9985302-b747-4437-b1c2-a9aabfbb4f05" providerId="AD" clId="Web-{BA28EF1F-4B2E-5CBC-BB80-BF0D0F86B970}" dt="2021-04-23T02:38:51.437" v="140"/>
        <pc:sldMkLst>
          <pc:docMk/>
          <pc:sldMk cId="2822933062" sldId="808"/>
        </pc:sldMkLst>
      </pc:sldChg>
      <pc:sldMasterChg chg="add addSldLayout">
        <pc:chgData name="Rojas-Torres, Erick A" userId="S::erojast@calstatela.edu::a9985302-b747-4437-b1c2-a9aabfbb4f05" providerId="AD" clId="Web-{BA28EF1F-4B2E-5CBC-BB80-BF0D0F86B970}" dt="2021-04-23T02:38:08.608" v="125"/>
        <pc:sldMasterMkLst>
          <pc:docMk/>
          <pc:sldMasterMk cId="698844253" sldId="2147483748"/>
        </pc:sldMasterMkLst>
        <pc:sldLayoutChg chg="add">
          <pc:chgData name="Rojas-Torres, Erick A" userId="S::erojast@calstatela.edu::a9985302-b747-4437-b1c2-a9aabfbb4f05" providerId="AD" clId="Web-{BA28EF1F-4B2E-5CBC-BB80-BF0D0F86B970}" dt="2021-04-23T02:38:08.608" v="125"/>
          <pc:sldLayoutMkLst>
            <pc:docMk/>
            <pc:sldMasterMk cId="698844253" sldId="2147483748"/>
            <pc:sldLayoutMk cId="1369079755" sldId="2147483749"/>
          </pc:sldLayoutMkLst>
        </pc:sldLayoutChg>
        <pc:sldLayoutChg chg="add">
          <pc:chgData name="Rojas-Torres, Erick A" userId="S::erojast@calstatela.edu::a9985302-b747-4437-b1c2-a9aabfbb4f05" providerId="AD" clId="Web-{BA28EF1F-4B2E-5CBC-BB80-BF0D0F86B970}" dt="2021-04-23T02:38:08.608" v="125"/>
          <pc:sldLayoutMkLst>
            <pc:docMk/>
            <pc:sldMasterMk cId="698844253" sldId="2147483748"/>
            <pc:sldLayoutMk cId="3543077707" sldId="2147483750"/>
          </pc:sldLayoutMkLst>
        </pc:sldLayoutChg>
        <pc:sldLayoutChg chg="add">
          <pc:chgData name="Rojas-Torres, Erick A" userId="S::erojast@calstatela.edu::a9985302-b747-4437-b1c2-a9aabfbb4f05" providerId="AD" clId="Web-{BA28EF1F-4B2E-5CBC-BB80-BF0D0F86B970}" dt="2021-04-23T02:38:08.608" v="125"/>
          <pc:sldLayoutMkLst>
            <pc:docMk/>
            <pc:sldMasterMk cId="698844253" sldId="2147483748"/>
            <pc:sldLayoutMk cId="2810204021" sldId="2147483751"/>
          </pc:sldLayoutMkLst>
        </pc:sldLayoutChg>
        <pc:sldLayoutChg chg="add">
          <pc:chgData name="Rojas-Torres, Erick A" userId="S::erojast@calstatela.edu::a9985302-b747-4437-b1c2-a9aabfbb4f05" providerId="AD" clId="Web-{BA28EF1F-4B2E-5CBC-BB80-BF0D0F86B970}" dt="2021-04-23T02:38:08.608" v="125"/>
          <pc:sldLayoutMkLst>
            <pc:docMk/>
            <pc:sldMasterMk cId="698844253" sldId="2147483748"/>
            <pc:sldLayoutMk cId="2683775906" sldId="2147483752"/>
          </pc:sldLayoutMkLst>
        </pc:sldLayoutChg>
        <pc:sldLayoutChg chg="add">
          <pc:chgData name="Rojas-Torres, Erick A" userId="S::erojast@calstatela.edu::a9985302-b747-4437-b1c2-a9aabfbb4f05" providerId="AD" clId="Web-{BA28EF1F-4B2E-5CBC-BB80-BF0D0F86B970}" dt="2021-04-23T02:38:08.608" v="125"/>
          <pc:sldLayoutMkLst>
            <pc:docMk/>
            <pc:sldMasterMk cId="698844253" sldId="2147483748"/>
            <pc:sldLayoutMk cId="1379341688" sldId="2147483753"/>
          </pc:sldLayoutMkLst>
        </pc:sldLayoutChg>
        <pc:sldLayoutChg chg="add">
          <pc:chgData name="Rojas-Torres, Erick A" userId="S::erojast@calstatela.edu::a9985302-b747-4437-b1c2-a9aabfbb4f05" providerId="AD" clId="Web-{BA28EF1F-4B2E-5CBC-BB80-BF0D0F86B970}" dt="2021-04-23T02:38:08.608" v="125"/>
          <pc:sldLayoutMkLst>
            <pc:docMk/>
            <pc:sldMasterMk cId="698844253" sldId="2147483748"/>
            <pc:sldLayoutMk cId="1650504503" sldId="2147483754"/>
          </pc:sldLayoutMkLst>
        </pc:sldLayoutChg>
        <pc:sldLayoutChg chg="add">
          <pc:chgData name="Rojas-Torres, Erick A" userId="S::erojast@calstatela.edu::a9985302-b747-4437-b1c2-a9aabfbb4f05" providerId="AD" clId="Web-{BA28EF1F-4B2E-5CBC-BB80-BF0D0F86B970}" dt="2021-04-23T02:38:08.608" v="125"/>
          <pc:sldLayoutMkLst>
            <pc:docMk/>
            <pc:sldMasterMk cId="698844253" sldId="2147483748"/>
            <pc:sldLayoutMk cId="1949254468" sldId="2147483755"/>
          </pc:sldLayoutMkLst>
        </pc:sldLayoutChg>
        <pc:sldLayoutChg chg="add">
          <pc:chgData name="Rojas-Torres, Erick A" userId="S::erojast@calstatela.edu::a9985302-b747-4437-b1c2-a9aabfbb4f05" providerId="AD" clId="Web-{BA28EF1F-4B2E-5CBC-BB80-BF0D0F86B970}" dt="2021-04-23T02:38:08.608" v="125"/>
          <pc:sldLayoutMkLst>
            <pc:docMk/>
            <pc:sldMasterMk cId="698844253" sldId="2147483748"/>
            <pc:sldLayoutMk cId="783322424" sldId="2147483756"/>
          </pc:sldLayoutMkLst>
        </pc:sldLayoutChg>
        <pc:sldLayoutChg chg="add">
          <pc:chgData name="Rojas-Torres, Erick A" userId="S::erojast@calstatela.edu::a9985302-b747-4437-b1c2-a9aabfbb4f05" providerId="AD" clId="Web-{BA28EF1F-4B2E-5CBC-BB80-BF0D0F86B970}" dt="2021-04-23T02:38:08.608" v="125"/>
          <pc:sldLayoutMkLst>
            <pc:docMk/>
            <pc:sldMasterMk cId="698844253" sldId="2147483748"/>
            <pc:sldLayoutMk cId="3136847645" sldId="2147483757"/>
          </pc:sldLayoutMkLst>
        </pc:sldLayoutChg>
        <pc:sldLayoutChg chg="add">
          <pc:chgData name="Rojas-Torres, Erick A" userId="S::erojast@calstatela.edu::a9985302-b747-4437-b1c2-a9aabfbb4f05" providerId="AD" clId="Web-{BA28EF1F-4B2E-5CBC-BB80-BF0D0F86B970}" dt="2021-04-23T02:38:08.608" v="125"/>
          <pc:sldLayoutMkLst>
            <pc:docMk/>
            <pc:sldMasterMk cId="698844253" sldId="2147483748"/>
            <pc:sldLayoutMk cId="3234896520" sldId="2147483758"/>
          </pc:sldLayoutMkLst>
        </pc:sldLayoutChg>
        <pc:sldLayoutChg chg="add">
          <pc:chgData name="Rojas-Torres, Erick A" userId="S::erojast@calstatela.edu::a9985302-b747-4437-b1c2-a9aabfbb4f05" providerId="AD" clId="Web-{BA28EF1F-4B2E-5CBC-BB80-BF0D0F86B970}" dt="2021-04-23T02:38:08.608" v="125"/>
          <pc:sldLayoutMkLst>
            <pc:docMk/>
            <pc:sldMasterMk cId="698844253" sldId="2147483748"/>
            <pc:sldLayoutMk cId="616471727" sldId="2147483759"/>
          </pc:sldLayoutMkLst>
        </pc:sldLayoutChg>
      </pc:sldMasterChg>
    </pc:docChg>
  </pc:docChgLst>
  <pc:docChgLst>
    <pc:chgData name="Moreno, Abel" userId="2d8f9afd-3809-4d38-b8ba-5dfe8624903f" providerId="ADAL" clId="{69E0F331-D66A-464F-A6DD-6F0B7DF19555}"/>
    <pc:docChg chg="undo custSel addSld delSld modSld sldOrd">
      <pc:chgData name="Moreno, Abel" userId="2d8f9afd-3809-4d38-b8ba-5dfe8624903f" providerId="ADAL" clId="{69E0F331-D66A-464F-A6DD-6F0B7DF19555}" dt="2021-04-23T03:11:26.209" v="816" actId="14100"/>
      <pc:docMkLst>
        <pc:docMk/>
      </pc:docMkLst>
      <pc:sldChg chg="addSp delSp modSp mod">
        <pc:chgData name="Moreno, Abel" userId="2d8f9afd-3809-4d38-b8ba-5dfe8624903f" providerId="ADAL" clId="{69E0F331-D66A-464F-A6DD-6F0B7DF19555}" dt="2021-04-22T03:06:25.181" v="402" actId="14100"/>
        <pc:sldMkLst>
          <pc:docMk/>
          <pc:sldMk cId="2672740356" sldId="322"/>
        </pc:sldMkLst>
        <pc:spChg chg="mod">
          <ac:chgData name="Moreno, Abel" userId="2d8f9afd-3809-4d38-b8ba-5dfe8624903f" providerId="ADAL" clId="{69E0F331-D66A-464F-A6DD-6F0B7DF19555}" dt="2021-04-22T02:53:31.791" v="199" actId="20577"/>
          <ac:spMkLst>
            <pc:docMk/>
            <pc:sldMk cId="2672740356" sldId="322"/>
            <ac:spMk id="2" creationId="{10E20A41-3F49-44F6-9218-F711ACBA7E3E}"/>
          </ac:spMkLst>
        </pc:spChg>
        <pc:spChg chg="mod">
          <ac:chgData name="Moreno, Abel" userId="2d8f9afd-3809-4d38-b8ba-5dfe8624903f" providerId="ADAL" clId="{69E0F331-D66A-464F-A6DD-6F0B7DF19555}" dt="2021-04-22T03:04:45.706" v="260" actId="1035"/>
          <ac:spMkLst>
            <pc:docMk/>
            <pc:sldMk cId="2672740356" sldId="322"/>
            <ac:spMk id="34" creationId="{A1A3D70E-16CD-4B47-AD89-67BF50E52043}"/>
          </ac:spMkLst>
        </pc:spChg>
        <pc:picChg chg="del">
          <ac:chgData name="Moreno, Abel" userId="2d8f9afd-3809-4d38-b8ba-5dfe8624903f" providerId="ADAL" clId="{69E0F331-D66A-464F-A6DD-6F0B7DF19555}" dt="2021-04-22T03:03:28.658" v="226" actId="478"/>
          <ac:picMkLst>
            <pc:docMk/>
            <pc:sldMk cId="2672740356" sldId="322"/>
            <ac:picMk id="7" creationId="{33BA5EC5-8078-4DD2-81D9-CF3D7CFF807E}"/>
          </ac:picMkLst>
        </pc:picChg>
        <pc:picChg chg="add mod ord">
          <ac:chgData name="Moreno, Abel" userId="2d8f9afd-3809-4d38-b8ba-5dfe8624903f" providerId="ADAL" clId="{69E0F331-D66A-464F-A6DD-6F0B7DF19555}" dt="2021-04-22T03:03:55.950" v="246" actId="1037"/>
          <ac:picMkLst>
            <pc:docMk/>
            <pc:sldMk cId="2672740356" sldId="322"/>
            <ac:picMk id="9" creationId="{D9F82222-DB37-444B-846F-CDB30687DEBE}"/>
          </ac:picMkLst>
        </pc:picChg>
        <pc:picChg chg="add mod ord">
          <ac:chgData name="Moreno, Abel" userId="2d8f9afd-3809-4d38-b8ba-5dfe8624903f" providerId="ADAL" clId="{69E0F331-D66A-464F-A6DD-6F0B7DF19555}" dt="2021-04-22T03:05:52.239" v="398" actId="1035"/>
          <ac:picMkLst>
            <pc:docMk/>
            <pc:sldMk cId="2672740356" sldId="322"/>
            <ac:picMk id="15" creationId="{253FC2CF-2548-451E-988A-FABA184154E1}"/>
          </ac:picMkLst>
        </pc:picChg>
        <pc:picChg chg="del">
          <ac:chgData name="Moreno, Abel" userId="2d8f9afd-3809-4d38-b8ba-5dfe8624903f" providerId="ADAL" clId="{69E0F331-D66A-464F-A6DD-6F0B7DF19555}" dt="2021-04-22T03:04:32.596" v="249" actId="478"/>
          <ac:picMkLst>
            <pc:docMk/>
            <pc:sldMk cId="2672740356" sldId="322"/>
            <ac:picMk id="16" creationId="{2C08A53C-CD26-4485-B545-C6E117F041AD}"/>
          </ac:picMkLst>
        </pc:picChg>
        <pc:cxnChg chg="mod">
          <ac:chgData name="Moreno, Abel" userId="2d8f9afd-3809-4d38-b8ba-5dfe8624903f" providerId="ADAL" clId="{69E0F331-D66A-464F-A6DD-6F0B7DF19555}" dt="2021-04-22T03:05:59.874" v="399" actId="14100"/>
          <ac:cxnSpMkLst>
            <pc:docMk/>
            <pc:sldMk cId="2672740356" sldId="322"/>
            <ac:cxnSpMk id="13" creationId="{83EFFC9B-E478-40EC-B959-06652F0DD493}"/>
          </ac:cxnSpMkLst>
        </pc:cxnChg>
        <pc:cxnChg chg="mod">
          <ac:chgData name="Moreno, Abel" userId="2d8f9afd-3809-4d38-b8ba-5dfe8624903f" providerId="ADAL" clId="{69E0F331-D66A-464F-A6DD-6F0B7DF19555}" dt="2021-04-22T03:06:16.158" v="401" actId="14100"/>
          <ac:cxnSpMkLst>
            <pc:docMk/>
            <pc:sldMk cId="2672740356" sldId="322"/>
            <ac:cxnSpMk id="14" creationId="{C2630D03-F65B-46B4-B80C-FADC523EB3CA}"/>
          </ac:cxnSpMkLst>
        </pc:cxnChg>
        <pc:cxnChg chg="mod">
          <ac:chgData name="Moreno, Abel" userId="2d8f9afd-3809-4d38-b8ba-5dfe8624903f" providerId="ADAL" clId="{69E0F331-D66A-464F-A6DD-6F0B7DF19555}" dt="2021-04-22T03:06:04.556" v="400" actId="14100"/>
          <ac:cxnSpMkLst>
            <pc:docMk/>
            <pc:sldMk cId="2672740356" sldId="322"/>
            <ac:cxnSpMk id="17" creationId="{0C45D7AE-BD1E-4325-A0AB-1C107BA0BC35}"/>
          </ac:cxnSpMkLst>
        </pc:cxnChg>
        <pc:cxnChg chg="mod">
          <ac:chgData name="Moreno, Abel" userId="2d8f9afd-3809-4d38-b8ba-5dfe8624903f" providerId="ADAL" clId="{69E0F331-D66A-464F-A6DD-6F0B7DF19555}" dt="2021-04-22T03:04:09.239" v="248" actId="14100"/>
          <ac:cxnSpMkLst>
            <pc:docMk/>
            <pc:sldMk cId="2672740356" sldId="322"/>
            <ac:cxnSpMk id="29" creationId="{6E9A3852-3F40-48DC-9B7B-CAE7830CB3C1}"/>
          </ac:cxnSpMkLst>
        </pc:cxnChg>
        <pc:cxnChg chg="mod">
          <ac:chgData name="Moreno, Abel" userId="2d8f9afd-3809-4d38-b8ba-5dfe8624903f" providerId="ADAL" clId="{69E0F331-D66A-464F-A6DD-6F0B7DF19555}" dt="2021-04-22T03:04:03.088" v="247" actId="14100"/>
          <ac:cxnSpMkLst>
            <pc:docMk/>
            <pc:sldMk cId="2672740356" sldId="322"/>
            <ac:cxnSpMk id="30" creationId="{4E44568B-CE70-42AA-98BE-6935FEA77D61}"/>
          </ac:cxnSpMkLst>
        </pc:cxnChg>
        <pc:cxnChg chg="mod">
          <ac:chgData name="Moreno, Abel" userId="2d8f9afd-3809-4d38-b8ba-5dfe8624903f" providerId="ADAL" clId="{69E0F331-D66A-464F-A6DD-6F0B7DF19555}" dt="2021-04-22T03:06:25.181" v="402" actId="14100"/>
          <ac:cxnSpMkLst>
            <pc:docMk/>
            <pc:sldMk cId="2672740356" sldId="322"/>
            <ac:cxnSpMk id="37" creationId="{FF508DA4-AB4F-423B-903F-584C1731ECB8}"/>
          </ac:cxnSpMkLst>
        </pc:cxnChg>
      </pc:sldChg>
      <pc:sldChg chg="del">
        <pc:chgData name="Moreno, Abel" userId="2d8f9afd-3809-4d38-b8ba-5dfe8624903f" providerId="ADAL" clId="{69E0F331-D66A-464F-A6DD-6F0B7DF19555}" dt="2021-04-22T02:45:18.325" v="1" actId="47"/>
        <pc:sldMkLst>
          <pc:docMk/>
          <pc:sldMk cId="1209105866" sldId="326"/>
        </pc:sldMkLst>
      </pc:sldChg>
      <pc:sldChg chg="modSp mod">
        <pc:chgData name="Moreno, Abel" userId="2d8f9afd-3809-4d38-b8ba-5dfe8624903f" providerId="ADAL" clId="{69E0F331-D66A-464F-A6DD-6F0B7DF19555}" dt="2021-04-22T02:47:50.073" v="25" actId="20577"/>
        <pc:sldMkLst>
          <pc:docMk/>
          <pc:sldMk cId="4052868654" sldId="328"/>
        </pc:sldMkLst>
        <pc:spChg chg="mod">
          <ac:chgData name="Moreno, Abel" userId="2d8f9afd-3809-4d38-b8ba-5dfe8624903f" providerId="ADAL" clId="{69E0F331-D66A-464F-A6DD-6F0B7DF19555}" dt="2021-04-22T02:47:50.073" v="25" actId="20577"/>
          <ac:spMkLst>
            <pc:docMk/>
            <pc:sldMk cId="4052868654" sldId="328"/>
            <ac:spMk id="2" creationId="{63B25887-D860-4A86-AFB2-6FEAE7A9787B}"/>
          </ac:spMkLst>
        </pc:spChg>
      </pc:sldChg>
      <pc:sldChg chg="del">
        <pc:chgData name="Moreno, Abel" userId="2d8f9afd-3809-4d38-b8ba-5dfe8624903f" providerId="ADAL" clId="{69E0F331-D66A-464F-A6DD-6F0B7DF19555}" dt="2021-04-22T02:49:38.638" v="30" actId="47"/>
        <pc:sldMkLst>
          <pc:docMk/>
          <pc:sldMk cId="508836639" sldId="362"/>
        </pc:sldMkLst>
      </pc:sldChg>
      <pc:sldChg chg="del">
        <pc:chgData name="Moreno, Abel" userId="2d8f9afd-3809-4d38-b8ba-5dfe8624903f" providerId="ADAL" clId="{69E0F331-D66A-464F-A6DD-6F0B7DF19555}" dt="2021-04-22T02:47:17.817" v="9" actId="47"/>
        <pc:sldMkLst>
          <pc:docMk/>
          <pc:sldMk cId="2962530967" sldId="403"/>
        </pc:sldMkLst>
      </pc:sldChg>
      <pc:sldChg chg="del">
        <pc:chgData name="Moreno, Abel" userId="2d8f9afd-3809-4d38-b8ba-5dfe8624903f" providerId="ADAL" clId="{69E0F331-D66A-464F-A6DD-6F0B7DF19555}" dt="2021-04-22T02:45:29.370" v="2" actId="47"/>
        <pc:sldMkLst>
          <pc:docMk/>
          <pc:sldMk cId="1023403105" sldId="406"/>
        </pc:sldMkLst>
      </pc:sldChg>
      <pc:sldChg chg="del">
        <pc:chgData name="Moreno, Abel" userId="2d8f9afd-3809-4d38-b8ba-5dfe8624903f" providerId="ADAL" clId="{69E0F331-D66A-464F-A6DD-6F0B7DF19555}" dt="2021-04-22T02:45:54.725" v="3" actId="47"/>
        <pc:sldMkLst>
          <pc:docMk/>
          <pc:sldMk cId="3782492225" sldId="408"/>
        </pc:sldMkLst>
      </pc:sldChg>
      <pc:sldChg chg="addSp delSp modSp mod">
        <pc:chgData name="Moreno, Abel" userId="2d8f9afd-3809-4d38-b8ba-5dfe8624903f" providerId="ADAL" clId="{69E0F331-D66A-464F-A6DD-6F0B7DF19555}" dt="2021-04-22T03:11:29.720" v="764" actId="14100"/>
        <pc:sldMkLst>
          <pc:docMk/>
          <pc:sldMk cId="1703576599" sldId="409"/>
        </pc:sldMkLst>
        <pc:spChg chg="mod">
          <ac:chgData name="Moreno, Abel" userId="2d8f9afd-3809-4d38-b8ba-5dfe8624903f" providerId="ADAL" clId="{69E0F331-D66A-464F-A6DD-6F0B7DF19555}" dt="2021-04-22T02:51:41.626" v="177" actId="20577"/>
          <ac:spMkLst>
            <pc:docMk/>
            <pc:sldMk cId="1703576599" sldId="409"/>
            <ac:spMk id="3" creationId="{DB12C34F-BE6C-4B90-A171-C73B9626834A}"/>
          </ac:spMkLst>
        </pc:spChg>
        <pc:picChg chg="del">
          <ac:chgData name="Moreno, Abel" userId="2d8f9afd-3809-4d38-b8ba-5dfe8624903f" providerId="ADAL" clId="{69E0F331-D66A-464F-A6DD-6F0B7DF19555}" dt="2021-04-22T03:10:42.942" v="690" actId="478"/>
          <ac:picMkLst>
            <pc:docMk/>
            <pc:sldMk cId="1703576599" sldId="409"/>
            <ac:picMk id="8" creationId="{08B6B2ED-1985-464E-9C56-7A1A6481E0E0}"/>
          </ac:picMkLst>
        </pc:picChg>
        <pc:picChg chg="add del mod">
          <ac:chgData name="Moreno, Abel" userId="2d8f9afd-3809-4d38-b8ba-5dfe8624903f" providerId="ADAL" clId="{69E0F331-D66A-464F-A6DD-6F0B7DF19555}" dt="2021-04-22T03:11:21.291" v="761" actId="478"/>
          <ac:picMkLst>
            <pc:docMk/>
            <pc:sldMk cId="1703576599" sldId="409"/>
            <ac:picMk id="9" creationId="{FDB4ED93-7EF7-49E1-A0B1-B372C2383A7C}"/>
          </ac:picMkLst>
        </pc:picChg>
        <pc:picChg chg="add mod">
          <ac:chgData name="Moreno, Abel" userId="2d8f9afd-3809-4d38-b8ba-5dfe8624903f" providerId="ADAL" clId="{69E0F331-D66A-464F-A6DD-6F0B7DF19555}" dt="2021-04-22T03:11:29.720" v="764" actId="14100"/>
          <ac:picMkLst>
            <pc:docMk/>
            <pc:sldMk cId="1703576599" sldId="409"/>
            <ac:picMk id="11" creationId="{0965E88E-481A-4CDD-AA09-3E37548A9812}"/>
          </ac:picMkLst>
        </pc:picChg>
      </pc:sldChg>
      <pc:sldChg chg="modSp add mod">
        <pc:chgData name="Moreno, Abel" userId="2d8f9afd-3809-4d38-b8ba-5dfe8624903f" providerId="ADAL" clId="{69E0F331-D66A-464F-A6DD-6F0B7DF19555}" dt="2021-04-22T02:51:13.346" v="144" actId="1036"/>
        <pc:sldMkLst>
          <pc:docMk/>
          <pc:sldMk cId="1775602784" sldId="688"/>
        </pc:sldMkLst>
        <pc:spChg chg="mod">
          <ac:chgData name="Moreno, Abel" userId="2d8f9afd-3809-4d38-b8ba-5dfe8624903f" providerId="ADAL" clId="{69E0F331-D66A-464F-A6DD-6F0B7DF19555}" dt="2021-04-22T02:46:37.381" v="8"/>
          <ac:spMkLst>
            <pc:docMk/>
            <pc:sldMk cId="1775602784" sldId="688"/>
            <ac:spMk id="3" creationId="{B773DC96-2FDE-40D9-A33A-EDE81DFC8C48}"/>
          </ac:spMkLst>
        </pc:spChg>
        <pc:spChg chg="mod">
          <ac:chgData name="Moreno, Abel" userId="2d8f9afd-3809-4d38-b8ba-5dfe8624903f" providerId="ADAL" clId="{69E0F331-D66A-464F-A6DD-6F0B7DF19555}" dt="2021-04-22T02:50:56.271" v="98" actId="1038"/>
          <ac:spMkLst>
            <pc:docMk/>
            <pc:sldMk cId="1775602784" sldId="688"/>
            <ac:spMk id="9" creationId="{CB5B891C-98F4-448D-97F5-40000FA1EFD1}"/>
          </ac:spMkLst>
        </pc:spChg>
        <pc:spChg chg="mod">
          <ac:chgData name="Moreno, Abel" userId="2d8f9afd-3809-4d38-b8ba-5dfe8624903f" providerId="ADAL" clId="{69E0F331-D66A-464F-A6DD-6F0B7DF19555}" dt="2021-04-22T02:50:56.271" v="98" actId="1038"/>
          <ac:spMkLst>
            <pc:docMk/>
            <pc:sldMk cId="1775602784" sldId="688"/>
            <ac:spMk id="10" creationId="{99BD437E-3449-461E-9B73-7CDCE0F30E32}"/>
          </ac:spMkLst>
        </pc:spChg>
        <pc:spChg chg="mod">
          <ac:chgData name="Moreno, Abel" userId="2d8f9afd-3809-4d38-b8ba-5dfe8624903f" providerId="ADAL" clId="{69E0F331-D66A-464F-A6DD-6F0B7DF19555}" dt="2021-04-22T02:50:56.271" v="98" actId="1038"/>
          <ac:spMkLst>
            <pc:docMk/>
            <pc:sldMk cId="1775602784" sldId="688"/>
            <ac:spMk id="11" creationId="{5F869731-8330-4AC9-935B-37719CDBD161}"/>
          </ac:spMkLst>
        </pc:spChg>
        <pc:graphicFrameChg chg="mod modGraphic">
          <ac:chgData name="Moreno, Abel" userId="2d8f9afd-3809-4d38-b8ba-5dfe8624903f" providerId="ADAL" clId="{69E0F331-D66A-464F-A6DD-6F0B7DF19555}" dt="2021-04-22T02:51:13.346" v="144" actId="1036"/>
          <ac:graphicFrameMkLst>
            <pc:docMk/>
            <pc:sldMk cId="1775602784" sldId="688"/>
            <ac:graphicFrameMk id="5" creationId="{25886B40-E209-4FBD-A31B-27B40B3C99C3}"/>
          </ac:graphicFrameMkLst>
        </pc:graphicFrameChg>
        <pc:picChg chg="mod">
          <ac:chgData name="Moreno, Abel" userId="2d8f9afd-3809-4d38-b8ba-5dfe8624903f" providerId="ADAL" clId="{69E0F331-D66A-464F-A6DD-6F0B7DF19555}" dt="2021-04-22T02:50:56.271" v="98" actId="1038"/>
          <ac:picMkLst>
            <pc:docMk/>
            <pc:sldMk cId="1775602784" sldId="688"/>
            <ac:picMk id="4" creationId="{7831EA31-4AB8-4C9F-86C7-0BE714D7E986}"/>
          </ac:picMkLst>
        </pc:picChg>
        <pc:cxnChg chg="mod">
          <ac:chgData name="Moreno, Abel" userId="2d8f9afd-3809-4d38-b8ba-5dfe8624903f" providerId="ADAL" clId="{69E0F331-D66A-464F-A6DD-6F0B7DF19555}" dt="2021-04-22T02:50:56.271" v="98" actId="1038"/>
          <ac:cxnSpMkLst>
            <pc:docMk/>
            <pc:sldMk cId="1775602784" sldId="688"/>
            <ac:cxnSpMk id="6" creationId="{48D43400-C0F5-4F63-BE6A-7028857F4BE0}"/>
          </ac:cxnSpMkLst>
        </pc:cxnChg>
        <pc:cxnChg chg="mod">
          <ac:chgData name="Moreno, Abel" userId="2d8f9afd-3809-4d38-b8ba-5dfe8624903f" providerId="ADAL" clId="{69E0F331-D66A-464F-A6DD-6F0B7DF19555}" dt="2021-04-22T02:50:56.271" v="98" actId="1038"/>
          <ac:cxnSpMkLst>
            <pc:docMk/>
            <pc:sldMk cId="1775602784" sldId="688"/>
            <ac:cxnSpMk id="7" creationId="{44754160-72E7-40C8-BB08-63F474416267}"/>
          </ac:cxnSpMkLst>
        </pc:cxnChg>
        <pc:cxnChg chg="mod">
          <ac:chgData name="Moreno, Abel" userId="2d8f9afd-3809-4d38-b8ba-5dfe8624903f" providerId="ADAL" clId="{69E0F331-D66A-464F-A6DD-6F0B7DF19555}" dt="2021-04-22T02:50:56.271" v="98" actId="1038"/>
          <ac:cxnSpMkLst>
            <pc:docMk/>
            <pc:sldMk cId="1775602784" sldId="688"/>
            <ac:cxnSpMk id="8" creationId="{60E93D00-EE96-4ADA-8498-EC5665901B78}"/>
          </ac:cxnSpMkLst>
        </pc:cxnChg>
      </pc:sldChg>
      <pc:sldChg chg="modSp add mod">
        <pc:chgData name="Moreno, Abel" userId="2d8f9afd-3809-4d38-b8ba-5dfe8624903f" providerId="ADAL" clId="{69E0F331-D66A-464F-A6DD-6F0B7DF19555}" dt="2021-04-23T03:11:26.209" v="816" actId="14100"/>
        <pc:sldMkLst>
          <pc:docMk/>
          <pc:sldMk cId="3531692966" sldId="692"/>
        </pc:sldMkLst>
        <pc:spChg chg="mod">
          <ac:chgData name="Moreno, Abel" userId="2d8f9afd-3809-4d38-b8ba-5dfe8624903f" providerId="ADAL" clId="{69E0F331-D66A-464F-A6DD-6F0B7DF19555}" dt="2021-04-22T02:45:07.302" v="0"/>
          <ac:spMkLst>
            <pc:docMk/>
            <pc:sldMk cId="3531692966" sldId="692"/>
            <ac:spMk id="5" creationId="{3AF41C48-3419-49F1-866E-645D8D8379F0}"/>
          </ac:spMkLst>
        </pc:spChg>
        <pc:graphicFrameChg chg="mod modGraphic">
          <ac:chgData name="Moreno, Abel" userId="2d8f9afd-3809-4d38-b8ba-5dfe8624903f" providerId="ADAL" clId="{69E0F331-D66A-464F-A6DD-6F0B7DF19555}" dt="2021-04-23T03:11:26.209" v="816" actId="14100"/>
          <ac:graphicFrameMkLst>
            <pc:docMk/>
            <pc:sldMk cId="3531692966" sldId="692"/>
            <ac:graphicFrameMk id="3" creationId="{8B3BF6D6-D274-4E0D-A96B-1D995B9677C6}"/>
          </ac:graphicFrameMkLst>
        </pc:graphicFrameChg>
      </pc:sldChg>
      <pc:sldChg chg="modSp add mod ord">
        <pc:chgData name="Moreno, Abel" userId="2d8f9afd-3809-4d38-b8ba-5dfe8624903f" providerId="ADAL" clId="{69E0F331-D66A-464F-A6DD-6F0B7DF19555}" dt="2021-04-22T02:46:06.956" v="7"/>
        <pc:sldMkLst>
          <pc:docMk/>
          <pc:sldMk cId="3223494087" sldId="737"/>
        </pc:sldMkLst>
        <pc:spChg chg="mod">
          <ac:chgData name="Moreno, Abel" userId="2d8f9afd-3809-4d38-b8ba-5dfe8624903f" providerId="ADAL" clId="{69E0F331-D66A-464F-A6DD-6F0B7DF19555}" dt="2021-04-22T02:46:03.731" v="4"/>
          <ac:spMkLst>
            <pc:docMk/>
            <pc:sldMk cId="3223494087" sldId="737"/>
            <ac:spMk id="4" creationId="{C16031D1-861B-4E09-BECC-29387270A5AD}"/>
          </ac:spMkLst>
        </pc:spChg>
        <pc:spChg chg="mod">
          <ac:chgData name="Moreno, Abel" userId="2d8f9afd-3809-4d38-b8ba-5dfe8624903f" providerId="ADAL" clId="{69E0F331-D66A-464F-A6DD-6F0B7DF19555}" dt="2021-04-22T02:46:04.088" v="5" actId="27636"/>
          <ac:spMkLst>
            <pc:docMk/>
            <pc:sldMk cId="3223494087" sldId="737"/>
            <ac:spMk id="14" creationId="{5E8006A2-C5A0-4423-80E5-ED9AACA21557}"/>
          </ac:spMkLst>
        </pc:spChg>
      </pc:sldChg>
      <pc:sldChg chg="modSp add mod">
        <pc:chgData name="Moreno, Abel" userId="2d8f9afd-3809-4d38-b8ba-5dfe8624903f" providerId="ADAL" clId="{69E0F331-D66A-464F-A6DD-6F0B7DF19555}" dt="2021-04-22T02:47:35.293" v="11" actId="27636"/>
        <pc:sldMkLst>
          <pc:docMk/>
          <pc:sldMk cId="1036292918" sldId="785"/>
        </pc:sldMkLst>
        <pc:spChg chg="mod">
          <ac:chgData name="Moreno, Abel" userId="2d8f9afd-3809-4d38-b8ba-5dfe8624903f" providerId="ADAL" clId="{69E0F331-D66A-464F-A6DD-6F0B7DF19555}" dt="2021-04-22T02:47:35.293" v="11" actId="27636"/>
          <ac:spMkLst>
            <pc:docMk/>
            <pc:sldMk cId="1036292918" sldId="785"/>
            <ac:spMk id="3" creationId="{DC1BC815-1E5E-4172-9CA0-4C8546182FF5}"/>
          </ac:spMkLst>
        </pc:spChg>
        <pc:spChg chg="mod">
          <ac:chgData name="Moreno, Abel" userId="2d8f9afd-3809-4d38-b8ba-5dfe8624903f" providerId="ADAL" clId="{69E0F331-D66A-464F-A6DD-6F0B7DF19555}" dt="2021-04-22T02:47:34.953" v="10"/>
          <ac:spMkLst>
            <pc:docMk/>
            <pc:sldMk cId="1036292918" sldId="785"/>
            <ac:spMk id="4" creationId="{30C97C80-3213-4D25-A43D-FF147989B8D4}"/>
          </ac:spMkLst>
        </pc:spChg>
      </pc:sldChg>
      <pc:sldChg chg="addSp delSp modSp new mod">
        <pc:chgData name="Moreno, Abel" userId="2d8f9afd-3809-4d38-b8ba-5dfe8624903f" providerId="ADAL" clId="{69E0F331-D66A-464F-A6DD-6F0B7DF19555}" dt="2021-04-22T03:08:22.455" v="689" actId="14100"/>
        <pc:sldMkLst>
          <pc:docMk/>
          <pc:sldMk cId="1951955435" sldId="786"/>
        </pc:sldMkLst>
        <pc:spChg chg="mod">
          <ac:chgData name="Moreno, Abel" userId="2d8f9afd-3809-4d38-b8ba-5dfe8624903f" providerId="ADAL" clId="{69E0F331-D66A-464F-A6DD-6F0B7DF19555}" dt="2021-04-22T02:53:49.012" v="222" actId="20577"/>
          <ac:spMkLst>
            <pc:docMk/>
            <pc:sldMk cId="1951955435" sldId="786"/>
            <ac:spMk id="2" creationId="{1DB99CB0-A805-422B-AAF0-7EBD835B4C33}"/>
          </ac:spMkLst>
        </pc:spChg>
        <pc:spChg chg="del">
          <ac:chgData name="Moreno, Abel" userId="2d8f9afd-3809-4d38-b8ba-5dfe8624903f" providerId="ADAL" clId="{69E0F331-D66A-464F-A6DD-6F0B7DF19555}" dt="2021-04-22T03:01:33.835" v="225" actId="22"/>
          <ac:spMkLst>
            <pc:docMk/>
            <pc:sldMk cId="1951955435" sldId="786"/>
            <ac:spMk id="3" creationId="{96B5B21E-303A-4D3A-86AF-DE76296053B9}"/>
          </ac:spMkLst>
        </pc:spChg>
        <pc:spChg chg="add mod">
          <ac:chgData name="Moreno, Abel" userId="2d8f9afd-3809-4d38-b8ba-5dfe8624903f" providerId="ADAL" clId="{69E0F331-D66A-464F-A6DD-6F0B7DF19555}" dt="2021-04-22T03:06:53.168" v="422" actId="1076"/>
          <ac:spMkLst>
            <pc:docMk/>
            <pc:sldMk cId="1951955435" sldId="786"/>
            <ac:spMk id="9" creationId="{38D20FEF-A52F-474A-A60B-D63F31161888}"/>
          </ac:spMkLst>
        </pc:spChg>
        <pc:spChg chg="add mod">
          <ac:chgData name="Moreno, Abel" userId="2d8f9afd-3809-4d38-b8ba-5dfe8624903f" providerId="ADAL" clId="{69E0F331-D66A-464F-A6DD-6F0B7DF19555}" dt="2021-04-22T03:07:27.814" v="570" actId="20577"/>
          <ac:spMkLst>
            <pc:docMk/>
            <pc:sldMk cId="1951955435" sldId="786"/>
            <ac:spMk id="10" creationId="{175CFE6D-55A9-4775-B304-89B30C491BFB}"/>
          </ac:spMkLst>
        </pc:spChg>
        <pc:picChg chg="add mod ord">
          <ac:chgData name="Moreno, Abel" userId="2d8f9afd-3809-4d38-b8ba-5dfe8624903f" providerId="ADAL" clId="{69E0F331-D66A-464F-A6DD-6F0B7DF19555}" dt="2021-04-22T03:01:33.835" v="225" actId="22"/>
          <ac:picMkLst>
            <pc:docMk/>
            <pc:sldMk cId="1951955435" sldId="786"/>
            <ac:picMk id="8" creationId="{EF6DC15D-97BF-461D-AFFB-3E6D69DD7935}"/>
          </ac:picMkLst>
        </pc:picChg>
        <pc:cxnChg chg="add mod">
          <ac:chgData name="Moreno, Abel" userId="2d8f9afd-3809-4d38-b8ba-5dfe8624903f" providerId="ADAL" clId="{69E0F331-D66A-464F-A6DD-6F0B7DF19555}" dt="2021-04-22T03:08:22.455" v="689" actId="14100"/>
          <ac:cxnSpMkLst>
            <pc:docMk/>
            <pc:sldMk cId="1951955435" sldId="786"/>
            <ac:cxnSpMk id="12" creationId="{91E68272-9A85-4793-85AF-DE0E69722EE1}"/>
          </ac:cxnSpMkLst>
        </pc:cxnChg>
        <pc:cxnChg chg="add mod">
          <ac:chgData name="Moreno, Abel" userId="2d8f9afd-3809-4d38-b8ba-5dfe8624903f" providerId="ADAL" clId="{69E0F331-D66A-464F-A6DD-6F0B7DF19555}" dt="2021-04-22T03:08:17.582" v="688" actId="14100"/>
          <ac:cxnSpMkLst>
            <pc:docMk/>
            <pc:sldMk cId="1951955435" sldId="786"/>
            <ac:cxnSpMk id="13" creationId="{ADC52725-A629-4857-8A3A-15EC5395D84D}"/>
          </ac:cxnSpMkLst>
        </pc:cxnChg>
      </pc:sldChg>
      <pc:sldChg chg="new del">
        <pc:chgData name="Moreno, Abel" userId="2d8f9afd-3809-4d38-b8ba-5dfe8624903f" providerId="ADAL" clId="{69E0F331-D66A-464F-A6DD-6F0B7DF19555}" dt="2021-04-22T02:54:16.395" v="224" actId="47"/>
        <pc:sldMkLst>
          <pc:docMk/>
          <pc:sldMk cId="700008474" sldId="787"/>
        </pc:sldMkLst>
      </pc:sldChg>
    </pc:docChg>
  </pc:docChgLst>
  <pc:docChgLst>
    <pc:chgData name="Coronel Aispuro, Hector F" userId="S::hcorone3@calstatela.edu::5b50ca4c-1ae4-482b-bf46-9337bb0ff1e7" providerId="AD" clId="Web-{F6618A78-3BCB-C76C-4069-BFDF24E9B596}"/>
    <pc:docChg chg="modSld">
      <pc:chgData name="Coronel Aispuro, Hector F" userId="S::hcorone3@calstatela.edu::5b50ca4c-1ae4-482b-bf46-9337bb0ff1e7" providerId="AD" clId="Web-{F6618A78-3BCB-C76C-4069-BFDF24E9B596}" dt="2020-12-08T12:41:34.799" v="1"/>
      <pc:docMkLst>
        <pc:docMk/>
      </pc:docMkLst>
      <pc:sldChg chg="modSp">
        <pc:chgData name="Coronel Aispuro, Hector F" userId="S::hcorone3@calstatela.edu::5b50ca4c-1ae4-482b-bf46-9337bb0ff1e7" providerId="AD" clId="Web-{F6618A78-3BCB-C76C-4069-BFDF24E9B596}" dt="2020-12-08T12:41:34.799" v="1"/>
        <pc:sldMkLst>
          <pc:docMk/>
          <pc:sldMk cId="4151002442" sldId="338"/>
        </pc:sldMkLst>
        <pc:graphicFrameChg chg="mod modGraphic">
          <ac:chgData name="Coronel Aispuro, Hector F" userId="S::hcorone3@calstatela.edu::5b50ca4c-1ae4-482b-bf46-9337bb0ff1e7" providerId="AD" clId="Web-{F6618A78-3BCB-C76C-4069-BFDF24E9B596}" dt="2020-12-08T12:41:34.799" v="1"/>
          <ac:graphicFrameMkLst>
            <pc:docMk/>
            <pc:sldMk cId="4151002442" sldId="338"/>
            <ac:graphicFrameMk id="7" creationId="{D1F0E716-F7C1-4CEB-980A-20A924CF2AAC}"/>
          </ac:graphicFrameMkLst>
        </pc:graphicFrameChg>
      </pc:sldChg>
    </pc:docChg>
  </pc:docChgLst>
  <pc:docChgLst>
    <pc:chgData name="Coronel Aispuro, Hector F" userId="S::hcorone3@calstatela.edu::5b50ca4c-1ae4-482b-bf46-9337bb0ff1e7" providerId="AD" clId="Web-{56CDD0B1-438B-4D5C-8502-CFBAA15CBEC7}"/>
    <pc:docChg chg="modSld">
      <pc:chgData name="Coronel Aispuro, Hector F" userId="S::hcorone3@calstatela.edu::5b50ca4c-1ae4-482b-bf46-9337bb0ff1e7" providerId="AD" clId="Web-{56CDD0B1-438B-4D5C-8502-CFBAA15CBEC7}" dt="2020-12-04T10:34:15.689" v="75" actId="20577"/>
      <pc:docMkLst>
        <pc:docMk/>
      </pc:docMkLst>
      <pc:sldChg chg="addSp modSp">
        <pc:chgData name="Coronel Aispuro, Hector F" userId="S::hcorone3@calstatela.edu::5b50ca4c-1ae4-482b-bf46-9337bb0ff1e7" providerId="AD" clId="Web-{56CDD0B1-438B-4D5C-8502-CFBAA15CBEC7}" dt="2020-12-04T10:33:56.907" v="66" actId="20577"/>
        <pc:sldMkLst>
          <pc:docMk/>
          <pc:sldMk cId="975458700" sldId="281"/>
        </pc:sldMkLst>
        <pc:spChg chg="mod">
          <ac:chgData name="Coronel Aispuro, Hector F" userId="S::hcorone3@calstatela.edu::5b50ca4c-1ae4-482b-bf46-9337bb0ff1e7" providerId="AD" clId="Web-{56CDD0B1-438B-4D5C-8502-CFBAA15CBEC7}" dt="2020-12-04T10:33:56.907" v="66" actId="20577"/>
          <ac:spMkLst>
            <pc:docMk/>
            <pc:sldMk cId="975458700" sldId="281"/>
            <ac:spMk id="3" creationId="{4BDE303A-D350-4D77-B097-04066B1FDA25}"/>
          </ac:spMkLst>
        </pc:spChg>
        <pc:picChg chg="add mod">
          <ac:chgData name="Coronel Aispuro, Hector F" userId="S::hcorone3@calstatela.edu::5b50ca4c-1ae4-482b-bf46-9337bb0ff1e7" providerId="AD" clId="Web-{56CDD0B1-438B-4D5C-8502-CFBAA15CBEC7}" dt="2020-12-04T10:28:54.250" v="48" actId="14100"/>
          <ac:picMkLst>
            <pc:docMk/>
            <pc:sldMk cId="975458700" sldId="281"/>
            <ac:picMk id="7" creationId="{8ED8F4C2-C466-482A-8DCF-E30D58CCE86A}"/>
          </ac:picMkLst>
        </pc:picChg>
      </pc:sldChg>
      <pc:sldChg chg="addSp modSp">
        <pc:chgData name="Coronel Aispuro, Hector F" userId="S::hcorone3@calstatela.edu::5b50ca4c-1ae4-482b-bf46-9337bb0ff1e7" providerId="AD" clId="Web-{56CDD0B1-438B-4D5C-8502-CFBAA15CBEC7}" dt="2020-12-04T10:34:15.689" v="74" actId="20577"/>
        <pc:sldMkLst>
          <pc:docMk/>
          <pc:sldMk cId="2711321893" sldId="282"/>
        </pc:sldMkLst>
        <pc:spChg chg="mod">
          <ac:chgData name="Coronel Aispuro, Hector F" userId="S::hcorone3@calstatela.edu::5b50ca4c-1ae4-482b-bf46-9337bb0ff1e7" providerId="AD" clId="Web-{56CDD0B1-438B-4D5C-8502-CFBAA15CBEC7}" dt="2020-12-04T10:34:15.689" v="74" actId="20577"/>
          <ac:spMkLst>
            <pc:docMk/>
            <pc:sldMk cId="2711321893" sldId="282"/>
            <ac:spMk id="3" creationId="{414137B7-A251-4E24-BB6F-732E4B66F27A}"/>
          </ac:spMkLst>
        </pc:spChg>
        <pc:picChg chg="add mod">
          <ac:chgData name="Coronel Aispuro, Hector F" userId="S::hcorone3@calstatela.edu::5b50ca4c-1ae4-482b-bf46-9337bb0ff1e7" providerId="AD" clId="Web-{56CDD0B1-438B-4D5C-8502-CFBAA15CBEC7}" dt="2020-12-04T10:33:25.999" v="53" actId="1076"/>
          <ac:picMkLst>
            <pc:docMk/>
            <pc:sldMk cId="2711321893" sldId="282"/>
            <ac:picMk id="7" creationId="{B69E1A87-378C-4CA2-96B8-86E36034AE3F}"/>
          </ac:picMkLst>
        </pc:picChg>
      </pc:sldChg>
      <pc:sldChg chg="addSp modSp">
        <pc:chgData name="Coronel Aispuro, Hector F" userId="S::hcorone3@calstatela.edu::5b50ca4c-1ae4-482b-bf46-9337bb0ff1e7" providerId="AD" clId="Web-{56CDD0B1-438B-4D5C-8502-CFBAA15CBEC7}" dt="2020-12-04T10:24:29.048" v="41" actId="14100"/>
        <pc:sldMkLst>
          <pc:docMk/>
          <pc:sldMk cId="1589524783" sldId="306"/>
        </pc:sldMkLst>
        <pc:spChg chg="mod">
          <ac:chgData name="Coronel Aispuro, Hector F" userId="S::hcorone3@calstatela.edu::5b50ca4c-1ae4-482b-bf46-9337bb0ff1e7" providerId="AD" clId="Web-{56CDD0B1-438B-4D5C-8502-CFBAA15CBEC7}" dt="2020-12-04T10:23:42.417" v="35" actId="14100"/>
          <ac:spMkLst>
            <pc:docMk/>
            <pc:sldMk cId="1589524783" sldId="306"/>
            <ac:spMk id="3" creationId="{E7BA0B94-6FD8-448F-A137-E4F553C3AF95}"/>
          </ac:spMkLst>
        </pc:spChg>
        <pc:picChg chg="mod">
          <ac:chgData name="Coronel Aispuro, Hector F" userId="S::hcorone3@calstatela.edu::5b50ca4c-1ae4-482b-bf46-9337bb0ff1e7" providerId="AD" clId="Web-{56CDD0B1-438B-4D5C-8502-CFBAA15CBEC7}" dt="2020-12-04T10:24:29.048" v="41" actId="14100"/>
          <ac:picMkLst>
            <pc:docMk/>
            <pc:sldMk cId="1589524783" sldId="306"/>
            <ac:picMk id="7" creationId="{9297BFB9-A98C-4EDD-BDEF-BAE882E6BF5F}"/>
          </ac:picMkLst>
        </pc:picChg>
        <pc:picChg chg="add mod">
          <ac:chgData name="Coronel Aispuro, Hector F" userId="S::hcorone3@calstatela.edu::5b50ca4c-1ae4-482b-bf46-9337bb0ff1e7" providerId="AD" clId="Web-{56CDD0B1-438B-4D5C-8502-CFBAA15CBEC7}" dt="2020-12-04T10:24:04.137" v="38" actId="14100"/>
          <ac:picMkLst>
            <pc:docMk/>
            <pc:sldMk cId="1589524783" sldId="306"/>
            <ac:picMk id="8" creationId="{9D52206F-1A41-4674-B4CC-DFCE71C56F9A}"/>
          </ac:picMkLst>
        </pc:picChg>
      </pc:sldChg>
    </pc:docChg>
  </pc:docChgLst>
  <pc:docChgLst>
    <pc:chgData name="Rojas-Torres, Erick A" userId="S::erojast@calstatela.edu::a9985302-b747-4437-b1c2-a9aabfbb4f05" providerId="AD" clId="Web-{70001E81-EBEE-C7C7-CE2A-3CA0CD0BD77F}"/>
    <pc:docChg chg="modSld">
      <pc:chgData name="Rojas-Torres, Erick A" userId="S::erojast@calstatela.edu::a9985302-b747-4437-b1c2-a9aabfbb4f05" providerId="AD" clId="Web-{70001E81-EBEE-C7C7-CE2A-3CA0CD0BD77F}" dt="2020-12-09T07:57:26.231" v="579"/>
      <pc:docMkLst>
        <pc:docMk/>
      </pc:docMkLst>
      <pc:sldChg chg="modSp">
        <pc:chgData name="Rojas-Torres, Erick A" userId="S::erojast@calstatela.edu::a9985302-b747-4437-b1c2-a9aabfbb4f05" providerId="AD" clId="Web-{70001E81-EBEE-C7C7-CE2A-3CA0CD0BD77F}" dt="2020-12-09T07:57:26.231" v="579"/>
        <pc:sldMkLst>
          <pc:docMk/>
          <pc:sldMk cId="2434781224" sldId="274"/>
        </pc:sldMkLst>
        <pc:graphicFrameChg chg="mod modGraphic">
          <ac:chgData name="Rojas-Torres, Erick A" userId="S::erojast@calstatela.edu::a9985302-b747-4437-b1c2-a9aabfbb4f05" providerId="AD" clId="Web-{70001E81-EBEE-C7C7-CE2A-3CA0CD0BD77F}" dt="2020-12-09T07:57:26.231" v="579"/>
          <ac:graphicFrameMkLst>
            <pc:docMk/>
            <pc:sldMk cId="2434781224" sldId="274"/>
            <ac:graphicFrameMk id="15" creationId="{F2A92F9F-59D9-47F1-926F-CA6B4EDB60CF}"/>
          </ac:graphicFrameMkLst>
        </pc:graphicFrameChg>
      </pc:sldChg>
      <pc:sldChg chg="modSp">
        <pc:chgData name="Rojas-Torres, Erick A" userId="S::erojast@calstatela.edu::a9985302-b747-4437-b1c2-a9aabfbb4f05" providerId="AD" clId="Web-{70001E81-EBEE-C7C7-CE2A-3CA0CD0BD77F}" dt="2020-12-09T07:48:16.497" v="239"/>
        <pc:sldMkLst>
          <pc:docMk/>
          <pc:sldMk cId="213967006" sldId="371"/>
        </pc:sldMkLst>
        <pc:graphicFrameChg chg="mod modGraphic">
          <ac:chgData name="Rojas-Torres, Erick A" userId="S::erojast@calstatela.edu::a9985302-b747-4437-b1c2-a9aabfbb4f05" providerId="AD" clId="Web-{70001E81-EBEE-C7C7-CE2A-3CA0CD0BD77F}" dt="2020-12-09T07:48:16.497" v="239"/>
          <ac:graphicFrameMkLst>
            <pc:docMk/>
            <pc:sldMk cId="213967006" sldId="371"/>
            <ac:graphicFrameMk id="9" creationId="{509E713B-26F2-4931-8F26-030D56E60936}"/>
          </ac:graphicFrameMkLst>
        </pc:graphicFrameChg>
      </pc:sldChg>
    </pc:docChg>
  </pc:docChgLst>
  <pc:docChgLst>
    <pc:chgData name="Rojas-Torres, Erick A" userId="S::erojast@calstatela.edu::a9985302-b747-4437-b1c2-a9aabfbb4f05" providerId="AD" clId="Web-{E08A17CF-214A-FA1C-246F-5C0C22343AE8}"/>
    <pc:docChg chg="addSld delSld modSld sldOrd">
      <pc:chgData name="Rojas-Torres, Erick A" userId="S::erojast@calstatela.edu::a9985302-b747-4437-b1c2-a9aabfbb4f05" providerId="AD" clId="Web-{E08A17CF-214A-FA1C-246F-5C0C22343AE8}" dt="2021-04-23T04:36:30.152" v="9" actId="1076"/>
      <pc:docMkLst>
        <pc:docMk/>
      </pc:docMkLst>
      <pc:sldChg chg="ord">
        <pc:chgData name="Rojas-Torres, Erick A" userId="S::erojast@calstatela.edu::a9985302-b747-4437-b1c2-a9aabfbb4f05" providerId="AD" clId="Web-{E08A17CF-214A-FA1C-246F-5C0C22343AE8}" dt="2021-04-23T03:46:38.614" v="5"/>
        <pc:sldMkLst>
          <pc:docMk/>
          <pc:sldMk cId="2004751154" sldId="302"/>
        </pc:sldMkLst>
      </pc:sldChg>
      <pc:sldChg chg="modSp">
        <pc:chgData name="Rojas-Torres, Erick A" userId="S::erojast@calstatela.edu::a9985302-b747-4437-b1c2-a9aabfbb4f05" providerId="AD" clId="Web-{E08A17CF-214A-FA1C-246F-5C0C22343AE8}" dt="2021-04-23T04:36:30.152" v="9" actId="1076"/>
        <pc:sldMkLst>
          <pc:docMk/>
          <pc:sldMk cId="481369036" sldId="735"/>
        </pc:sldMkLst>
        <pc:spChg chg="mod">
          <ac:chgData name="Rojas-Torres, Erick A" userId="S::erojast@calstatela.edu::a9985302-b747-4437-b1c2-a9aabfbb4f05" providerId="AD" clId="Web-{E08A17CF-214A-FA1C-246F-5C0C22343AE8}" dt="2021-04-23T04:36:30.152" v="9" actId="1076"/>
          <ac:spMkLst>
            <pc:docMk/>
            <pc:sldMk cId="481369036" sldId="735"/>
            <ac:spMk id="185" creationId="{AC813249-E2E8-4C84-985E-A904CF92FCF6}"/>
          </ac:spMkLst>
        </pc:spChg>
        <pc:spChg chg="mod">
          <ac:chgData name="Rojas-Torres, Erick A" userId="S::erojast@calstatela.edu::a9985302-b747-4437-b1c2-a9aabfbb4f05" providerId="AD" clId="Web-{E08A17CF-214A-FA1C-246F-5C0C22343AE8}" dt="2021-04-23T04:36:23.886" v="8" actId="1076"/>
          <ac:spMkLst>
            <pc:docMk/>
            <pc:sldMk cId="481369036" sldId="735"/>
            <ac:spMk id="200" creationId="{79C15CD4-73B1-4E00-8E19-E873E8255F68}"/>
          </ac:spMkLst>
        </pc:spChg>
        <pc:spChg chg="mod">
          <ac:chgData name="Rojas-Torres, Erick A" userId="S::erojast@calstatela.edu::a9985302-b747-4437-b1c2-a9aabfbb4f05" providerId="AD" clId="Web-{E08A17CF-214A-FA1C-246F-5C0C22343AE8}" dt="2021-04-23T04:36:20.152" v="7" actId="1076"/>
          <ac:spMkLst>
            <pc:docMk/>
            <pc:sldMk cId="481369036" sldId="735"/>
            <ac:spMk id="210" creationId="{62E88F45-FBB7-40A2-8A21-25FE2AB230B2}"/>
          </ac:spMkLst>
        </pc:spChg>
      </pc:sldChg>
      <pc:sldChg chg="ord">
        <pc:chgData name="Rojas-Torres, Erick A" userId="S::erojast@calstatela.edu::a9985302-b747-4437-b1c2-a9aabfbb4f05" providerId="AD" clId="Web-{E08A17CF-214A-FA1C-246F-5C0C22343AE8}" dt="2021-04-23T03:46:04.455" v="3"/>
        <pc:sldMkLst>
          <pc:docMk/>
          <pc:sldMk cId="2434767549" sldId="791"/>
        </pc:sldMkLst>
      </pc:sldChg>
      <pc:sldChg chg="ord">
        <pc:chgData name="Rojas-Torres, Erick A" userId="S::erojast@calstatela.edu::a9985302-b747-4437-b1c2-a9aabfbb4f05" providerId="AD" clId="Web-{E08A17CF-214A-FA1C-246F-5C0C22343AE8}" dt="2021-04-23T03:45:52.486" v="2"/>
        <pc:sldMkLst>
          <pc:docMk/>
          <pc:sldMk cId="11779370" sldId="796"/>
        </pc:sldMkLst>
      </pc:sldChg>
      <pc:sldChg chg="delSp">
        <pc:chgData name="Rojas-Torres, Erick A" userId="S::erojast@calstatela.edu::a9985302-b747-4437-b1c2-a9aabfbb4f05" providerId="AD" clId="Web-{E08A17CF-214A-FA1C-246F-5C0C22343AE8}" dt="2021-04-23T03:50:05.878" v="6"/>
        <pc:sldMkLst>
          <pc:docMk/>
          <pc:sldMk cId="3879840260" sldId="798"/>
        </pc:sldMkLst>
        <pc:spChg chg="del">
          <ac:chgData name="Rojas-Torres, Erick A" userId="S::erojast@calstatela.edu::a9985302-b747-4437-b1c2-a9aabfbb4f05" providerId="AD" clId="Web-{E08A17CF-214A-FA1C-246F-5C0C22343AE8}" dt="2021-04-23T03:50:05.878" v="6"/>
          <ac:spMkLst>
            <pc:docMk/>
            <pc:sldMk cId="3879840260" sldId="798"/>
            <ac:spMk id="8" creationId="{204B397F-FA9C-4DBF-9D6A-27E4AE7A3784}"/>
          </ac:spMkLst>
        </pc:spChg>
      </pc:sldChg>
      <pc:sldChg chg="ord">
        <pc:chgData name="Rojas-Torres, Erick A" userId="S::erojast@calstatela.edu::a9985302-b747-4437-b1c2-a9aabfbb4f05" providerId="AD" clId="Web-{E08A17CF-214A-FA1C-246F-5C0C22343AE8}" dt="2021-04-23T03:46:17.534" v="4"/>
        <pc:sldMkLst>
          <pc:docMk/>
          <pc:sldMk cId="2738506333" sldId="799"/>
        </pc:sldMkLst>
      </pc:sldChg>
      <pc:sldChg chg="add del replId">
        <pc:chgData name="Rojas-Torres, Erick A" userId="S::erojast@calstatela.edu::a9985302-b747-4437-b1c2-a9aabfbb4f05" providerId="AD" clId="Web-{E08A17CF-214A-FA1C-246F-5C0C22343AE8}" dt="2021-04-23T03:45:41.157" v="1"/>
        <pc:sldMkLst>
          <pc:docMk/>
          <pc:sldMk cId="785947625" sldId="811"/>
        </pc:sldMkLst>
      </pc:sldChg>
    </pc:docChg>
  </pc:docChgLst>
  <pc:docChgLst>
    <pc:chgData name="Rojas-Torres, Erick A" userId="S::erojast@calstatela.edu::a9985302-b747-4437-b1c2-a9aabfbb4f05" providerId="AD" clId="Web-{68C29336-D4D7-5DB3-9DB1-9D8855151956}"/>
    <pc:docChg chg="modSld">
      <pc:chgData name="Rojas-Torres, Erick A" userId="S::erojast@calstatela.edu::a9985302-b747-4437-b1c2-a9aabfbb4f05" providerId="AD" clId="Web-{68C29336-D4D7-5DB3-9DB1-9D8855151956}" dt="2020-12-10T08:04:50.818" v="216" actId="20577"/>
      <pc:docMkLst>
        <pc:docMk/>
      </pc:docMkLst>
      <pc:sldChg chg="modSp">
        <pc:chgData name="Rojas-Torres, Erick A" userId="S::erojast@calstatela.edu::a9985302-b747-4437-b1c2-a9aabfbb4f05" providerId="AD" clId="Web-{68C29336-D4D7-5DB3-9DB1-9D8855151956}" dt="2020-12-10T08:04:50.818" v="215" actId="20577"/>
        <pc:sldMkLst>
          <pc:docMk/>
          <pc:sldMk cId="1194897139" sldId="388"/>
        </pc:sldMkLst>
        <pc:spChg chg="mod">
          <ac:chgData name="Rojas-Torres, Erick A" userId="S::erojast@calstatela.edu::a9985302-b747-4437-b1c2-a9aabfbb4f05" providerId="AD" clId="Web-{68C29336-D4D7-5DB3-9DB1-9D8855151956}" dt="2020-12-10T08:04:50.818" v="215" actId="20577"/>
          <ac:spMkLst>
            <pc:docMk/>
            <pc:sldMk cId="1194897139" sldId="388"/>
            <ac:spMk id="7" creationId="{5ECA2C49-747A-4BE8-B3CC-B8A9E62618A5}"/>
          </ac:spMkLst>
        </pc:spChg>
      </pc:sldChg>
      <pc:sldChg chg="modSp">
        <pc:chgData name="Rojas-Torres, Erick A" userId="S::erojast@calstatela.edu::a9985302-b747-4437-b1c2-a9aabfbb4f05" providerId="AD" clId="Web-{68C29336-D4D7-5DB3-9DB1-9D8855151956}" dt="2020-12-10T08:00:20.521" v="192" actId="20577"/>
        <pc:sldMkLst>
          <pc:docMk/>
          <pc:sldMk cId="2685798754" sldId="402"/>
        </pc:sldMkLst>
        <pc:spChg chg="mod">
          <ac:chgData name="Rojas-Torres, Erick A" userId="S::erojast@calstatela.edu::a9985302-b747-4437-b1c2-a9aabfbb4f05" providerId="AD" clId="Web-{68C29336-D4D7-5DB3-9DB1-9D8855151956}" dt="2020-12-10T08:00:20.521" v="192" actId="20577"/>
          <ac:spMkLst>
            <pc:docMk/>
            <pc:sldMk cId="2685798754" sldId="402"/>
            <ac:spMk id="3" creationId="{69F6A0D1-0314-4213-A945-97FDBEF4CAC9}"/>
          </ac:spMkLst>
        </pc:spChg>
      </pc:sldChg>
    </pc:docChg>
  </pc:docChgLst>
  <pc:docChgLst>
    <pc:chgData name="Cho, Patrick" userId="5e971f25-6012-41b7-834e-cd373e446e3b" providerId="ADAL" clId="{69235F36-B5B8-4824-9584-C9BAB8D99833}"/>
    <pc:docChg chg="addSld delSld modSld sldOrd">
      <pc:chgData name="Cho, Patrick" userId="5e971f25-6012-41b7-834e-cd373e446e3b" providerId="ADAL" clId="{69235F36-B5B8-4824-9584-C9BAB8D99833}" dt="2021-04-13T03:42:47.503" v="217"/>
      <pc:docMkLst>
        <pc:docMk/>
      </pc:docMkLst>
      <pc:sldChg chg="modSp mod">
        <pc:chgData name="Cho, Patrick" userId="5e971f25-6012-41b7-834e-cd373e446e3b" providerId="ADAL" clId="{69235F36-B5B8-4824-9584-C9BAB8D99833}" dt="2021-04-12T07:29:49.351" v="18" actId="20577"/>
        <pc:sldMkLst>
          <pc:docMk/>
          <pc:sldMk cId="2994878988" sldId="256"/>
        </pc:sldMkLst>
        <pc:spChg chg="mod">
          <ac:chgData name="Cho, Patrick" userId="5e971f25-6012-41b7-834e-cd373e446e3b" providerId="ADAL" clId="{69235F36-B5B8-4824-9584-C9BAB8D99833}" dt="2021-04-12T07:29:49.351" v="18" actId="20577"/>
          <ac:spMkLst>
            <pc:docMk/>
            <pc:sldMk cId="2994878988" sldId="256"/>
            <ac:spMk id="2" creationId="{2F29743D-F720-4D4B-A1DD-1FBB076BF466}"/>
          </ac:spMkLst>
        </pc:spChg>
      </pc:sldChg>
      <pc:sldChg chg="modNotesTx">
        <pc:chgData name="Cho, Patrick" userId="5e971f25-6012-41b7-834e-cd373e446e3b" providerId="ADAL" clId="{69235F36-B5B8-4824-9584-C9BAB8D99833}" dt="2021-04-12T07:31:06.881" v="92" actId="20577"/>
        <pc:sldMkLst>
          <pc:docMk/>
          <pc:sldMk cId="743016286" sldId="280"/>
        </pc:sldMkLst>
      </pc:sldChg>
      <pc:sldChg chg="modNotesTx">
        <pc:chgData name="Cho, Patrick" userId="5e971f25-6012-41b7-834e-cd373e446e3b" providerId="ADAL" clId="{69235F36-B5B8-4824-9584-C9BAB8D99833}" dt="2021-04-12T07:37:41.681" v="210" actId="20577"/>
        <pc:sldMkLst>
          <pc:docMk/>
          <pc:sldMk cId="2962530967" sldId="403"/>
        </pc:sldMkLst>
      </pc:sldChg>
      <pc:sldChg chg="modNotesTx">
        <pc:chgData name="Cho, Patrick" userId="5e971f25-6012-41b7-834e-cd373e446e3b" providerId="ADAL" clId="{69235F36-B5B8-4824-9584-C9BAB8D99833}" dt="2021-04-13T03:41:56.212" v="212" actId="20577"/>
        <pc:sldMkLst>
          <pc:docMk/>
          <pc:sldMk cId="1023403105" sldId="406"/>
        </pc:sldMkLst>
      </pc:sldChg>
      <pc:sldChg chg="modNotesTx">
        <pc:chgData name="Cho, Patrick" userId="5e971f25-6012-41b7-834e-cd373e446e3b" providerId="ADAL" clId="{69235F36-B5B8-4824-9584-C9BAB8D99833}" dt="2021-04-13T03:41:54.153" v="211" actId="20577"/>
        <pc:sldMkLst>
          <pc:docMk/>
          <pc:sldMk cId="3782492225" sldId="408"/>
        </pc:sldMkLst>
      </pc:sldChg>
      <pc:sldChg chg="modSp mod">
        <pc:chgData name="Cho, Patrick" userId="5e971f25-6012-41b7-834e-cd373e446e3b" providerId="ADAL" clId="{69235F36-B5B8-4824-9584-C9BAB8D99833}" dt="2021-04-12T07:30:09.621" v="22" actId="113"/>
        <pc:sldMkLst>
          <pc:docMk/>
          <pc:sldMk cId="368622474" sldId="410"/>
        </pc:sldMkLst>
        <pc:spChg chg="mod">
          <ac:chgData name="Cho, Patrick" userId="5e971f25-6012-41b7-834e-cd373e446e3b" providerId="ADAL" clId="{69235F36-B5B8-4824-9584-C9BAB8D99833}" dt="2021-04-12T07:30:09.621" v="22" actId="113"/>
          <ac:spMkLst>
            <pc:docMk/>
            <pc:sldMk cId="368622474" sldId="410"/>
            <ac:spMk id="3" creationId="{D5BE43E2-4068-4B9C-971F-78BDB881D07D}"/>
          </ac:spMkLst>
        </pc:spChg>
      </pc:sldChg>
      <pc:sldChg chg="modSp mod ord">
        <pc:chgData name="Cho, Patrick" userId="5e971f25-6012-41b7-834e-cd373e446e3b" providerId="ADAL" clId="{69235F36-B5B8-4824-9584-C9BAB8D99833}" dt="2021-04-12T07:36:35.758" v="131"/>
        <pc:sldMkLst>
          <pc:docMk/>
          <pc:sldMk cId="1182285887" sldId="414"/>
        </pc:sldMkLst>
        <pc:spChg chg="mod">
          <ac:chgData name="Cho, Patrick" userId="5e971f25-6012-41b7-834e-cd373e446e3b" providerId="ADAL" clId="{69235F36-B5B8-4824-9584-C9BAB8D99833}" dt="2021-04-12T07:30:03.721" v="19" actId="114"/>
          <ac:spMkLst>
            <pc:docMk/>
            <pc:sldMk cId="1182285887" sldId="414"/>
            <ac:spMk id="3" creationId="{D5BE43E2-4068-4B9C-971F-78BDB881D07D}"/>
          </ac:spMkLst>
        </pc:spChg>
      </pc:sldChg>
      <pc:sldChg chg="add del">
        <pc:chgData name="Cho, Patrick" userId="5e971f25-6012-41b7-834e-cd373e446e3b" providerId="ADAL" clId="{69235F36-B5B8-4824-9584-C9BAB8D99833}" dt="2021-04-12T07:36:20.281" v="129" actId="47"/>
        <pc:sldMkLst>
          <pc:docMk/>
          <pc:sldMk cId="1517550633" sldId="417"/>
        </pc:sldMkLst>
      </pc:sldChg>
      <pc:sldChg chg="add del ord">
        <pc:chgData name="Cho, Patrick" userId="5e971f25-6012-41b7-834e-cd373e446e3b" providerId="ADAL" clId="{69235F36-B5B8-4824-9584-C9BAB8D99833}" dt="2021-04-12T07:30:43.151" v="26" actId="47"/>
        <pc:sldMkLst>
          <pc:docMk/>
          <pc:sldMk cId="1832174374" sldId="417"/>
        </pc:sldMkLst>
      </pc:sldChg>
      <pc:sldChg chg="addSp delSp modSp add mod">
        <pc:chgData name="Cho, Patrick" userId="5e971f25-6012-41b7-834e-cd373e446e3b" providerId="ADAL" clId="{69235F36-B5B8-4824-9584-C9BAB8D99833}" dt="2021-04-12T07:35:49.111" v="111" actId="20577"/>
        <pc:sldMkLst>
          <pc:docMk/>
          <pc:sldMk cId="830476368" sldId="418"/>
        </pc:sldMkLst>
        <pc:spChg chg="mod">
          <ac:chgData name="Cho, Patrick" userId="5e971f25-6012-41b7-834e-cd373e446e3b" providerId="ADAL" clId="{69235F36-B5B8-4824-9584-C9BAB8D99833}" dt="2021-04-12T07:35:49.111" v="111" actId="20577"/>
          <ac:spMkLst>
            <pc:docMk/>
            <pc:sldMk cId="830476368" sldId="418"/>
            <ac:spMk id="2" creationId="{E332A0E6-A09A-46D8-BA21-92D9D682DD36}"/>
          </ac:spMkLst>
        </pc:spChg>
        <pc:spChg chg="del mod">
          <ac:chgData name="Cho, Patrick" userId="5e971f25-6012-41b7-834e-cd373e446e3b" providerId="ADAL" clId="{69235F36-B5B8-4824-9584-C9BAB8D99833}" dt="2021-04-12T07:35:44.901" v="97"/>
          <ac:spMkLst>
            <pc:docMk/>
            <pc:sldMk cId="830476368" sldId="418"/>
            <ac:spMk id="3" creationId="{D5BE43E2-4068-4B9C-971F-78BDB881D07D}"/>
          </ac:spMkLst>
        </pc:spChg>
        <pc:picChg chg="add mod">
          <ac:chgData name="Cho, Patrick" userId="5e971f25-6012-41b7-834e-cd373e446e3b" providerId="ADAL" clId="{69235F36-B5B8-4824-9584-C9BAB8D99833}" dt="2021-04-12T07:35:44.901" v="97"/>
          <ac:picMkLst>
            <pc:docMk/>
            <pc:sldMk cId="830476368" sldId="418"/>
            <ac:picMk id="1026" creationId="{D989CB7F-D557-4DA6-8CEC-01AAFB56B413}"/>
          </ac:picMkLst>
        </pc:picChg>
      </pc:sldChg>
      <pc:sldChg chg="add del">
        <pc:chgData name="Cho, Patrick" userId="5e971f25-6012-41b7-834e-cd373e446e3b" providerId="ADAL" clId="{69235F36-B5B8-4824-9584-C9BAB8D99833}" dt="2021-04-12T07:36:03.151" v="116" actId="47"/>
        <pc:sldMkLst>
          <pc:docMk/>
          <pc:sldMk cId="1447274784" sldId="419"/>
        </pc:sldMkLst>
      </pc:sldChg>
      <pc:sldChg chg="addSp modSp add mod">
        <pc:chgData name="Cho, Patrick" userId="5e971f25-6012-41b7-834e-cd373e446e3b" providerId="ADAL" clId="{69235F36-B5B8-4824-9584-C9BAB8D99833}" dt="2021-04-12T07:36:16.441" v="128" actId="20577"/>
        <pc:sldMkLst>
          <pc:docMk/>
          <pc:sldMk cId="2431129505" sldId="420"/>
        </pc:sldMkLst>
        <pc:spChg chg="mod">
          <ac:chgData name="Cho, Patrick" userId="5e971f25-6012-41b7-834e-cd373e446e3b" providerId="ADAL" clId="{69235F36-B5B8-4824-9584-C9BAB8D99833}" dt="2021-04-12T07:36:16.441" v="128" actId="20577"/>
          <ac:spMkLst>
            <pc:docMk/>
            <pc:sldMk cId="2431129505" sldId="420"/>
            <ac:spMk id="2" creationId="{E332A0E6-A09A-46D8-BA21-92D9D682DD36}"/>
          </ac:spMkLst>
        </pc:spChg>
        <pc:picChg chg="mod">
          <ac:chgData name="Cho, Patrick" userId="5e971f25-6012-41b7-834e-cd373e446e3b" providerId="ADAL" clId="{69235F36-B5B8-4824-9584-C9BAB8D99833}" dt="2021-04-12T07:35:59.675" v="115" actId="1076"/>
          <ac:picMkLst>
            <pc:docMk/>
            <pc:sldMk cId="2431129505" sldId="420"/>
            <ac:picMk id="1026" creationId="{D989CB7F-D557-4DA6-8CEC-01AAFB56B413}"/>
          </ac:picMkLst>
        </pc:picChg>
        <pc:picChg chg="add mod">
          <ac:chgData name="Cho, Patrick" userId="5e971f25-6012-41b7-834e-cd373e446e3b" providerId="ADAL" clId="{69235F36-B5B8-4824-9584-C9BAB8D99833}" dt="2021-04-12T07:35:59.675" v="115" actId="1076"/>
          <ac:picMkLst>
            <pc:docMk/>
            <pc:sldMk cId="2431129505" sldId="420"/>
            <ac:picMk id="2050" creationId="{96B1D4E5-A5D8-407A-AED3-C5C2C4B6C1AD}"/>
          </ac:picMkLst>
        </pc:picChg>
      </pc:sldChg>
      <pc:sldChg chg="modSp add ord">
        <pc:chgData name="Cho, Patrick" userId="5e971f25-6012-41b7-834e-cd373e446e3b" providerId="ADAL" clId="{69235F36-B5B8-4824-9584-C9BAB8D99833}" dt="2021-04-13T03:42:47.503" v="217"/>
        <pc:sldMkLst>
          <pc:docMk/>
          <pc:sldMk cId="508707838" sldId="683"/>
        </pc:sldMkLst>
        <pc:spChg chg="mod">
          <ac:chgData name="Cho, Patrick" userId="5e971f25-6012-41b7-834e-cd373e446e3b" providerId="ADAL" clId="{69235F36-B5B8-4824-9584-C9BAB8D99833}" dt="2021-04-13T03:42:23.372" v="213"/>
          <ac:spMkLst>
            <pc:docMk/>
            <pc:sldMk cId="508707838" sldId="683"/>
            <ac:spMk id="4" creationId="{12DC540F-CD35-434A-8A9F-5D49FF54F0E9}"/>
          </ac:spMkLst>
        </pc:spChg>
      </pc:sldChg>
      <pc:sldChg chg="modSp add ord">
        <pc:chgData name="Cho, Patrick" userId="5e971f25-6012-41b7-834e-cd373e446e3b" providerId="ADAL" clId="{69235F36-B5B8-4824-9584-C9BAB8D99833}" dt="2021-04-13T03:42:43.093" v="215"/>
        <pc:sldMkLst>
          <pc:docMk/>
          <pc:sldMk cId="2102976518" sldId="733"/>
        </pc:sldMkLst>
        <pc:spChg chg="mod">
          <ac:chgData name="Cho, Patrick" userId="5e971f25-6012-41b7-834e-cd373e446e3b" providerId="ADAL" clId="{69235F36-B5B8-4824-9584-C9BAB8D99833}" dt="2021-04-13T03:42:23.372" v="213"/>
          <ac:spMkLst>
            <pc:docMk/>
            <pc:sldMk cId="2102976518" sldId="733"/>
            <ac:spMk id="4" creationId="{12DC540F-CD35-434A-8A9F-5D49FF54F0E9}"/>
          </ac:spMkLst>
        </pc:spChg>
      </pc:sldChg>
    </pc:docChg>
  </pc:docChgLst>
  <pc:docChgLst>
    <pc:chgData name="Hector" userId="5b50ca4c-1ae4-482b-bf46-9337bb0ff1e7" providerId="ADAL" clId="{14274A74-C33E-4786-97C8-854B9C773061}"/>
    <pc:docChg chg="modSld">
      <pc:chgData name="Hector" userId="5b50ca4c-1ae4-482b-bf46-9337bb0ff1e7" providerId="ADAL" clId="{14274A74-C33E-4786-97C8-854B9C773061}" dt="2021-01-08T09:51:54.958" v="2" actId="1036"/>
      <pc:docMkLst>
        <pc:docMk/>
      </pc:docMkLst>
      <pc:sldChg chg="modSp mod">
        <pc:chgData name="Hector" userId="5b50ca4c-1ae4-482b-bf46-9337bb0ff1e7" providerId="ADAL" clId="{14274A74-C33E-4786-97C8-854B9C773061}" dt="2021-01-08T09:48:50.726" v="1" actId="1036"/>
        <pc:sldMkLst>
          <pc:docMk/>
          <pc:sldMk cId="543348495" sldId="356"/>
        </pc:sldMkLst>
        <pc:picChg chg="mod">
          <ac:chgData name="Hector" userId="5b50ca4c-1ae4-482b-bf46-9337bb0ff1e7" providerId="ADAL" clId="{14274A74-C33E-4786-97C8-854B9C773061}" dt="2021-01-08T09:48:50.726" v="1" actId="1036"/>
          <ac:picMkLst>
            <pc:docMk/>
            <pc:sldMk cId="543348495" sldId="356"/>
            <ac:picMk id="12" creationId="{EC521D33-E665-45E7-83AC-1137B68FB735}"/>
          </ac:picMkLst>
        </pc:picChg>
      </pc:sldChg>
      <pc:sldChg chg="modSp mod">
        <pc:chgData name="Hector" userId="5b50ca4c-1ae4-482b-bf46-9337bb0ff1e7" providerId="ADAL" clId="{14274A74-C33E-4786-97C8-854B9C773061}" dt="2021-01-08T09:36:52.580" v="0" actId="1036"/>
        <pc:sldMkLst>
          <pc:docMk/>
          <pc:sldMk cId="3830256299" sldId="359"/>
        </pc:sldMkLst>
        <pc:graphicFrameChg chg="mod">
          <ac:chgData name="Hector" userId="5b50ca4c-1ae4-482b-bf46-9337bb0ff1e7" providerId="ADAL" clId="{14274A74-C33E-4786-97C8-854B9C773061}" dt="2021-01-08T09:36:52.580" v="0" actId="1036"/>
          <ac:graphicFrameMkLst>
            <pc:docMk/>
            <pc:sldMk cId="3830256299" sldId="359"/>
            <ac:graphicFrameMk id="10" creationId="{A74B14D4-4A15-4701-B3B2-91D95D173218}"/>
          </ac:graphicFrameMkLst>
        </pc:graphicFrameChg>
      </pc:sldChg>
      <pc:sldChg chg="modSp mod">
        <pc:chgData name="Hector" userId="5b50ca4c-1ae4-482b-bf46-9337bb0ff1e7" providerId="ADAL" clId="{14274A74-C33E-4786-97C8-854B9C773061}" dt="2021-01-08T09:51:54.958" v="2" actId="1036"/>
        <pc:sldMkLst>
          <pc:docMk/>
          <pc:sldMk cId="3567350545" sldId="413"/>
        </pc:sldMkLst>
        <pc:picChg chg="mod">
          <ac:chgData name="Hector" userId="5b50ca4c-1ae4-482b-bf46-9337bb0ff1e7" providerId="ADAL" clId="{14274A74-C33E-4786-97C8-854B9C773061}" dt="2021-01-08T09:51:54.958" v="2" actId="1036"/>
          <ac:picMkLst>
            <pc:docMk/>
            <pc:sldMk cId="3567350545" sldId="413"/>
            <ac:picMk id="9" creationId="{BAFEE367-4550-4A4D-9EA8-2165618E90B0}"/>
          </ac:picMkLst>
        </pc:picChg>
      </pc:sldChg>
    </pc:docChg>
  </pc:docChgLst>
  <pc:docChgLst>
    <pc:chgData name="Coronel Aispuro, Hector F" userId="S::hcorone3@calstatela.edu::5b50ca4c-1ae4-482b-bf46-9337bb0ff1e7" providerId="AD" clId="Web-{0790D751-94FF-C9EF-63D8-E9112F2099A4}"/>
    <pc:docChg chg="addSld modSld">
      <pc:chgData name="Coronel Aispuro, Hector F" userId="S::hcorone3@calstatela.edu::5b50ca4c-1ae4-482b-bf46-9337bb0ff1e7" providerId="AD" clId="Web-{0790D751-94FF-C9EF-63D8-E9112F2099A4}" dt="2020-12-08T09:51:10.834" v="944" actId="1076"/>
      <pc:docMkLst>
        <pc:docMk/>
      </pc:docMkLst>
      <pc:sldChg chg="addSp delSp modSp">
        <pc:chgData name="Coronel Aispuro, Hector F" userId="S::hcorone3@calstatela.edu::5b50ca4c-1ae4-482b-bf46-9337bb0ff1e7" providerId="AD" clId="Web-{0790D751-94FF-C9EF-63D8-E9112F2099A4}" dt="2020-12-08T07:52:33.069" v="331" actId="1076"/>
        <pc:sldMkLst>
          <pc:docMk/>
          <pc:sldMk cId="975458700" sldId="281"/>
        </pc:sldMkLst>
        <pc:spChg chg="del mod">
          <ac:chgData name="Coronel Aispuro, Hector F" userId="S::hcorone3@calstatela.edu::5b50ca4c-1ae4-482b-bf46-9337bb0ff1e7" providerId="AD" clId="Web-{0790D751-94FF-C9EF-63D8-E9112F2099A4}" dt="2020-12-08T04:28:23.528" v="20"/>
          <ac:spMkLst>
            <pc:docMk/>
            <pc:sldMk cId="975458700" sldId="281"/>
            <ac:spMk id="3" creationId="{4BDE303A-D350-4D77-B097-04066B1FDA25}"/>
          </ac:spMkLst>
        </pc:spChg>
        <pc:spChg chg="add mod">
          <ac:chgData name="Coronel Aispuro, Hector F" userId="S::hcorone3@calstatela.edu::5b50ca4c-1ae4-482b-bf46-9337bb0ff1e7" providerId="AD" clId="Web-{0790D751-94FF-C9EF-63D8-E9112F2099A4}" dt="2020-12-08T04:38:54.715" v="231" actId="20577"/>
          <ac:spMkLst>
            <pc:docMk/>
            <pc:sldMk cId="975458700" sldId="281"/>
            <ac:spMk id="9" creationId="{5B31557A-5503-4043-BDC2-CCFFA8F960EB}"/>
          </ac:spMkLst>
        </pc:spChg>
        <pc:spChg chg="add mod">
          <ac:chgData name="Coronel Aispuro, Hector F" userId="S::hcorone3@calstatela.edu::5b50ca4c-1ae4-482b-bf46-9337bb0ff1e7" providerId="AD" clId="Web-{0790D751-94FF-C9EF-63D8-E9112F2099A4}" dt="2020-12-08T04:38:07.230" v="224" actId="20577"/>
          <ac:spMkLst>
            <pc:docMk/>
            <pc:sldMk cId="975458700" sldId="281"/>
            <ac:spMk id="12" creationId="{45500D70-9547-4589-9628-A0C0D94F7EF9}"/>
          </ac:spMkLst>
        </pc:spChg>
        <pc:graphicFrameChg chg="add mod modGraphic">
          <ac:chgData name="Coronel Aispuro, Hector F" userId="S::hcorone3@calstatela.edu::5b50ca4c-1ae4-482b-bf46-9337bb0ff1e7" providerId="AD" clId="Web-{0790D751-94FF-C9EF-63D8-E9112F2099A4}" dt="2020-12-08T07:52:33.069" v="331" actId="1076"/>
          <ac:graphicFrameMkLst>
            <pc:docMk/>
            <pc:sldMk cId="975458700" sldId="281"/>
            <ac:graphicFrameMk id="11" creationId="{8511A930-9873-4B80-A5F6-BEF4E3C20CE2}"/>
          </ac:graphicFrameMkLst>
        </pc:graphicFrameChg>
        <pc:picChg chg="add mod">
          <ac:chgData name="Coronel Aispuro, Hector F" userId="S::hcorone3@calstatela.edu::5b50ca4c-1ae4-482b-bf46-9337bb0ff1e7" providerId="AD" clId="Web-{0790D751-94FF-C9EF-63D8-E9112F2099A4}" dt="2020-12-08T05:56:50.828" v="294" actId="1076"/>
          <ac:picMkLst>
            <pc:docMk/>
            <pc:sldMk cId="975458700" sldId="281"/>
            <ac:picMk id="3" creationId="{21609A12-F854-478B-BDA8-BEB29A841E46}"/>
          </ac:picMkLst>
        </pc:picChg>
        <pc:picChg chg="del mod">
          <ac:chgData name="Coronel Aispuro, Hector F" userId="S::hcorone3@calstatela.edu::5b50ca4c-1ae4-482b-bf46-9337bb0ff1e7" providerId="AD" clId="Web-{0790D751-94FF-C9EF-63D8-E9112F2099A4}" dt="2020-12-08T04:27:31.480" v="14"/>
          <ac:picMkLst>
            <pc:docMk/>
            <pc:sldMk cId="975458700" sldId="281"/>
            <ac:picMk id="7" creationId="{8ED8F4C2-C466-482A-8DCF-E30D58CCE86A}"/>
          </ac:picMkLst>
        </pc:picChg>
        <pc:picChg chg="add mod">
          <ac:chgData name="Coronel Aispuro, Hector F" userId="S::hcorone3@calstatela.edu::5b50ca4c-1ae4-482b-bf46-9337bb0ff1e7" providerId="AD" clId="Web-{0790D751-94FF-C9EF-63D8-E9112F2099A4}" dt="2020-12-08T05:56:59.813" v="295" actId="1076"/>
          <ac:picMkLst>
            <pc:docMk/>
            <pc:sldMk cId="975458700" sldId="281"/>
            <ac:picMk id="8" creationId="{B4749B84-FACA-4472-8D4C-9A6130D2364D}"/>
          </ac:picMkLst>
        </pc:picChg>
      </pc:sldChg>
      <pc:sldChg chg="addSp modSp">
        <pc:chgData name="Coronel Aispuro, Hector F" userId="S::hcorone3@calstatela.edu::5b50ca4c-1ae4-482b-bf46-9337bb0ff1e7" providerId="AD" clId="Web-{0790D751-94FF-C9EF-63D8-E9112F2099A4}" dt="2020-12-08T09:50:54.084" v="943" actId="1076"/>
        <pc:sldMkLst>
          <pc:docMk/>
          <pc:sldMk cId="2711321893" sldId="282"/>
        </pc:sldMkLst>
        <pc:picChg chg="mod">
          <ac:chgData name="Coronel Aispuro, Hector F" userId="S::hcorone3@calstatela.edu::5b50ca4c-1ae4-482b-bf46-9337bb0ff1e7" providerId="AD" clId="Web-{0790D751-94FF-C9EF-63D8-E9112F2099A4}" dt="2020-12-08T09:50:54.084" v="943" actId="1076"/>
          <ac:picMkLst>
            <pc:docMk/>
            <pc:sldMk cId="2711321893" sldId="282"/>
            <ac:picMk id="7" creationId="{B69E1A87-378C-4CA2-96B8-86E36034AE3F}"/>
          </ac:picMkLst>
        </pc:picChg>
        <pc:picChg chg="add mod">
          <ac:chgData name="Coronel Aispuro, Hector F" userId="S::hcorone3@calstatela.edu::5b50ca4c-1ae4-482b-bf46-9337bb0ff1e7" providerId="AD" clId="Web-{0790D751-94FF-C9EF-63D8-E9112F2099A4}" dt="2020-12-08T09:50:50.350" v="942" actId="14100"/>
          <ac:picMkLst>
            <pc:docMk/>
            <pc:sldMk cId="2711321893" sldId="282"/>
            <ac:picMk id="8" creationId="{8498E655-AE31-4470-AE77-2206CB4645F0}"/>
          </ac:picMkLst>
        </pc:picChg>
      </pc:sldChg>
      <pc:sldChg chg="addSp modSp">
        <pc:chgData name="Coronel Aispuro, Hector F" userId="S::hcorone3@calstatela.edu::5b50ca4c-1ae4-482b-bf46-9337bb0ff1e7" providerId="AD" clId="Web-{0790D751-94FF-C9EF-63D8-E9112F2099A4}" dt="2020-12-08T07:57:13.353" v="344" actId="1076"/>
        <pc:sldMkLst>
          <pc:docMk/>
          <pc:sldMk cId="3920652251" sldId="308"/>
        </pc:sldMkLst>
        <pc:spChg chg="mod">
          <ac:chgData name="Coronel Aispuro, Hector F" userId="S::hcorone3@calstatela.edu::5b50ca4c-1ae4-482b-bf46-9337bb0ff1e7" providerId="AD" clId="Web-{0790D751-94FF-C9EF-63D8-E9112F2099A4}" dt="2020-12-08T07:56:37.929" v="334" actId="20577"/>
          <ac:spMkLst>
            <pc:docMk/>
            <pc:sldMk cId="3920652251" sldId="308"/>
            <ac:spMk id="8" creationId="{9D4A9D97-96C5-4056-8B51-D3D3E4E70054}"/>
          </ac:spMkLst>
        </pc:spChg>
        <pc:picChg chg="add mod">
          <ac:chgData name="Coronel Aispuro, Hector F" userId="S::hcorone3@calstatela.edu::5b50ca4c-1ae4-482b-bf46-9337bb0ff1e7" providerId="AD" clId="Web-{0790D751-94FF-C9EF-63D8-E9112F2099A4}" dt="2020-12-08T07:57:13.353" v="344" actId="1076"/>
          <ac:picMkLst>
            <pc:docMk/>
            <pc:sldMk cId="3920652251" sldId="308"/>
            <ac:picMk id="3" creationId="{60AFCB42-3A5F-4EF4-B25D-FBB0F7518AC0}"/>
          </ac:picMkLst>
        </pc:picChg>
      </pc:sldChg>
      <pc:sldChg chg="addSp delSp modSp new">
        <pc:chgData name="Coronel Aispuro, Hector F" userId="S::hcorone3@calstatela.edu::5b50ca4c-1ae4-482b-bf46-9337bb0ff1e7" providerId="AD" clId="Web-{0790D751-94FF-C9EF-63D8-E9112F2099A4}" dt="2020-12-08T09:51:10.834" v="944" actId="1076"/>
        <pc:sldMkLst>
          <pc:docMk/>
          <pc:sldMk cId="543348495" sldId="356"/>
        </pc:sldMkLst>
        <pc:spChg chg="mod">
          <ac:chgData name="Coronel Aispuro, Hector F" userId="S::hcorone3@calstatela.edu::5b50ca4c-1ae4-482b-bf46-9337bb0ff1e7" providerId="AD" clId="Web-{0790D751-94FF-C9EF-63D8-E9112F2099A4}" dt="2020-12-08T09:23:45.610" v="366" actId="20577"/>
          <ac:spMkLst>
            <pc:docMk/>
            <pc:sldMk cId="543348495" sldId="356"/>
            <ac:spMk id="2" creationId="{5AD026F6-B843-4124-8ED1-85808C89835A}"/>
          </ac:spMkLst>
        </pc:spChg>
        <pc:spChg chg="del mod">
          <ac:chgData name="Coronel Aispuro, Hector F" userId="S::hcorone3@calstatela.edu::5b50ca4c-1ae4-482b-bf46-9337bb0ff1e7" providerId="AD" clId="Web-{0790D751-94FF-C9EF-63D8-E9112F2099A4}" dt="2020-12-08T09:25:35.300" v="396"/>
          <ac:spMkLst>
            <pc:docMk/>
            <pc:sldMk cId="543348495" sldId="356"/>
            <ac:spMk id="3" creationId="{2E1C3A9A-F771-47D4-A5CE-83F6F056F672}"/>
          </ac:spMkLst>
        </pc:spChg>
        <pc:graphicFrameChg chg="add mod modGraphic">
          <ac:chgData name="Coronel Aispuro, Hector F" userId="S::hcorone3@calstatela.edu::5b50ca4c-1ae4-482b-bf46-9337bb0ff1e7" providerId="AD" clId="Web-{0790D751-94FF-C9EF-63D8-E9112F2099A4}" dt="2020-12-08T09:51:10.834" v="944" actId="1076"/>
          <ac:graphicFrameMkLst>
            <pc:docMk/>
            <pc:sldMk cId="543348495" sldId="356"/>
            <ac:graphicFrameMk id="9" creationId="{99062EB4-A573-456F-BB52-37A160CCEAD2}"/>
          </ac:graphicFrameMkLst>
        </pc:graphicFrameChg>
        <pc:picChg chg="add mod">
          <ac:chgData name="Coronel Aispuro, Hector F" userId="S::hcorone3@calstatela.edu::5b50ca4c-1ae4-482b-bf46-9337bb0ff1e7" providerId="AD" clId="Web-{0790D751-94FF-C9EF-63D8-E9112F2099A4}" dt="2020-12-08T09:49:46.286" v="939" actId="1076"/>
          <ac:picMkLst>
            <pc:docMk/>
            <pc:sldMk cId="543348495" sldId="356"/>
            <ac:picMk id="7" creationId="{111214F5-FB46-4CA9-B2C4-CC8049617E7A}"/>
          </ac:picMkLst>
        </pc:picChg>
        <pc:picChg chg="add del mod">
          <ac:chgData name="Coronel Aispuro, Hector F" userId="S::hcorone3@calstatela.edu::5b50ca4c-1ae4-482b-bf46-9337bb0ff1e7" providerId="AD" clId="Web-{0790D751-94FF-C9EF-63D8-E9112F2099A4}" dt="2020-12-08T09:33:25.545" v="609"/>
          <ac:picMkLst>
            <pc:docMk/>
            <pc:sldMk cId="543348495" sldId="356"/>
            <ac:picMk id="10" creationId="{4AFDF8F4-5098-4509-ABDC-4C8ACC2E3935}"/>
          </ac:picMkLst>
        </pc:picChg>
        <pc:picChg chg="add del mod">
          <ac:chgData name="Coronel Aispuro, Hector F" userId="S::hcorone3@calstatela.edu::5b50ca4c-1ae4-482b-bf46-9337bb0ff1e7" providerId="AD" clId="Web-{0790D751-94FF-C9EF-63D8-E9112F2099A4}" dt="2020-12-08T09:44:22.044" v="910"/>
          <ac:picMkLst>
            <pc:docMk/>
            <pc:sldMk cId="543348495" sldId="356"/>
            <ac:picMk id="11" creationId="{7394C207-FA88-4641-A556-A0715A28439A}"/>
          </ac:picMkLst>
        </pc:picChg>
        <pc:picChg chg="add mod">
          <ac:chgData name="Coronel Aispuro, Hector F" userId="S::hcorone3@calstatela.edu::5b50ca4c-1ae4-482b-bf46-9337bb0ff1e7" providerId="AD" clId="Web-{0790D751-94FF-C9EF-63D8-E9112F2099A4}" dt="2020-12-08T09:49:48.364" v="940" actId="1076"/>
          <ac:picMkLst>
            <pc:docMk/>
            <pc:sldMk cId="543348495" sldId="356"/>
            <ac:picMk id="12" creationId="{EC521D33-E665-45E7-83AC-1137B68FB735}"/>
          </ac:picMkLst>
        </pc:picChg>
      </pc:sldChg>
    </pc:docChg>
  </pc:docChgLst>
  <pc:docChgLst>
    <pc:chgData name="Coronel Aispuro, Hector F" userId="S::hcorone3@calstatela.edu::5b50ca4c-1ae4-482b-bf46-9337bb0ff1e7" providerId="AD" clId="Web-{7C5E22F2-CFD9-9B67-02B5-0EDF176DC46C}"/>
    <pc:docChg chg="addSld modSld">
      <pc:chgData name="Coronel Aispuro, Hector F" userId="S::hcorone3@calstatela.edu::5b50ca4c-1ae4-482b-bf46-9337bb0ff1e7" providerId="AD" clId="Web-{7C5E22F2-CFD9-9B67-02B5-0EDF176DC46C}" dt="2020-12-05T10:38:00.083" v="59" actId="20577"/>
      <pc:docMkLst>
        <pc:docMk/>
      </pc:docMkLst>
      <pc:sldChg chg="modSp new">
        <pc:chgData name="Coronel Aispuro, Hector F" userId="S::hcorone3@calstatela.edu::5b50ca4c-1ae4-482b-bf46-9337bb0ff1e7" providerId="AD" clId="Web-{7C5E22F2-CFD9-9B67-02B5-0EDF176DC46C}" dt="2020-12-05T10:38:00.083" v="58" actId="20577"/>
        <pc:sldMkLst>
          <pc:docMk/>
          <pc:sldMk cId="4167110825" sldId="337"/>
        </pc:sldMkLst>
        <pc:spChg chg="mod">
          <ac:chgData name="Coronel Aispuro, Hector F" userId="S::hcorone3@calstatela.edu::5b50ca4c-1ae4-482b-bf46-9337bb0ff1e7" providerId="AD" clId="Web-{7C5E22F2-CFD9-9B67-02B5-0EDF176DC46C}" dt="2020-12-05T10:36:35.828" v="53" actId="20577"/>
          <ac:spMkLst>
            <pc:docMk/>
            <pc:sldMk cId="4167110825" sldId="337"/>
            <ac:spMk id="2" creationId="{9C83D7DD-CC6B-4D98-81FF-1A30E5D117A4}"/>
          </ac:spMkLst>
        </pc:spChg>
        <pc:spChg chg="mod">
          <ac:chgData name="Coronel Aispuro, Hector F" userId="S::hcorone3@calstatela.edu::5b50ca4c-1ae4-482b-bf46-9337bb0ff1e7" providerId="AD" clId="Web-{7C5E22F2-CFD9-9B67-02B5-0EDF176DC46C}" dt="2020-12-05T10:38:00.083" v="58" actId="20577"/>
          <ac:spMkLst>
            <pc:docMk/>
            <pc:sldMk cId="4167110825" sldId="337"/>
            <ac:spMk id="3" creationId="{A56E9F7A-031E-4793-B7E4-3133BB46673C}"/>
          </ac:spMkLst>
        </pc:spChg>
      </pc:sldChg>
    </pc:docChg>
  </pc:docChgLst>
  <pc:docChgLst>
    <pc:chgData name="Cho, Patrick" userId="S::pcho4@calstatela.edu::5e971f25-6012-41b7-834e-cd373e446e3b" providerId="AD" clId="Web-{A10F4E6B-C307-2CA8-C35D-07DC4E932D50}"/>
    <pc:docChg chg="sldOrd">
      <pc:chgData name="Cho, Patrick" userId="S::pcho4@calstatela.edu::5e971f25-6012-41b7-834e-cd373e446e3b" providerId="AD" clId="Web-{A10F4E6B-C307-2CA8-C35D-07DC4E932D50}" dt="2021-04-23T04:32:54.075" v="1"/>
      <pc:docMkLst>
        <pc:docMk/>
      </pc:docMkLst>
      <pc:sldChg chg="ord">
        <pc:chgData name="Cho, Patrick" userId="S::pcho4@calstatela.edu::5e971f25-6012-41b7-834e-cd373e446e3b" providerId="AD" clId="Web-{A10F4E6B-C307-2CA8-C35D-07DC4E932D50}" dt="2021-04-23T04:32:54.075" v="1"/>
        <pc:sldMkLst>
          <pc:docMk/>
          <pc:sldMk cId="3181379297" sldId="761"/>
        </pc:sldMkLst>
      </pc:sldChg>
    </pc:docChg>
  </pc:docChgLst>
  <pc:docChgLst>
    <pc:chgData name="Moreno, Abel" userId="2d8f9afd-3809-4d38-b8ba-5dfe8624903f" providerId="ADAL" clId="{E61FC699-42CC-4C2F-A9E8-8EA8ADFF807A}"/>
    <pc:docChg chg="undo custSel addSld delSld modSld sldOrd">
      <pc:chgData name="Moreno, Abel" userId="2d8f9afd-3809-4d38-b8ba-5dfe8624903f" providerId="ADAL" clId="{E61FC699-42CC-4C2F-A9E8-8EA8ADFF807A}" dt="2020-12-10T08:43:16.273" v="3612" actId="1076"/>
      <pc:docMkLst>
        <pc:docMk/>
      </pc:docMkLst>
      <pc:sldChg chg="addSp modSp mod ord">
        <pc:chgData name="Moreno, Abel" userId="2d8f9afd-3809-4d38-b8ba-5dfe8624903f" providerId="ADAL" clId="{E61FC699-42CC-4C2F-A9E8-8EA8ADFF807A}" dt="2020-12-10T05:59:16.283" v="2337"/>
        <pc:sldMkLst>
          <pc:docMk/>
          <pc:sldMk cId="1466094048" sldId="316"/>
        </pc:sldMkLst>
        <pc:spChg chg="add mod">
          <ac:chgData name="Moreno, Abel" userId="2d8f9afd-3809-4d38-b8ba-5dfe8624903f" providerId="ADAL" clId="{E61FC699-42CC-4C2F-A9E8-8EA8ADFF807A}" dt="2020-12-04T19:05:13.966" v="60" actId="1076"/>
          <ac:spMkLst>
            <pc:docMk/>
            <pc:sldMk cId="1466094048" sldId="316"/>
            <ac:spMk id="3" creationId="{949A2844-8752-41BD-9FF9-FE08F47AA133}"/>
          </ac:spMkLst>
        </pc:spChg>
        <pc:graphicFrameChg chg="modGraphic">
          <ac:chgData name="Moreno, Abel" userId="2d8f9afd-3809-4d38-b8ba-5dfe8624903f" providerId="ADAL" clId="{E61FC699-42CC-4C2F-A9E8-8EA8ADFF807A}" dt="2020-12-09T06:50:48.528" v="2236" actId="20577"/>
          <ac:graphicFrameMkLst>
            <pc:docMk/>
            <pc:sldMk cId="1466094048" sldId="316"/>
            <ac:graphicFrameMk id="7" creationId="{D1F0E716-F7C1-4CEB-980A-20A924CF2AAC}"/>
          </ac:graphicFrameMkLst>
        </pc:graphicFrameChg>
      </pc:sldChg>
      <pc:sldChg chg="modSp del mod">
        <pc:chgData name="Moreno, Abel" userId="2d8f9afd-3809-4d38-b8ba-5dfe8624903f" providerId="ADAL" clId="{E61FC699-42CC-4C2F-A9E8-8EA8ADFF807A}" dt="2020-12-09T06:14:02.116" v="2082" actId="47"/>
        <pc:sldMkLst>
          <pc:docMk/>
          <pc:sldMk cId="3353758090" sldId="317"/>
        </pc:sldMkLst>
        <pc:spChg chg="mod">
          <ac:chgData name="Moreno, Abel" userId="2d8f9afd-3809-4d38-b8ba-5dfe8624903f" providerId="ADAL" clId="{E61FC699-42CC-4C2F-A9E8-8EA8ADFF807A}" dt="2020-12-04T19:04:00.318" v="17" actId="20577"/>
          <ac:spMkLst>
            <pc:docMk/>
            <pc:sldMk cId="3353758090" sldId="317"/>
            <ac:spMk id="3" creationId="{B167DEE4-0F07-4345-A21B-0D8624DB93DE}"/>
          </ac:spMkLst>
        </pc:spChg>
      </pc:sldChg>
      <pc:sldChg chg="addSp delSp modSp del mod ord">
        <pc:chgData name="Moreno, Abel" userId="2d8f9afd-3809-4d38-b8ba-5dfe8624903f" providerId="ADAL" clId="{E61FC699-42CC-4C2F-A9E8-8EA8ADFF807A}" dt="2020-12-09T06:58:27.553" v="2237" actId="47"/>
        <pc:sldMkLst>
          <pc:docMk/>
          <pc:sldMk cId="1722163610" sldId="318"/>
        </pc:sldMkLst>
        <pc:spChg chg="del">
          <ac:chgData name="Moreno, Abel" userId="2d8f9afd-3809-4d38-b8ba-5dfe8624903f" providerId="ADAL" clId="{E61FC699-42CC-4C2F-A9E8-8EA8ADFF807A}" dt="2020-12-04T19:08:30.688" v="61" actId="3680"/>
          <ac:spMkLst>
            <pc:docMk/>
            <pc:sldMk cId="1722163610" sldId="318"/>
            <ac:spMk id="3" creationId="{16089AB7-E0F8-427F-A729-178654891F17}"/>
          </ac:spMkLst>
        </pc:spChg>
        <pc:graphicFrameChg chg="add mod ord modGraphic">
          <ac:chgData name="Moreno, Abel" userId="2d8f9afd-3809-4d38-b8ba-5dfe8624903f" providerId="ADAL" clId="{E61FC699-42CC-4C2F-A9E8-8EA8ADFF807A}" dt="2020-12-04T19:16:35.949" v="332" actId="2711"/>
          <ac:graphicFrameMkLst>
            <pc:docMk/>
            <pc:sldMk cId="1722163610" sldId="318"/>
            <ac:graphicFrameMk id="7" creationId="{0D074829-EE7F-4852-BD5A-885CD0F68AEF}"/>
          </ac:graphicFrameMkLst>
        </pc:graphicFrameChg>
      </pc:sldChg>
      <pc:sldChg chg="addSp delSp modSp del mod">
        <pc:chgData name="Moreno, Abel" userId="2d8f9afd-3809-4d38-b8ba-5dfe8624903f" providerId="ADAL" clId="{E61FC699-42CC-4C2F-A9E8-8EA8ADFF807A}" dt="2020-12-09T06:19:05.380" v="2096" actId="47"/>
        <pc:sldMkLst>
          <pc:docMk/>
          <pc:sldMk cId="3345442269" sldId="319"/>
        </pc:sldMkLst>
        <pc:spChg chg="mod">
          <ac:chgData name="Moreno, Abel" userId="2d8f9afd-3809-4d38-b8ba-5dfe8624903f" providerId="ADAL" clId="{E61FC699-42CC-4C2F-A9E8-8EA8ADFF807A}" dt="2020-12-04T19:16:09.967" v="331" actId="2711"/>
          <ac:spMkLst>
            <pc:docMk/>
            <pc:sldMk cId="3345442269" sldId="319"/>
            <ac:spMk id="2" creationId="{8D4EEBBD-9E52-4C44-B31C-24141C64755B}"/>
          </ac:spMkLst>
        </pc:spChg>
        <pc:spChg chg="del">
          <ac:chgData name="Moreno, Abel" userId="2d8f9afd-3809-4d38-b8ba-5dfe8624903f" providerId="ADAL" clId="{E61FC699-42CC-4C2F-A9E8-8EA8ADFF807A}" dt="2020-12-04T19:02:08.647" v="0"/>
          <ac:spMkLst>
            <pc:docMk/>
            <pc:sldMk cId="3345442269" sldId="319"/>
            <ac:spMk id="3" creationId="{F0C78A56-B843-45A9-8BA9-3AF45570E7F6}"/>
          </ac:spMkLst>
        </pc:spChg>
        <pc:spChg chg="add del mod">
          <ac:chgData name="Moreno, Abel" userId="2d8f9afd-3809-4d38-b8ba-5dfe8624903f" providerId="ADAL" clId="{E61FC699-42CC-4C2F-A9E8-8EA8ADFF807A}" dt="2020-12-04T19:02:17.715" v="1" actId="478"/>
          <ac:spMkLst>
            <pc:docMk/>
            <pc:sldMk cId="3345442269" sldId="319"/>
            <ac:spMk id="8" creationId="{546DE62E-773E-4114-8007-2C7D64136341}"/>
          </ac:spMkLst>
        </pc:spChg>
        <pc:spChg chg="add del mod">
          <ac:chgData name="Moreno, Abel" userId="2d8f9afd-3809-4d38-b8ba-5dfe8624903f" providerId="ADAL" clId="{E61FC699-42CC-4C2F-A9E8-8EA8ADFF807A}" dt="2020-12-04T19:02:34.418" v="2" actId="3680"/>
          <ac:spMkLst>
            <pc:docMk/>
            <pc:sldMk cId="3345442269" sldId="319"/>
            <ac:spMk id="9" creationId="{978033A3-BF7C-494D-AD09-C433909C40D4}"/>
          </ac:spMkLst>
        </pc:spChg>
        <pc:graphicFrameChg chg="add del mod">
          <ac:chgData name="Moreno, Abel" userId="2d8f9afd-3809-4d38-b8ba-5dfe8624903f" providerId="ADAL" clId="{E61FC699-42CC-4C2F-A9E8-8EA8ADFF807A}" dt="2020-12-04T19:02:17.715" v="1" actId="478"/>
          <ac:graphicFrameMkLst>
            <pc:docMk/>
            <pc:sldMk cId="3345442269" sldId="319"/>
            <ac:graphicFrameMk id="7" creationId="{EE01CC83-4057-4402-A963-DC0D4E4A1053}"/>
          </ac:graphicFrameMkLst>
        </pc:graphicFrameChg>
        <pc:graphicFrameChg chg="add mod ord modGraphic">
          <ac:chgData name="Moreno, Abel" userId="2d8f9afd-3809-4d38-b8ba-5dfe8624903f" providerId="ADAL" clId="{E61FC699-42CC-4C2F-A9E8-8EA8ADFF807A}" dt="2020-12-04T19:03:19.529" v="6" actId="1076"/>
          <ac:graphicFrameMkLst>
            <pc:docMk/>
            <pc:sldMk cId="3345442269" sldId="319"/>
            <ac:graphicFrameMk id="10" creationId="{19DA67A6-2CFD-4246-B9C0-C88C548FE011}"/>
          </ac:graphicFrameMkLst>
        </pc:graphicFrameChg>
      </pc:sldChg>
      <pc:sldChg chg="addSp delSp modSp new del mod">
        <pc:chgData name="Moreno, Abel" userId="2d8f9afd-3809-4d38-b8ba-5dfe8624903f" providerId="ADAL" clId="{E61FC699-42CC-4C2F-A9E8-8EA8ADFF807A}" dt="2020-12-09T06:17:03.640" v="2084" actId="47"/>
        <pc:sldMkLst>
          <pc:docMk/>
          <pc:sldMk cId="3049927199" sldId="320"/>
        </pc:sldMkLst>
        <pc:spChg chg="mod">
          <ac:chgData name="Moreno, Abel" userId="2d8f9afd-3809-4d38-b8ba-5dfe8624903f" providerId="ADAL" clId="{E61FC699-42CC-4C2F-A9E8-8EA8ADFF807A}" dt="2020-12-04T19:11:16.289" v="186" actId="20577"/>
          <ac:spMkLst>
            <pc:docMk/>
            <pc:sldMk cId="3049927199" sldId="320"/>
            <ac:spMk id="2" creationId="{BDD45BF1-8EFF-49B3-BB3F-C933D61BE795}"/>
          </ac:spMkLst>
        </pc:spChg>
        <pc:spChg chg="mod">
          <ac:chgData name="Moreno, Abel" userId="2d8f9afd-3809-4d38-b8ba-5dfe8624903f" providerId="ADAL" clId="{E61FC699-42CC-4C2F-A9E8-8EA8ADFF807A}" dt="2020-12-09T01:56:24.865" v="1238" actId="20577"/>
          <ac:spMkLst>
            <pc:docMk/>
            <pc:sldMk cId="3049927199" sldId="320"/>
            <ac:spMk id="3" creationId="{34F6DF10-BF27-4FA9-A739-1F493F0949EF}"/>
          </ac:spMkLst>
        </pc:spChg>
        <pc:picChg chg="add del mod">
          <ac:chgData name="Moreno, Abel" userId="2d8f9afd-3809-4d38-b8ba-5dfe8624903f" providerId="ADAL" clId="{E61FC699-42CC-4C2F-A9E8-8EA8ADFF807A}" dt="2020-12-09T05:26:54.204" v="1511" actId="478"/>
          <ac:picMkLst>
            <pc:docMk/>
            <pc:sldMk cId="3049927199" sldId="320"/>
            <ac:picMk id="8" creationId="{CDCEE4DB-BBD5-43F1-A8C7-CDA38144C11A}"/>
          </ac:picMkLst>
        </pc:picChg>
        <pc:picChg chg="add mod">
          <ac:chgData name="Moreno, Abel" userId="2d8f9afd-3809-4d38-b8ba-5dfe8624903f" providerId="ADAL" clId="{E61FC699-42CC-4C2F-A9E8-8EA8ADFF807A}" dt="2020-12-09T05:27:11.988" v="1639" actId="1038"/>
          <ac:picMkLst>
            <pc:docMk/>
            <pc:sldMk cId="3049927199" sldId="320"/>
            <ac:picMk id="9" creationId="{20FD1469-5606-453F-BE24-C61E28EB4780}"/>
          </ac:picMkLst>
        </pc:picChg>
      </pc:sldChg>
      <pc:sldChg chg="addSp delSp modSp new del mod">
        <pc:chgData name="Moreno, Abel" userId="2d8f9afd-3809-4d38-b8ba-5dfe8624903f" providerId="ADAL" clId="{E61FC699-42CC-4C2F-A9E8-8EA8ADFF807A}" dt="2020-12-09T06:16:44.676" v="2083" actId="47"/>
        <pc:sldMkLst>
          <pc:docMk/>
          <pc:sldMk cId="617870304" sldId="321"/>
        </pc:sldMkLst>
        <pc:spChg chg="mod">
          <ac:chgData name="Moreno, Abel" userId="2d8f9afd-3809-4d38-b8ba-5dfe8624903f" providerId="ADAL" clId="{E61FC699-42CC-4C2F-A9E8-8EA8ADFF807A}" dt="2020-12-04T19:12:11.911" v="262" actId="20577"/>
          <ac:spMkLst>
            <pc:docMk/>
            <pc:sldMk cId="617870304" sldId="321"/>
            <ac:spMk id="2" creationId="{91D1E9F0-2B68-4E62-AC36-80FCCA150BA9}"/>
          </ac:spMkLst>
        </pc:spChg>
        <pc:spChg chg="mod">
          <ac:chgData name="Moreno, Abel" userId="2d8f9afd-3809-4d38-b8ba-5dfe8624903f" providerId="ADAL" clId="{E61FC699-42CC-4C2F-A9E8-8EA8ADFF807A}" dt="2020-12-09T06:07:11.905" v="2076" actId="20577"/>
          <ac:spMkLst>
            <pc:docMk/>
            <pc:sldMk cId="617870304" sldId="321"/>
            <ac:spMk id="3" creationId="{BFBD9961-CCCA-44F3-8D67-7B7FC8C0C02F}"/>
          </ac:spMkLst>
        </pc:spChg>
        <pc:picChg chg="add del mod">
          <ac:chgData name="Moreno, Abel" userId="2d8f9afd-3809-4d38-b8ba-5dfe8624903f" providerId="ADAL" clId="{E61FC699-42CC-4C2F-A9E8-8EA8ADFF807A}" dt="2020-12-09T05:14:15.518" v="1345" actId="478"/>
          <ac:picMkLst>
            <pc:docMk/>
            <pc:sldMk cId="617870304" sldId="321"/>
            <ac:picMk id="8" creationId="{96003002-5B21-4CBF-A518-E80B49CA36DD}"/>
          </ac:picMkLst>
        </pc:picChg>
        <pc:picChg chg="add mod">
          <ac:chgData name="Moreno, Abel" userId="2d8f9afd-3809-4d38-b8ba-5dfe8624903f" providerId="ADAL" clId="{E61FC699-42CC-4C2F-A9E8-8EA8ADFF807A}" dt="2020-12-09T05:14:22.909" v="1430" actId="1037"/>
          <ac:picMkLst>
            <pc:docMk/>
            <pc:sldMk cId="617870304" sldId="321"/>
            <ac:picMk id="9" creationId="{FF4CC03C-F484-4429-8D7A-846B37445E86}"/>
          </ac:picMkLst>
        </pc:picChg>
      </pc:sldChg>
      <pc:sldChg chg="addSp delSp modSp new mod ord">
        <pc:chgData name="Moreno, Abel" userId="2d8f9afd-3809-4d38-b8ba-5dfe8624903f" providerId="ADAL" clId="{E61FC699-42CC-4C2F-A9E8-8EA8ADFF807A}" dt="2020-12-10T07:11:08.354" v="2879" actId="14100"/>
        <pc:sldMkLst>
          <pc:docMk/>
          <pc:sldMk cId="2672740356" sldId="322"/>
        </pc:sldMkLst>
        <pc:spChg chg="mod">
          <ac:chgData name="Moreno, Abel" userId="2d8f9afd-3809-4d38-b8ba-5dfe8624903f" providerId="ADAL" clId="{E61FC699-42CC-4C2F-A9E8-8EA8ADFF807A}" dt="2020-12-04T19:23:45.743" v="453" actId="1076"/>
          <ac:spMkLst>
            <pc:docMk/>
            <pc:sldMk cId="2672740356" sldId="322"/>
            <ac:spMk id="2" creationId="{10E20A41-3F49-44F6-9218-F711ACBA7E3E}"/>
          </ac:spMkLst>
        </pc:spChg>
        <pc:spChg chg="del mod">
          <ac:chgData name="Moreno, Abel" userId="2d8f9afd-3809-4d38-b8ba-5dfe8624903f" providerId="ADAL" clId="{E61FC699-42CC-4C2F-A9E8-8EA8ADFF807A}" dt="2020-12-04T19:23:31.167" v="449" actId="478"/>
          <ac:spMkLst>
            <pc:docMk/>
            <pc:sldMk cId="2672740356" sldId="322"/>
            <ac:spMk id="3" creationId="{EC188534-3B46-470A-BEF2-4D1DD47CBF22}"/>
          </ac:spMkLst>
        </pc:spChg>
        <pc:spChg chg="mod">
          <ac:chgData name="Moreno, Abel" userId="2d8f9afd-3809-4d38-b8ba-5dfe8624903f" providerId="ADAL" clId="{E61FC699-42CC-4C2F-A9E8-8EA8ADFF807A}" dt="2020-12-04T19:25:14.139" v="477" actId="1035"/>
          <ac:spMkLst>
            <pc:docMk/>
            <pc:sldMk cId="2672740356" sldId="322"/>
            <ac:spMk id="4" creationId="{E3C1DB65-152A-407A-B301-17D1C818921F}"/>
          </ac:spMkLst>
        </pc:spChg>
        <pc:spChg chg="mod">
          <ac:chgData name="Moreno, Abel" userId="2d8f9afd-3809-4d38-b8ba-5dfe8624903f" providerId="ADAL" clId="{E61FC699-42CC-4C2F-A9E8-8EA8ADFF807A}" dt="2020-12-04T19:25:08.163" v="458" actId="1076"/>
          <ac:spMkLst>
            <pc:docMk/>
            <pc:sldMk cId="2672740356" sldId="322"/>
            <ac:spMk id="5" creationId="{A0BE4E16-1971-41A1-95C9-5A78E2E775A1}"/>
          </ac:spMkLst>
        </pc:spChg>
        <pc:spChg chg="mod">
          <ac:chgData name="Moreno, Abel" userId="2d8f9afd-3809-4d38-b8ba-5dfe8624903f" providerId="ADAL" clId="{E61FC699-42CC-4C2F-A9E8-8EA8ADFF807A}" dt="2020-12-04T19:25:40.080" v="520" actId="1035"/>
          <ac:spMkLst>
            <pc:docMk/>
            <pc:sldMk cId="2672740356" sldId="322"/>
            <ac:spMk id="6" creationId="{3A4CB7BD-8BA9-45DF-A3B0-66A2DEBFEBD9}"/>
          </ac:spMkLst>
        </pc:spChg>
        <pc:spChg chg="add mod">
          <ac:chgData name="Moreno, Abel" userId="2d8f9afd-3809-4d38-b8ba-5dfe8624903f" providerId="ADAL" clId="{E61FC699-42CC-4C2F-A9E8-8EA8ADFF807A}" dt="2020-12-10T06:15:59.885" v="2471" actId="1076"/>
          <ac:spMkLst>
            <pc:docMk/>
            <pc:sldMk cId="2672740356" sldId="322"/>
            <ac:spMk id="25" creationId="{8E4B5839-E27F-4D55-8B23-E6107AE47E6F}"/>
          </ac:spMkLst>
        </pc:spChg>
        <pc:spChg chg="add mod">
          <ac:chgData name="Moreno, Abel" userId="2d8f9afd-3809-4d38-b8ba-5dfe8624903f" providerId="ADAL" clId="{E61FC699-42CC-4C2F-A9E8-8EA8ADFF807A}" dt="2020-12-10T06:15:50.743" v="2464" actId="1076"/>
          <ac:spMkLst>
            <pc:docMk/>
            <pc:sldMk cId="2672740356" sldId="322"/>
            <ac:spMk id="26" creationId="{8293B8F1-3F24-4DC1-B25F-43C31DC498A9}"/>
          </ac:spMkLst>
        </pc:spChg>
        <pc:spChg chg="add mod">
          <ac:chgData name="Moreno, Abel" userId="2d8f9afd-3809-4d38-b8ba-5dfe8624903f" providerId="ADAL" clId="{E61FC699-42CC-4C2F-A9E8-8EA8ADFF807A}" dt="2020-12-10T06:15:36.503" v="2448" actId="20577"/>
          <ac:spMkLst>
            <pc:docMk/>
            <pc:sldMk cId="2672740356" sldId="322"/>
            <ac:spMk id="27" creationId="{F2BDE24B-41EB-477E-A38D-99F96210C19A}"/>
          </ac:spMkLst>
        </pc:spChg>
        <pc:spChg chg="add mod">
          <ac:chgData name="Moreno, Abel" userId="2d8f9afd-3809-4d38-b8ba-5dfe8624903f" providerId="ADAL" clId="{E61FC699-42CC-4C2F-A9E8-8EA8ADFF807A}" dt="2020-12-10T06:25:54.455" v="2610" actId="1076"/>
          <ac:spMkLst>
            <pc:docMk/>
            <pc:sldMk cId="2672740356" sldId="322"/>
            <ac:spMk id="28" creationId="{BD3ADC25-E3AC-4265-B63E-D7B8B8E6F78E}"/>
          </ac:spMkLst>
        </pc:spChg>
        <pc:spChg chg="add mod">
          <ac:chgData name="Moreno, Abel" userId="2d8f9afd-3809-4d38-b8ba-5dfe8624903f" providerId="ADAL" clId="{E61FC699-42CC-4C2F-A9E8-8EA8ADFF807A}" dt="2020-12-10T06:20:28.165" v="2534" actId="1035"/>
          <ac:spMkLst>
            <pc:docMk/>
            <pc:sldMk cId="2672740356" sldId="322"/>
            <ac:spMk id="34" creationId="{A1A3D70E-16CD-4B47-AD89-67BF50E52043}"/>
          </ac:spMkLst>
        </pc:spChg>
        <pc:spChg chg="add mod">
          <ac:chgData name="Moreno, Abel" userId="2d8f9afd-3809-4d38-b8ba-5dfe8624903f" providerId="ADAL" clId="{E61FC699-42CC-4C2F-A9E8-8EA8ADFF807A}" dt="2020-12-10T06:21:31.060" v="2565" actId="1076"/>
          <ac:spMkLst>
            <pc:docMk/>
            <pc:sldMk cId="2672740356" sldId="322"/>
            <ac:spMk id="39" creationId="{15DCE013-43EA-4E3A-BC0C-6B18141B00D3}"/>
          </ac:spMkLst>
        </pc:spChg>
        <pc:spChg chg="add mod">
          <ac:chgData name="Moreno, Abel" userId="2d8f9afd-3809-4d38-b8ba-5dfe8624903f" providerId="ADAL" clId="{E61FC699-42CC-4C2F-A9E8-8EA8ADFF807A}" dt="2020-12-10T06:28:24.788" v="2620" actId="1582"/>
          <ac:spMkLst>
            <pc:docMk/>
            <pc:sldMk cId="2672740356" sldId="322"/>
            <ac:spMk id="40" creationId="{FEAAFA9A-8F83-4200-97F0-FF3B104F5404}"/>
          </ac:spMkLst>
        </pc:spChg>
        <pc:picChg chg="add mod">
          <ac:chgData name="Moreno, Abel" userId="2d8f9afd-3809-4d38-b8ba-5dfe8624903f" providerId="ADAL" clId="{E61FC699-42CC-4C2F-A9E8-8EA8ADFF807A}" dt="2020-12-10T06:10:01.154" v="2392" actId="1076"/>
          <ac:picMkLst>
            <pc:docMk/>
            <pc:sldMk cId="2672740356" sldId="322"/>
            <ac:picMk id="7" creationId="{33BA5EC5-8078-4DD2-81D9-CF3D7CFF807E}"/>
          </ac:picMkLst>
        </pc:picChg>
        <pc:picChg chg="add del mod">
          <ac:chgData name="Moreno, Abel" userId="2d8f9afd-3809-4d38-b8ba-5dfe8624903f" providerId="ADAL" clId="{E61FC699-42CC-4C2F-A9E8-8EA8ADFF807A}" dt="2020-12-09T05:03:00.077" v="1291" actId="478"/>
          <ac:picMkLst>
            <pc:docMk/>
            <pc:sldMk cId="2672740356" sldId="322"/>
            <ac:picMk id="8" creationId="{318CCAF4-2DA8-4F96-AB45-E704F8FBCECA}"/>
          </ac:picMkLst>
        </pc:picChg>
        <pc:picChg chg="add del mod">
          <ac:chgData name="Moreno, Abel" userId="2d8f9afd-3809-4d38-b8ba-5dfe8624903f" providerId="ADAL" clId="{E61FC699-42CC-4C2F-A9E8-8EA8ADFF807A}" dt="2020-12-09T04:52:46.601" v="1243" actId="478"/>
          <ac:picMkLst>
            <pc:docMk/>
            <pc:sldMk cId="2672740356" sldId="322"/>
            <ac:picMk id="10" creationId="{2A3B6B23-3E16-440F-9A36-24AB21BBE9CE}"/>
          </ac:picMkLst>
        </pc:picChg>
        <pc:picChg chg="add del mod">
          <ac:chgData name="Moreno, Abel" userId="2d8f9afd-3809-4d38-b8ba-5dfe8624903f" providerId="ADAL" clId="{E61FC699-42CC-4C2F-A9E8-8EA8ADFF807A}" dt="2020-12-10T05:57:20.565" v="2335" actId="478"/>
          <ac:picMkLst>
            <pc:docMk/>
            <pc:sldMk cId="2672740356" sldId="322"/>
            <ac:picMk id="11" creationId="{FAA5EFE8-A968-4EDF-A3CC-5479632E244B}"/>
          </ac:picMkLst>
        </pc:picChg>
        <pc:picChg chg="add del mod">
          <ac:chgData name="Moreno, Abel" userId="2d8f9afd-3809-4d38-b8ba-5dfe8624903f" providerId="ADAL" clId="{E61FC699-42CC-4C2F-A9E8-8EA8ADFF807A}" dt="2020-12-09T04:54:23.079" v="1247" actId="478"/>
          <ac:picMkLst>
            <pc:docMk/>
            <pc:sldMk cId="2672740356" sldId="322"/>
            <ac:picMk id="12" creationId="{DE669FB1-D746-4BCE-BC88-605E14ECDA1A}"/>
          </ac:picMkLst>
        </pc:picChg>
        <pc:picChg chg="add del mod">
          <ac:chgData name="Moreno, Abel" userId="2d8f9afd-3809-4d38-b8ba-5dfe8624903f" providerId="ADAL" clId="{E61FC699-42CC-4C2F-A9E8-8EA8ADFF807A}" dt="2020-12-09T05:02:28.186" v="1286" actId="478"/>
          <ac:picMkLst>
            <pc:docMk/>
            <pc:sldMk cId="2672740356" sldId="322"/>
            <ac:picMk id="14" creationId="{079A7A95-952D-4A74-ADDF-D361E1E7E286}"/>
          </ac:picMkLst>
        </pc:picChg>
        <pc:picChg chg="add del mod">
          <ac:chgData name="Moreno, Abel" userId="2d8f9afd-3809-4d38-b8ba-5dfe8624903f" providerId="ADAL" clId="{E61FC699-42CC-4C2F-A9E8-8EA8ADFF807A}" dt="2020-12-10T06:09:48.248" v="2391" actId="478"/>
          <ac:picMkLst>
            <pc:docMk/>
            <pc:sldMk cId="2672740356" sldId="322"/>
            <ac:picMk id="15" creationId="{55CE80F5-5A19-4F70-A9C6-6F1ED33E4315}"/>
          </ac:picMkLst>
        </pc:picChg>
        <pc:picChg chg="add mod">
          <ac:chgData name="Moreno, Abel" userId="2d8f9afd-3809-4d38-b8ba-5dfe8624903f" providerId="ADAL" clId="{E61FC699-42CC-4C2F-A9E8-8EA8ADFF807A}" dt="2020-12-09T05:03:08.576" v="1344" actId="1035"/>
          <ac:picMkLst>
            <pc:docMk/>
            <pc:sldMk cId="2672740356" sldId="322"/>
            <ac:picMk id="16" creationId="{2C08A53C-CD26-4485-B545-C6E117F041AD}"/>
          </ac:picMkLst>
        </pc:picChg>
        <pc:cxnChg chg="add mod">
          <ac:chgData name="Moreno, Abel" userId="2d8f9afd-3809-4d38-b8ba-5dfe8624903f" providerId="ADAL" clId="{E61FC699-42CC-4C2F-A9E8-8EA8ADFF807A}" dt="2020-12-10T07:07:17.001" v="2863" actId="208"/>
          <ac:cxnSpMkLst>
            <pc:docMk/>
            <pc:sldMk cId="2672740356" sldId="322"/>
            <ac:cxnSpMk id="8" creationId="{06A837AE-6E93-42B4-BCFD-0C33C1827296}"/>
          </ac:cxnSpMkLst>
        </pc:cxnChg>
        <pc:cxnChg chg="add mod">
          <ac:chgData name="Moreno, Abel" userId="2d8f9afd-3809-4d38-b8ba-5dfe8624903f" providerId="ADAL" clId="{E61FC699-42CC-4C2F-A9E8-8EA8ADFF807A}" dt="2020-12-10T06:27:58.481" v="2616" actId="1582"/>
          <ac:cxnSpMkLst>
            <pc:docMk/>
            <pc:sldMk cId="2672740356" sldId="322"/>
            <ac:cxnSpMk id="13" creationId="{83EFFC9B-E478-40EC-B959-06652F0DD493}"/>
          </ac:cxnSpMkLst>
        </pc:cxnChg>
        <pc:cxnChg chg="add mod">
          <ac:chgData name="Moreno, Abel" userId="2d8f9afd-3809-4d38-b8ba-5dfe8624903f" providerId="ADAL" clId="{E61FC699-42CC-4C2F-A9E8-8EA8ADFF807A}" dt="2020-12-10T06:28:35.665" v="2622" actId="1582"/>
          <ac:cxnSpMkLst>
            <pc:docMk/>
            <pc:sldMk cId="2672740356" sldId="322"/>
            <ac:cxnSpMk id="14" creationId="{C2630D03-F65B-46B4-B80C-FADC523EB3CA}"/>
          </ac:cxnSpMkLst>
        </pc:cxnChg>
        <pc:cxnChg chg="add mod">
          <ac:chgData name="Moreno, Abel" userId="2d8f9afd-3809-4d38-b8ba-5dfe8624903f" providerId="ADAL" clId="{E61FC699-42CC-4C2F-A9E8-8EA8ADFF807A}" dt="2020-12-10T06:28:05.303" v="2617" actId="1582"/>
          <ac:cxnSpMkLst>
            <pc:docMk/>
            <pc:sldMk cId="2672740356" sldId="322"/>
            <ac:cxnSpMk id="17" creationId="{0C45D7AE-BD1E-4325-A0AB-1C107BA0BC35}"/>
          </ac:cxnSpMkLst>
        </pc:cxnChg>
        <pc:cxnChg chg="add mod">
          <ac:chgData name="Moreno, Abel" userId="2d8f9afd-3809-4d38-b8ba-5dfe8624903f" providerId="ADAL" clId="{E61FC699-42CC-4C2F-A9E8-8EA8ADFF807A}" dt="2020-12-10T07:11:08.354" v="2879" actId="14100"/>
          <ac:cxnSpMkLst>
            <pc:docMk/>
            <pc:sldMk cId="2672740356" sldId="322"/>
            <ac:cxnSpMk id="18" creationId="{79791729-040F-4240-926E-46E109BF48A4}"/>
          </ac:cxnSpMkLst>
        </pc:cxnChg>
        <pc:cxnChg chg="add mod">
          <ac:chgData name="Moreno, Abel" userId="2d8f9afd-3809-4d38-b8ba-5dfe8624903f" providerId="ADAL" clId="{E61FC699-42CC-4C2F-A9E8-8EA8ADFF807A}" dt="2020-12-10T06:28:30.438" v="2621" actId="1582"/>
          <ac:cxnSpMkLst>
            <pc:docMk/>
            <pc:sldMk cId="2672740356" sldId="322"/>
            <ac:cxnSpMk id="22" creationId="{1EB50B9F-0CED-4C65-9B02-42DD9A00DB58}"/>
          </ac:cxnSpMkLst>
        </pc:cxnChg>
        <pc:cxnChg chg="add mod">
          <ac:chgData name="Moreno, Abel" userId="2d8f9afd-3809-4d38-b8ba-5dfe8624903f" providerId="ADAL" clId="{E61FC699-42CC-4C2F-A9E8-8EA8ADFF807A}" dt="2020-12-10T07:07:07.437" v="2861" actId="208"/>
          <ac:cxnSpMkLst>
            <pc:docMk/>
            <pc:sldMk cId="2672740356" sldId="322"/>
            <ac:cxnSpMk id="29" creationId="{6E9A3852-3F40-48DC-9B7B-CAE7830CB3C1}"/>
          </ac:cxnSpMkLst>
        </pc:cxnChg>
        <pc:cxnChg chg="add mod">
          <ac:chgData name="Moreno, Abel" userId="2d8f9afd-3809-4d38-b8ba-5dfe8624903f" providerId="ADAL" clId="{E61FC699-42CC-4C2F-A9E8-8EA8ADFF807A}" dt="2020-12-10T07:07:11.039" v="2862" actId="208"/>
          <ac:cxnSpMkLst>
            <pc:docMk/>
            <pc:sldMk cId="2672740356" sldId="322"/>
            <ac:cxnSpMk id="30" creationId="{4E44568B-CE70-42AA-98BE-6935FEA77D61}"/>
          </ac:cxnSpMkLst>
        </pc:cxnChg>
        <pc:cxnChg chg="add mod">
          <ac:chgData name="Moreno, Abel" userId="2d8f9afd-3809-4d38-b8ba-5dfe8624903f" providerId="ADAL" clId="{E61FC699-42CC-4C2F-A9E8-8EA8ADFF807A}" dt="2020-12-10T06:28:11.791" v="2618" actId="1582"/>
          <ac:cxnSpMkLst>
            <pc:docMk/>
            <pc:sldMk cId="2672740356" sldId="322"/>
            <ac:cxnSpMk id="37" creationId="{FF508DA4-AB4F-423B-903F-584C1731ECB8}"/>
          </ac:cxnSpMkLst>
        </pc:cxnChg>
      </pc:sldChg>
      <pc:sldChg chg="addSp delSp modSp new mod ord">
        <pc:chgData name="Moreno, Abel" userId="2d8f9afd-3809-4d38-b8ba-5dfe8624903f" providerId="ADAL" clId="{E61FC699-42CC-4C2F-A9E8-8EA8ADFF807A}" dt="2020-12-09T06:21:26.388" v="2100"/>
        <pc:sldMkLst>
          <pc:docMk/>
          <pc:sldMk cId="3397349455" sldId="323"/>
        </pc:sldMkLst>
        <pc:spChg chg="mod">
          <ac:chgData name="Moreno, Abel" userId="2d8f9afd-3809-4d38-b8ba-5dfe8624903f" providerId="ADAL" clId="{E61FC699-42CC-4C2F-A9E8-8EA8ADFF807A}" dt="2020-12-04T19:29:11.755" v="570" actId="1076"/>
          <ac:spMkLst>
            <pc:docMk/>
            <pc:sldMk cId="3397349455" sldId="323"/>
            <ac:spMk id="2" creationId="{628F8CE2-8F67-473F-8FE9-1C83C7A610B5}"/>
          </ac:spMkLst>
        </pc:spChg>
        <pc:spChg chg="del">
          <ac:chgData name="Moreno, Abel" userId="2d8f9afd-3809-4d38-b8ba-5dfe8624903f" providerId="ADAL" clId="{E61FC699-42CC-4C2F-A9E8-8EA8ADFF807A}" dt="2020-12-04T19:28:50.350" v="566"/>
          <ac:spMkLst>
            <pc:docMk/>
            <pc:sldMk cId="3397349455" sldId="323"/>
            <ac:spMk id="3" creationId="{490287DD-E25C-45C8-8972-E6E8353BD19D}"/>
          </ac:spMkLst>
        </pc:spChg>
        <pc:spChg chg="mod">
          <ac:chgData name="Moreno, Abel" userId="2d8f9afd-3809-4d38-b8ba-5dfe8624903f" providerId="ADAL" clId="{E61FC699-42CC-4C2F-A9E8-8EA8ADFF807A}" dt="2020-12-04T19:31:09.926" v="638" actId="1036"/>
          <ac:spMkLst>
            <pc:docMk/>
            <pc:sldMk cId="3397349455" sldId="323"/>
            <ac:spMk id="4" creationId="{20B4A47C-EB0F-4252-9711-055E6B2759E5}"/>
          </ac:spMkLst>
        </pc:spChg>
        <pc:spChg chg="mod">
          <ac:chgData name="Moreno, Abel" userId="2d8f9afd-3809-4d38-b8ba-5dfe8624903f" providerId="ADAL" clId="{E61FC699-42CC-4C2F-A9E8-8EA8ADFF807A}" dt="2020-12-04T19:29:45.633" v="599" actId="1036"/>
          <ac:spMkLst>
            <pc:docMk/>
            <pc:sldMk cId="3397349455" sldId="323"/>
            <ac:spMk id="5" creationId="{E3EDC6F7-8A29-43DC-B395-BB7A879AD555}"/>
          </ac:spMkLst>
        </pc:spChg>
        <pc:spChg chg="mod">
          <ac:chgData name="Moreno, Abel" userId="2d8f9afd-3809-4d38-b8ba-5dfe8624903f" providerId="ADAL" clId="{E61FC699-42CC-4C2F-A9E8-8EA8ADFF807A}" dt="2020-12-04T19:31:17.516" v="665" actId="1035"/>
          <ac:spMkLst>
            <pc:docMk/>
            <pc:sldMk cId="3397349455" sldId="323"/>
            <ac:spMk id="6" creationId="{69351FB8-A5DF-40A7-A422-2FE33AA9F7BF}"/>
          </ac:spMkLst>
        </pc:spChg>
        <pc:spChg chg="add del mod">
          <ac:chgData name="Moreno, Abel" userId="2d8f9afd-3809-4d38-b8ba-5dfe8624903f" providerId="ADAL" clId="{E61FC699-42CC-4C2F-A9E8-8EA8ADFF807A}" dt="2020-12-04T19:30:18.924" v="607" actId="478"/>
          <ac:spMkLst>
            <pc:docMk/>
            <pc:sldMk cId="3397349455" sldId="323"/>
            <ac:spMk id="7" creationId="{6969EB3D-A779-4507-98AB-B96C416C41EA}"/>
          </ac:spMkLst>
        </pc:spChg>
        <pc:spChg chg="add del mod">
          <ac:chgData name="Moreno, Abel" userId="2d8f9afd-3809-4d38-b8ba-5dfe8624903f" providerId="ADAL" clId="{E61FC699-42CC-4C2F-A9E8-8EA8ADFF807A}" dt="2020-12-04T19:30:24.352" v="608"/>
          <ac:spMkLst>
            <pc:docMk/>
            <pc:sldMk cId="3397349455" sldId="323"/>
            <ac:spMk id="9" creationId="{F0978380-9C76-4148-A34D-A38170AD6295}"/>
          </ac:spMkLst>
        </pc:spChg>
        <pc:spChg chg="add mod">
          <ac:chgData name="Moreno, Abel" userId="2d8f9afd-3809-4d38-b8ba-5dfe8624903f" providerId="ADAL" clId="{E61FC699-42CC-4C2F-A9E8-8EA8ADFF807A}" dt="2020-12-04T19:31:34.721" v="667" actId="20577"/>
          <ac:spMkLst>
            <pc:docMk/>
            <pc:sldMk cId="3397349455" sldId="323"/>
            <ac:spMk id="10" creationId="{147B148E-CA9D-4023-BDC8-124CCA8E5596}"/>
          </ac:spMkLst>
        </pc:spChg>
        <pc:spChg chg="add mod ord">
          <ac:chgData name="Moreno, Abel" userId="2d8f9afd-3809-4d38-b8ba-5dfe8624903f" providerId="ADAL" clId="{E61FC699-42CC-4C2F-A9E8-8EA8ADFF807A}" dt="2020-12-09T01:45:46.580" v="1157" actId="14100"/>
          <ac:spMkLst>
            <pc:docMk/>
            <pc:sldMk cId="3397349455" sldId="323"/>
            <ac:spMk id="16" creationId="{AD985D04-76FD-45FF-8271-EC7C6FF523FC}"/>
          </ac:spMkLst>
        </pc:spChg>
        <pc:picChg chg="add del mod">
          <ac:chgData name="Moreno, Abel" userId="2d8f9afd-3809-4d38-b8ba-5dfe8624903f" providerId="ADAL" clId="{E61FC699-42CC-4C2F-A9E8-8EA8ADFF807A}" dt="2020-12-09T01:35:07.597" v="1097" actId="478"/>
          <ac:picMkLst>
            <pc:docMk/>
            <pc:sldMk cId="3397349455" sldId="323"/>
            <ac:picMk id="7" creationId="{F4A95C5D-D39B-45AB-A630-39BD3589334D}"/>
          </ac:picMkLst>
        </pc:picChg>
        <pc:picChg chg="add del mod modCrop">
          <ac:chgData name="Moreno, Abel" userId="2d8f9afd-3809-4d38-b8ba-5dfe8624903f" providerId="ADAL" clId="{E61FC699-42CC-4C2F-A9E8-8EA8ADFF807A}" dt="2020-12-09T01:40:26.698" v="1118" actId="478"/>
          <ac:picMkLst>
            <pc:docMk/>
            <pc:sldMk cId="3397349455" sldId="323"/>
            <ac:picMk id="9" creationId="{4F439B69-B9DB-4933-BD5B-C724C1D3FBB4}"/>
          </ac:picMkLst>
        </pc:picChg>
        <pc:picChg chg="add del mod">
          <ac:chgData name="Moreno, Abel" userId="2d8f9afd-3809-4d38-b8ba-5dfe8624903f" providerId="ADAL" clId="{E61FC699-42CC-4C2F-A9E8-8EA8ADFF807A}" dt="2020-12-09T01:34:33.294" v="1094" actId="478"/>
          <ac:picMkLst>
            <pc:docMk/>
            <pc:sldMk cId="3397349455" sldId="323"/>
            <ac:picMk id="11" creationId="{446043F7-BFAC-46F8-A843-1D0045CFC5CA}"/>
          </ac:picMkLst>
        </pc:picChg>
        <pc:picChg chg="add del mod">
          <ac:chgData name="Moreno, Abel" userId="2d8f9afd-3809-4d38-b8ba-5dfe8624903f" providerId="ADAL" clId="{E61FC699-42CC-4C2F-A9E8-8EA8ADFF807A}" dt="2020-12-09T01:38:25.978" v="1110" actId="478"/>
          <ac:picMkLst>
            <pc:docMk/>
            <pc:sldMk cId="3397349455" sldId="323"/>
            <ac:picMk id="13" creationId="{079CEAF4-0A41-4F36-94CB-5F87E30C6B56}"/>
          </ac:picMkLst>
        </pc:picChg>
        <pc:picChg chg="add del mod">
          <ac:chgData name="Moreno, Abel" userId="2d8f9afd-3809-4d38-b8ba-5dfe8624903f" providerId="ADAL" clId="{E61FC699-42CC-4C2F-A9E8-8EA8ADFF807A}" dt="2020-12-09T01:45:26.579" v="1130" actId="478"/>
          <ac:picMkLst>
            <pc:docMk/>
            <pc:sldMk cId="3397349455" sldId="323"/>
            <ac:picMk id="15" creationId="{2BD48C4D-9922-4BC3-86C2-CAD7486F9799}"/>
          </ac:picMkLst>
        </pc:picChg>
        <pc:picChg chg="add del mod modCrop">
          <ac:chgData name="Moreno, Abel" userId="2d8f9afd-3809-4d38-b8ba-5dfe8624903f" providerId="ADAL" clId="{E61FC699-42CC-4C2F-A9E8-8EA8ADFF807A}" dt="2020-12-09T01:42:52.551" v="1128" actId="478"/>
          <ac:picMkLst>
            <pc:docMk/>
            <pc:sldMk cId="3397349455" sldId="323"/>
            <ac:picMk id="18" creationId="{3D7C08AC-06C5-455B-8220-77F002D8828B}"/>
          </ac:picMkLst>
        </pc:picChg>
        <pc:picChg chg="add mod">
          <ac:chgData name="Moreno, Abel" userId="2d8f9afd-3809-4d38-b8ba-5dfe8624903f" providerId="ADAL" clId="{E61FC699-42CC-4C2F-A9E8-8EA8ADFF807A}" dt="2020-12-09T01:45:54.469" v="1161" actId="14100"/>
          <ac:picMkLst>
            <pc:docMk/>
            <pc:sldMk cId="3397349455" sldId="323"/>
            <ac:picMk id="20" creationId="{D661BC81-AA7B-44E6-8C16-2A9726B9CCAC}"/>
          </ac:picMkLst>
        </pc:picChg>
      </pc:sldChg>
      <pc:sldChg chg="addSp delSp modSp new mod ord">
        <pc:chgData name="Moreno, Abel" userId="2d8f9afd-3809-4d38-b8ba-5dfe8624903f" providerId="ADAL" clId="{E61FC699-42CC-4C2F-A9E8-8EA8ADFF807A}" dt="2020-12-10T07:09:55.933" v="2878" actId="20577"/>
        <pc:sldMkLst>
          <pc:docMk/>
          <pc:sldMk cId="1145687524" sldId="324"/>
        </pc:sldMkLst>
        <pc:spChg chg="mod">
          <ac:chgData name="Moreno, Abel" userId="2d8f9afd-3809-4d38-b8ba-5dfe8624903f" providerId="ADAL" clId="{E61FC699-42CC-4C2F-A9E8-8EA8ADFF807A}" dt="2020-12-10T06:30:17.940" v="2660" actId="20577"/>
          <ac:spMkLst>
            <pc:docMk/>
            <pc:sldMk cId="1145687524" sldId="324"/>
            <ac:spMk id="2" creationId="{8F1E7A4E-2B5E-4E2F-978F-17883495C62E}"/>
          </ac:spMkLst>
        </pc:spChg>
        <pc:spChg chg="mod">
          <ac:chgData name="Moreno, Abel" userId="2d8f9afd-3809-4d38-b8ba-5dfe8624903f" providerId="ADAL" clId="{E61FC699-42CC-4C2F-A9E8-8EA8ADFF807A}" dt="2020-12-10T07:09:55.933" v="2878" actId="20577"/>
          <ac:spMkLst>
            <pc:docMk/>
            <pc:sldMk cId="1145687524" sldId="324"/>
            <ac:spMk id="3" creationId="{DB12C34F-BE6C-4B90-A171-C73B9626834A}"/>
          </ac:spMkLst>
        </pc:spChg>
        <pc:picChg chg="add mod">
          <ac:chgData name="Moreno, Abel" userId="2d8f9afd-3809-4d38-b8ba-5dfe8624903f" providerId="ADAL" clId="{E61FC699-42CC-4C2F-A9E8-8EA8ADFF807A}" dt="2020-12-10T07:09:19.368" v="2871" actId="1076"/>
          <ac:picMkLst>
            <pc:docMk/>
            <pc:sldMk cId="1145687524" sldId="324"/>
            <ac:picMk id="8" creationId="{48BF6419-A956-4B6F-BB5D-67D97B53BC40}"/>
          </ac:picMkLst>
        </pc:picChg>
        <pc:picChg chg="add del mod">
          <ac:chgData name="Moreno, Abel" userId="2d8f9afd-3809-4d38-b8ba-5dfe8624903f" providerId="ADAL" clId="{E61FC699-42CC-4C2F-A9E8-8EA8ADFF807A}" dt="2020-12-09T05:20:44.415" v="1431" actId="478"/>
          <ac:picMkLst>
            <pc:docMk/>
            <pc:sldMk cId="1145687524" sldId="324"/>
            <ac:picMk id="8" creationId="{D80FBDBE-E751-4A56-AE5A-3AA89F622066}"/>
          </ac:picMkLst>
        </pc:picChg>
        <pc:picChg chg="add del mod">
          <ac:chgData name="Moreno, Abel" userId="2d8f9afd-3809-4d38-b8ba-5dfe8624903f" providerId="ADAL" clId="{E61FC699-42CC-4C2F-A9E8-8EA8ADFF807A}" dt="2020-12-10T06:30:24.565" v="2661" actId="478"/>
          <ac:picMkLst>
            <pc:docMk/>
            <pc:sldMk cId="1145687524" sldId="324"/>
            <ac:picMk id="9" creationId="{092F4F05-DC9F-4AB8-8448-709AB48ABE58}"/>
          </ac:picMkLst>
        </pc:picChg>
      </pc:sldChg>
      <pc:sldChg chg="modSp new del mod ord">
        <pc:chgData name="Moreno, Abel" userId="2d8f9afd-3809-4d38-b8ba-5dfe8624903f" providerId="ADAL" clId="{E61FC699-42CC-4C2F-A9E8-8EA8ADFF807A}" dt="2020-12-04T19:34:19.157" v="727" actId="47"/>
        <pc:sldMkLst>
          <pc:docMk/>
          <pc:sldMk cId="1024459721" sldId="325"/>
        </pc:sldMkLst>
        <pc:spChg chg="mod">
          <ac:chgData name="Moreno, Abel" userId="2d8f9afd-3809-4d38-b8ba-5dfe8624903f" providerId="ADAL" clId="{E61FC699-42CC-4C2F-A9E8-8EA8ADFF807A}" dt="2020-12-04T19:11:52.778" v="234" actId="20577"/>
          <ac:spMkLst>
            <pc:docMk/>
            <pc:sldMk cId="1024459721" sldId="325"/>
            <ac:spMk id="2" creationId="{A6833937-5759-49E5-AD68-BAB3AEADF402}"/>
          </ac:spMkLst>
        </pc:spChg>
      </pc:sldChg>
      <pc:sldChg chg="addSp modSp new mod ord">
        <pc:chgData name="Moreno, Abel" userId="2d8f9afd-3809-4d38-b8ba-5dfe8624903f" providerId="ADAL" clId="{E61FC699-42CC-4C2F-A9E8-8EA8ADFF807A}" dt="2020-12-10T06:34:07.820" v="2676" actId="732"/>
        <pc:sldMkLst>
          <pc:docMk/>
          <pc:sldMk cId="1209105866" sldId="326"/>
        </pc:sldMkLst>
        <pc:spChg chg="mod">
          <ac:chgData name="Moreno, Abel" userId="2d8f9afd-3809-4d38-b8ba-5dfe8624903f" providerId="ADAL" clId="{E61FC699-42CC-4C2F-A9E8-8EA8ADFF807A}" dt="2020-12-04T19:12:19.750" v="275" actId="20577"/>
          <ac:spMkLst>
            <pc:docMk/>
            <pc:sldMk cId="1209105866" sldId="326"/>
            <ac:spMk id="2" creationId="{41F9E000-0A33-4E47-B490-070267C07D42}"/>
          </ac:spMkLst>
        </pc:spChg>
        <pc:spChg chg="mod">
          <ac:chgData name="Moreno, Abel" userId="2d8f9afd-3809-4d38-b8ba-5dfe8624903f" providerId="ADAL" clId="{E61FC699-42CC-4C2F-A9E8-8EA8ADFF807A}" dt="2020-12-09T06:07:26.405" v="2080" actId="20577"/>
          <ac:spMkLst>
            <pc:docMk/>
            <pc:sldMk cId="1209105866" sldId="326"/>
            <ac:spMk id="3" creationId="{B30C6508-3F21-41EC-A865-702BD2F772F1}"/>
          </ac:spMkLst>
        </pc:spChg>
        <pc:picChg chg="add mod modCrop">
          <ac:chgData name="Moreno, Abel" userId="2d8f9afd-3809-4d38-b8ba-5dfe8624903f" providerId="ADAL" clId="{E61FC699-42CC-4C2F-A9E8-8EA8ADFF807A}" dt="2020-12-04T19:49:22.776" v="1051" actId="1076"/>
          <ac:picMkLst>
            <pc:docMk/>
            <pc:sldMk cId="1209105866" sldId="326"/>
            <ac:picMk id="8" creationId="{E2C4F1A6-518D-43BE-AF6E-6AD7D0D293E7}"/>
          </ac:picMkLst>
        </pc:picChg>
        <pc:picChg chg="mod modCrop">
          <ac:chgData name="Moreno, Abel" userId="2d8f9afd-3809-4d38-b8ba-5dfe8624903f" providerId="ADAL" clId="{E61FC699-42CC-4C2F-A9E8-8EA8ADFF807A}" dt="2020-12-10T06:34:07.820" v="2676" actId="732"/>
          <ac:picMkLst>
            <pc:docMk/>
            <pc:sldMk cId="1209105866" sldId="326"/>
            <ac:picMk id="11" creationId="{B0756F1D-BC8D-4EA8-B634-93D568F0AD6A}"/>
          </ac:picMkLst>
        </pc:picChg>
      </pc:sldChg>
      <pc:sldChg chg="modSp new mod">
        <pc:chgData name="Moreno, Abel" userId="2d8f9afd-3809-4d38-b8ba-5dfe8624903f" providerId="ADAL" clId="{E61FC699-42CC-4C2F-A9E8-8EA8ADFF807A}" dt="2020-12-04T19:12:41.610" v="286" actId="20577"/>
        <pc:sldMkLst>
          <pc:docMk/>
          <pc:sldMk cId="3121890547" sldId="327"/>
        </pc:sldMkLst>
        <pc:spChg chg="mod">
          <ac:chgData name="Moreno, Abel" userId="2d8f9afd-3809-4d38-b8ba-5dfe8624903f" providerId="ADAL" clId="{E61FC699-42CC-4C2F-A9E8-8EA8ADFF807A}" dt="2020-12-04T19:12:41.610" v="286" actId="20577"/>
          <ac:spMkLst>
            <pc:docMk/>
            <pc:sldMk cId="3121890547" sldId="327"/>
            <ac:spMk id="2" creationId="{FF7B9BB2-EA97-4999-B4AA-767985ED7B21}"/>
          </ac:spMkLst>
        </pc:spChg>
      </pc:sldChg>
      <pc:sldChg chg="addSp modSp new mod ord">
        <pc:chgData name="Moreno, Abel" userId="2d8f9afd-3809-4d38-b8ba-5dfe8624903f" providerId="ADAL" clId="{E61FC699-42CC-4C2F-A9E8-8EA8ADFF807A}" dt="2020-12-10T06:04:27.738" v="2388" actId="14100"/>
        <pc:sldMkLst>
          <pc:docMk/>
          <pc:sldMk cId="4052868654" sldId="328"/>
        </pc:sldMkLst>
        <pc:spChg chg="mod">
          <ac:chgData name="Moreno, Abel" userId="2d8f9afd-3809-4d38-b8ba-5dfe8624903f" providerId="ADAL" clId="{E61FC699-42CC-4C2F-A9E8-8EA8ADFF807A}" dt="2020-12-10T06:04:27.738" v="2388" actId="14100"/>
          <ac:spMkLst>
            <pc:docMk/>
            <pc:sldMk cId="4052868654" sldId="328"/>
            <ac:spMk id="3" creationId="{688CB934-D068-4135-86EE-C4D827E0E660}"/>
          </ac:spMkLst>
        </pc:spChg>
        <pc:picChg chg="add mod">
          <ac:chgData name="Moreno, Abel" userId="2d8f9afd-3809-4d38-b8ba-5dfe8624903f" providerId="ADAL" clId="{E61FC699-42CC-4C2F-A9E8-8EA8ADFF807A}" dt="2020-12-09T06:46:27.579" v="2107" actId="14100"/>
          <ac:picMkLst>
            <pc:docMk/>
            <pc:sldMk cId="4052868654" sldId="328"/>
            <ac:picMk id="8" creationId="{2D7688CA-938F-44B1-A35E-06A32B124230}"/>
          </ac:picMkLst>
        </pc:picChg>
      </pc:sldChg>
      <pc:sldChg chg="addSp delSp modSp add del mod">
        <pc:chgData name="Moreno, Abel" userId="2d8f9afd-3809-4d38-b8ba-5dfe8624903f" providerId="ADAL" clId="{E61FC699-42CC-4C2F-A9E8-8EA8ADFF807A}" dt="2020-12-09T06:08:11.642" v="2081" actId="47"/>
        <pc:sldMkLst>
          <pc:docMk/>
          <pc:sldMk cId="1966343957" sldId="329"/>
        </pc:sldMkLst>
        <pc:spChg chg="mod">
          <ac:chgData name="Moreno, Abel" userId="2d8f9afd-3809-4d38-b8ba-5dfe8624903f" providerId="ADAL" clId="{E61FC699-42CC-4C2F-A9E8-8EA8ADFF807A}" dt="2020-12-04T19:18:45.053" v="448" actId="20577"/>
          <ac:spMkLst>
            <pc:docMk/>
            <pc:sldMk cId="1966343957" sldId="329"/>
            <ac:spMk id="3" creationId="{EC188534-3B46-470A-BEF2-4D1DD47CBF22}"/>
          </ac:spMkLst>
        </pc:spChg>
        <pc:picChg chg="add del mod">
          <ac:chgData name="Moreno, Abel" userId="2d8f9afd-3809-4d38-b8ba-5dfe8624903f" providerId="ADAL" clId="{E61FC699-42CC-4C2F-A9E8-8EA8ADFF807A}" dt="2020-12-09T02:29:31.891" v="1239" actId="478"/>
          <ac:picMkLst>
            <pc:docMk/>
            <pc:sldMk cId="1966343957" sldId="329"/>
            <ac:picMk id="7" creationId="{737C7806-56CA-4750-AD5F-160484F178C0}"/>
          </ac:picMkLst>
        </pc:picChg>
        <pc:picChg chg="add mod">
          <ac:chgData name="Moreno, Abel" userId="2d8f9afd-3809-4d38-b8ba-5dfe8624903f" providerId="ADAL" clId="{E61FC699-42CC-4C2F-A9E8-8EA8ADFF807A}" dt="2020-12-09T02:29:42.598" v="1242" actId="1076"/>
          <ac:picMkLst>
            <pc:docMk/>
            <pc:sldMk cId="1966343957" sldId="329"/>
            <ac:picMk id="9" creationId="{5EB81436-9FBA-422D-BCDD-70DBCAEE557E}"/>
          </ac:picMkLst>
        </pc:picChg>
      </pc:sldChg>
      <pc:sldChg chg="addSp delSp modSp new mod ord">
        <pc:chgData name="Moreno, Abel" userId="2d8f9afd-3809-4d38-b8ba-5dfe8624903f" providerId="ADAL" clId="{E61FC699-42CC-4C2F-A9E8-8EA8ADFF807A}" dt="2020-12-10T06:03:28.392" v="2339"/>
        <pc:sldMkLst>
          <pc:docMk/>
          <pc:sldMk cId="3712438912" sldId="330"/>
        </pc:sldMkLst>
        <pc:spChg chg="mod">
          <ac:chgData name="Moreno, Abel" userId="2d8f9afd-3809-4d38-b8ba-5dfe8624903f" providerId="ADAL" clId="{E61FC699-42CC-4C2F-A9E8-8EA8ADFF807A}" dt="2020-12-04T19:32:40.995" v="693" actId="6549"/>
          <ac:spMkLst>
            <pc:docMk/>
            <pc:sldMk cId="3712438912" sldId="330"/>
            <ac:spMk id="2" creationId="{7C224439-4558-47AF-A0B4-7BA01A232765}"/>
          </ac:spMkLst>
        </pc:spChg>
        <pc:spChg chg="mod">
          <ac:chgData name="Moreno, Abel" userId="2d8f9afd-3809-4d38-b8ba-5dfe8624903f" providerId="ADAL" clId="{E61FC699-42CC-4C2F-A9E8-8EA8ADFF807A}" dt="2020-12-04T19:40:33.718" v="960" actId="1076"/>
          <ac:spMkLst>
            <pc:docMk/>
            <pc:sldMk cId="3712438912" sldId="330"/>
            <ac:spMk id="3" creationId="{51254126-3C2B-4819-8F02-0966F8F4E97F}"/>
          </ac:spMkLst>
        </pc:spChg>
        <pc:spChg chg="mod">
          <ac:chgData name="Moreno, Abel" userId="2d8f9afd-3809-4d38-b8ba-5dfe8624903f" providerId="ADAL" clId="{E61FC699-42CC-4C2F-A9E8-8EA8ADFF807A}" dt="2020-12-04T19:40:37.378" v="961" actId="1076"/>
          <ac:spMkLst>
            <pc:docMk/>
            <pc:sldMk cId="3712438912" sldId="330"/>
            <ac:spMk id="4" creationId="{36168DBC-B610-43BF-9CCD-8478B4B7D044}"/>
          </ac:spMkLst>
        </pc:spChg>
        <pc:spChg chg="add del mod">
          <ac:chgData name="Moreno, Abel" userId="2d8f9afd-3809-4d38-b8ba-5dfe8624903f" providerId="ADAL" clId="{E61FC699-42CC-4C2F-A9E8-8EA8ADFF807A}" dt="2020-12-04T19:40:27.211" v="959" actId="478"/>
          <ac:spMkLst>
            <pc:docMk/>
            <pc:sldMk cId="3712438912" sldId="330"/>
            <ac:spMk id="8" creationId="{B5B4C5D7-FEFC-4A62-AE21-7E94A2C0E5B6}"/>
          </ac:spMkLst>
        </pc:spChg>
      </pc:sldChg>
      <pc:sldChg chg="modSp new mod ord">
        <pc:chgData name="Moreno, Abel" userId="2d8f9afd-3809-4d38-b8ba-5dfe8624903f" providerId="ADAL" clId="{E61FC699-42CC-4C2F-A9E8-8EA8ADFF807A}" dt="2020-12-10T06:03:28.392" v="2339"/>
        <pc:sldMkLst>
          <pc:docMk/>
          <pc:sldMk cId="1397620204" sldId="331"/>
        </pc:sldMkLst>
        <pc:spChg chg="mod">
          <ac:chgData name="Moreno, Abel" userId="2d8f9afd-3809-4d38-b8ba-5dfe8624903f" providerId="ADAL" clId="{E61FC699-42CC-4C2F-A9E8-8EA8ADFF807A}" dt="2020-12-04T19:33:51.683" v="724" actId="20577"/>
          <ac:spMkLst>
            <pc:docMk/>
            <pc:sldMk cId="1397620204" sldId="331"/>
            <ac:spMk id="2" creationId="{689411EC-D579-4A44-9B6D-3F88D491A768}"/>
          </ac:spMkLst>
        </pc:spChg>
        <pc:spChg chg="mod">
          <ac:chgData name="Moreno, Abel" userId="2d8f9afd-3809-4d38-b8ba-5dfe8624903f" providerId="ADAL" clId="{E61FC699-42CC-4C2F-A9E8-8EA8ADFF807A}" dt="2020-12-04T20:03:30.463" v="1093" actId="14100"/>
          <ac:spMkLst>
            <pc:docMk/>
            <pc:sldMk cId="1397620204" sldId="331"/>
            <ac:spMk id="3" creationId="{F3CAFA07-2431-4544-BA9A-CDB118E6DDFE}"/>
          </ac:spMkLst>
        </pc:spChg>
      </pc:sldChg>
      <pc:sldChg chg="addSp delSp modSp new del mod ord">
        <pc:chgData name="Moreno, Abel" userId="2d8f9afd-3809-4d38-b8ba-5dfe8624903f" providerId="ADAL" clId="{E61FC699-42CC-4C2F-A9E8-8EA8ADFF807A}" dt="2020-12-10T08:31:00.363" v="3449" actId="47"/>
        <pc:sldMkLst>
          <pc:docMk/>
          <pc:sldMk cId="2658189877" sldId="332"/>
        </pc:sldMkLst>
        <pc:spChg chg="mod">
          <ac:chgData name="Moreno, Abel" userId="2d8f9afd-3809-4d38-b8ba-5dfe8624903f" providerId="ADAL" clId="{E61FC699-42CC-4C2F-A9E8-8EA8ADFF807A}" dt="2020-12-04T19:41:55.563" v="984" actId="20577"/>
          <ac:spMkLst>
            <pc:docMk/>
            <pc:sldMk cId="2658189877" sldId="332"/>
            <ac:spMk id="2" creationId="{F7EDEA26-3B35-446E-A81B-ACBC2D15403C}"/>
          </ac:spMkLst>
        </pc:spChg>
        <pc:spChg chg="add del">
          <ac:chgData name="Moreno, Abel" userId="2d8f9afd-3809-4d38-b8ba-5dfe8624903f" providerId="ADAL" clId="{E61FC699-42CC-4C2F-A9E8-8EA8ADFF807A}" dt="2020-12-04T19:42:25.099" v="991"/>
          <ac:spMkLst>
            <pc:docMk/>
            <pc:sldMk cId="2658189877" sldId="332"/>
            <ac:spMk id="3" creationId="{4C368118-2011-4B05-A7B2-63BBA2F4C3AB}"/>
          </ac:spMkLst>
        </pc:spChg>
        <pc:spChg chg="add del mod">
          <ac:chgData name="Moreno, Abel" userId="2d8f9afd-3809-4d38-b8ba-5dfe8624903f" providerId="ADAL" clId="{E61FC699-42CC-4C2F-A9E8-8EA8ADFF807A}" dt="2020-12-04T19:43:36.395" v="1004" actId="1076"/>
          <ac:spMkLst>
            <pc:docMk/>
            <pc:sldMk cId="2658189877" sldId="332"/>
            <ac:spMk id="7" creationId="{748DF6DF-3DBD-408A-85CA-BCD332B97EA4}"/>
          </ac:spMkLst>
        </pc:spChg>
        <pc:graphicFrameChg chg="add mod modGraphic">
          <ac:chgData name="Moreno, Abel" userId="2d8f9afd-3809-4d38-b8ba-5dfe8624903f" providerId="ADAL" clId="{E61FC699-42CC-4C2F-A9E8-8EA8ADFF807A}" dt="2020-12-09T05:01:11.103" v="1285" actId="2165"/>
          <ac:graphicFrameMkLst>
            <pc:docMk/>
            <pc:sldMk cId="2658189877" sldId="332"/>
            <ac:graphicFrameMk id="8" creationId="{882A1A8D-7A24-44A6-86E6-B70D6E8B9984}"/>
          </ac:graphicFrameMkLst>
        </pc:graphicFrameChg>
        <pc:graphicFrameChg chg="add del mod">
          <ac:chgData name="Moreno, Abel" userId="2d8f9afd-3809-4d38-b8ba-5dfe8624903f" providerId="ADAL" clId="{E61FC699-42CC-4C2F-A9E8-8EA8ADFF807A}" dt="2020-12-10T08:19:31.630" v="3235" actId="478"/>
          <ac:graphicFrameMkLst>
            <pc:docMk/>
            <pc:sldMk cId="2658189877" sldId="332"/>
            <ac:graphicFrameMk id="9" creationId="{7F1C349F-30B0-4184-B7C2-043240351154}"/>
          </ac:graphicFrameMkLst>
        </pc:graphicFrameChg>
      </pc:sldChg>
      <pc:sldChg chg="modSp mod ord">
        <pc:chgData name="Moreno, Abel" userId="2d8f9afd-3809-4d38-b8ba-5dfe8624903f" providerId="ADAL" clId="{E61FC699-42CC-4C2F-A9E8-8EA8ADFF807A}" dt="2020-12-09T07:36:14.560" v="2334" actId="20577"/>
        <pc:sldMkLst>
          <pc:docMk/>
          <pc:sldMk cId="920096275" sldId="361"/>
        </pc:sldMkLst>
        <pc:spChg chg="mod">
          <ac:chgData name="Moreno, Abel" userId="2d8f9afd-3809-4d38-b8ba-5dfe8624903f" providerId="ADAL" clId="{E61FC699-42CC-4C2F-A9E8-8EA8ADFF807A}" dt="2020-12-09T06:18:56.836" v="2095" actId="1076"/>
          <ac:spMkLst>
            <pc:docMk/>
            <pc:sldMk cId="920096275" sldId="361"/>
            <ac:spMk id="2" creationId="{8D4EEBBD-9E52-4C44-B31C-24141C64755B}"/>
          </ac:spMkLst>
        </pc:spChg>
        <pc:graphicFrameChg chg="mod modGraphic">
          <ac:chgData name="Moreno, Abel" userId="2d8f9afd-3809-4d38-b8ba-5dfe8624903f" providerId="ADAL" clId="{E61FC699-42CC-4C2F-A9E8-8EA8ADFF807A}" dt="2020-12-09T07:36:14.560" v="2334" actId="20577"/>
          <ac:graphicFrameMkLst>
            <pc:docMk/>
            <pc:sldMk cId="920096275" sldId="361"/>
            <ac:graphicFrameMk id="10" creationId="{19DA67A6-2CFD-4246-B9C0-C88C548FE011}"/>
          </ac:graphicFrameMkLst>
        </pc:graphicFrameChg>
      </pc:sldChg>
      <pc:sldChg chg="addSp delSp modSp new mod ord">
        <pc:chgData name="Moreno, Abel" userId="2d8f9afd-3809-4d38-b8ba-5dfe8624903f" providerId="ADAL" clId="{E61FC699-42CC-4C2F-A9E8-8EA8ADFF807A}" dt="2020-12-10T07:07:50.182" v="2867" actId="20577"/>
        <pc:sldMkLst>
          <pc:docMk/>
          <pc:sldMk cId="508836639" sldId="362"/>
        </pc:sldMkLst>
        <pc:spChg chg="mod">
          <ac:chgData name="Moreno, Abel" userId="2d8f9afd-3809-4d38-b8ba-5dfe8624903f" providerId="ADAL" clId="{E61FC699-42CC-4C2F-A9E8-8EA8ADFF807A}" dt="2020-12-09T06:49:47.372" v="2232" actId="120"/>
          <ac:spMkLst>
            <pc:docMk/>
            <pc:sldMk cId="508836639" sldId="362"/>
            <ac:spMk id="2" creationId="{A788007B-5ED7-44EC-B5BF-F29C70A9FFF4}"/>
          </ac:spMkLst>
        </pc:spChg>
        <pc:spChg chg="mod">
          <ac:chgData name="Moreno, Abel" userId="2d8f9afd-3809-4d38-b8ba-5dfe8624903f" providerId="ADAL" clId="{E61FC699-42CC-4C2F-A9E8-8EA8ADFF807A}" dt="2020-12-10T07:07:50.182" v="2867" actId="20577"/>
          <ac:spMkLst>
            <pc:docMk/>
            <pc:sldMk cId="508836639" sldId="362"/>
            <ac:spMk id="3" creationId="{C72D0E88-4299-49B4-925B-96D46A99B9E9}"/>
          </ac:spMkLst>
        </pc:spChg>
        <pc:spChg chg="mod">
          <ac:chgData name="Moreno, Abel" userId="2d8f9afd-3809-4d38-b8ba-5dfe8624903f" providerId="ADAL" clId="{E61FC699-42CC-4C2F-A9E8-8EA8ADFF807A}" dt="2020-12-10T06:29:58.750" v="2646" actId="1038"/>
          <ac:spMkLst>
            <pc:docMk/>
            <pc:sldMk cId="508836639" sldId="362"/>
            <ac:spMk id="6" creationId="{9E387414-44DE-4214-8C6A-D6FABECC5DB1}"/>
          </ac:spMkLst>
        </pc:spChg>
        <pc:spChg chg="add mod">
          <ac:chgData name="Moreno, Abel" userId="2d8f9afd-3809-4d38-b8ba-5dfe8624903f" providerId="ADAL" clId="{E61FC699-42CC-4C2F-A9E8-8EA8ADFF807A}" dt="2020-12-10T06:52:56.209" v="2747" actId="1036"/>
          <ac:spMkLst>
            <pc:docMk/>
            <pc:sldMk cId="508836639" sldId="362"/>
            <ac:spMk id="23" creationId="{343BDD37-93BA-4AB0-83F7-A0C96B905ABE}"/>
          </ac:spMkLst>
        </pc:spChg>
        <pc:spChg chg="add mod">
          <ac:chgData name="Moreno, Abel" userId="2d8f9afd-3809-4d38-b8ba-5dfe8624903f" providerId="ADAL" clId="{E61FC699-42CC-4C2F-A9E8-8EA8ADFF807A}" dt="2020-12-10T06:53:22.072" v="2768" actId="20577"/>
          <ac:spMkLst>
            <pc:docMk/>
            <pc:sldMk cId="508836639" sldId="362"/>
            <ac:spMk id="24" creationId="{74438820-3037-4E46-8AF1-6FC07F4B6CA5}"/>
          </ac:spMkLst>
        </pc:spChg>
        <pc:spChg chg="add mod">
          <ac:chgData name="Moreno, Abel" userId="2d8f9afd-3809-4d38-b8ba-5dfe8624903f" providerId="ADAL" clId="{E61FC699-42CC-4C2F-A9E8-8EA8ADFF807A}" dt="2020-12-10T06:54:10.504" v="2810" actId="1036"/>
          <ac:spMkLst>
            <pc:docMk/>
            <pc:sldMk cId="508836639" sldId="362"/>
            <ac:spMk id="25" creationId="{B0459C8F-C476-48D7-80E5-1508FCEDA904}"/>
          </ac:spMkLst>
        </pc:spChg>
        <pc:spChg chg="add mod">
          <ac:chgData name="Moreno, Abel" userId="2d8f9afd-3809-4d38-b8ba-5dfe8624903f" providerId="ADAL" clId="{E61FC699-42CC-4C2F-A9E8-8EA8ADFF807A}" dt="2020-12-10T06:53:37.186" v="2781" actId="20577"/>
          <ac:spMkLst>
            <pc:docMk/>
            <pc:sldMk cId="508836639" sldId="362"/>
            <ac:spMk id="26" creationId="{38121A23-2C70-439D-BDBE-750BD60BB22E}"/>
          </ac:spMkLst>
        </pc:spChg>
        <pc:picChg chg="add del mod">
          <ac:chgData name="Moreno, Abel" userId="2d8f9afd-3809-4d38-b8ba-5dfe8624903f" providerId="ADAL" clId="{E61FC699-42CC-4C2F-A9E8-8EA8ADFF807A}" dt="2020-12-10T06:50:27.143" v="2678" actId="478"/>
          <ac:picMkLst>
            <pc:docMk/>
            <pc:sldMk cId="508836639" sldId="362"/>
            <ac:picMk id="8" creationId="{B78C703E-70BC-4222-BF66-E5C8023A2EBB}"/>
          </ac:picMkLst>
        </pc:picChg>
        <pc:picChg chg="add mod modCrop">
          <ac:chgData name="Moreno, Abel" userId="2d8f9afd-3809-4d38-b8ba-5dfe8624903f" providerId="ADAL" clId="{E61FC699-42CC-4C2F-A9E8-8EA8ADFF807A}" dt="2020-12-10T06:51:09.123" v="2684" actId="1076"/>
          <ac:picMkLst>
            <pc:docMk/>
            <pc:sldMk cId="508836639" sldId="362"/>
            <ac:picMk id="9" creationId="{F151A715-A50C-4939-B923-8325D02D6490}"/>
          </ac:picMkLst>
        </pc:picChg>
        <pc:picChg chg="add mod">
          <ac:chgData name="Moreno, Abel" userId="2d8f9afd-3809-4d38-b8ba-5dfe8624903f" providerId="ADAL" clId="{E61FC699-42CC-4C2F-A9E8-8EA8ADFF807A}" dt="2020-12-10T06:51:06.815" v="2683" actId="1076"/>
          <ac:picMkLst>
            <pc:docMk/>
            <pc:sldMk cId="508836639" sldId="362"/>
            <ac:picMk id="11" creationId="{BEA4C8E8-DF7A-4B89-A12A-03E1C65B19A2}"/>
          </ac:picMkLst>
        </pc:picChg>
        <pc:cxnChg chg="add mod">
          <ac:chgData name="Moreno, Abel" userId="2d8f9afd-3809-4d38-b8ba-5dfe8624903f" providerId="ADAL" clId="{E61FC699-42CC-4C2F-A9E8-8EA8ADFF807A}" dt="2020-12-10T06:52:12.719" v="2735" actId="1582"/>
          <ac:cxnSpMkLst>
            <pc:docMk/>
            <pc:sldMk cId="508836639" sldId="362"/>
            <ac:cxnSpMk id="13" creationId="{3CE91A39-2780-4362-95C7-029F28F43874}"/>
          </ac:cxnSpMkLst>
        </pc:cxnChg>
        <pc:cxnChg chg="add mod">
          <ac:chgData name="Moreno, Abel" userId="2d8f9afd-3809-4d38-b8ba-5dfe8624903f" providerId="ADAL" clId="{E61FC699-42CC-4C2F-A9E8-8EA8ADFF807A}" dt="2020-12-10T06:52:03.057" v="2733" actId="1582"/>
          <ac:cxnSpMkLst>
            <pc:docMk/>
            <pc:sldMk cId="508836639" sldId="362"/>
            <ac:cxnSpMk id="14" creationId="{06A2FF7C-37BB-46B5-A582-85C10C6B4F68}"/>
          </ac:cxnSpMkLst>
        </pc:cxnChg>
        <pc:cxnChg chg="add mod">
          <ac:chgData name="Moreno, Abel" userId="2d8f9afd-3809-4d38-b8ba-5dfe8624903f" providerId="ADAL" clId="{E61FC699-42CC-4C2F-A9E8-8EA8ADFF807A}" dt="2020-12-10T06:52:21.688" v="2736" actId="1582"/>
          <ac:cxnSpMkLst>
            <pc:docMk/>
            <pc:sldMk cId="508836639" sldId="362"/>
            <ac:cxnSpMk id="15" creationId="{1B8D2F00-D479-47CD-9A9E-9BB3F860CA38}"/>
          </ac:cxnSpMkLst>
        </pc:cxnChg>
      </pc:sldChg>
      <pc:sldChg chg="ord">
        <pc:chgData name="Moreno, Abel" userId="2d8f9afd-3809-4d38-b8ba-5dfe8624903f" providerId="ADAL" clId="{E61FC699-42CC-4C2F-A9E8-8EA8ADFF807A}" dt="2020-12-09T06:21:49.307" v="2102"/>
        <pc:sldMkLst>
          <pc:docMk/>
          <pc:sldMk cId="973991526" sldId="367"/>
        </pc:sldMkLst>
      </pc:sldChg>
      <pc:sldChg chg="ord">
        <pc:chgData name="Moreno, Abel" userId="2d8f9afd-3809-4d38-b8ba-5dfe8624903f" providerId="ADAL" clId="{E61FC699-42CC-4C2F-A9E8-8EA8ADFF807A}" dt="2020-12-10T06:08:27.912" v="2390"/>
        <pc:sldMkLst>
          <pc:docMk/>
          <pc:sldMk cId="3635553192" sldId="391"/>
        </pc:sldMkLst>
      </pc:sldChg>
      <pc:sldChg chg="modSp mod">
        <pc:chgData name="Moreno, Abel" userId="2d8f9afd-3809-4d38-b8ba-5dfe8624903f" providerId="ADAL" clId="{E61FC699-42CC-4C2F-A9E8-8EA8ADFF807A}" dt="2020-12-10T06:12:19.341" v="2393" actId="120"/>
        <pc:sldMkLst>
          <pc:docMk/>
          <pc:sldMk cId="3240154170" sldId="393"/>
        </pc:sldMkLst>
        <pc:spChg chg="mod">
          <ac:chgData name="Moreno, Abel" userId="2d8f9afd-3809-4d38-b8ba-5dfe8624903f" providerId="ADAL" clId="{E61FC699-42CC-4C2F-A9E8-8EA8ADFF807A}" dt="2020-12-10T06:12:19.341" v="2393" actId="120"/>
          <ac:spMkLst>
            <pc:docMk/>
            <pc:sldMk cId="3240154170" sldId="393"/>
            <ac:spMk id="2" creationId="{96E481A2-B3D5-47F3-B692-BA961C92E509}"/>
          </ac:spMkLst>
        </pc:spChg>
      </pc:sldChg>
      <pc:sldChg chg="modSp add mod">
        <pc:chgData name="Moreno, Abel" userId="2d8f9afd-3809-4d38-b8ba-5dfe8624903f" providerId="ADAL" clId="{E61FC699-42CC-4C2F-A9E8-8EA8ADFF807A}" dt="2020-12-10T08:37:03.641" v="3519" actId="20577"/>
        <pc:sldMkLst>
          <pc:docMk/>
          <pc:sldMk cId="1379261549" sldId="398"/>
        </pc:sldMkLst>
        <pc:spChg chg="mod">
          <ac:chgData name="Moreno, Abel" userId="2d8f9afd-3809-4d38-b8ba-5dfe8624903f" providerId="ADAL" clId="{E61FC699-42CC-4C2F-A9E8-8EA8ADFF807A}" dt="2020-12-10T08:37:03.641" v="3519" actId="20577"/>
          <ac:spMkLst>
            <pc:docMk/>
            <pc:sldMk cId="1379261549" sldId="398"/>
            <ac:spMk id="3" creationId="{DB12C34F-BE6C-4B90-A171-C73B9626834A}"/>
          </ac:spMkLst>
        </pc:spChg>
      </pc:sldChg>
      <pc:sldChg chg="addSp modSp new mod">
        <pc:chgData name="Moreno, Abel" userId="2d8f9afd-3809-4d38-b8ba-5dfe8624903f" providerId="ADAL" clId="{E61FC699-42CC-4C2F-A9E8-8EA8ADFF807A}" dt="2020-12-10T07:45:19.621" v="3233" actId="20577"/>
        <pc:sldMkLst>
          <pc:docMk/>
          <pc:sldMk cId="2962530967" sldId="403"/>
        </pc:sldMkLst>
        <pc:spChg chg="mod">
          <ac:chgData name="Moreno, Abel" userId="2d8f9afd-3809-4d38-b8ba-5dfe8624903f" providerId="ADAL" clId="{E61FC699-42CC-4C2F-A9E8-8EA8ADFF807A}" dt="2020-12-10T07:13:19.309" v="2897" actId="20577"/>
          <ac:spMkLst>
            <pc:docMk/>
            <pc:sldMk cId="2962530967" sldId="403"/>
            <ac:spMk id="2" creationId="{34F8E060-B1F1-49F1-9507-BEB561FAF23A}"/>
          </ac:spMkLst>
        </pc:spChg>
        <pc:spChg chg="mod">
          <ac:chgData name="Moreno, Abel" userId="2d8f9afd-3809-4d38-b8ba-5dfe8624903f" providerId="ADAL" clId="{E61FC699-42CC-4C2F-A9E8-8EA8ADFF807A}" dt="2020-12-10T07:45:19.621" v="3233" actId="20577"/>
          <ac:spMkLst>
            <pc:docMk/>
            <pc:sldMk cId="2962530967" sldId="403"/>
            <ac:spMk id="3" creationId="{16499151-B84F-4528-A208-52221823974D}"/>
          </ac:spMkLst>
        </pc:spChg>
        <pc:spChg chg="add mod">
          <ac:chgData name="Moreno, Abel" userId="2d8f9afd-3809-4d38-b8ba-5dfe8624903f" providerId="ADAL" clId="{E61FC699-42CC-4C2F-A9E8-8EA8ADFF807A}" dt="2020-12-10T07:43:12.862" v="3190" actId="1076"/>
          <ac:spMkLst>
            <pc:docMk/>
            <pc:sldMk cId="2962530967" sldId="403"/>
            <ac:spMk id="16" creationId="{B57D1735-9ABE-4684-B174-438D315D7AD7}"/>
          </ac:spMkLst>
        </pc:spChg>
        <pc:spChg chg="add mod">
          <ac:chgData name="Moreno, Abel" userId="2d8f9afd-3809-4d38-b8ba-5dfe8624903f" providerId="ADAL" clId="{E61FC699-42CC-4C2F-A9E8-8EA8ADFF807A}" dt="2020-12-10T07:42:30.790" v="3139" actId="1076"/>
          <ac:spMkLst>
            <pc:docMk/>
            <pc:sldMk cId="2962530967" sldId="403"/>
            <ac:spMk id="17" creationId="{FA4DB130-4FE0-4545-A409-5A875B2DE6EB}"/>
          </ac:spMkLst>
        </pc:spChg>
        <pc:spChg chg="add mod">
          <ac:chgData name="Moreno, Abel" userId="2d8f9afd-3809-4d38-b8ba-5dfe8624903f" providerId="ADAL" clId="{E61FC699-42CC-4C2F-A9E8-8EA8ADFF807A}" dt="2020-12-10T07:43:25.535" v="3196" actId="20577"/>
          <ac:spMkLst>
            <pc:docMk/>
            <pc:sldMk cId="2962530967" sldId="403"/>
            <ac:spMk id="18" creationId="{3D4C79BE-6129-4897-A53A-BA10487EEC2A}"/>
          </ac:spMkLst>
        </pc:spChg>
        <pc:spChg chg="add mod">
          <ac:chgData name="Moreno, Abel" userId="2d8f9afd-3809-4d38-b8ba-5dfe8624903f" providerId="ADAL" clId="{E61FC699-42CC-4C2F-A9E8-8EA8ADFF807A}" dt="2020-12-10T07:43:01.827" v="3188" actId="14100"/>
          <ac:spMkLst>
            <pc:docMk/>
            <pc:sldMk cId="2962530967" sldId="403"/>
            <ac:spMk id="19" creationId="{8B45599B-DB1C-447E-897E-2A66BACF2F1F}"/>
          </ac:spMkLst>
        </pc:spChg>
        <pc:spChg chg="add mod">
          <ac:chgData name="Moreno, Abel" userId="2d8f9afd-3809-4d38-b8ba-5dfe8624903f" providerId="ADAL" clId="{E61FC699-42CC-4C2F-A9E8-8EA8ADFF807A}" dt="2020-12-10T07:43:42.282" v="3206" actId="1076"/>
          <ac:spMkLst>
            <pc:docMk/>
            <pc:sldMk cId="2962530967" sldId="403"/>
            <ac:spMk id="20" creationId="{A28AC560-47D3-491E-BC02-1ED762157CB0}"/>
          </ac:spMkLst>
        </pc:spChg>
        <pc:cxnChg chg="add mod">
          <ac:chgData name="Moreno, Abel" userId="2d8f9afd-3809-4d38-b8ba-5dfe8624903f" providerId="ADAL" clId="{E61FC699-42CC-4C2F-A9E8-8EA8ADFF807A}" dt="2020-12-10T07:43:08.568" v="3189" actId="14100"/>
          <ac:cxnSpMkLst>
            <pc:docMk/>
            <pc:sldMk cId="2962530967" sldId="403"/>
            <ac:cxnSpMk id="8" creationId="{441B45DB-C4B4-4E0A-85D4-A6F770CDA7E3}"/>
          </ac:cxnSpMkLst>
        </pc:cxnChg>
        <pc:cxnChg chg="add mod">
          <ac:chgData name="Moreno, Abel" userId="2d8f9afd-3809-4d38-b8ba-5dfe8624903f" providerId="ADAL" clId="{E61FC699-42CC-4C2F-A9E8-8EA8ADFF807A}" dt="2020-12-10T07:43:46.191" v="3207" actId="14100"/>
          <ac:cxnSpMkLst>
            <pc:docMk/>
            <pc:sldMk cId="2962530967" sldId="403"/>
            <ac:cxnSpMk id="12" creationId="{207BEF56-6BC0-4D90-ADE9-DDFC38D1B359}"/>
          </ac:cxnSpMkLst>
        </pc:cxnChg>
        <pc:cxnChg chg="add mod">
          <ac:chgData name="Moreno, Abel" userId="2d8f9afd-3809-4d38-b8ba-5dfe8624903f" providerId="ADAL" clId="{E61FC699-42CC-4C2F-A9E8-8EA8ADFF807A}" dt="2020-12-10T07:41:13.623" v="3115" actId="208"/>
          <ac:cxnSpMkLst>
            <pc:docMk/>
            <pc:sldMk cId="2962530967" sldId="403"/>
            <ac:cxnSpMk id="13" creationId="{8BC9E247-9CCE-4805-96CD-3DBD9C59C219}"/>
          </ac:cxnSpMkLst>
        </pc:cxnChg>
        <pc:cxnChg chg="add mod">
          <ac:chgData name="Moreno, Abel" userId="2d8f9afd-3809-4d38-b8ba-5dfe8624903f" providerId="ADAL" clId="{E61FC699-42CC-4C2F-A9E8-8EA8ADFF807A}" dt="2020-12-10T07:43:59.064" v="3208" actId="14100"/>
          <ac:cxnSpMkLst>
            <pc:docMk/>
            <pc:sldMk cId="2962530967" sldId="403"/>
            <ac:cxnSpMk id="14" creationId="{ECC926CB-5182-43AE-AF35-ED005BF4BE9B}"/>
          </ac:cxnSpMkLst>
        </pc:cxnChg>
        <pc:cxnChg chg="add mod">
          <ac:chgData name="Moreno, Abel" userId="2d8f9afd-3809-4d38-b8ba-5dfe8624903f" providerId="ADAL" clId="{E61FC699-42CC-4C2F-A9E8-8EA8ADFF807A}" dt="2020-12-10T07:43:16.148" v="3191" actId="14100"/>
          <ac:cxnSpMkLst>
            <pc:docMk/>
            <pc:sldMk cId="2962530967" sldId="403"/>
            <ac:cxnSpMk id="15" creationId="{107D96CC-A74C-4F2D-9A2E-790E18CFFEA8}"/>
          </ac:cxnSpMkLst>
        </pc:cxnChg>
      </pc:sldChg>
      <pc:sldChg chg="modSp add mod">
        <pc:chgData name="Moreno, Abel" userId="2d8f9afd-3809-4d38-b8ba-5dfe8624903f" providerId="ADAL" clId="{E61FC699-42CC-4C2F-A9E8-8EA8ADFF807A}" dt="2020-12-10T08:32:11.243" v="3475" actId="20577"/>
        <pc:sldMkLst>
          <pc:docMk/>
          <pc:sldMk cId="1023403105" sldId="406"/>
        </pc:sldMkLst>
        <pc:spChg chg="mod">
          <ac:chgData name="Moreno, Abel" userId="2d8f9afd-3809-4d38-b8ba-5dfe8624903f" providerId="ADAL" clId="{E61FC699-42CC-4C2F-A9E8-8EA8ADFF807A}" dt="2020-12-10T08:32:11.243" v="3475" actId="20577"/>
          <ac:spMkLst>
            <pc:docMk/>
            <pc:sldMk cId="1023403105" sldId="406"/>
            <ac:spMk id="3" creationId="{6AF614BE-7ACB-4F43-83DC-B1B5D551AD1B}"/>
          </ac:spMkLst>
        </pc:spChg>
      </pc:sldChg>
      <pc:sldChg chg="delSp add mod">
        <pc:chgData name="Moreno, Abel" userId="2d8f9afd-3809-4d38-b8ba-5dfe8624903f" providerId="ADAL" clId="{E61FC699-42CC-4C2F-A9E8-8EA8ADFF807A}" dt="2020-12-10T08:19:35.624" v="3237" actId="478"/>
        <pc:sldMkLst>
          <pc:docMk/>
          <pc:sldMk cId="548387642" sldId="407"/>
        </pc:sldMkLst>
        <pc:graphicFrameChg chg="del">
          <ac:chgData name="Moreno, Abel" userId="2d8f9afd-3809-4d38-b8ba-5dfe8624903f" providerId="ADAL" clId="{E61FC699-42CC-4C2F-A9E8-8EA8ADFF807A}" dt="2020-12-10T08:19:35.624" v="3237" actId="478"/>
          <ac:graphicFrameMkLst>
            <pc:docMk/>
            <pc:sldMk cId="548387642" sldId="407"/>
            <ac:graphicFrameMk id="9" creationId="{7F1C349F-30B0-4184-B7C2-043240351154}"/>
          </ac:graphicFrameMkLst>
        </pc:graphicFrameChg>
      </pc:sldChg>
      <pc:sldChg chg="addSp delSp modSp add mod">
        <pc:chgData name="Moreno, Abel" userId="2d8f9afd-3809-4d38-b8ba-5dfe8624903f" providerId="ADAL" clId="{E61FC699-42CC-4C2F-A9E8-8EA8ADFF807A}" dt="2020-12-10T08:32:03.980" v="3462" actId="20577"/>
        <pc:sldMkLst>
          <pc:docMk/>
          <pc:sldMk cId="3782492225" sldId="408"/>
        </pc:sldMkLst>
        <pc:spChg chg="mod">
          <ac:chgData name="Moreno, Abel" userId="2d8f9afd-3809-4d38-b8ba-5dfe8624903f" providerId="ADAL" clId="{E61FC699-42CC-4C2F-A9E8-8EA8ADFF807A}" dt="2020-12-10T08:29:10.049" v="3442" actId="20577"/>
          <ac:spMkLst>
            <pc:docMk/>
            <pc:sldMk cId="3782492225" sldId="408"/>
            <ac:spMk id="7" creationId="{748DF6DF-3DBD-408A-85CA-BCD332B97EA4}"/>
          </ac:spMkLst>
        </pc:spChg>
        <pc:spChg chg="mod">
          <ac:chgData name="Moreno, Abel" userId="2d8f9afd-3809-4d38-b8ba-5dfe8624903f" providerId="ADAL" clId="{E61FC699-42CC-4C2F-A9E8-8EA8ADFF807A}" dt="2020-12-10T08:32:03.980" v="3462" actId="20577"/>
          <ac:spMkLst>
            <pc:docMk/>
            <pc:sldMk cId="3782492225" sldId="408"/>
            <ac:spMk id="13" creationId="{E3B4BDD2-BF8E-4081-8626-9ACAFA0AC183}"/>
          </ac:spMkLst>
        </pc:spChg>
        <pc:graphicFrameChg chg="del">
          <ac:chgData name="Moreno, Abel" userId="2d8f9afd-3809-4d38-b8ba-5dfe8624903f" providerId="ADAL" clId="{E61FC699-42CC-4C2F-A9E8-8EA8ADFF807A}" dt="2020-12-10T08:28:15.312" v="3247" actId="478"/>
          <ac:graphicFrameMkLst>
            <pc:docMk/>
            <pc:sldMk cId="3782492225" sldId="408"/>
            <ac:graphicFrameMk id="8" creationId="{882A1A8D-7A24-44A6-86E6-B70D6E8B9984}"/>
          </ac:graphicFrameMkLst>
        </pc:graphicFrameChg>
        <pc:graphicFrameChg chg="del">
          <ac:chgData name="Moreno, Abel" userId="2d8f9afd-3809-4d38-b8ba-5dfe8624903f" providerId="ADAL" clId="{E61FC699-42CC-4C2F-A9E8-8EA8ADFF807A}" dt="2020-12-10T08:19:47.078" v="3239" actId="478"/>
          <ac:graphicFrameMkLst>
            <pc:docMk/>
            <pc:sldMk cId="3782492225" sldId="408"/>
            <ac:graphicFrameMk id="9" creationId="{7F1C349F-30B0-4184-B7C2-043240351154}"/>
          </ac:graphicFrameMkLst>
        </pc:graphicFrameChg>
        <pc:picChg chg="add del mod">
          <ac:chgData name="Moreno, Abel" userId="2d8f9afd-3809-4d38-b8ba-5dfe8624903f" providerId="ADAL" clId="{E61FC699-42CC-4C2F-A9E8-8EA8ADFF807A}" dt="2020-12-10T08:26:22.834" v="3244" actId="478"/>
          <ac:picMkLst>
            <pc:docMk/>
            <pc:sldMk cId="3782492225" sldId="408"/>
            <ac:picMk id="10" creationId="{EFB2F10B-9703-4939-A13A-9D87E8BE81A4}"/>
          </ac:picMkLst>
        </pc:picChg>
        <pc:picChg chg="add mod">
          <ac:chgData name="Moreno, Abel" userId="2d8f9afd-3809-4d38-b8ba-5dfe8624903f" providerId="ADAL" clId="{E61FC699-42CC-4C2F-A9E8-8EA8ADFF807A}" dt="2020-12-10T08:29:30.642" v="3448" actId="1076"/>
          <ac:picMkLst>
            <pc:docMk/>
            <pc:sldMk cId="3782492225" sldId="408"/>
            <ac:picMk id="12" creationId="{B358A913-B026-4157-AC8B-899286743247}"/>
          </ac:picMkLst>
        </pc:picChg>
        <pc:picChg chg="add mod">
          <ac:chgData name="Moreno, Abel" userId="2d8f9afd-3809-4d38-b8ba-5dfe8624903f" providerId="ADAL" clId="{E61FC699-42CC-4C2F-A9E8-8EA8ADFF807A}" dt="2020-12-10T08:29:29.088" v="3447" actId="1076"/>
          <ac:picMkLst>
            <pc:docMk/>
            <pc:sldMk cId="3782492225" sldId="408"/>
            <ac:picMk id="14" creationId="{3316146B-9880-4878-8942-1F6DE7C86664}"/>
          </ac:picMkLst>
        </pc:picChg>
      </pc:sldChg>
      <pc:sldChg chg="addSp delSp modSp add mod">
        <pc:chgData name="Moreno, Abel" userId="2d8f9afd-3809-4d38-b8ba-5dfe8624903f" providerId="ADAL" clId="{E61FC699-42CC-4C2F-A9E8-8EA8ADFF807A}" dt="2020-12-10T08:43:16.273" v="3612" actId="1076"/>
        <pc:sldMkLst>
          <pc:docMk/>
          <pc:sldMk cId="1703576599" sldId="409"/>
        </pc:sldMkLst>
        <pc:spChg chg="mod">
          <ac:chgData name="Moreno, Abel" userId="2d8f9afd-3809-4d38-b8ba-5dfe8624903f" providerId="ADAL" clId="{E61FC699-42CC-4C2F-A9E8-8EA8ADFF807A}" dt="2020-12-10T08:39:39.628" v="3531" actId="20577"/>
          <ac:spMkLst>
            <pc:docMk/>
            <pc:sldMk cId="1703576599" sldId="409"/>
            <ac:spMk id="2" creationId="{8F1E7A4E-2B5E-4E2F-978F-17883495C62E}"/>
          </ac:spMkLst>
        </pc:spChg>
        <pc:spChg chg="mod">
          <ac:chgData name="Moreno, Abel" userId="2d8f9afd-3809-4d38-b8ba-5dfe8624903f" providerId="ADAL" clId="{E61FC699-42CC-4C2F-A9E8-8EA8ADFF807A}" dt="2020-12-10T08:40:38.359" v="3608" actId="20577"/>
          <ac:spMkLst>
            <pc:docMk/>
            <pc:sldMk cId="1703576599" sldId="409"/>
            <ac:spMk id="3" creationId="{DB12C34F-BE6C-4B90-A171-C73B9626834A}"/>
          </ac:spMkLst>
        </pc:spChg>
        <pc:picChg chg="add mod">
          <ac:chgData name="Moreno, Abel" userId="2d8f9afd-3809-4d38-b8ba-5dfe8624903f" providerId="ADAL" clId="{E61FC699-42CC-4C2F-A9E8-8EA8ADFF807A}" dt="2020-12-10T08:43:16.273" v="3612" actId="1076"/>
          <ac:picMkLst>
            <pc:docMk/>
            <pc:sldMk cId="1703576599" sldId="409"/>
            <ac:picMk id="8" creationId="{08B6B2ED-1985-464E-9C56-7A1A6481E0E0}"/>
          </ac:picMkLst>
        </pc:picChg>
        <pc:picChg chg="del">
          <ac:chgData name="Moreno, Abel" userId="2d8f9afd-3809-4d38-b8ba-5dfe8624903f" providerId="ADAL" clId="{E61FC699-42CC-4C2F-A9E8-8EA8ADFF807A}" dt="2020-12-10T08:40:40.224" v="3609" actId="478"/>
          <ac:picMkLst>
            <pc:docMk/>
            <pc:sldMk cId="1703576599" sldId="409"/>
            <ac:picMk id="9" creationId="{092F4F05-DC9F-4AB8-8448-709AB48ABE58}"/>
          </ac:picMkLst>
        </pc:picChg>
      </pc:sldChg>
    </pc:docChg>
  </pc:docChgLst>
  <pc:docChgLst>
    <pc:chgData name="Moreno, Abel" userId="S::amoren75@calstatela.edu::2d8f9afd-3809-4d38-b8ba-5dfe8624903f" providerId="AD" clId="Web-{F28F7A1A-71DA-594B-C730-4FB10DC3C547}"/>
    <pc:docChg chg="addSld delSld modSld sldOrd">
      <pc:chgData name="Moreno, Abel" userId="S::amoren75@calstatela.edu::2d8f9afd-3809-4d38-b8ba-5dfe8624903f" providerId="AD" clId="Web-{F28F7A1A-71DA-594B-C730-4FB10DC3C547}" dt="2020-12-09T01:21:14.423" v="925"/>
      <pc:docMkLst>
        <pc:docMk/>
      </pc:docMkLst>
      <pc:sldChg chg="modSp">
        <pc:chgData name="Moreno, Abel" userId="S::amoren75@calstatela.edu::2d8f9afd-3809-4d38-b8ba-5dfe8624903f" providerId="AD" clId="Web-{F28F7A1A-71DA-594B-C730-4FB10DC3C547}" dt="2020-12-09T01:04:39.645" v="706" actId="20577"/>
        <pc:sldMkLst>
          <pc:docMk/>
          <pc:sldMk cId="3353758090" sldId="317"/>
        </pc:sldMkLst>
        <pc:spChg chg="mod">
          <ac:chgData name="Moreno, Abel" userId="S::amoren75@calstatela.edu::2d8f9afd-3809-4d38-b8ba-5dfe8624903f" providerId="AD" clId="Web-{F28F7A1A-71DA-594B-C730-4FB10DC3C547}" dt="2020-12-09T01:04:39.645" v="706" actId="20577"/>
          <ac:spMkLst>
            <pc:docMk/>
            <pc:sldMk cId="3353758090" sldId="317"/>
            <ac:spMk id="3" creationId="{B167DEE4-0F07-4345-A21B-0D8624DB93DE}"/>
          </ac:spMkLst>
        </pc:spChg>
      </pc:sldChg>
      <pc:sldChg chg="ord">
        <pc:chgData name="Moreno, Abel" userId="S::amoren75@calstatela.edu::2d8f9afd-3809-4d38-b8ba-5dfe8624903f" providerId="AD" clId="Web-{F28F7A1A-71DA-594B-C730-4FB10DC3C547}" dt="2020-12-09T00:40:10.606" v="0"/>
        <pc:sldMkLst>
          <pc:docMk/>
          <pc:sldMk cId="1722163610" sldId="318"/>
        </pc:sldMkLst>
      </pc:sldChg>
      <pc:sldChg chg="modSp">
        <pc:chgData name="Moreno, Abel" userId="S::amoren75@calstatela.edu::2d8f9afd-3809-4d38-b8ba-5dfe8624903f" providerId="AD" clId="Web-{F28F7A1A-71DA-594B-C730-4FB10DC3C547}" dt="2020-12-09T01:05:37.336" v="734"/>
        <pc:sldMkLst>
          <pc:docMk/>
          <pc:sldMk cId="3345442269" sldId="319"/>
        </pc:sldMkLst>
        <pc:spChg chg="mod">
          <ac:chgData name="Moreno, Abel" userId="S::amoren75@calstatela.edu::2d8f9afd-3809-4d38-b8ba-5dfe8624903f" providerId="AD" clId="Web-{F28F7A1A-71DA-594B-C730-4FB10DC3C547}" dt="2020-12-09T01:05:01.256" v="727" actId="20577"/>
          <ac:spMkLst>
            <pc:docMk/>
            <pc:sldMk cId="3345442269" sldId="319"/>
            <ac:spMk id="2" creationId="{8D4EEBBD-9E52-4C44-B31C-24141C64755B}"/>
          </ac:spMkLst>
        </pc:spChg>
        <pc:graphicFrameChg chg="mod modGraphic">
          <ac:chgData name="Moreno, Abel" userId="S::amoren75@calstatela.edu::2d8f9afd-3809-4d38-b8ba-5dfe8624903f" providerId="AD" clId="Web-{F28F7A1A-71DA-594B-C730-4FB10DC3C547}" dt="2020-12-09T01:05:37.336" v="734"/>
          <ac:graphicFrameMkLst>
            <pc:docMk/>
            <pc:sldMk cId="3345442269" sldId="319"/>
            <ac:graphicFrameMk id="10" creationId="{19DA67A6-2CFD-4246-B9C0-C88C548FE011}"/>
          </ac:graphicFrameMkLst>
        </pc:graphicFrameChg>
      </pc:sldChg>
      <pc:sldChg chg="modSp">
        <pc:chgData name="Moreno, Abel" userId="S::amoren75@calstatela.edu::2d8f9afd-3809-4d38-b8ba-5dfe8624903f" providerId="AD" clId="Web-{F28F7A1A-71DA-594B-C730-4FB10DC3C547}" dt="2020-12-09T01:12:13.438" v="919" actId="20577"/>
        <pc:sldMkLst>
          <pc:docMk/>
          <pc:sldMk cId="3049927199" sldId="320"/>
        </pc:sldMkLst>
        <pc:spChg chg="mod">
          <ac:chgData name="Moreno, Abel" userId="S::amoren75@calstatela.edu::2d8f9afd-3809-4d38-b8ba-5dfe8624903f" providerId="AD" clId="Web-{F28F7A1A-71DA-594B-C730-4FB10DC3C547}" dt="2020-12-09T01:12:13.438" v="919" actId="20577"/>
          <ac:spMkLst>
            <pc:docMk/>
            <pc:sldMk cId="3049927199" sldId="320"/>
            <ac:spMk id="3" creationId="{34F6DF10-BF27-4FA9-A739-1F493F0949EF}"/>
          </ac:spMkLst>
        </pc:spChg>
      </pc:sldChg>
      <pc:sldChg chg="modSp">
        <pc:chgData name="Moreno, Abel" userId="S::amoren75@calstatela.edu::2d8f9afd-3809-4d38-b8ba-5dfe8624903f" providerId="AD" clId="Web-{F28F7A1A-71DA-594B-C730-4FB10DC3C547}" dt="2020-12-09T00:42:00.503" v="238" actId="20577"/>
        <pc:sldMkLst>
          <pc:docMk/>
          <pc:sldMk cId="1209105866" sldId="326"/>
        </pc:sldMkLst>
        <pc:spChg chg="mod">
          <ac:chgData name="Moreno, Abel" userId="S::amoren75@calstatela.edu::2d8f9afd-3809-4d38-b8ba-5dfe8624903f" providerId="AD" clId="Web-{F28F7A1A-71DA-594B-C730-4FB10DC3C547}" dt="2020-12-09T00:42:00.503" v="238" actId="20577"/>
          <ac:spMkLst>
            <pc:docMk/>
            <pc:sldMk cId="1209105866" sldId="326"/>
            <ac:spMk id="3" creationId="{B30C6508-3F21-41EC-A865-702BD2F772F1}"/>
          </ac:spMkLst>
        </pc:spChg>
      </pc:sldChg>
      <pc:sldChg chg="modSp">
        <pc:chgData name="Moreno, Abel" userId="S::amoren75@calstatela.edu::2d8f9afd-3809-4d38-b8ba-5dfe8624903f" providerId="AD" clId="Web-{F28F7A1A-71DA-594B-C730-4FB10DC3C547}" dt="2020-12-09T00:42:58.850" v="303" actId="20577"/>
        <pc:sldMkLst>
          <pc:docMk/>
          <pc:sldMk cId="4052868654" sldId="328"/>
        </pc:sldMkLst>
        <pc:spChg chg="mod">
          <ac:chgData name="Moreno, Abel" userId="S::amoren75@calstatela.edu::2d8f9afd-3809-4d38-b8ba-5dfe8624903f" providerId="AD" clId="Web-{F28F7A1A-71DA-594B-C730-4FB10DC3C547}" dt="2020-12-09T00:42:21.020" v="261" actId="20577"/>
          <ac:spMkLst>
            <pc:docMk/>
            <pc:sldMk cId="4052868654" sldId="328"/>
            <ac:spMk id="2" creationId="{63B25887-D860-4A86-AFB2-6FEAE7A9787B}"/>
          </ac:spMkLst>
        </pc:spChg>
        <pc:spChg chg="mod">
          <ac:chgData name="Moreno, Abel" userId="S::amoren75@calstatela.edu::2d8f9afd-3809-4d38-b8ba-5dfe8624903f" providerId="AD" clId="Web-{F28F7A1A-71DA-594B-C730-4FB10DC3C547}" dt="2020-12-09T00:42:58.850" v="303" actId="20577"/>
          <ac:spMkLst>
            <pc:docMk/>
            <pc:sldMk cId="4052868654" sldId="328"/>
            <ac:spMk id="3" creationId="{688CB934-D068-4135-86EE-C4D827E0E660}"/>
          </ac:spMkLst>
        </pc:spChg>
      </pc:sldChg>
      <pc:sldChg chg="addSp modSp">
        <pc:chgData name="Moreno, Abel" userId="S::amoren75@calstatela.edu::2d8f9afd-3809-4d38-b8ba-5dfe8624903f" providerId="AD" clId="Web-{F28F7A1A-71DA-594B-C730-4FB10DC3C547}" dt="2020-12-09T01:13:16.348" v="922" actId="14100"/>
        <pc:sldMkLst>
          <pc:docMk/>
          <pc:sldMk cId="1397620204" sldId="331"/>
        </pc:sldMkLst>
        <pc:spChg chg="mod">
          <ac:chgData name="Moreno, Abel" userId="S::amoren75@calstatela.edu::2d8f9afd-3809-4d38-b8ba-5dfe8624903f" providerId="AD" clId="Web-{F28F7A1A-71DA-594B-C730-4FB10DC3C547}" dt="2020-12-09T01:13:09.488" v="921" actId="1076"/>
          <ac:spMkLst>
            <pc:docMk/>
            <pc:sldMk cId="1397620204" sldId="331"/>
            <ac:spMk id="2" creationId="{689411EC-D579-4A44-9B6D-3F88D491A768}"/>
          </ac:spMkLst>
        </pc:spChg>
        <pc:spChg chg="mod">
          <ac:chgData name="Moreno, Abel" userId="S::amoren75@calstatela.edu::2d8f9afd-3809-4d38-b8ba-5dfe8624903f" providerId="AD" clId="Web-{F28F7A1A-71DA-594B-C730-4FB10DC3C547}" dt="2020-12-09T01:13:16.348" v="922" actId="14100"/>
          <ac:spMkLst>
            <pc:docMk/>
            <pc:sldMk cId="1397620204" sldId="331"/>
            <ac:spMk id="3" creationId="{F3CAFA07-2431-4544-BA9A-CDB118E6DDFE}"/>
          </ac:spMkLst>
        </pc:spChg>
        <pc:spChg chg="mod">
          <ac:chgData name="Moreno, Abel" userId="S::amoren75@calstatela.edu::2d8f9afd-3809-4d38-b8ba-5dfe8624903f" providerId="AD" clId="Web-{F28F7A1A-71DA-594B-C730-4FB10DC3C547}" dt="2020-12-09T01:03:22.500" v="692" actId="1076"/>
          <ac:spMkLst>
            <pc:docMk/>
            <pc:sldMk cId="1397620204" sldId="331"/>
            <ac:spMk id="5" creationId="{424F80CF-6C70-4EA9-9255-1EDBF933C960}"/>
          </ac:spMkLst>
        </pc:spChg>
        <pc:spChg chg="mod">
          <ac:chgData name="Moreno, Abel" userId="S::amoren75@calstatela.edu::2d8f9afd-3809-4d38-b8ba-5dfe8624903f" providerId="AD" clId="Web-{F28F7A1A-71DA-594B-C730-4FB10DC3C547}" dt="2020-12-09T01:02:48.623" v="689" actId="1076"/>
          <ac:spMkLst>
            <pc:docMk/>
            <pc:sldMk cId="1397620204" sldId="331"/>
            <ac:spMk id="6" creationId="{DC772447-358B-4E94-99D0-229CE6D36676}"/>
          </ac:spMkLst>
        </pc:spChg>
        <pc:picChg chg="add mod">
          <ac:chgData name="Moreno, Abel" userId="S::amoren75@calstatela.edu::2d8f9afd-3809-4d38-b8ba-5dfe8624903f" providerId="AD" clId="Web-{F28F7A1A-71DA-594B-C730-4FB10DC3C547}" dt="2020-12-09T00:46:04.830" v="316" actId="1076"/>
          <ac:picMkLst>
            <pc:docMk/>
            <pc:sldMk cId="1397620204" sldId="331"/>
            <ac:picMk id="7" creationId="{9973B5E0-973C-4132-89C8-EA08138F6701}"/>
          </ac:picMkLst>
        </pc:picChg>
        <pc:picChg chg="add mod ord">
          <ac:chgData name="Moreno, Abel" userId="S::amoren75@calstatela.edu::2d8f9afd-3809-4d38-b8ba-5dfe8624903f" providerId="AD" clId="Web-{F28F7A1A-71DA-594B-C730-4FB10DC3C547}" dt="2020-12-09T01:02:46.983" v="688" actId="1076"/>
          <ac:picMkLst>
            <pc:docMk/>
            <pc:sldMk cId="1397620204" sldId="331"/>
            <ac:picMk id="8" creationId="{38082F51-C9FE-481B-AE16-32ABE71A990C}"/>
          </ac:picMkLst>
        </pc:picChg>
      </pc:sldChg>
      <pc:sldChg chg="new">
        <pc:chgData name="Moreno, Abel" userId="S::amoren75@calstatela.edu::2d8f9afd-3809-4d38-b8ba-5dfe8624903f" providerId="AD" clId="Web-{F28F7A1A-71DA-594B-C730-4FB10DC3C547}" dt="2020-12-09T00:42:08.675" v="240"/>
        <pc:sldMkLst>
          <pc:docMk/>
          <pc:sldMk cId="3148147060" sldId="360"/>
        </pc:sldMkLst>
      </pc:sldChg>
      <pc:sldChg chg="modSp add replId">
        <pc:chgData name="Moreno, Abel" userId="S::amoren75@calstatela.edu::2d8f9afd-3809-4d38-b8ba-5dfe8624903f" providerId="AD" clId="Web-{F28F7A1A-71DA-594B-C730-4FB10DC3C547}" dt="2020-12-09T01:10:05.180" v="876"/>
        <pc:sldMkLst>
          <pc:docMk/>
          <pc:sldMk cId="920096275" sldId="361"/>
        </pc:sldMkLst>
        <pc:graphicFrameChg chg="mod modGraphic">
          <ac:chgData name="Moreno, Abel" userId="S::amoren75@calstatela.edu::2d8f9afd-3809-4d38-b8ba-5dfe8624903f" providerId="AD" clId="Web-{F28F7A1A-71DA-594B-C730-4FB10DC3C547}" dt="2020-12-09T01:10:05.180" v="876"/>
          <ac:graphicFrameMkLst>
            <pc:docMk/>
            <pc:sldMk cId="920096275" sldId="361"/>
            <ac:graphicFrameMk id="10" creationId="{19DA67A6-2CFD-4246-B9C0-C88C548FE011}"/>
          </ac:graphicFrameMkLst>
        </pc:graphicFrameChg>
      </pc:sldChg>
      <pc:sldChg chg="addSp delSp modSp add del replId">
        <pc:chgData name="Moreno, Abel" userId="S::amoren75@calstatela.edu::2d8f9afd-3809-4d38-b8ba-5dfe8624903f" providerId="AD" clId="Web-{F28F7A1A-71DA-594B-C730-4FB10DC3C547}" dt="2020-12-09T01:21:14.423" v="925"/>
        <pc:sldMkLst>
          <pc:docMk/>
          <pc:sldMk cId="2482072666" sldId="362"/>
        </pc:sldMkLst>
        <pc:spChg chg="add mod">
          <ac:chgData name="Moreno, Abel" userId="S::amoren75@calstatela.edu::2d8f9afd-3809-4d38-b8ba-5dfe8624903f" providerId="AD" clId="Web-{F28F7A1A-71DA-594B-C730-4FB10DC3C547}" dt="2020-12-09T01:20:53.578" v="924"/>
          <ac:spMkLst>
            <pc:docMk/>
            <pc:sldMk cId="2482072666" sldId="362"/>
            <ac:spMk id="7" creationId="{EAF7BD7D-047E-4FDB-8F87-4065B7A321AB}"/>
          </ac:spMkLst>
        </pc:spChg>
        <pc:spChg chg="del">
          <ac:chgData name="Moreno, Abel" userId="S::amoren75@calstatela.edu::2d8f9afd-3809-4d38-b8ba-5dfe8624903f" providerId="AD" clId="Web-{F28F7A1A-71DA-594B-C730-4FB10DC3C547}" dt="2020-12-09T01:20:53.578" v="924"/>
          <ac:spMkLst>
            <pc:docMk/>
            <pc:sldMk cId="2482072666" sldId="362"/>
            <ac:spMk id="10" creationId="{147B148E-CA9D-4023-BDC8-124CCA8E5596}"/>
          </ac:spMkLst>
        </pc:spChg>
      </pc:sldChg>
    </pc:docChg>
  </pc:docChgLst>
  <pc:docChgLst>
    <pc:chgData name="Cho, Patrick" userId="S::pcho4@calstatela.edu::5e971f25-6012-41b7-834e-cd373e446e3b" providerId="AD" clId="Web-{C0ECC09F-20CA-B000-D8CB-B4B1FCB1E890}"/>
    <pc:docChg chg="modSld sldOrd">
      <pc:chgData name="Cho, Patrick" userId="S::pcho4@calstatela.edu::5e971f25-6012-41b7-834e-cd373e446e3b" providerId="AD" clId="Web-{C0ECC09F-20CA-B000-D8CB-B4B1FCB1E890}" dt="2021-04-23T03:11:09.284" v="14"/>
      <pc:docMkLst>
        <pc:docMk/>
      </pc:docMkLst>
      <pc:sldChg chg="ord">
        <pc:chgData name="Cho, Patrick" userId="S::pcho4@calstatela.edu::5e971f25-6012-41b7-834e-cd373e446e3b" providerId="AD" clId="Web-{C0ECC09F-20CA-B000-D8CB-B4B1FCB1E890}" dt="2021-04-23T03:11:07.112" v="13"/>
        <pc:sldMkLst>
          <pc:docMk/>
          <pc:sldMk cId="429690433" sldId="383"/>
        </pc:sldMkLst>
      </pc:sldChg>
      <pc:sldChg chg="modSp ord">
        <pc:chgData name="Cho, Patrick" userId="S::pcho4@calstatela.edu::5e971f25-6012-41b7-834e-cd373e446e3b" providerId="AD" clId="Web-{C0ECC09F-20CA-B000-D8CB-B4B1FCB1E890}" dt="2021-04-23T03:11:09.284" v="14"/>
        <pc:sldMkLst>
          <pc:docMk/>
          <pc:sldMk cId="2747037830" sldId="679"/>
        </pc:sldMkLst>
        <pc:spChg chg="mod">
          <ac:chgData name="Cho, Patrick" userId="S::pcho4@calstatela.edu::5e971f25-6012-41b7-834e-cd373e446e3b" providerId="AD" clId="Web-{C0ECC09F-20CA-B000-D8CB-B4B1FCB1E890}" dt="2021-04-23T02:50:11.460" v="11" actId="20577"/>
          <ac:spMkLst>
            <pc:docMk/>
            <pc:sldMk cId="2747037830" sldId="679"/>
            <ac:spMk id="2" creationId="{EDAC8FF9-7374-4690-BE91-CED9F426112F}"/>
          </ac:spMkLst>
        </pc:spChg>
      </pc:sldChg>
      <pc:sldChg chg="delSp modSp">
        <pc:chgData name="Cho, Patrick" userId="S::pcho4@calstatela.edu::5e971f25-6012-41b7-834e-cd373e446e3b" providerId="AD" clId="Web-{C0ECC09F-20CA-B000-D8CB-B4B1FCB1E890}" dt="2021-04-23T02:47:31.435" v="8"/>
        <pc:sldMkLst>
          <pc:docMk/>
          <pc:sldMk cId="2820044935" sldId="783"/>
        </pc:sldMkLst>
        <pc:spChg chg="del">
          <ac:chgData name="Cho, Patrick" userId="S::pcho4@calstatela.edu::5e971f25-6012-41b7-834e-cd373e446e3b" providerId="AD" clId="Web-{C0ECC09F-20CA-B000-D8CB-B4B1FCB1E890}" dt="2021-04-23T02:47:31.435" v="8"/>
          <ac:spMkLst>
            <pc:docMk/>
            <pc:sldMk cId="2820044935" sldId="783"/>
            <ac:spMk id="13" creationId="{06E5FE24-F350-48EA-BE4D-9409CBB6C599}"/>
          </ac:spMkLst>
        </pc:spChg>
        <pc:spChg chg="del">
          <ac:chgData name="Cho, Patrick" userId="S::pcho4@calstatela.edu::5e971f25-6012-41b7-834e-cd373e446e3b" providerId="AD" clId="Web-{C0ECC09F-20CA-B000-D8CB-B4B1FCB1E890}" dt="2021-04-23T02:47:29.403" v="6"/>
          <ac:spMkLst>
            <pc:docMk/>
            <pc:sldMk cId="2820044935" sldId="783"/>
            <ac:spMk id="14" creationId="{C23E53F4-AFBA-4942-AFDA-CB8D57BF431C}"/>
          </ac:spMkLst>
        </pc:spChg>
        <pc:picChg chg="mod">
          <ac:chgData name="Cho, Patrick" userId="S::pcho4@calstatela.edu::5e971f25-6012-41b7-834e-cd373e446e3b" providerId="AD" clId="Web-{C0ECC09F-20CA-B000-D8CB-B4B1FCB1E890}" dt="2021-04-23T02:47:22.997" v="3" actId="1076"/>
          <ac:picMkLst>
            <pc:docMk/>
            <pc:sldMk cId="2820044935" sldId="783"/>
            <ac:picMk id="11" creationId="{3F416938-17AF-4687-97D9-625AF00DC9B9}"/>
          </ac:picMkLst>
        </pc:picChg>
        <pc:cxnChg chg="del">
          <ac:chgData name="Cho, Patrick" userId="S::pcho4@calstatela.edu::5e971f25-6012-41b7-834e-cd373e446e3b" providerId="AD" clId="Web-{C0ECC09F-20CA-B000-D8CB-B4B1FCB1E890}" dt="2021-04-23T02:47:30.138" v="7"/>
          <ac:cxnSpMkLst>
            <pc:docMk/>
            <pc:sldMk cId="2820044935" sldId="783"/>
            <ac:cxnSpMk id="10" creationId="{A213CE7C-0A53-47A2-A623-360DCC9B40B9}"/>
          </ac:cxnSpMkLst>
        </pc:cxnChg>
        <pc:cxnChg chg="del mod">
          <ac:chgData name="Cho, Patrick" userId="S::pcho4@calstatela.edu::5e971f25-6012-41b7-834e-cd373e446e3b" providerId="AD" clId="Web-{C0ECC09F-20CA-B000-D8CB-B4B1FCB1E890}" dt="2021-04-23T02:47:28.356" v="5"/>
          <ac:cxnSpMkLst>
            <pc:docMk/>
            <pc:sldMk cId="2820044935" sldId="783"/>
            <ac:cxnSpMk id="12" creationId="{EDEBECCB-139B-4EB1-ADD0-C7660FB6516C}"/>
          </ac:cxnSpMkLst>
        </pc:cxnChg>
      </pc:sldChg>
    </pc:docChg>
  </pc:docChgLst>
  <pc:docChgLst>
    <pc:chgData name="Coronel Aispuro, Hector F" userId="S::hcorone3@calstatela.edu::5b50ca4c-1ae4-482b-bf46-9337bb0ff1e7" providerId="AD" clId="Web-{A20F2912-19DF-AFA5-D189-7835DBD8A5EB}"/>
    <pc:docChg chg="modSld">
      <pc:chgData name="Coronel Aispuro, Hector F" userId="S::hcorone3@calstatela.edu::5b50ca4c-1ae4-482b-bf46-9337bb0ff1e7" providerId="AD" clId="Web-{A20F2912-19DF-AFA5-D189-7835DBD8A5EB}" dt="2020-12-05T12:12:56.116" v="4" actId="20577"/>
      <pc:docMkLst>
        <pc:docMk/>
      </pc:docMkLst>
      <pc:sldChg chg="modSp">
        <pc:chgData name="Coronel Aispuro, Hector F" userId="S::hcorone3@calstatela.edu::5b50ca4c-1ae4-482b-bf46-9337bb0ff1e7" providerId="AD" clId="Web-{A20F2912-19DF-AFA5-D189-7835DBD8A5EB}" dt="2020-12-05T12:12:54.929" v="2" actId="20577"/>
        <pc:sldMkLst>
          <pc:docMk/>
          <pc:sldMk cId="3831573876" sldId="340"/>
        </pc:sldMkLst>
        <pc:spChg chg="mod">
          <ac:chgData name="Coronel Aispuro, Hector F" userId="S::hcorone3@calstatela.edu::5b50ca4c-1ae4-482b-bf46-9337bb0ff1e7" providerId="AD" clId="Web-{A20F2912-19DF-AFA5-D189-7835DBD8A5EB}" dt="2020-12-05T12:12:54.929" v="2" actId="20577"/>
          <ac:spMkLst>
            <pc:docMk/>
            <pc:sldMk cId="3831573876" sldId="340"/>
            <ac:spMk id="3" creationId="{16E4D245-71AA-4F5C-BF30-0382048D2D44}"/>
          </ac:spMkLst>
        </pc:spChg>
      </pc:sldChg>
    </pc:docChg>
  </pc:docChgLst>
  <pc:docChgLst>
    <pc:chgData name="Frank" userId="d0df0a2f-c7bd-444f-8157-a5a6fb55184c" providerId="ADAL" clId="{66023F13-1925-4DE4-ABBA-A3297C64DC4A}"/>
    <pc:docChg chg="undo custSel mod addSld delSld modSld sldOrd">
      <pc:chgData name="Frank" userId="d0df0a2f-c7bd-444f-8157-a5a6fb55184c" providerId="ADAL" clId="{66023F13-1925-4DE4-ABBA-A3297C64DC4A}" dt="2020-12-13T02:57:03.934" v="5679" actId="1076"/>
      <pc:docMkLst>
        <pc:docMk/>
      </pc:docMkLst>
      <pc:sldChg chg="modSp new mod">
        <pc:chgData name="Frank" userId="d0df0a2f-c7bd-444f-8157-a5a6fb55184c" providerId="ADAL" clId="{66023F13-1925-4DE4-ABBA-A3297C64DC4A}" dt="2020-12-04T05:34:28.104" v="116" actId="20577"/>
        <pc:sldMkLst>
          <pc:docMk/>
          <pc:sldMk cId="1563872324" sldId="276"/>
        </pc:sldMkLst>
        <pc:spChg chg="mod">
          <ac:chgData name="Frank" userId="d0df0a2f-c7bd-444f-8157-a5a6fb55184c" providerId="ADAL" clId="{66023F13-1925-4DE4-ABBA-A3297C64DC4A}" dt="2020-12-04T05:16:56.615" v="20" actId="20577"/>
          <ac:spMkLst>
            <pc:docMk/>
            <pc:sldMk cId="1563872324" sldId="276"/>
            <ac:spMk id="2" creationId="{5B0A5EF2-923B-45FD-AA43-52C3FF9C6238}"/>
          </ac:spMkLst>
        </pc:spChg>
        <pc:spChg chg="mod">
          <ac:chgData name="Frank" userId="d0df0a2f-c7bd-444f-8157-a5a6fb55184c" providerId="ADAL" clId="{66023F13-1925-4DE4-ABBA-A3297C64DC4A}" dt="2020-12-04T05:34:28.104" v="116" actId="20577"/>
          <ac:spMkLst>
            <pc:docMk/>
            <pc:sldMk cId="1563872324" sldId="276"/>
            <ac:spMk id="3" creationId="{B167DEE4-0F07-4345-A21B-0D8624DB93DE}"/>
          </ac:spMkLst>
        </pc:spChg>
      </pc:sldChg>
      <pc:sldChg chg="addSp delSp modSp new mod">
        <pc:chgData name="Frank" userId="d0df0a2f-c7bd-444f-8157-a5a6fb55184c" providerId="ADAL" clId="{66023F13-1925-4DE4-ABBA-A3297C64DC4A}" dt="2020-12-04T06:13:10.895" v="706" actId="20577"/>
        <pc:sldMkLst>
          <pc:docMk/>
          <pc:sldMk cId="3031411891" sldId="277"/>
        </pc:sldMkLst>
        <pc:spChg chg="mod">
          <ac:chgData name="Frank" userId="d0df0a2f-c7bd-444f-8157-a5a6fb55184c" providerId="ADAL" clId="{66023F13-1925-4DE4-ABBA-A3297C64DC4A}" dt="2020-12-04T05:17:19.778" v="36" actId="20577"/>
          <ac:spMkLst>
            <pc:docMk/>
            <pc:sldMk cId="3031411891" sldId="277"/>
            <ac:spMk id="2" creationId="{0F44FA79-655C-4114-AB75-FAC73CFA435B}"/>
          </ac:spMkLst>
        </pc:spChg>
        <pc:spChg chg="del">
          <ac:chgData name="Frank" userId="d0df0a2f-c7bd-444f-8157-a5a6fb55184c" providerId="ADAL" clId="{66023F13-1925-4DE4-ABBA-A3297C64DC4A}" dt="2020-12-04T05:26:32.263" v="49" actId="3680"/>
          <ac:spMkLst>
            <pc:docMk/>
            <pc:sldMk cId="3031411891" sldId="277"/>
            <ac:spMk id="3" creationId="{3DF09349-FBD6-4B3B-946A-BE534618DD42}"/>
          </ac:spMkLst>
        </pc:spChg>
        <pc:graphicFrameChg chg="add mod ord modGraphic">
          <ac:chgData name="Frank" userId="d0df0a2f-c7bd-444f-8157-a5a6fb55184c" providerId="ADAL" clId="{66023F13-1925-4DE4-ABBA-A3297C64DC4A}" dt="2020-12-04T06:13:10.895" v="706" actId="20577"/>
          <ac:graphicFrameMkLst>
            <pc:docMk/>
            <pc:sldMk cId="3031411891" sldId="277"/>
            <ac:graphicFrameMk id="7" creationId="{24B4B367-C2B1-4395-8BD8-12EB5BC56901}"/>
          </ac:graphicFrameMkLst>
        </pc:graphicFrameChg>
      </pc:sldChg>
      <pc:sldChg chg="modSp new mod">
        <pc:chgData name="Frank" userId="d0df0a2f-c7bd-444f-8157-a5a6fb55184c" providerId="ADAL" clId="{66023F13-1925-4DE4-ABBA-A3297C64DC4A}" dt="2020-12-04T05:46:40.719" v="228" actId="20577"/>
        <pc:sldMkLst>
          <pc:docMk/>
          <pc:sldMk cId="2584162106" sldId="278"/>
        </pc:sldMkLst>
        <pc:spChg chg="mod">
          <ac:chgData name="Frank" userId="d0df0a2f-c7bd-444f-8157-a5a6fb55184c" providerId="ADAL" clId="{66023F13-1925-4DE4-ABBA-A3297C64DC4A}" dt="2020-12-04T05:46:40.719" v="228" actId="20577"/>
          <ac:spMkLst>
            <pc:docMk/>
            <pc:sldMk cId="2584162106" sldId="278"/>
            <ac:spMk id="2" creationId="{95B7719B-EBBE-4F81-A613-410889F35191}"/>
          </ac:spMkLst>
        </pc:spChg>
      </pc:sldChg>
      <pc:sldChg chg="modSp new mod">
        <pc:chgData name="Frank" userId="d0df0a2f-c7bd-444f-8157-a5a6fb55184c" providerId="ADAL" clId="{66023F13-1925-4DE4-ABBA-A3297C64DC4A}" dt="2020-12-04T05:38:17.532" v="151" actId="20577"/>
        <pc:sldMkLst>
          <pc:docMk/>
          <pc:sldMk cId="1363132346" sldId="279"/>
        </pc:sldMkLst>
        <pc:spChg chg="mod">
          <ac:chgData name="Frank" userId="d0df0a2f-c7bd-444f-8157-a5a6fb55184c" providerId="ADAL" clId="{66023F13-1925-4DE4-ABBA-A3297C64DC4A}" dt="2020-12-04T05:38:17.532" v="151" actId="20577"/>
          <ac:spMkLst>
            <pc:docMk/>
            <pc:sldMk cId="1363132346" sldId="279"/>
            <ac:spMk id="2" creationId="{2EFDCC15-448B-49F5-BA5C-FA0281234B05}"/>
          </ac:spMkLst>
        </pc:spChg>
      </pc:sldChg>
      <pc:sldChg chg="new">
        <pc:chgData name="Frank" userId="d0df0a2f-c7bd-444f-8157-a5a6fb55184c" providerId="ADAL" clId="{66023F13-1925-4DE4-ABBA-A3297C64DC4A}" dt="2020-12-04T05:38:22.868" v="152" actId="680"/>
        <pc:sldMkLst>
          <pc:docMk/>
          <pc:sldMk cId="975458700" sldId="281"/>
        </pc:sldMkLst>
      </pc:sldChg>
      <pc:sldChg chg="new">
        <pc:chgData name="Frank" userId="d0df0a2f-c7bd-444f-8157-a5a6fb55184c" providerId="ADAL" clId="{66023F13-1925-4DE4-ABBA-A3297C64DC4A}" dt="2020-12-04T05:38:23.501" v="153" actId="680"/>
        <pc:sldMkLst>
          <pc:docMk/>
          <pc:sldMk cId="2711321893" sldId="282"/>
        </pc:sldMkLst>
      </pc:sldChg>
      <pc:sldChg chg="modSp new mod">
        <pc:chgData name="Frank" userId="d0df0a2f-c7bd-444f-8157-a5a6fb55184c" providerId="ADAL" clId="{66023F13-1925-4DE4-ABBA-A3297C64DC4A}" dt="2020-12-04T05:38:43.754" v="169" actId="20577"/>
        <pc:sldMkLst>
          <pc:docMk/>
          <pc:sldMk cId="2371518349" sldId="283"/>
        </pc:sldMkLst>
        <pc:spChg chg="mod">
          <ac:chgData name="Frank" userId="d0df0a2f-c7bd-444f-8157-a5a6fb55184c" providerId="ADAL" clId="{66023F13-1925-4DE4-ABBA-A3297C64DC4A}" dt="2020-12-04T05:38:43.754" v="169" actId="20577"/>
          <ac:spMkLst>
            <pc:docMk/>
            <pc:sldMk cId="2371518349" sldId="283"/>
            <ac:spMk id="2" creationId="{161D466D-9BBC-45BC-ABB1-E76BDDEF98EC}"/>
          </ac:spMkLst>
        </pc:spChg>
      </pc:sldChg>
      <pc:sldChg chg="addSp delSp modSp new mod">
        <pc:chgData name="Frank" userId="d0df0a2f-c7bd-444f-8157-a5a6fb55184c" providerId="ADAL" clId="{66023F13-1925-4DE4-ABBA-A3297C64DC4A}" dt="2020-12-09T08:25:13.928" v="3527" actId="1076"/>
        <pc:sldMkLst>
          <pc:docMk/>
          <pc:sldMk cId="594408651" sldId="284"/>
        </pc:sldMkLst>
        <pc:spChg chg="add del">
          <ac:chgData name="Frank" userId="d0df0a2f-c7bd-444f-8157-a5a6fb55184c" providerId="ADAL" clId="{66023F13-1925-4DE4-ABBA-A3297C64DC4A}" dt="2020-12-09T08:24:19.265" v="3522" actId="22"/>
          <ac:spMkLst>
            <pc:docMk/>
            <pc:sldMk cId="594408651" sldId="284"/>
            <ac:spMk id="10" creationId="{658CCE26-027E-4625-A77D-1EDB86A74BB6}"/>
          </ac:spMkLst>
        </pc:spChg>
        <pc:spChg chg="add del">
          <ac:chgData name="Frank" userId="d0df0a2f-c7bd-444f-8157-a5a6fb55184c" providerId="ADAL" clId="{66023F13-1925-4DE4-ABBA-A3297C64DC4A}" dt="2020-12-09T08:24:49.645" v="3524" actId="22"/>
          <ac:spMkLst>
            <pc:docMk/>
            <pc:sldMk cId="594408651" sldId="284"/>
            <ac:spMk id="12" creationId="{7C478BE7-915A-420B-82EB-84E8E2C5BE16}"/>
          </ac:spMkLst>
        </pc:spChg>
        <pc:picChg chg="add mod">
          <ac:chgData name="Frank" userId="d0df0a2f-c7bd-444f-8157-a5a6fb55184c" providerId="ADAL" clId="{66023F13-1925-4DE4-ABBA-A3297C64DC4A}" dt="2020-12-09T08:25:13.928" v="3527" actId="1076"/>
          <ac:picMkLst>
            <pc:docMk/>
            <pc:sldMk cId="594408651" sldId="284"/>
            <ac:picMk id="1026" creationId="{8C64E628-49C3-491B-8C18-B339BAC8F5F8}"/>
          </ac:picMkLst>
        </pc:picChg>
      </pc:sldChg>
      <pc:sldChg chg="new">
        <pc:chgData name="Frank" userId="d0df0a2f-c7bd-444f-8157-a5a6fb55184c" providerId="ADAL" clId="{66023F13-1925-4DE4-ABBA-A3297C64DC4A}" dt="2020-12-04T05:38:48.908" v="170" actId="680"/>
        <pc:sldMkLst>
          <pc:docMk/>
          <pc:sldMk cId="910388755" sldId="285"/>
        </pc:sldMkLst>
      </pc:sldChg>
      <pc:sldChg chg="modSp new mod">
        <pc:chgData name="Frank" userId="d0df0a2f-c7bd-444f-8157-a5a6fb55184c" providerId="ADAL" clId="{66023F13-1925-4DE4-ABBA-A3297C64DC4A}" dt="2020-12-06T00:35:52.470" v="1542" actId="20577"/>
        <pc:sldMkLst>
          <pc:docMk/>
          <pc:sldMk cId="333723161" sldId="286"/>
        </pc:sldMkLst>
        <pc:spChg chg="mod">
          <ac:chgData name="Frank" userId="d0df0a2f-c7bd-444f-8157-a5a6fb55184c" providerId="ADAL" clId="{66023F13-1925-4DE4-ABBA-A3297C64DC4A}" dt="2020-12-04T05:39:23.424" v="188" actId="20577"/>
          <ac:spMkLst>
            <pc:docMk/>
            <pc:sldMk cId="333723161" sldId="286"/>
            <ac:spMk id="2" creationId="{34522E70-B498-4002-8223-D07DCC68DC37}"/>
          </ac:spMkLst>
        </pc:spChg>
        <pc:spChg chg="mod">
          <ac:chgData name="Frank" userId="d0df0a2f-c7bd-444f-8157-a5a6fb55184c" providerId="ADAL" clId="{66023F13-1925-4DE4-ABBA-A3297C64DC4A}" dt="2020-12-06T00:35:52.470" v="1542" actId="20577"/>
          <ac:spMkLst>
            <pc:docMk/>
            <pc:sldMk cId="333723161" sldId="286"/>
            <ac:spMk id="3" creationId="{8A140315-8CC5-41E7-8BCB-DFEAC16B4E97}"/>
          </ac:spMkLst>
        </pc:spChg>
      </pc:sldChg>
      <pc:sldChg chg="addSp delSp modSp new mod">
        <pc:chgData name="Frank" userId="d0df0a2f-c7bd-444f-8157-a5a6fb55184c" providerId="ADAL" clId="{66023F13-1925-4DE4-ABBA-A3297C64DC4A}" dt="2020-12-09T07:29:05.758" v="3484" actId="1076"/>
        <pc:sldMkLst>
          <pc:docMk/>
          <pc:sldMk cId="259391279" sldId="287"/>
        </pc:sldMkLst>
        <pc:spChg chg="mod">
          <ac:chgData name="Frank" userId="d0df0a2f-c7bd-444f-8157-a5a6fb55184c" providerId="ADAL" clId="{66023F13-1925-4DE4-ABBA-A3297C64DC4A}" dt="2020-12-09T00:07:46.567" v="3044" actId="1076"/>
          <ac:spMkLst>
            <pc:docMk/>
            <pc:sldMk cId="259391279" sldId="287"/>
            <ac:spMk id="2" creationId="{039DCDC5-BB12-47B3-B787-C29E98D36789}"/>
          </ac:spMkLst>
        </pc:spChg>
        <pc:spChg chg="mod">
          <ac:chgData name="Frank" userId="d0df0a2f-c7bd-444f-8157-a5a6fb55184c" providerId="ADAL" clId="{66023F13-1925-4DE4-ABBA-A3297C64DC4A}" dt="2020-12-04T21:02:47.271" v="963" actId="20577"/>
          <ac:spMkLst>
            <pc:docMk/>
            <pc:sldMk cId="259391279" sldId="287"/>
            <ac:spMk id="3" creationId="{8D96CAED-69E8-4CE3-B652-3B33E630D41C}"/>
          </ac:spMkLst>
        </pc:spChg>
        <pc:spChg chg="mod">
          <ac:chgData name="Frank" userId="d0df0a2f-c7bd-444f-8157-a5a6fb55184c" providerId="ADAL" clId="{66023F13-1925-4DE4-ABBA-A3297C64DC4A}" dt="2020-12-09T07:28:57.575" v="3483" actId="1076"/>
          <ac:spMkLst>
            <pc:docMk/>
            <pc:sldMk cId="259391279" sldId="287"/>
            <ac:spMk id="4" creationId="{32FA7D33-F8A0-4747-91CB-A2FE8572091C}"/>
          </ac:spMkLst>
        </pc:spChg>
        <pc:spChg chg="add mod">
          <ac:chgData name="Frank" userId="d0df0a2f-c7bd-444f-8157-a5a6fb55184c" providerId="ADAL" clId="{66023F13-1925-4DE4-ABBA-A3297C64DC4A}" dt="2020-12-09T00:07:41.327" v="3043" actId="1076"/>
          <ac:spMkLst>
            <pc:docMk/>
            <pc:sldMk cId="259391279" sldId="287"/>
            <ac:spMk id="8" creationId="{BBDEE72E-FB17-4310-B37F-2660C93B2BCB}"/>
          </ac:spMkLst>
        </pc:spChg>
        <pc:spChg chg="add mod">
          <ac:chgData name="Frank" userId="d0df0a2f-c7bd-444f-8157-a5a6fb55184c" providerId="ADAL" clId="{66023F13-1925-4DE4-ABBA-A3297C64DC4A}" dt="2020-12-09T01:41:32.728" v="3051" actId="1076"/>
          <ac:spMkLst>
            <pc:docMk/>
            <pc:sldMk cId="259391279" sldId="287"/>
            <ac:spMk id="9" creationId="{A3C50A27-BFC3-40B3-BF97-13D4A7DE89F2}"/>
          </ac:spMkLst>
        </pc:spChg>
        <pc:spChg chg="mod">
          <ac:chgData name="Frank" userId="d0df0a2f-c7bd-444f-8157-a5a6fb55184c" providerId="ADAL" clId="{66023F13-1925-4DE4-ABBA-A3297C64DC4A}" dt="2020-12-09T07:29:05.758" v="3484" actId="1076"/>
          <ac:spMkLst>
            <pc:docMk/>
            <pc:sldMk cId="259391279" sldId="287"/>
            <ac:spMk id="13" creationId="{D767DF5D-6DB9-462D-A248-C441ACDE6F45}"/>
          </ac:spMkLst>
        </pc:spChg>
        <pc:spChg chg="mod">
          <ac:chgData name="Frank" userId="d0df0a2f-c7bd-444f-8157-a5a6fb55184c" providerId="ADAL" clId="{66023F13-1925-4DE4-ABBA-A3297C64DC4A}" dt="2020-12-09T07:28:39.950" v="3482" actId="1076"/>
          <ac:spMkLst>
            <pc:docMk/>
            <pc:sldMk cId="259391279" sldId="287"/>
            <ac:spMk id="16" creationId="{2CAB508A-5700-42C8-94D4-0F6C4F1F8E63}"/>
          </ac:spMkLst>
        </pc:spChg>
        <pc:graphicFrameChg chg="add mod modGraphic">
          <ac:chgData name="Frank" userId="d0df0a2f-c7bd-444f-8157-a5a6fb55184c" providerId="ADAL" clId="{66023F13-1925-4DE4-ABBA-A3297C64DC4A}" dt="2020-12-09T01:42:10.590" v="3060" actId="14100"/>
          <ac:graphicFrameMkLst>
            <pc:docMk/>
            <pc:sldMk cId="259391279" sldId="287"/>
            <ac:graphicFrameMk id="11" creationId="{8DE45E13-945D-4BE0-AED8-F4D51572CB47}"/>
          </ac:graphicFrameMkLst>
        </pc:graphicFrameChg>
        <pc:graphicFrameChg chg="add mod modGraphic">
          <ac:chgData name="Frank" userId="d0df0a2f-c7bd-444f-8157-a5a6fb55184c" providerId="ADAL" clId="{66023F13-1925-4DE4-ABBA-A3297C64DC4A}" dt="2020-12-09T01:42:24.343" v="3063" actId="14100"/>
          <ac:graphicFrameMkLst>
            <pc:docMk/>
            <pc:sldMk cId="259391279" sldId="287"/>
            <ac:graphicFrameMk id="12" creationId="{48DB4223-CB6F-4E1D-9FEC-74C60FDCB04D}"/>
          </ac:graphicFrameMkLst>
        </pc:graphicFrameChg>
        <pc:picChg chg="add del mod">
          <ac:chgData name="Frank" userId="d0df0a2f-c7bd-444f-8157-a5a6fb55184c" providerId="ADAL" clId="{66023F13-1925-4DE4-ABBA-A3297C64DC4A}" dt="2020-12-04T21:13:55.374" v="971" actId="478"/>
          <ac:picMkLst>
            <pc:docMk/>
            <pc:sldMk cId="259391279" sldId="287"/>
            <ac:picMk id="7" creationId="{920BAC2E-6B93-43E6-96EC-520298FB5814}"/>
          </ac:picMkLst>
        </pc:picChg>
        <pc:picChg chg="mod">
          <ac:chgData name="Frank" userId="d0df0a2f-c7bd-444f-8157-a5a6fb55184c" providerId="ADAL" clId="{66023F13-1925-4DE4-ABBA-A3297C64DC4A}" dt="2020-12-09T01:42:07.727" v="3059" actId="14100"/>
          <ac:picMkLst>
            <pc:docMk/>
            <pc:sldMk cId="259391279" sldId="287"/>
            <ac:picMk id="1026" creationId="{A0D302F8-2ABE-48E4-908E-E3695ADD9886}"/>
          </ac:picMkLst>
        </pc:picChg>
        <pc:picChg chg="add mod">
          <ac:chgData name="Frank" userId="d0df0a2f-c7bd-444f-8157-a5a6fb55184c" providerId="ADAL" clId="{66023F13-1925-4DE4-ABBA-A3297C64DC4A}" dt="2020-12-09T01:41:29.271" v="3050" actId="14100"/>
          <ac:picMkLst>
            <pc:docMk/>
            <pc:sldMk cId="259391279" sldId="287"/>
            <ac:picMk id="1028" creationId="{99AEA118-69C1-4B95-8DDE-C4F1EDA478D8}"/>
          </ac:picMkLst>
        </pc:picChg>
      </pc:sldChg>
      <pc:sldChg chg="delSp modSp new mod ord">
        <pc:chgData name="Frank" userId="d0df0a2f-c7bd-444f-8157-a5a6fb55184c" providerId="ADAL" clId="{66023F13-1925-4DE4-ABBA-A3297C64DC4A}" dt="2020-12-10T05:29:27.745" v="3908" actId="478"/>
        <pc:sldMkLst>
          <pc:docMk/>
          <pc:sldMk cId="1854279773" sldId="288"/>
        </pc:sldMkLst>
        <pc:spChg chg="mod">
          <ac:chgData name="Frank" userId="d0df0a2f-c7bd-444f-8157-a5a6fb55184c" providerId="ADAL" clId="{66023F13-1925-4DE4-ABBA-A3297C64DC4A}" dt="2020-12-04T07:56:21.376" v="721" actId="20577"/>
          <ac:spMkLst>
            <pc:docMk/>
            <pc:sldMk cId="1854279773" sldId="288"/>
            <ac:spMk id="2" creationId="{9CF9FFBB-695F-40C3-9EC7-88C5C6A2E4B3}"/>
          </ac:spMkLst>
        </pc:spChg>
        <pc:spChg chg="del mod">
          <ac:chgData name="Frank" userId="d0df0a2f-c7bd-444f-8157-a5a6fb55184c" providerId="ADAL" clId="{66023F13-1925-4DE4-ABBA-A3297C64DC4A}" dt="2020-12-10T05:29:27.745" v="3908" actId="478"/>
          <ac:spMkLst>
            <pc:docMk/>
            <pc:sldMk cId="1854279773" sldId="288"/>
            <ac:spMk id="7" creationId="{CC1C282A-77FB-4964-A4ED-483A8B78A5A8}"/>
          </ac:spMkLst>
        </pc:spChg>
      </pc:sldChg>
      <pc:sldChg chg="modSp new mod">
        <pc:chgData name="Frank" userId="d0df0a2f-c7bd-444f-8157-a5a6fb55184c" providerId="ADAL" clId="{66023F13-1925-4DE4-ABBA-A3297C64DC4A}" dt="2020-12-06T02:23:58.097" v="2521" actId="20577"/>
        <pc:sldMkLst>
          <pc:docMk/>
          <pc:sldMk cId="1158173449" sldId="289"/>
        </pc:sldMkLst>
        <pc:spChg chg="mod">
          <ac:chgData name="Frank" userId="d0df0a2f-c7bd-444f-8157-a5a6fb55184c" providerId="ADAL" clId="{66023F13-1925-4DE4-ABBA-A3297C64DC4A}" dt="2020-12-04T05:39:33.101" v="201" actId="20577"/>
          <ac:spMkLst>
            <pc:docMk/>
            <pc:sldMk cId="1158173449" sldId="289"/>
            <ac:spMk id="2" creationId="{6C1A5CF9-1DBA-4B6D-95A1-C2B29BDBAD01}"/>
          </ac:spMkLst>
        </pc:spChg>
        <pc:spChg chg="mod">
          <ac:chgData name="Frank" userId="d0df0a2f-c7bd-444f-8157-a5a6fb55184c" providerId="ADAL" clId="{66023F13-1925-4DE4-ABBA-A3297C64DC4A}" dt="2020-12-06T02:23:58.097" v="2521" actId="20577"/>
          <ac:spMkLst>
            <pc:docMk/>
            <pc:sldMk cId="1158173449" sldId="289"/>
            <ac:spMk id="3" creationId="{1550C7BA-126A-4EA5-90D3-2F583802147F}"/>
          </ac:spMkLst>
        </pc:spChg>
      </pc:sldChg>
      <pc:sldChg chg="addSp delSp modSp new mod">
        <pc:chgData name="Frank" userId="d0df0a2f-c7bd-444f-8157-a5a6fb55184c" providerId="ADAL" clId="{66023F13-1925-4DE4-ABBA-A3297C64DC4A}" dt="2020-12-10T08:28:15.573" v="5663" actId="207"/>
        <pc:sldMkLst>
          <pc:docMk/>
          <pc:sldMk cId="2713347027" sldId="290"/>
        </pc:sldMkLst>
        <pc:spChg chg="mod">
          <ac:chgData name="Frank" userId="d0df0a2f-c7bd-444f-8157-a5a6fb55184c" providerId="ADAL" clId="{66023F13-1925-4DE4-ABBA-A3297C64DC4A}" dt="2020-12-04T07:56:38.284" v="741" actId="20577"/>
          <ac:spMkLst>
            <pc:docMk/>
            <pc:sldMk cId="2713347027" sldId="290"/>
            <ac:spMk id="2" creationId="{CC4EF0EE-FA26-4E8B-A966-C993164305A3}"/>
          </ac:spMkLst>
        </pc:spChg>
        <pc:spChg chg="add del mod">
          <ac:chgData name="Frank" userId="d0df0a2f-c7bd-444f-8157-a5a6fb55184c" providerId="ADAL" clId="{66023F13-1925-4DE4-ABBA-A3297C64DC4A}" dt="2020-12-10T00:44:46.520" v="3704" actId="20577"/>
          <ac:spMkLst>
            <pc:docMk/>
            <pc:sldMk cId="2713347027" sldId="290"/>
            <ac:spMk id="3" creationId="{5DDFE850-BC58-4DB8-A3D9-2319310879C8}"/>
          </ac:spMkLst>
        </pc:spChg>
        <pc:spChg chg="add mod">
          <ac:chgData name="Frank" userId="d0df0a2f-c7bd-444f-8157-a5a6fb55184c" providerId="ADAL" clId="{66023F13-1925-4DE4-ABBA-A3297C64DC4A}" dt="2020-12-10T07:08:39.922" v="4960" actId="208"/>
          <ac:spMkLst>
            <pc:docMk/>
            <pc:sldMk cId="2713347027" sldId="290"/>
            <ac:spMk id="7" creationId="{425603AA-2FD9-4E2B-9022-E68BE5F6D4A6}"/>
          </ac:spMkLst>
        </pc:spChg>
        <pc:spChg chg="add mod">
          <ac:chgData name="Frank" userId="d0df0a2f-c7bd-444f-8157-a5a6fb55184c" providerId="ADAL" clId="{66023F13-1925-4DE4-ABBA-A3297C64DC4A}" dt="2020-12-10T08:28:15.573" v="5663" actId="207"/>
          <ac:spMkLst>
            <pc:docMk/>
            <pc:sldMk cId="2713347027" sldId="290"/>
            <ac:spMk id="9" creationId="{460104B9-3C55-47EE-9050-75BDEB6A1C63}"/>
          </ac:spMkLst>
        </pc:spChg>
        <pc:spChg chg="add mod">
          <ac:chgData name="Frank" userId="d0df0a2f-c7bd-444f-8157-a5a6fb55184c" providerId="ADAL" clId="{66023F13-1925-4DE4-ABBA-A3297C64DC4A}" dt="2020-12-10T07:08:35.803" v="4959" actId="208"/>
          <ac:spMkLst>
            <pc:docMk/>
            <pc:sldMk cId="2713347027" sldId="290"/>
            <ac:spMk id="12" creationId="{0BBFBFD7-BD9D-46B9-A032-AD4A63BA3D75}"/>
          </ac:spMkLst>
        </pc:spChg>
        <pc:spChg chg="add mod">
          <ac:chgData name="Frank" userId="d0df0a2f-c7bd-444f-8157-a5a6fb55184c" providerId="ADAL" clId="{66023F13-1925-4DE4-ABBA-A3297C64DC4A}" dt="2020-12-10T08:28:11.346" v="5662" actId="207"/>
          <ac:spMkLst>
            <pc:docMk/>
            <pc:sldMk cId="2713347027" sldId="290"/>
            <ac:spMk id="13" creationId="{574F79D8-2567-4BCD-B66F-4F02ED520B5F}"/>
          </ac:spMkLst>
        </pc:spChg>
        <pc:picChg chg="add del mod">
          <ac:chgData name="Frank" userId="d0df0a2f-c7bd-444f-8157-a5a6fb55184c" providerId="ADAL" clId="{66023F13-1925-4DE4-ABBA-A3297C64DC4A}" dt="2020-12-06T02:26:16.790" v="2527"/>
          <ac:picMkLst>
            <pc:docMk/>
            <pc:sldMk cId="2713347027" sldId="290"/>
            <ac:picMk id="8" creationId="{75D91919-05A9-4B58-9BDF-83420620155B}"/>
          </ac:picMkLst>
        </pc:picChg>
        <pc:picChg chg="add mod">
          <ac:chgData name="Frank" userId="d0df0a2f-c7bd-444f-8157-a5a6fb55184c" providerId="ADAL" clId="{66023F13-1925-4DE4-ABBA-A3297C64DC4A}" dt="2020-12-10T05:31:04.709" v="3926" actId="14100"/>
          <ac:picMkLst>
            <pc:docMk/>
            <pc:sldMk cId="2713347027" sldId="290"/>
            <ac:picMk id="8" creationId="{A30E41D2-9A50-43F1-A481-09F4500B0364}"/>
          </ac:picMkLst>
        </pc:picChg>
        <pc:picChg chg="add del mod">
          <ac:chgData name="Frank" userId="d0df0a2f-c7bd-444f-8157-a5a6fb55184c" providerId="ADAL" clId="{66023F13-1925-4DE4-ABBA-A3297C64DC4A}" dt="2020-12-10T05:30:10.057" v="3917" actId="478"/>
          <ac:picMkLst>
            <pc:docMk/>
            <pc:sldMk cId="2713347027" sldId="290"/>
            <ac:picMk id="10" creationId="{DFFBCD6D-27B6-451B-BB3A-112045B98717}"/>
          </ac:picMkLst>
        </pc:picChg>
        <pc:picChg chg="add mod">
          <ac:chgData name="Frank" userId="d0df0a2f-c7bd-444f-8157-a5a6fb55184c" providerId="ADAL" clId="{66023F13-1925-4DE4-ABBA-A3297C64DC4A}" dt="2020-12-10T05:30:52.983" v="3924" actId="14100"/>
          <ac:picMkLst>
            <pc:docMk/>
            <pc:sldMk cId="2713347027" sldId="290"/>
            <ac:picMk id="11" creationId="{42465370-DDA0-4CAA-BB9F-B16321B6C4F8}"/>
          </ac:picMkLst>
        </pc:picChg>
      </pc:sldChg>
      <pc:sldChg chg="addSp modSp new del mod">
        <pc:chgData name="Frank" userId="d0df0a2f-c7bd-444f-8157-a5a6fb55184c" providerId="ADAL" clId="{66023F13-1925-4DE4-ABBA-A3297C64DC4A}" dt="2020-12-09T07:03:11.495" v="3433" actId="47"/>
        <pc:sldMkLst>
          <pc:docMk/>
          <pc:sldMk cId="504901643" sldId="291"/>
        </pc:sldMkLst>
        <pc:spChg chg="mod">
          <ac:chgData name="Frank" userId="d0df0a2f-c7bd-444f-8157-a5a6fb55184c" providerId="ADAL" clId="{66023F13-1925-4DE4-ABBA-A3297C64DC4A}" dt="2020-12-09T06:55:23.522" v="3297" actId="120"/>
          <ac:spMkLst>
            <pc:docMk/>
            <pc:sldMk cId="504901643" sldId="291"/>
            <ac:spMk id="2" creationId="{FDD3FF80-FCFC-4D7E-97FA-1A638FF5B719}"/>
          </ac:spMkLst>
        </pc:spChg>
        <pc:spChg chg="mod">
          <ac:chgData name="Frank" userId="d0df0a2f-c7bd-444f-8157-a5a6fb55184c" providerId="ADAL" clId="{66023F13-1925-4DE4-ABBA-A3297C64DC4A}" dt="2020-12-09T06:56:56.925" v="3365" actId="313"/>
          <ac:spMkLst>
            <pc:docMk/>
            <pc:sldMk cId="504901643" sldId="291"/>
            <ac:spMk id="3" creationId="{F7262293-D865-49B2-BE37-B8CC41D94DDE}"/>
          </ac:spMkLst>
        </pc:spChg>
        <pc:picChg chg="add mod">
          <ac:chgData name="Frank" userId="d0df0a2f-c7bd-444f-8157-a5a6fb55184c" providerId="ADAL" clId="{66023F13-1925-4DE4-ABBA-A3297C64DC4A}" dt="2020-12-08T22:42:40.007" v="3032" actId="1076"/>
          <ac:picMkLst>
            <pc:docMk/>
            <pc:sldMk cId="504901643" sldId="291"/>
            <ac:picMk id="1026" creationId="{6925F359-0752-462A-BED3-F551C9C34C79}"/>
          </ac:picMkLst>
        </pc:picChg>
      </pc:sldChg>
      <pc:sldChg chg="modSp new mod">
        <pc:chgData name="Frank" userId="d0df0a2f-c7bd-444f-8157-a5a6fb55184c" providerId="ADAL" clId="{66023F13-1925-4DE4-ABBA-A3297C64DC4A}" dt="2020-12-04T05:39:52.880" v="217" actId="20577"/>
        <pc:sldMkLst>
          <pc:docMk/>
          <pc:sldMk cId="1641314967" sldId="292"/>
        </pc:sldMkLst>
        <pc:spChg chg="mod">
          <ac:chgData name="Frank" userId="d0df0a2f-c7bd-444f-8157-a5a6fb55184c" providerId="ADAL" clId="{66023F13-1925-4DE4-ABBA-A3297C64DC4A}" dt="2020-12-04T05:39:52.880" v="217" actId="20577"/>
          <ac:spMkLst>
            <pc:docMk/>
            <pc:sldMk cId="1641314967" sldId="292"/>
            <ac:spMk id="2" creationId="{F0ABC72A-BAFF-474B-8CEB-44CAE761EE4C}"/>
          </ac:spMkLst>
        </pc:spChg>
      </pc:sldChg>
      <pc:sldChg chg="modSp add mod">
        <pc:chgData name="Frank" userId="d0df0a2f-c7bd-444f-8157-a5a6fb55184c" providerId="ADAL" clId="{66023F13-1925-4DE4-ABBA-A3297C64DC4A}" dt="2020-12-04T05:59:28.662" v="600" actId="1076"/>
        <pc:sldMkLst>
          <pc:docMk/>
          <pc:sldMk cId="3070296345" sldId="299"/>
        </pc:sldMkLst>
        <pc:spChg chg="mod">
          <ac:chgData name="Frank" userId="d0df0a2f-c7bd-444f-8157-a5a6fb55184c" providerId="ADAL" clId="{66023F13-1925-4DE4-ABBA-A3297C64DC4A}" dt="2020-12-04T05:51:06.076" v="297" actId="2711"/>
          <ac:spMkLst>
            <pc:docMk/>
            <pc:sldMk cId="3070296345" sldId="299"/>
            <ac:spMk id="2" creationId="{95B7719B-EBBE-4F81-A613-410889F35191}"/>
          </ac:spMkLst>
        </pc:spChg>
        <pc:graphicFrameChg chg="mod modGraphic">
          <ac:chgData name="Frank" userId="d0df0a2f-c7bd-444f-8157-a5a6fb55184c" providerId="ADAL" clId="{66023F13-1925-4DE4-ABBA-A3297C64DC4A}" dt="2020-12-04T05:59:28.662" v="600" actId="1076"/>
          <ac:graphicFrameMkLst>
            <pc:docMk/>
            <pc:sldMk cId="3070296345" sldId="299"/>
            <ac:graphicFrameMk id="7" creationId="{BC4C0C7C-2A0D-4493-BCD1-6E9018A72E9E}"/>
          </ac:graphicFrameMkLst>
        </pc:graphicFrameChg>
      </pc:sldChg>
      <pc:sldChg chg="modSp mod">
        <pc:chgData name="Frank" userId="d0df0a2f-c7bd-444f-8157-a5a6fb55184c" providerId="ADAL" clId="{66023F13-1925-4DE4-ABBA-A3297C64DC4A}" dt="2020-12-09T06:36:37.098" v="3200" actId="120"/>
        <pc:sldMkLst>
          <pc:docMk/>
          <pc:sldMk cId="756350940" sldId="300"/>
        </pc:sldMkLst>
        <pc:spChg chg="mod">
          <ac:chgData name="Frank" userId="d0df0a2f-c7bd-444f-8157-a5a6fb55184c" providerId="ADAL" clId="{66023F13-1925-4DE4-ABBA-A3297C64DC4A}" dt="2020-12-09T06:36:37.098" v="3200" actId="120"/>
          <ac:spMkLst>
            <pc:docMk/>
            <pc:sldMk cId="756350940" sldId="300"/>
            <ac:spMk id="2" creationId="{95B7719B-EBBE-4F81-A613-410889F35191}"/>
          </ac:spMkLst>
        </pc:spChg>
        <pc:graphicFrameChg chg="mod modGraphic">
          <ac:chgData name="Frank" userId="d0df0a2f-c7bd-444f-8157-a5a6fb55184c" providerId="ADAL" clId="{66023F13-1925-4DE4-ABBA-A3297C64DC4A}" dt="2020-12-04T06:01:10.022" v="682"/>
          <ac:graphicFrameMkLst>
            <pc:docMk/>
            <pc:sldMk cId="756350940" sldId="300"/>
            <ac:graphicFrameMk id="7" creationId="{BC4C0C7C-2A0D-4493-BCD1-6E9018A72E9E}"/>
          </ac:graphicFrameMkLst>
        </pc:graphicFrameChg>
      </pc:sldChg>
      <pc:sldChg chg="addSp delSp modSp new mod ord setBg">
        <pc:chgData name="Frank" userId="d0df0a2f-c7bd-444f-8157-a5a6fb55184c" providerId="ADAL" clId="{66023F13-1925-4DE4-ABBA-A3297C64DC4A}" dt="2020-12-06T02:02:35.923" v="2122" actId="12"/>
        <pc:sldMkLst>
          <pc:docMk/>
          <pc:sldMk cId="1255566398" sldId="312"/>
        </pc:sldMkLst>
        <pc:spChg chg="mod">
          <ac:chgData name="Frank" userId="d0df0a2f-c7bd-444f-8157-a5a6fb55184c" providerId="ADAL" clId="{66023F13-1925-4DE4-ABBA-A3297C64DC4A}" dt="2020-12-06T01:59:29.105" v="1928" actId="2711"/>
          <ac:spMkLst>
            <pc:docMk/>
            <pc:sldMk cId="1255566398" sldId="312"/>
            <ac:spMk id="2" creationId="{A1EEF1F6-D292-44FB-AC04-86B5B65DDAEC}"/>
          </ac:spMkLst>
        </pc:spChg>
        <pc:spChg chg="del mod">
          <ac:chgData name="Frank" userId="d0df0a2f-c7bd-444f-8157-a5a6fb55184c" providerId="ADAL" clId="{66023F13-1925-4DE4-ABBA-A3297C64DC4A}" dt="2020-12-06T01:46:53.582" v="1579" actId="478"/>
          <ac:spMkLst>
            <pc:docMk/>
            <pc:sldMk cId="1255566398" sldId="312"/>
            <ac:spMk id="3" creationId="{6C0039B2-1A02-4F0B-8316-DF3153A8172C}"/>
          </ac:spMkLst>
        </pc:spChg>
        <pc:spChg chg="mod ord">
          <ac:chgData name="Frank" userId="d0df0a2f-c7bd-444f-8157-a5a6fb55184c" providerId="ADAL" clId="{66023F13-1925-4DE4-ABBA-A3297C64DC4A}" dt="2020-12-06T00:11:40.354" v="1314" actId="26606"/>
          <ac:spMkLst>
            <pc:docMk/>
            <pc:sldMk cId="1255566398" sldId="312"/>
            <ac:spMk id="4" creationId="{98C461D4-F484-4B19-BCAB-C738F0BE5D45}"/>
          </ac:spMkLst>
        </pc:spChg>
        <pc:spChg chg="mod">
          <ac:chgData name="Frank" userId="d0df0a2f-c7bd-444f-8157-a5a6fb55184c" providerId="ADAL" clId="{66023F13-1925-4DE4-ABBA-A3297C64DC4A}" dt="2020-12-06T00:11:40.354" v="1314" actId="26606"/>
          <ac:spMkLst>
            <pc:docMk/>
            <pc:sldMk cId="1255566398" sldId="312"/>
            <ac:spMk id="5" creationId="{BE7AD7E6-DDD4-4BB7-9209-294E65BDAF76}"/>
          </ac:spMkLst>
        </pc:spChg>
        <pc:spChg chg="mod">
          <ac:chgData name="Frank" userId="d0df0a2f-c7bd-444f-8157-a5a6fb55184c" providerId="ADAL" clId="{66023F13-1925-4DE4-ABBA-A3297C64DC4A}" dt="2020-12-06T00:11:40.354" v="1314" actId="26606"/>
          <ac:spMkLst>
            <pc:docMk/>
            <pc:sldMk cId="1255566398" sldId="312"/>
            <ac:spMk id="6" creationId="{05B1CE15-A360-4FE2-B615-BCF06A834D60}"/>
          </ac:spMkLst>
        </pc:spChg>
        <pc:spChg chg="add del mod">
          <ac:chgData name="Frank" userId="d0df0a2f-c7bd-444f-8157-a5a6fb55184c" providerId="ADAL" clId="{66023F13-1925-4DE4-ABBA-A3297C64DC4A}" dt="2020-12-06T01:52:57.957" v="1584"/>
          <ac:spMkLst>
            <pc:docMk/>
            <pc:sldMk cId="1255566398" sldId="312"/>
            <ac:spMk id="9" creationId="{B2AB39D7-CB04-44D9-88B7-4F2143F04BC5}"/>
          </ac:spMkLst>
        </pc:spChg>
        <pc:spChg chg="add mod">
          <ac:chgData name="Frank" userId="d0df0a2f-c7bd-444f-8157-a5a6fb55184c" providerId="ADAL" clId="{66023F13-1925-4DE4-ABBA-A3297C64DC4A}" dt="2020-12-06T02:02:35.923" v="2122" actId="12"/>
          <ac:spMkLst>
            <pc:docMk/>
            <pc:sldMk cId="1255566398" sldId="312"/>
            <ac:spMk id="10" creationId="{F8C2602D-9CB9-4324-A3C6-B7903E545538}"/>
          </ac:spMkLst>
        </pc:spChg>
        <pc:picChg chg="add del mod ord">
          <ac:chgData name="Frank" userId="d0df0a2f-c7bd-444f-8157-a5a6fb55184c" providerId="ADAL" clId="{66023F13-1925-4DE4-ABBA-A3297C64DC4A}" dt="2020-12-06T00:11:46.706" v="1315" actId="478"/>
          <ac:picMkLst>
            <pc:docMk/>
            <pc:sldMk cId="1255566398" sldId="312"/>
            <ac:picMk id="8" creationId="{60826FE2-2A53-49A8-B10E-E19483817834}"/>
          </ac:picMkLst>
        </pc:picChg>
        <pc:picChg chg="add del mod">
          <ac:chgData name="Frank" userId="d0df0a2f-c7bd-444f-8157-a5a6fb55184c" providerId="ADAL" clId="{66023F13-1925-4DE4-ABBA-A3297C64DC4A}" dt="2020-12-06T01:03:44.306" v="1557" actId="478"/>
          <ac:picMkLst>
            <pc:docMk/>
            <pc:sldMk cId="1255566398" sldId="312"/>
            <ac:picMk id="2050" creationId="{4058F260-12AF-4766-8880-13BB4EE636ED}"/>
          </ac:picMkLst>
        </pc:picChg>
        <pc:picChg chg="add mod">
          <ac:chgData name="Frank" userId="d0df0a2f-c7bd-444f-8157-a5a6fb55184c" providerId="ADAL" clId="{66023F13-1925-4DE4-ABBA-A3297C64DC4A}" dt="2020-12-06T01:12:42.759" v="1577" actId="14100"/>
          <ac:picMkLst>
            <pc:docMk/>
            <pc:sldMk cId="1255566398" sldId="312"/>
            <ac:picMk id="2052" creationId="{00587E8F-9FA5-40C8-B013-991AEFF7B28B}"/>
          </ac:picMkLst>
        </pc:picChg>
      </pc:sldChg>
      <pc:sldChg chg="modSp new del mod">
        <pc:chgData name="Frank" userId="d0df0a2f-c7bd-444f-8157-a5a6fb55184c" providerId="ADAL" clId="{66023F13-1925-4DE4-ABBA-A3297C64DC4A}" dt="2020-12-06T02:04:30.686" v="2125" actId="47"/>
        <pc:sldMkLst>
          <pc:docMk/>
          <pc:sldMk cId="3779139505" sldId="313"/>
        </pc:sldMkLst>
        <pc:spChg chg="mod">
          <ac:chgData name="Frank" userId="d0df0a2f-c7bd-444f-8157-a5a6fb55184c" providerId="ADAL" clId="{66023F13-1925-4DE4-ABBA-A3297C64DC4A}" dt="2020-12-04T07:56:52.206" v="758" actId="20577"/>
          <ac:spMkLst>
            <pc:docMk/>
            <pc:sldMk cId="3779139505" sldId="313"/>
            <ac:spMk id="2" creationId="{28E20F64-9990-4EF0-BB02-D8748A4688C1}"/>
          </ac:spMkLst>
        </pc:spChg>
      </pc:sldChg>
      <pc:sldChg chg="modSp mod">
        <pc:chgData name="Frank" userId="d0df0a2f-c7bd-444f-8157-a5a6fb55184c" providerId="ADAL" clId="{66023F13-1925-4DE4-ABBA-A3297C64DC4A}" dt="2020-12-06T01:04:24.113" v="1571" actId="1076"/>
        <pc:sldMkLst>
          <pc:docMk/>
          <pc:sldMk cId="3345442269" sldId="319"/>
        </pc:sldMkLst>
        <pc:spChg chg="mod">
          <ac:chgData name="Frank" userId="d0df0a2f-c7bd-444f-8157-a5a6fb55184c" providerId="ADAL" clId="{66023F13-1925-4DE4-ABBA-A3297C64DC4A}" dt="2020-12-06T01:04:19.424" v="1570" actId="1076"/>
          <ac:spMkLst>
            <pc:docMk/>
            <pc:sldMk cId="3345442269" sldId="319"/>
            <ac:spMk id="4" creationId="{6E778D8D-C1FA-4BA8-B75D-874501B9EEBF}"/>
          </ac:spMkLst>
        </pc:spChg>
        <pc:spChg chg="mod">
          <ac:chgData name="Frank" userId="d0df0a2f-c7bd-444f-8157-a5a6fb55184c" providerId="ADAL" clId="{66023F13-1925-4DE4-ABBA-A3297C64DC4A}" dt="2020-12-06T01:04:13.401" v="1569" actId="1076"/>
          <ac:spMkLst>
            <pc:docMk/>
            <pc:sldMk cId="3345442269" sldId="319"/>
            <ac:spMk id="5" creationId="{4BBD3F70-8D96-4087-8EF4-95CC57748D42}"/>
          </ac:spMkLst>
        </pc:spChg>
        <pc:spChg chg="mod">
          <ac:chgData name="Frank" userId="d0df0a2f-c7bd-444f-8157-a5a6fb55184c" providerId="ADAL" clId="{66023F13-1925-4DE4-ABBA-A3297C64DC4A}" dt="2020-12-06T01:04:24.113" v="1571" actId="1076"/>
          <ac:spMkLst>
            <pc:docMk/>
            <pc:sldMk cId="3345442269" sldId="319"/>
            <ac:spMk id="6" creationId="{2709A377-DA8A-4410-8BEE-2B8734BDCE0F}"/>
          </ac:spMkLst>
        </pc:spChg>
      </pc:sldChg>
      <pc:sldChg chg="addSp delSp modSp new mod ord">
        <pc:chgData name="Frank" userId="d0df0a2f-c7bd-444f-8157-a5a6fb55184c" providerId="ADAL" clId="{66023F13-1925-4DE4-ABBA-A3297C64DC4A}" dt="2020-12-10T08:29:07.117" v="5674" actId="14100"/>
        <pc:sldMkLst>
          <pc:docMk/>
          <pc:sldMk cId="4119273896" sldId="335"/>
        </pc:sldMkLst>
        <pc:spChg chg="mod">
          <ac:chgData name="Frank" userId="d0df0a2f-c7bd-444f-8157-a5a6fb55184c" providerId="ADAL" clId="{66023F13-1925-4DE4-ABBA-A3297C64DC4A}" dt="2020-12-10T05:22:45.388" v="3871" actId="20577"/>
          <ac:spMkLst>
            <pc:docMk/>
            <pc:sldMk cId="4119273896" sldId="335"/>
            <ac:spMk id="2" creationId="{F970EB84-3B8D-4936-B9F4-B2B53C6CCD5C}"/>
          </ac:spMkLst>
        </pc:spChg>
        <pc:spChg chg="del mod">
          <ac:chgData name="Frank" userId="d0df0a2f-c7bd-444f-8157-a5a6fb55184c" providerId="ADAL" clId="{66023F13-1925-4DE4-ABBA-A3297C64DC4A}" dt="2020-12-10T05:21:34.055" v="3856" actId="478"/>
          <ac:spMkLst>
            <pc:docMk/>
            <pc:sldMk cId="4119273896" sldId="335"/>
            <ac:spMk id="3" creationId="{4F57C785-C9B9-43DF-9261-3AF1CC55B170}"/>
          </ac:spMkLst>
        </pc:spChg>
        <pc:spChg chg="add del mod">
          <ac:chgData name="Frank" userId="d0df0a2f-c7bd-444f-8157-a5a6fb55184c" providerId="ADAL" clId="{66023F13-1925-4DE4-ABBA-A3297C64DC4A}" dt="2020-12-10T05:21:36.705" v="3857" actId="478"/>
          <ac:spMkLst>
            <pc:docMk/>
            <pc:sldMk cId="4119273896" sldId="335"/>
            <ac:spMk id="9" creationId="{7B53D05B-A4E5-47FA-BD7A-F6196DFD7E1D}"/>
          </ac:spMkLst>
        </pc:spChg>
        <pc:spChg chg="add mod">
          <ac:chgData name="Frank" userId="d0df0a2f-c7bd-444f-8157-a5a6fb55184c" providerId="ADAL" clId="{66023F13-1925-4DE4-ABBA-A3297C64DC4A}" dt="2020-12-10T08:28:50.334" v="5669" actId="1076"/>
          <ac:spMkLst>
            <pc:docMk/>
            <pc:sldMk cId="4119273896" sldId="335"/>
            <ac:spMk id="12" creationId="{CFC58C91-E8A1-4AC9-A4A4-E946626F3A0A}"/>
          </ac:spMkLst>
        </pc:spChg>
        <pc:spChg chg="add mod">
          <ac:chgData name="Frank" userId="d0df0a2f-c7bd-444f-8157-a5a6fb55184c" providerId="ADAL" clId="{66023F13-1925-4DE4-ABBA-A3297C64DC4A}" dt="2020-12-10T08:28:54.761" v="5670" actId="1076"/>
          <ac:spMkLst>
            <pc:docMk/>
            <pc:sldMk cId="4119273896" sldId="335"/>
            <ac:spMk id="13" creationId="{2154C338-0816-4B02-82F0-AE871014F8FF}"/>
          </ac:spMkLst>
        </pc:spChg>
        <pc:spChg chg="add mod">
          <ac:chgData name="Frank" userId="d0df0a2f-c7bd-444f-8157-a5a6fb55184c" providerId="ADAL" clId="{66023F13-1925-4DE4-ABBA-A3297C64DC4A}" dt="2020-12-10T08:29:07.117" v="5674" actId="14100"/>
          <ac:spMkLst>
            <pc:docMk/>
            <pc:sldMk cId="4119273896" sldId="335"/>
            <ac:spMk id="16" creationId="{4BF84897-F1A9-4CA7-8D13-438674A41122}"/>
          </ac:spMkLst>
        </pc:spChg>
        <pc:spChg chg="add mod">
          <ac:chgData name="Frank" userId="d0df0a2f-c7bd-444f-8157-a5a6fb55184c" providerId="ADAL" clId="{66023F13-1925-4DE4-ABBA-A3297C64DC4A}" dt="2020-12-10T08:29:04.437" v="5673" actId="1076"/>
          <ac:spMkLst>
            <pc:docMk/>
            <pc:sldMk cId="4119273896" sldId="335"/>
            <ac:spMk id="17" creationId="{C4023643-0DB6-4644-A8F0-F8EEE7402B68}"/>
          </ac:spMkLst>
        </pc:spChg>
        <pc:picChg chg="add del mod">
          <ac:chgData name="Frank" userId="d0df0a2f-c7bd-444f-8157-a5a6fb55184c" providerId="ADAL" clId="{66023F13-1925-4DE4-ABBA-A3297C64DC4A}" dt="2020-12-10T05:21:22.633" v="3841" actId="478"/>
          <ac:picMkLst>
            <pc:docMk/>
            <pc:sldMk cId="4119273896" sldId="335"/>
            <ac:picMk id="8" creationId="{BBD18730-7E71-4961-9C24-56283BC3A9B2}"/>
          </ac:picMkLst>
        </pc:picChg>
        <pc:picChg chg="add mod">
          <ac:chgData name="Frank" userId="d0df0a2f-c7bd-444f-8157-a5a6fb55184c" providerId="ADAL" clId="{66023F13-1925-4DE4-ABBA-A3297C64DC4A}" dt="2020-12-10T05:25:36.319" v="3881" actId="14100"/>
          <ac:picMkLst>
            <pc:docMk/>
            <pc:sldMk cId="4119273896" sldId="335"/>
            <ac:picMk id="11" creationId="{2B59D962-3A86-483A-A6C5-39E6E866CCF1}"/>
          </ac:picMkLst>
        </pc:picChg>
        <pc:picChg chg="add mod">
          <ac:chgData name="Frank" userId="d0df0a2f-c7bd-444f-8157-a5a6fb55184c" providerId="ADAL" clId="{66023F13-1925-4DE4-ABBA-A3297C64DC4A}" dt="2020-12-10T05:27:57.819" v="3895" actId="14100"/>
          <ac:picMkLst>
            <pc:docMk/>
            <pc:sldMk cId="4119273896" sldId="335"/>
            <ac:picMk id="15" creationId="{7B8D1CF5-3703-44B9-9766-C2E1ADCC95AE}"/>
          </ac:picMkLst>
        </pc:picChg>
      </pc:sldChg>
      <pc:sldChg chg="addSp delSp modSp new mod">
        <pc:chgData name="Frank" userId="d0df0a2f-c7bd-444f-8157-a5a6fb55184c" providerId="ADAL" clId="{66023F13-1925-4DE4-ABBA-A3297C64DC4A}" dt="2020-12-10T07:02:28.332" v="4912" actId="5793"/>
        <pc:sldMkLst>
          <pc:docMk/>
          <pc:sldMk cId="1901855778" sldId="336"/>
        </pc:sldMkLst>
        <pc:spChg chg="mod">
          <ac:chgData name="Frank" userId="d0df0a2f-c7bd-444f-8157-a5a6fb55184c" providerId="ADAL" clId="{66023F13-1925-4DE4-ABBA-A3297C64DC4A}" dt="2020-12-09T06:36:51.874" v="3202" actId="2711"/>
          <ac:spMkLst>
            <pc:docMk/>
            <pc:sldMk cId="1901855778" sldId="336"/>
            <ac:spMk id="2" creationId="{54AEC7CB-F0C0-4DDA-80C0-0A91C867AEBC}"/>
          </ac:spMkLst>
        </pc:spChg>
        <pc:spChg chg="del">
          <ac:chgData name="Frank" userId="d0df0a2f-c7bd-444f-8157-a5a6fb55184c" providerId="ADAL" clId="{66023F13-1925-4DE4-ABBA-A3297C64DC4A}" dt="2020-12-04T22:03:53.898" v="1012" actId="3680"/>
          <ac:spMkLst>
            <pc:docMk/>
            <pc:sldMk cId="1901855778" sldId="336"/>
            <ac:spMk id="3" creationId="{36EFE875-1763-4587-8F2D-32FFB87099F0}"/>
          </ac:spMkLst>
        </pc:spChg>
        <pc:spChg chg="add del mod">
          <ac:chgData name="Frank" userId="d0df0a2f-c7bd-444f-8157-a5a6fb55184c" providerId="ADAL" clId="{66023F13-1925-4DE4-ABBA-A3297C64DC4A}" dt="2020-12-10T05:53:54.393" v="3976"/>
          <ac:spMkLst>
            <pc:docMk/>
            <pc:sldMk cId="1901855778" sldId="336"/>
            <ac:spMk id="3" creationId="{465D7268-A949-498D-9AEC-FDD22D876DA1}"/>
          </ac:spMkLst>
        </pc:spChg>
        <pc:spChg chg="add del mod">
          <ac:chgData name="Frank" userId="d0df0a2f-c7bd-444f-8157-a5a6fb55184c" providerId="ADAL" clId="{66023F13-1925-4DE4-ABBA-A3297C64DC4A}" dt="2020-12-10T05:56:33.298" v="3981"/>
          <ac:spMkLst>
            <pc:docMk/>
            <pc:sldMk cId="1901855778" sldId="336"/>
            <ac:spMk id="7" creationId="{BEE3A062-A31A-4259-95E7-74083A54FB4F}"/>
          </ac:spMkLst>
        </pc:spChg>
        <pc:spChg chg="add del mod">
          <ac:chgData name="Frank" userId="d0df0a2f-c7bd-444f-8157-a5a6fb55184c" providerId="ADAL" clId="{66023F13-1925-4DE4-ABBA-A3297C64DC4A}" dt="2020-12-09T01:42:52.794" v="3065" actId="478"/>
          <ac:spMkLst>
            <pc:docMk/>
            <pc:sldMk cId="1901855778" sldId="336"/>
            <ac:spMk id="9" creationId="{96DABAF0-5042-451A-8649-AD382B60DA31}"/>
          </ac:spMkLst>
        </pc:spChg>
        <pc:spChg chg="add del mod">
          <ac:chgData name="Frank" userId="d0df0a2f-c7bd-444f-8157-a5a6fb55184c" providerId="ADAL" clId="{66023F13-1925-4DE4-ABBA-A3297C64DC4A}" dt="2020-12-10T06:11:36.362" v="4029"/>
          <ac:spMkLst>
            <pc:docMk/>
            <pc:sldMk cId="1901855778" sldId="336"/>
            <ac:spMk id="18" creationId="{86E51BAE-0DB0-4696-B065-555C7B5509B5}"/>
          </ac:spMkLst>
        </pc:spChg>
        <pc:spChg chg="add mod">
          <ac:chgData name="Frank" userId="d0df0a2f-c7bd-444f-8157-a5a6fb55184c" providerId="ADAL" clId="{66023F13-1925-4DE4-ABBA-A3297C64DC4A}" dt="2020-12-10T06:53:49.009" v="4887" actId="20577"/>
          <ac:spMkLst>
            <pc:docMk/>
            <pc:sldMk cId="1901855778" sldId="336"/>
            <ac:spMk id="20" creationId="{2ACCF3DF-A342-4A9D-9302-ADC5EADF94D6}"/>
          </ac:spMkLst>
        </pc:spChg>
        <pc:spChg chg="mod">
          <ac:chgData name="Frank" userId="d0df0a2f-c7bd-444f-8157-a5a6fb55184c" providerId="ADAL" clId="{66023F13-1925-4DE4-ABBA-A3297C64DC4A}" dt="2020-12-10T07:02:28.332" v="4912" actId="5793"/>
          <ac:spMkLst>
            <pc:docMk/>
            <pc:sldMk cId="1901855778" sldId="336"/>
            <ac:spMk id="21" creationId="{A6358DF1-2AF7-4927-AD3C-5EAF1E04AA4A}"/>
          </ac:spMkLst>
        </pc:spChg>
        <pc:graphicFrameChg chg="add del mod ord modGraphic">
          <ac:chgData name="Frank" userId="d0df0a2f-c7bd-444f-8157-a5a6fb55184c" providerId="ADAL" clId="{66023F13-1925-4DE4-ABBA-A3297C64DC4A}" dt="2020-12-09T01:42:43.016" v="3064" actId="478"/>
          <ac:graphicFrameMkLst>
            <pc:docMk/>
            <pc:sldMk cId="1901855778" sldId="336"/>
            <ac:graphicFrameMk id="7" creationId="{B560A0B1-B331-40C2-B0E3-A1649973E612}"/>
          </ac:graphicFrameMkLst>
        </pc:graphicFrameChg>
        <pc:graphicFrameChg chg="add del mod modGraphic">
          <ac:chgData name="Frank" userId="d0df0a2f-c7bd-444f-8157-a5a6fb55184c" providerId="ADAL" clId="{66023F13-1925-4DE4-ABBA-A3297C64DC4A}" dt="2020-12-09T01:42:54.161" v="3066" actId="478"/>
          <ac:graphicFrameMkLst>
            <pc:docMk/>
            <pc:sldMk cId="1901855778" sldId="336"/>
            <ac:graphicFrameMk id="8" creationId="{9FF41A4F-953A-4A2E-9CEB-F48D826710D2}"/>
          </ac:graphicFrameMkLst>
        </pc:graphicFrameChg>
        <pc:graphicFrameChg chg="add del mod">
          <ac:chgData name="Frank" userId="d0df0a2f-c7bd-444f-8157-a5a6fb55184c" providerId="ADAL" clId="{66023F13-1925-4DE4-ABBA-A3297C64DC4A}" dt="2020-12-10T05:58:34.024" v="3995" actId="478"/>
          <ac:graphicFrameMkLst>
            <pc:docMk/>
            <pc:sldMk cId="1901855778" sldId="336"/>
            <ac:graphicFrameMk id="14" creationId="{D20B4D07-B781-4D3C-8732-C11C9162A5B5}"/>
          </ac:graphicFrameMkLst>
        </pc:graphicFrameChg>
        <pc:picChg chg="add del mod">
          <ac:chgData name="Frank" userId="d0df0a2f-c7bd-444f-8157-a5a6fb55184c" providerId="ADAL" clId="{66023F13-1925-4DE4-ABBA-A3297C64DC4A}" dt="2020-12-09T05:53:40.405" v="3130" actId="478"/>
          <ac:picMkLst>
            <pc:docMk/>
            <pc:sldMk cId="1901855778" sldId="336"/>
            <ac:picMk id="7" creationId="{050ACC5B-2425-4830-A441-4F21A867412D}"/>
          </ac:picMkLst>
        </pc:picChg>
        <pc:picChg chg="add del">
          <ac:chgData name="Frank" userId="d0df0a2f-c7bd-444f-8157-a5a6fb55184c" providerId="ADAL" clId="{66023F13-1925-4DE4-ABBA-A3297C64DC4A}" dt="2020-12-10T05:56:35.778" v="3983" actId="22"/>
          <ac:picMkLst>
            <pc:docMk/>
            <pc:sldMk cId="1901855778" sldId="336"/>
            <ac:picMk id="9" creationId="{5DFF9607-4561-4E7F-AD13-E8603912710F}"/>
          </ac:picMkLst>
        </pc:picChg>
        <pc:picChg chg="add del mod">
          <ac:chgData name="Frank" userId="d0df0a2f-c7bd-444f-8157-a5a6fb55184c" providerId="ADAL" clId="{66023F13-1925-4DE4-ABBA-A3297C64DC4A}" dt="2020-12-09T05:53:42.548" v="3131" actId="478"/>
          <ac:picMkLst>
            <pc:docMk/>
            <pc:sldMk cId="1901855778" sldId="336"/>
            <ac:picMk id="9" creationId="{F1D2A6D3-1A44-4620-8F2B-AD1005448F4A}"/>
          </ac:picMkLst>
        </pc:picChg>
        <pc:picChg chg="add del mod">
          <ac:chgData name="Frank" userId="d0df0a2f-c7bd-444f-8157-a5a6fb55184c" providerId="ADAL" clId="{66023F13-1925-4DE4-ABBA-A3297C64DC4A}" dt="2020-12-10T06:03:57.529" v="4016" actId="478"/>
          <ac:picMkLst>
            <pc:docMk/>
            <pc:sldMk cId="1901855778" sldId="336"/>
            <ac:picMk id="10" creationId="{5A8822AC-5C11-4414-9FB8-EA1E2265B3CE}"/>
          </ac:picMkLst>
        </pc:picChg>
        <pc:picChg chg="add del mod">
          <ac:chgData name="Frank" userId="d0df0a2f-c7bd-444f-8157-a5a6fb55184c" providerId="ADAL" clId="{66023F13-1925-4DE4-ABBA-A3297C64DC4A}" dt="2020-12-09T05:53:36.626" v="3128" actId="478"/>
          <ac:picMkLst>
            <pc:docMk/>
            <pc:sldMk cId="1901855778" sldId="336"/>
            <ac:picMk id="11" creationId="{2454DFB8-8487-412B-AED7-56B3A2DF9FD2}"/>
          </ac:picMkLst>
        </pc:picChg>
        <pc:picChg chg="add del mod">
          <ac:chgData name="Frank" userId="d0df0a2f-c7bd-444f-8157-a5a6fb55184c" providerId="ADAL" clId="{66023F13-1925-4DE4-ABBA-A3297C64DC4A}" dt="2020-12-10T06:00:40.624" v="4009" actId="478"/>
          <ac:picMkLst>
            <pc:docMk/>
            <pc:sldMk cId="1901855778" sldId="336"/>
            <ac:picMk id="11" creationId="{6E549356-A12C-4ED3-9A8A-24E289BEF2F7}"/>
          </ac:picMkLst>
        </pc:picChg>
        <pc:picChg chg="add mod">
          <ac:chgData name="Frank" userId="d0df0a2f-c7bd-444f-8157-a5a6fb55184c" providerId="ADAL" clId="{66023F13-1925-4DE4-ABBA-A3297C64DC4A}" dt="2020-12-10T06:05:40.186" v="4025" actId="14100"/>
          <ac:picMkLst>
            <pc:docMk/>
            <pc:sldMk cId="1901855778" sldId="336"/>
            <ac:picMk id="12" creationId="{E8F1C2FF-1A7E-4013-9E09-D46D907E3242}"/>
          </ac:picMkLst>
        </pc:picChg>
        <pc:picChg chg="add del mod">
          <ac:chgData name="Frank" userId="d0df0a2f-c7bd-444f-8157-a5a6fb55184c" providerId="ADAL" clId="{66023F13-1925-4DE4-ABBA-A3297C64DC4A}" dt="2020-12-09T05:53:38.462" v="3129" actId="478"/>
          <ac:picMkLst>
            <pc:docMk/>
            <pc:sldMk cId="1901855778" sldId="336"/>
            <ac:picMk id="13" creationId="{18AEDFC4-D20B-4033-8EFB-84E718BEEBEE}"/>
          </ac:picMkLst>
        </pc:picChg>
        <pc:picChg chg="add mod">
          <ac:chgData name="Frank" userId="d0df0a2f-c7bd-444f-8157-a5a6fb55184c" providerId="ADAL" clId="{66023F13-1925-4DE4-ABBA-A3297C64DC4A}" dt="2020-12-10T06:04:25.469" v="4022" actId="14100"/>
          <ac:picMkLst>
            <pc:docMk/>
            <pc:sldMk cId="1901855778" sldId="336"/>
            <ac:picMk id="13" creationId="{FE44271C-D30D-4959-BCDB-4124E12605AD}"/>
          </ac:picMkLst>
        </pc:picChg>
        <pc:picChg chg="add del mod">
          <ac:chgData name="Frank" userId="d0df0a2f-c7bd-444f-8157-a5a6fb55184c" providerId="ADAL" clId="{66023F13-1925-4DE4-ABBA-A3297C64DC4A}" dt="2020-12-10T05:58:19.665" v="3994" actId="478"/>
          <ac:picMkLst>
            <pc:docMk/>
            <pc:sldMk cId="1901855778" sldId="336"/>
            <ac:picMk id="15" creationId="{966E7C2B-54BE-4A6E-AAA0-381D5740C79D}"/>
          </ac:picMkLst>
        </pc:picChg>
        <pc:picChg chg="add del mod">
          <ac:chgData name="Frank" userId="d0df0a2f-c7bd-444f-8157-a5a6fb55184c" providerId="ADAL" clId="{66023F13-1925-4DE4-ABBA-A3297C64DC4A}" dt="2020-12-10T05:18:58.056" v="3813" actId="478"/>
          <ac:picMkLst>
            <pc:docMk/>
            <pc:sldMk cId="1901855778" sldId="336"/>
            <ac:picMk id="17" creationId="{8AF0EB0D-D6D7-4795-9991-46B9DEF72941}"/>
          </ac:picMkLst>
        </pc:picChg>
        <pc:picChg chg="add del mod">
          <ac:chgData name="Frank" userId="d0df0a2f-c7bd-444f-8157-a5a6fb55184c" providerId="ADAL" clId="{66023F13-1925-4DE4-ABBA-A3297C64DC4A}" dt="2020-12-10T05:56:33.297" v="3979" actId="478"/>
          <ac:picMkLst>
            <pc:docMk/>
            <pc:sldMk cId="1901855778" sldId="336"/>
            <ac:picMk id="19" creationId="{FBDF40A8-E55D-4431-9ACD-9BF679E017D9}"/>
          </ac:picMkLst>
        </pc:picChg>
        <pc:picChg chg="add del mod">
          <ac:chgData name="Frank" userId="d0df0a2f-c7bd-444f-8157-a5a6fb55184c" providerId="ADAL" clId="{66023F13-1925-4DE4-ABBA-A3297C64DC4A}" dt="2020-12-09T06:04:28.143" v="3160" actId="478"/>
          <ac:picMkLst>
            <pc:docMk/>
            <pc:sldMk cId="1901855778" sldId="336"/>
            <ac:picMk id="21" creationId="{5D505FC9-AF55-49C2-8C81-D9A293C04A0D}"/>
          </ac:picMkLst>
        </pc:picChg>
        <pc:picChg chg="add del mod">
          <ac:chgData name="Frank" userId="d0df0a2f-c7bd-444f-8157-a5a6fb55184c" providerId="ADAL" clId="{66023F13-1925-4DE4-ABBA-A3297C64DC4A}" dt="2020-12-10T05:18:56.173" v="3812" actId="478"/>
          <ac:picMkLst>
            <pc:docMk/>
            <pc:sldMk cId="1901855778" sldId="336"/>
            <ac:picMk id="23" creationId="{85EAB0D2-C8FE-4C44-AC65-48588182A18C}"/>
          </ac:picMkLst>
        </pc:picChg>
      </pc:sldChg>
      <pc:sldChg chg="modSp mod">
        <pc:chgData name="Frank" userId="d0df0a2f-c7bd-444f-8157-a5a6fb55184c" providerId="ADAL" clId="{66023F13-1925-4DE4-ABBA-A3297C64DC4A}" dt="2020-12-10T05:20:17.938" v="3838" actId="20577"/>
        <pc:sldMkLst>
          <pc:docMk/>
          <pc:sldMk cId="4167538271" sldId="368"/>
        </pc:sldMkLst>
        <pc:spChg chg="mod">
          <ac:chgData name="Frank" userId="d0df0a2f-c7bd-444f-8157-a5a6fb55184c" providerId="ADAL" clId="{66023F13-1925-4DE4-ABBA-A3297C64DC4A}" dt="2020-12-10T05:20:17.938" v="3838" actId="20577"/>
          <ac:spMkLst>
            <pc:docMk/>
            <pc:sldMk cId="4167538271" sldId="368"/>
            <ac:spMk id="3" creationId="{A2197C45-D2D2-4C85-930C-D84CDE9F8829}"/>
          </ac:spMkLst>
        </pc:spChg>
      </pc:sldChg>
      <pc:sldChg chg="modSp mod">
        <pc:chgData name="Frank" userId="d0df0a2f-c7bd-444f-8157-a5a6fb55184c" providerId="ADAL" clId="{66023F13-1925-4DE4-ABBA-A3297C64DC4A}" dt="2020-12-09T06:07:50.526" v="3185" actId="20577"/>
        <pc:sldMkLst>
          <pc:docMk/>
          <pc:sldMk cId="2753530856" sldId="369"/>
        </pc:sldMkLst>
        <pc:spChg chg="mod">
          <ac:chgData name="Frank" userId="d0df0a2f-c7bd-444f-8157-a5a6fb55184c" providerId="ADAL" clId="{66023F13-1925-4DE4-ABBA-A3297C64DC4A}" dt="2020-12-09T06:07:50.526" v="3185" actId="20577"/>
          <ac:spMkLst>
            <pc:docMk/>
            <pc:sldMk cId="2753530856" sldId="369"/>
            <ac:spMk id="3" creationId="{A2197C45-D2D2-4C85-930C-D84CDE9F8829}"/>
          </ac:spMkLst>
        </pc:spChg>
      </pc:sldChg>
      <pc:sldChg chg="addSp delSp modSp new mod">
        <pc:chgData name="Frank" userId="d0df0a2f-c7bd-444f-8157-a5a6fb55184c" providerId="ADAL" clId="{66023F13-1925-4DE4-ABBA-A3297C64DC4A}" dt="2020-12-10T06:57:25.234" v="4888" actId="1076"/>
        <pc:sldMkLst>
          <pc:docMk/>
          <pc:sldMk cId="1939439031" sldId="382"/>
        </pc:sldMkLst>
        <pc:spChg chg="mod">
          <ac:chgData name="Frank" userId="d0df0a2f-c7bd-444f-8157-a5a6fb55184c" providerId="ADAL" clId="{66023F13-1925-4DE4-ABBA-A3297C64DC4A}" dt="2020-12-10T00:28:18.454" v="3551" actId="20577"/>
          <ac:spMkLst>
            <pc:docMk/>
            <pc:sldMk cId="1939439031" sldId="382"/>
            <ac:spMk id="2" creationId="{E2407EF1-5C10-4620-A84B-2AEDA8534A81}"/>
          </ac:spMkLst>
        </pc:spChg>
        <pc:spChg chg="del">
          <ac:chgData name="Frank" userId="d0df0a2f-c7bd-444f-8157-a5a6fb55184c" providerId="ADAL" clId="{66023F13-1925-4DE4-ABBA-A3297C64DC4A}" dt="2020-12-10T00:28:25.039" v="3552" actId="478"/>
          <ac:spMkLst>
            <pc:docMk/>
            <pc:sldMk cId="1939439031" sldId="382"/>
            <ac:spMk id="3" creationId="{2F71A6B3-8FCE-4BA4-B75D-6F2BFE54505E}"/>
          </ac:spMkLst>
        </pc:spChg>
        <pc:spChg chg="del">
          <ac:chgData name="Frank" userId="d0df0a2f-c7bd-444f-8157-a5a6fb55184c" providerId="ADAL" clId="{66023F13-1925-4DE4-ABBA-A3297C64DC4A}" dt="2020-12-10T05:18:07.435" v="3803" actId="478"/>
          <ac:spMkLst>
            <pc:docMk/>
            <pc:sldMk cId="1939439031" sldId="382"/>
            <ac:spMk id="3" creationId="{EB328634-FE41-4057-B089-2C69031DF0D2}"/>
          </ac:spMkLst>
        </pc:spChg>
        <pc:spChg chg="add del mod">
          <ac:chgData name="Frank" userId="d0df0a2f-c7bd-444f-8157-a5a6fb55184c" providerId="ADAL" clId="{66023F13-1925-4DE4-ABBA-A3297C64DC4A}" dt="2020-12-10T06:52:04.477" v="4878" actId="478"/>
          <ac:spMkLst>
            <pc:docMk/>
            <pc:sldMk cId="1939439031" sldId="382"/>
            <ac:spMk id="15" creationId="{E4740B34-BF48-4338-9C36-9C3F6369F131}"/>
          </ac:spMkLst>
        </pc:spChg>
        <pc:spChg chg="add del mod">
          <ac:chgData name="Frank" userId="d0df0a2f-c7bd-444f-8157-a5a6fb55184c" providerId="ADAL" clId="{66023F13-1925-4DE4-ABBA-A3297C64DC4A}" dt="2020-12-10T05:18:13.199" v="3805" actId="478"/>
          <ac:spMkLst>
            <pc:docMk/>
            <pc:sldMk cId="1939439031" sldId="382"/>
            <ac:spMk id="16" creationId="{496F0FEE-52F7-4CA5-9D88-C5C3027E67BF}"/>
          </ac:spMkLst>
        </pc:spChg>
        <pc:picChg chg="add mod">
          <ac:chgData name="Frank" userId="d0df0a2f-c7bd-444f-8157-a5a6fb55184c" providerId="ADAL" clId="{66023F13-1925-4DE4-ABBA-A3297C64DC4A}" dt="2020-12-10T06:57:25.234" v="4888" actId="1076"/>
          <ac:picMkLst>
            <pc:docMk/>
            <pc:sldMk cId="1939439031" sldId="382"/>
            <ac:picMk id="8" creationId="{6142B186-607B-464E-B8E5-1BA7EF6FE36C}"/>
          </ac:picMkLst>
        </pc:picChg>
        <pc:picChg chg="add del mod">
          <ac:chgData name="Frank" userId="d0df0a2f-c7bd-444f-8157-a5a6fb55184c" providerId="ADAL" clId="{66023F13-1925-4DE4-ABBA-A3297C64DC4A}" dt="2020-12-10T05:14:19.853" v="3801" actId="478"/>
          <ac:picMkLst>
            <pc:docMk/>
            <pc:sldMk cId="1939439031" sldId="382"/>
            <ac:picMk id="10" creationId="{B29BB0CB-DBBF-4CA0-883E-9C218EEB7613}"/>
          </ac:picMkLst>
        </pc:picChg>
        <pc:picChg chg="add del mod">
          <ac:chgData name="Frank" userId="d0df0a2f-c7bd-444f-8157-a5a6fb55184c" providerId="ADAL" clId="{66023F13-1925-4DE4-ABBA-A3297C64DC4A}" dt="2020-12-10T05:18:00.940" v="3802" actId="478"/>
          <ac:picMkLst>
            <pc:docMk/>
            <pc:sldMk cId="1939439031" sldId="382"/>
            <ac:picMk id="12" creationId="{CF16AC6F-3DF4-4034-BF1F-06884377DF1C}"/>
          </ac:picMkLst>
        </pc:picChg>
        <pc:picChg chg="add del mod">
          <ac:chgData name="Frank" userId="d0df0a2f-c7bd-444f-8157-a5a6fb55184c" providerId="ADAL" clId="{66023F13-1925-4DE4-ABBA-A3297C64DC4A}" dt="2020-12-10T00:40:06.377" v="3589" actId="478"/>
          <ac:picMkLst>
            <pc:docMk/>
            <pc:sldMk cId="1939439031" sldId="382"/>
            <ac:picMk id="14" creationId="{978CB0EF-4096-4871-B064-CD424AF16421}"/>
          </ac:picMkLst>
        </pc:picChg>
        <pc:picChg chg="add del mod">
          <ac:chgData name="Frank" userId="d0df0a2f-c7bd-444f-8157-a5a6fb55184c" providerId="ADAL" clId="{66023F13-1925-4DE4-ABBA-A3297C64DC4A}" dt="2020-12-10T05:18:09.894" v="3804" actId="478"/>
          <ac:picMkLst>
            <pc:docMk/>
            <pc:sldMk cId="1939439031" sldId="382"/>
            <ac:picMk id="18" creationId="{11B70269-D46D-4127-BDE8-FCD219A24FF5}"/>
          </ac:picMkLst>
        </pc:picChg>
      </pc:sldChg>
      <pc:sldChg chg="addSp delSp modSp new mod">
        <pc:chgData name="Frank" userId="d0df0a2f-c7bd-444f-8157-a5a6fb55184c" providerId="ADAL" clId="{66023F13-1925-4DE4-ABBA-A3297C64DC4A}" dt="2020-12-10T07:37:49.934" v="5651" actId="20577"/>
        <pc:sldMkLst>
          <pc:docMk/>
          <pc:sldMk cId="369240527" sldId="389"/>
        </pc:sldMkLst>
        <pc:spChg chg="mod">
          <ac:chgData name="Frank" userId="d0df0a2f-c7bd-444f-8157-a5a6fb55184c" providerId="ADAL" clId="{66023F13-1925-4DE4-ABBA-A3297C64DC4A}" dt="2020-12-10T07:01:23.453" v="4900" actId="20577"/>
          <ac:spMkLst>
            <pc:docMk/>
            <pc:sldMk cId="369240527" sldId="389"/>
            <ac:spMk id="2" creationId="{7D9784E0-851E-49B6-AB3E-285E5A72EFDC}"/>
          </ac:spMkLst>
        </pc:spChg>
        <pc:spChg chg="del">
          <ac:chgData name="Frank" userId="d0df0a2f-c7bd-444f-8157-a5a6fb55184c" providerId="ADAL" clId="{66023F13-1925-4DE4-ABBA-A3297C64DC4A}" dt="2020-12-10T06:52:16.738" v="4880" actId="478"/>
          <ac:spMkLst>
            <pc:docMk/>
            <pc:sldMk cId="369240527" sldId="389"/>
            <ac:spMk id="3" creationId="{B2D75422-4920-45DB-8D51-A34BCEFA0A37}"/>
          </ac:spMkLst>
        </pc:spChg>
        <pc:spChg chg="add mod">
          <ac:chgData name="Frank" userId="d0df0a2f-c7bd-444f-8157-a5a6fb55184c" providerId="ADAL" clId="{66023F13-1925-4DE4-ABBA-A3297C64DC4A}" dt="2020-12-10T07:37:49.934" v="5651" actId="20577"/>
          <ac:spMkLst>
            <pc:docMk/>
            <pc:sldMk cId="369240527" sldId="389"/>
            <ac:spMk id="8" creationId="{61BEBE9C-C2E3-421F-B407-A5A8342381D0}"/>
          </ac:spMkLst>
        </pc:spChg>
      </pc:sldChg>
      <pc:sldChg chg="modSp mod">
        <pc:chgData name="Frank" userId="d0df0a2f-c7bd-444f-8157-a5a6fb55184c" providerId="ADAL" clId="{66023F13-1925-4DE4-ABBA-A3297C64DC4A}" dt="2020-12-13T02:57:03.934" v="5679" actId="1076"/>
        <pc:sldMkLst>
          <pc:docMk/>
          <pc:sldMk cId="82556246" sldId="390"/>
        </pc:sldMkLst>
        <pc:spChg chg="mod">
          <ac:chgData name="Frank" userId="d0df0a2f-c7bd-444f-8157-a5a6fb55184c" providerId="ADAL" clId="{66023F13-1925-4DE4-ABBA-A3297C64DC4A}" dt="2020-12-13T02:57:03.934" v="5679" actId="1076"/>
          <ac:spMkLst>
            <pc:docMk/>
            <pc:sldMk cId="82556246" sldId="390"/>
            <ac:spMk id="8" creationId="{D82E2C8B-5D82-4A86-BA02-B066D714478E}"/>
          </ac:spMkLst>
        </pc:spChg>
      </pc:sldChg>
      <pc:sldChg chg="del">
        <pc:chgData name="Frank" userId="d0df0a2f-c7bd-444f-8157-a5a6fb55184c" providerId="ADAL" clId="{66023F13-1925-4DE4-ABBA-A3297C64DC4A}" dt="2020-12-10T05:53:38.943" v="3972" actId="47"/>
        <pc:sldMkLst>
          <pc:docMk/>
          <pc:sldMk cId="421199665" sldId="392"/>
        </pc:sldMkLst>
      </pc:sldChg>
      <pc:sldChg chg="modSp mod">
        <pc:chgData name="Frank" userId="d0df0a2f-c7bd-444f-8157-a5a6fb55184c" providerId="ADAL" clId="{66023F13-1925-4DE4-ABBA-A3297C64DC4A}" dt="2020-12-10T07:09:59.729" v="5007" actId="20577"/>
        <pc:sldMkLst>
          <pc:docMk/>
          <pc:sldMk cId="3240154170" sldId="393"/>
        </pc:sldMkLst>
        <pc:spChg chg="mod">
          <ac:chgData name="Frank" userId="d0df0a2f-c7bd-444f-8157-a5a6fb55184c" providerId="ADAL" clId="{66023F13-1925-4DE4-ABBA-A3297C64DC4A}" dt="2020-12-10T07:09:59.729" v="5007" actId="20577"/>
          <ac:spMkLst>
            <pc:docMk/>
            <pc:sldMk cId="3240154170" sldId="393"/>
            <ac:spMk id="3" creationId="{B600D8B3-C3BF-4769-9217-CF253F239B61}"/>
          </ac:spMkLst>
        </pc:spChg>
      </pc:sldChg>
      <pc:sldChg chg="modSp mod">
        <pc:chgData name="Frank" userId="d0df0a2f-c7bd-444f-8157-a5a6fb55184c" providerId="ADAL" clId="{66023F13-1925-4DE4-ABBA-A3297C64DC4A}" dt="2020-12-10T07:09:49.770" v="4997" actId="20577"/>
        <pc:sldMkLst>
          <pc:docMk/>
          <pc:sldMk cId="1700797609" sldId="394"/>
        </pc:sldMkLst>
        <pc:spChg chg="mod">
          <ac:chgData name="Frank" userId="d0df0a2f-c7bd-444f-8157-a5a6fb55184c" providerId="ADAL" clId="{66023F13-1925-4DE4-ABBA-A3297C64DC4A}" dt="2020-12-10T07:09:49.770" v="4997" actId="20577"/>
          <ac:spMkLst>
            <pc:docMk/>
            <pc:sldMk cId="1700797609" sldId="394"/>
            <ac:spMk id="3" creationId="{B600D8B3-C3BF-4769-9217-CF253F239B61}"/>
          </ac:spMkLst>
        </pc:spChg>
      </pc:sldChg>
      <pc:sldChg chg="modSp mod">
        <pc:chgData name="Frank" userId="d0df0a2f-c7bd-444f-8157-a5a6fb55184c" providerId="ADAL" clId="{66023F13-1925-4DE4-ABBA-A3297C64DC4A}" dt="2020-12-10T07:09:38.076" v="4986" actId="20577"/>
        <pc:sldMkLst>
          <pc:docMk/>
          <pc:sldMk cId="1453422333" sldId="395"/>
        </pc:sldMkLst>
        <pc:spChg chg="mod">
          <ac:chgData name="Frank" userId="d0df0a2f-c7bd-444f-8157-a5a6fb55184c" providerId="ADAL" clId="{66023F13-1925-4DE4-ABBA-A3297C64DC4A}" dt="2020-12-10T07:09:38.076" v="4986" actId="20577"/>
          <ac:spMkLst>
            <pc:docMk/>
            <pc:sldMk cId="1453422333" sldId="395"/>
            <ac:spMk id="3" creationId="{B600D8B3-C3BF-4769-9217-CF253F239B61}"/>
          </ac:spMkLst>
        </pc:spChg>
      </pc:sldChg>
      <pc:sldChg chg="modSp mod">
        <pc:chgData name="Frank" userId="d0df0a2f-c7bd-444f-8157-a5a6fb55184c" providerId="ADAL" clId="{66023F13-1925-4DE4-ABBA-A3297C64DC4A}" dt="2020-12-10T07:09:22.752" v="4975" actId="20577"/>
        <pc:sldMkLst>
          <pc:docMk/>
          <pc:sldMk cId="754995826" sldId="396"/>
        </pc:sldMkLst>
        <pc:spChg chg="mod">
          <ac:chgData name="Frank" userId="d0df0a2f-c7bd-444f-8157-a5a6fb55184c" providerId="ADAL" clId="{66023F13-1925-4DE4-ABBA-A3297C64DC4A}" dt="2020-12-10T07:09:22.752" v="4975" actId="20577"/>
          <ac:spMkLst>
            <pc:docMk/>
            <pc:sldMk cId="754995826" sldId="396"/>
            <ac:spMk id="3" creationId="{B600D8B3-C3BF-4769-9217-CF253F239B61}"/>
          </ac:spMkLst>
        </pc:spChg>
      </pc:sldChg>
      <pc:sldChg chg="modSp mod">
        <pc:chgData name="Frank" userId="d0df0a2f-c7bd-444f-8157-a5a6fb55184c" providerId="ADAL" clId="{66023F13-1925-4DE4-ABBA-A3297C64DC4A}" dt="2020-12-10T07:58:35.091" v="5661" actId="20577"/>
        <pc:sldMkLst>
          <pc:docMk/>
          <pc:sldMk cId="1358430439" sldId="397"/>
        </pc:sldMkLst>
        <pc:spChg chg="mod">
          <ac:chgData name="Frank" userId="d0df0a2f-c7bd-444f-8157-a5a6fb55184c" providerId="ADAL" clId="{66023F13-1925-4DE4-ABBA-A3297C64DC4A}" dt="2020-12-10T07:58:35.091" v="5661" actId="20577"/>
          <ac:spMkLst>
            <pc:docMk/>
            <pc:sldMk cId="1358430439" sldId="397"/>
            <ac:spMk id="3" creationId="{B600D8B3-C3BF-4769-9217-CF253F239B61}"/>
          </ac:spMkLst>
        </pc:spChg>
      </pc:sldChg>
      <pc:sldChg chg="addSp delSp modSp new del mod">
        <pc:chgData name="Frank" userId="d0df0a2f-c7bd-444f-8157-a5a6fb55184c" providerId="ADAL" clId="{66023F13-1925-4DE4-ABBA-A3297C64DC4A}" dt="2020-12-10T09:05:32.294" v="5678" actId="47"/>
        <pc:sldMkLst>
          <pc:docMk/>
          <pc:sldMk cId="2370991134" sldId="411"/>
        </pc:sldMkLst>
        <pc:spChg chg="del">
          <ac:chgData name="Frank" userId="d0df0a2f-c7bd-444f-8157-a5a6fb55184c" providerId="ADAL" clId="{66023F13-1925-4DE4-ABBA-A3297C64DC4A}" dt="2020-12-10T09:05:19.529" v="5676"/>
          <ac:spMkLst>
            <pc:docMk/>
            <pc:sldMk cId="2370991134" sldId="411"/>
            <ac:spMk id="3" creationId="{29572744-D39F-4CA2-8396-B15188D4F981}"/>
          </ac:spMkLst>
        </pc:spChg>
        <pc:spChg chg="add mod">
          <ac:chgData name="Frank" userId="d0df0a2f-c7bd-444f-8157-a5a6fb55184c" providerId="ADAL" clId="{66023F13-1925-4DE4-ABBA-A3297C64DC4A}" dt="2020-12-10T09:05:29.834" v="5677" actId="478"/>
          <ac:spMkLst>
            <pc:docMk/>
            <pc:sldMk cId="2370991134" sldId="411"/>
            <ac:spMk id="9" creationId="{D4C904AB-CA1A-4F34-B31D-AEDBA4573007}"/>
          </ac:spMkLst>
        </pc:spChg>
        <pc:graphicFrameChg chg="add del mod">
          <ac:chgData name="Frank" userId="d0df0a2f-c7bd-444f-8157-a5a6fb55184c" providerId="ADAL" clId="{66023F13-1925-4DE4-ABBA-A3297C64DC4A}" dt="2020-12-10T09:05:29.834" v="5677" actId="478"/>
          <ac:graphicFrameMkLst>
            <pc:docMk/>
            <pc:sldMk cId="2370991134" sldId="411"/>
            <ac:graphicFrameMk id="7" creationId="{6DD8CE75-5A55-4822-B479-FDF91D60EFB2}"/>
          </ac:graphicFrameMkLst>
        </pc:graphicFrameChg>
      </pc:sldChg>
    </pc:docChg>
  </pc:docChgLst>
  <pc:docChgLst>
    <pc:chgData name="Moreno, Abel" userId="S::amoren75@calstatela.edu::2d8f9afd-3809-4d38-b8ba-5dfe8624903f" providerId="AD" clId="Web-{BEE67590-25C3-5B54-0195-27AD3ACE0678}"/>
    <pc:docChg chg="sldOrd">
      <pc:chgData name="Moreno, Abel" userId="S::amoren75@calstatela.edu::2d8f9afd-3809-4d38-b8ba-5dfe8624903f" providerId="AD" clId="Web-{BEE67590-25C3-5B54-0195-27AD3ACE0678}" dt="2021-01-05T02:45:38.119" v="1"/>
      <pc:docMkLst>
        <pc:docMk/>
      </pc:docMkLst>
      <pc:sldChg chg="ord">
        <pc:chgData name="Moreno, Abel" userId="S::amoren75@calstatela.edu::2d8f9afd-3809-4d38-b8ba-5dfe8624903f" providerId="AD" clId="Web-{BEE67590-25C3-5B54-0195-27AD3ACE0678}" dt="2021-01-05T02:45:38.119" v="1"/>
        <pc:sldMkLst>
          <pc:docMk/>
          <pc:sldMk cId="2672740356" sldId="322"/>
        </pc:sldMkLst>
      </pc:sldChg>
    </pc:docChg>
  </pc:docChgLst>
  <pc:docChgLst>
    <pc:chgData name="Ochoa, Carlos A" userId="S::cochoa37@calstatela.edu::0eae9a65-82a8-418a-9ae8-6fbf7d8a07e5" providerId="AD" clId="Web-{AA1829BA-2616-83FD-1B02-FDC8ED9D5015}"/>
    <pc:docChg chg="addSld modSld">
      <pc:chgData name="Ochoa, Carlos A" userId="S::cochoa37@calstatela.edu::0eae9a65-82a8-418a-9ae8-6fbf7d8a07e5" providerId="AD" clId="Web-{AA1829BA-2616-83FD-1B02-FDC8ED9D5015}" dt="2020-12-09T05:38:43.883" v="31" actId="20577"/>
      <pc:docMkLst>
        <pc:docMk/>
      </pc:docMkLst>
      <pc:sldChg chg="modSp">
        <pc:chgData name="Ochoa, Carlos A" userId="S::cochoa37@calstatela.edu::0eae9a65-82a8-418a-9ae8-6fbf7d8a07e5" providerId="AD" clId="Web-{AA1829BA-2616-83FD-1B02-FDC8ED9D5015}" dt="2020-12-09T05:31:57.875" v="12" actId="20577"/>
        <pc:sldMkLst>
          <pc:docMk/>
          <pc:sldMk cId="3280604818" sldId="346"/>
        </pc:sldMkLst>
        <pc:spChg chg="mod">
          <ac:chgData name="Ochoa, Carlos A" userId="S::cochoa37@calstatela.edu::0eae9a65-82a8-418a-9ae8-6fbf7d8a07e5" providerId="AD" clId="Web-{AA1829BA-2616-83FD-1B02-FDC8ED9D5015}" dt="2020-12-09T05:31:57.875" v="12" actId="20577"/>
          <ac:spMkLst>
            <pc:docMk/>
            <pc:sldMk cId="3280604818" sldId="346"/>
            <ac:spMk id="3" creationId="{B600D8B3-C3BF-4769-9217-CF253F239B61}"/>
          </ac:spMkLst>
        </pc:spChg>
      </pc:sldChg>
      <pc:sldChg chg="modSp new">
        <pc:chgData name="Ochoa, Carlos A" userId="S::cochoa37@calstatela.edu::0eae9a65-82a8-418a-9ae8-6fbf7d8a07e5" providerId="AD" clId="Web-{AA1829BA-2616-83FD-1B02-FDC8ED9D5015}" dt="2020-12-09T05:38:43.883" v="30" actId="20577"/>
        <pc:sldMkLst>
          <pc:docMk/>
          <pc:sldMk cId="2752602140" sldId="363"/>
        </pc:sldMkLst>
        <pc:spChg chg="mod">
          <ac:chgData name="Ochoa, Carlos A" userId="S::cochoa37@calstatela.edu::0eae9a65-82a8-418a-9ae8-6fbf7d8a07e5" providerId="AD" clId="Web-{AA1829BA-2616-83FD-1B02-FDC8ED9D5015}" dt="2020-12-09T05:38:43.883" v="30" actId="20577"/>
          <ac:spMkLst>
            <pc:docMk/>
            <pc:sldMk cId="2752602140" sldId="363"/>
            <ac:spMk id="2" creationId="{01B6742F-2E45-4A63-9CED-29C963E0CE69}"/>
          </ac:spMkLst>
        </pc:spChg>
      </pc:sldChg>
    </pc:docChg>
  </pc:docChgLst>
  <pc:docChgLst>
    <pc:chgData name="Rojas-Torres, Erick A" userId="S::erojast@calstatela.edu::a9985302-b747-4437-b1c2-a9aabfbb4f05" providerId="AD" clId="Web-{9998C09F-20B4-C000-105A-2A262BC5E2E9}"/>
    <pc:docChg chg="modSld">
      <pc:chgData name="Rojas-Torres, Erick A" userId="S::erojast@calstatela.edu::a9985302-b747-4437-b1c2-a9aabfbb4f05" providerId="AD" clId="Web-{9998C09F-20B4-C000-105A-2A262BC5E2E9}" dt="2021-04-22T02:29:11.930" v="1" actId="1076"/>
      <pc:docMkLst>
        <pc:docMk/>
      </pc:docMkLst>
      <pc:sldChg chg="modSp">
        <pc:chgData name="Rojas-Torres, Erick A" userId="S::erojast@calstatela.edu::a9985302-b747-4437-b1c2-a9aabfbb4f05" providerId="AD" clId="Web-{9998C09F-20B4-C000-105A-2A262BC5E2E9}" dt="2021-04-22T02:29:11.930" v="1" actId="1076"/>
        <pc:sldMkLst>
          <pc:docMk/>
          <pc:sldMk cId="2774149625" sldId="734"/>
        </pc:sldMkLst>
        <pc:spChg chg="mod">
          <ac:chgData name="Rojas-Torres, Erick A" userId="S::erojast@calstatela.edu::a9985302-b747-4437-b1c2-a9aabfbb4f05" providerId="AD" clId="Web-{9998C09F-20B4-C000-105A-2A262BC5E2E9}" dt="2021-04-22T02:29:11.930" v="1" actId="1076"/>
          <ac:spMkLst>
            <pc:docMk/>
            <pc:sldMk cId="2774149625" sldId="734"/>
            <ac:spMk id="11" creationId="{97F06A99-8000-4C74-AA7C-AEFB1CDA5CCB}"/>
          </ac:spMkLst>
        </pc:spChg>
        <pc:picChg chg="mod">
          <ac:chgData name="Rojas-Torres, Erick A" userId="S::erojast@calstatela.edu::a9985302-b747-4437-b1c2-a9aabfbb4f05" providerId="AD" clId="Web-{9998C09F-20B4-C000-105A-2A262BC5E2E9}" dt="2021-04-22T02:29:09.101" v="0" actId="14100"/>
          <ac:picMkLst>
            <pc:docMk/>
            <pc:sldMk cId="2774149625" sldId="734"/>
            <ac:picMk id="10" creationId="{1D6018CC-9EBF-4396-B567-EBB7CEC7B9A0}"/>
          </ac:picMkLst>
        </pc:picChg>
      </pc:sldChg>
    </pc:docChg>
  </pc:docChgLst>
  <pc:docChgLst>
    <pc:chgData name="Ochoa, Carlos A" userId="S::cochoa37@calstatela.edu::0eae9a65-82a8-418a-9ae8-6fbf7d8a07e5" providerId="AD" clId="Web-{EFD9FBA6-FC01-CF78-9FAD-F11320808866}"/>
    <pc:docChg chg="sldOrd">
      <pc:chgData name="Ochoa, Carlos A" userId="S::cochoa37@calstatela.edu::0eae9a65-82a8-418a-9ae8-6fbf7d8a07e5" providerId="AD" clId="Web-{EFD9FBA6-FC01-CF78-9FAD-F11320808866}" dt="2021-04-23T03:53:06.356" v="2"/>
      <pc:docMkLst>
        <pc:docMk/>
      </pc:docMkLst>
      <pc:sldChg chg="ord">
        <pc:chgData name="Ochoa, Carlos A" userId="S::cochoa37@calstatela.edu::0eae9a65-82a8-418a-9ae8-6fbf7d8a07e5" providerId="AD" clId="Web-{EFD9FBA6-FC01-CF78-9FAD-F11320808866}" dt="2021-04-23T03:50:15.456" v="0"/>
        <pc:sldMkLst>
          <pc:docMk/>
          <pc:sldMk cId="3879840260" sldId="798"/>
        </pc:sldMkLst>
      </pc:sldChg>
      <pc:sldChg chg="ord">
        <pc:chgData name="Ochoa, Carlos A" userId="S::cochoa37@calstatela.edu::0eae9a65-82a8-418a-9ae8-6fbf7d8a07e5" providerId="AD" clId="Web-{EFD9FBA6-FC01-CF78-9FAD-F11320808866}" dt="2021-04-23T03:53:06.356" v="2"/>
        <pc:sldMkLst>
          <pc:docMk/>
          <pc:sldMk cId="2640817012" sldId="802"/>
        </pc:sldMkLst>
      </pc:sldChg>
    </pc:docChg>
  </pc:docChgLst>
  <pc:docChgLst>
    <pc:chgData name="Arellano, David Arellano M" userId="77edc3c4-aa5b-42f0-971e-b8b457d2d79c" providerId="ADAL" clId="{8EB97249-4122-4D1E-B341-D4787FE540F8}"/>
    <pc:docChg chg="undo custSel addSld delSld modSld sldOrd">
      <pc:chgData name="Arellano, David Arellano M" userId="77edc3c4-aa5b-42f0-971e-b8b457d2d79c" providerId="ADAL" clId="{8EB97249-4122-4D1E-B341-D4787FE540F8}" dt="2020-12-11T08:33:18.955" v="5474"/>
      <pc:docMkLst>
        <pc:docMk/>
      </pc:docMkLst>
      <pc:sldChg chg="modSp">
        <pc:chgData name="Arellano, David Arellano M" userId="77edc3c4-aa5b-42f0-971e-b8b457d2d79c" providerId="ADAL" clId="{8EB97249-4122-4D1E-B341-D4787FE540F8}" dt="2020-12-10T05:54:55.739" v="4213" actId="1076"/>
        <pc:sldMkLst>
          <pc:docMk/>
          <pc:sldMk cId="2624599248" sldId="257"/>
        </pc:sldMkLst>
        <pc:spChg chg="mod">
          <ac:chgData name="Arellano, David Arellano M" userId="77edc3c4-aa5b-42f0-971e-b8b457d2d79c" providerId="ADAL" clId="{8EB97249-4122-4D1E-B341-D4787FE540F8}" dt="2020-12-10T05:54:55.739" v="4213" actId="1076"/>
          <ac:spMkLst>
            <pc:docMk/>
            <pc:sldMk cId="2624599248" sldId="257"/>
            <ac:spMk id="2" creationId="{67E6EFBE-BB0D-4D74-AB64-BBBEDE35AD80}"/>
          </ac:spMkLst>
        </pc:spChg>
        <pc:graphicFrameChg chg="mod modGraphic">
          <ac:chgData name="Arellano, David Arellano M" userId="77edc3c4-aa5b-42f0-971e-b8b457d2d79c" providerId="ADAL" clId="{8EB97249-4122-4D1E-B341-D4787FE540F8}" dt="2020-12-10T05:54:48.163" v="4212" actId="1076"/>
          <ac:graphicFrameMkLst>
            <pc:docMk/>
            <pc:sldMk cId="2624599248" sldId="257"/>
            <ac:graphicFrameMk id="19" creationId="{9C97DDBE-9483-4085-806A-568CFBDA3F3C}"/>
          </ac:graphicFrameMkLst>
        </pc:graphicFrameChg>
      </pc:sldChg>
      <pc:sldChg chg="modSp ord">
        <pc:chgData name="Arellano, David Arellano M" userId="77edc3c4-aa5b-42f0-971e-b8b457d2d79c" providerId="ADAL" clId="{8EB97249-4122-4D1E-B341-D4787FE540F8}" dt="2020-12-10T05:18:51.172" v="4135"/>
        <pc:sldMkLst>
          <pc:docMk/>
          <pc:sldMk cId="2569665792" sldId="258"/>
        </pc:sldMkLst>
        <pc:graphicFrameChg chg="modGraphic">
          <ac:chgData name="Arellano, David Arellano M" userId="77edc3c4-aa5b-42f0-971e-b8b457d2d79c" providerId="ADAL" clId="{8EB97249-4122-4D1E-B341-D4787FE540F8}" dt="2020-12-04T20:44:12.960" v="923" actId="207"/>
          <ac:graphicFrameMkLst>
            <pc:docMk/>
            <pc:sldMk cId="2569665792" sldId="258"/>
            <ac:graphicFrameMk id="8" creationId="{DBBF35FA-5140-4DED-B592-0FEE9F623805}"/>
          </ac:graphicFrameMkLst>
        </pc:graphicFrameChg>
      </pc:sldChg>
      <pc:sldChg chg="modSp ord">
        <pc:chgData name="Arellano, David Arellano M" userId="77edc3c4-aa5b-42f0-971e-b8b457d2d79c" providerId="ADAL" clId="{8EB97249-4122-4D1E-B341-D4787FE540F8}" dt="2020-12-10T10:08:03.896" v="4701" actId="1076"/>
        <pc:sldMkLst>
          <pc:docMk/>
          <pc:sldMk cId="4016592358" sldId="259"/>
        </pc:sldMkLst>
        <pc:spChg chg="mod">
          <ac:chgData name="Arellano, David Arellano M" userId="77edc3c4-aa5b-42f0-971e-b8b457d2d79c" providerId="ADAL" clId="{8EB97249-4122-4D1E-B341-D4787FE540F8}" dt="2020-12-10T08:47:21.020" v="4383" actId="20577"/>
          <ac:spMkLst>
            <pc:docMk/>
            <pc:sldMk cId="4016592358" sldId="259"/>
            <ac:spMk id="10" creationId="{740D10D5-CA74-44AB-A09F-C9F602D1A4F9}"/>
          </ac:spMkLst>
        </pc:spChg>
        <pc:graphicFrameChg chg="mod modGraphic">
          <ac:chgData name="Arellano, David Arellano M" userId="77edc3c4-aa5b-42f0-971e-b8b457d2d79c" providerId="ADAL" clId="{8EB97249-4122-4D1E-B341-D4787FE540F8}" dt="2020-12-10T10:08:03.896" v="4701" actId="1076"/>
          <ac:graphicFrameMkLst>
            <pc:docMk/>
            <pc:sldMk cId="4016592358" sldId="259"/>
            <ac:graphicFrameMk id="8" creationId="{D6F01BC3-F517-4CE4-AEC5-D50C02775D22}"/>
          </ac:graphicFrameMkLst>
        </pc:graphicFrameChg>
      </pc:sldChg>
      <pc:sldChg chg="addSp delSp modSp del modNotesTx">
        <pc:chgData name="Arellano, David Arellano M" userId="77edc3c4-aa5b-42f0-971e-b8b457d2d79c" providerId="ADAL" clId="{8EB97249-4122-4D1E-B341-D4787FE540F8}" dt="2020-12-10T05:58:50.597" v="4246" actId="2696"/>
        <pc:sldMkLst>
          <pc:docMk/>
          <pc:sldMk cId="1708959464" sldId="261"/>
        </pc:sldMkLst>
        <pc:spChg chg="add mod">
          <ac:chgData name="Arellano, David Arellano M" userId="77edc3c4-aa5b-42f0-971e-b8b457d2d79c" providerId="ADAL" clId="{8EB97249-4122-4D1E-B341-D4787FE540F8}" dt="2020-12-09T20:46:04.221" v="2952" actId="1076"/>
          <ac:spMkLst>
            <pc:docMk/>
            <pc:sldMk cId="1708959464" sldId="261"/>
            <ac:spMk id="9" creationId="{2AD32CFB-7808-49F0-B272-F2B85EA8AE14}"/>
          </ac:spMkLst>
        </pc:spChg>
        <pc:spChg chg="add mod">
          <ac:chgData name="Arellano, David Arellano M" userId="77edc3c4-aa5b-42f0-971e-b8b457d2d79c" providerId="ADAL" clId="{8EB97249-4122-4D1E-B341-D4787FE540F8}" dt="2020-12-09T20:46:06.109" v="2953" actId="1076"/>
          <ac:spMkLst>
            <pc:docMk/>
            <pc:sldMk cId="1708959464" sldId="261"/>
            <ac:spMk id="17" creationId="{1589C069-238C-4EBC-88DF-8F50B8ADFAE6}"/>
          </ac:spMkLst>
        </pc:spChg>
        <pc:graphicFrameChg chg="modGraphic">
          <ac:chgData name="Arellano, David Arellano M" userId="77edc3c4-aa5b-42f0-971e-b8b457d2d79c" providerId="ADAL" clId="{8EB97249-4122-4D1E-B341-D4787FE540F8}" dt="2020-12-07T19:32:34.258" v="1638" actId="20577"/>
          <ac:graphicFrameMkLst>
            <pc:docMk/>
            <pc:sldMk cId="1708959464" sldId="261"/>
            <ac:graphicFrameMk id="8" creationId="{B9388907-9971-442B-9B28-CBE786361A48}"/>
          </ac:graphicFrameMkLst>
        </pc:graphicFrameChg>
        <pc:picChg chg="add del mod modCrop">
          <ac:chgData name="Arellano, David Arellano M" userId="77edc3c4-aa5b-42f0-971e-b8b457d2d79c" providerId="ADAL" clId="{8EB97249-4122-4D1E-B341-D4787FE540F8}" dt="2020-12-09T20:57:51.071" v="2987"/>
          <ac:picMkLst>
            <pc:docMk/>
            <pc:sldMk cId="1708959464" sldId="261"/>
            <ac:picMk id="7" creationId="{0C415860-7943-45C4-853D-09C16EAD30D0}"/>
          </ac:picMkLst>
        </pc:picChg>
        <pc:picChg chg="add del mod modCrop">
          <ac:chgData name="Arellano, David Arellano M" userId="77edc3c4-aa5b-42f0-971e-b8b457d2d79c" providerId="ADAL" clId="{8EB97249-4122-4D1E-B341-D4787FE540F8}" dt="2020-12-04T11:03:33.051" v="83"/>
          <ac:picMkLst>
            <pc:docMk/>
            <pc:sldMk cId="1708959464" sldId="261"/>
            <ac:picMk id="7" creationId="{C19D67C8-2A62-4944-9136-755E9BF10102}"/>
          </ac:picMkLst>
        </pc:picChg>
        <pc:picChg chg="add del mod">
          <ac:chgData name="Arellano, David Arellano M" userId="77edc3c4-aa5b-42f0-971e-b8b457d2d79c" providerId="ADAL" clId="{8EB97249-4122-4D1E-B341-D4787FE540F8}" dt="2020-12-04T11:03:35.400" v="84"/>
          <ac:picMkLst>
            <pc:docMk/>
            <pc:sldMk cId="1708959464" sldId="261"/>
            <ac:picMk id="10" creationId="{95E30C32-A1B1-4F87-AD70-AE63A2683D83}"/>
          </ac:picMkLst>
        </pc:picChg>
        <pc:picChg chg="add mod modCrop">
          <ac:chgData name="Arellano, David Arellano M" userId="77edc3c4-aa5b-42f0-971e-b8b457d2d79c" providerId="ADAL" clId="{8EB97249-4122-4D1E-B341-D4787FE540F8}" dt="2020-12-09T20:53:22.093" v="2976" actId="14100"/>
          <ac:picMkLst>
            <pc:docMk/>
            <pc:sldMk cId="1708959464" sldId="261"/>
            <ac:picMk id="11" creationId="{038DBF95-65F9-4FD4-AB4C-9D21B78C6BBD}"/>
          </ac:picMkLst>
        </pc:picChg>
        <pc:picChg chg="add del mod modCrop">
          <ac:chgData name="Arellano, David Arellano M" userId="77edc3c4-aa5b-42f0-971e-b8b457d2d79c" providerId="ADAL" clId="{8EB97249-4122-4D1E-B341-D4787FE540F8}" dt="2020-12-09T20:19:56.807" v="2915" actId="478"/>
          <ac:picMkLst>
            <pc:docMk/>
            <pc:sldMk cId="1708959464" sldId="261"/>
            <ac:picMk id="12" creationId="{A427C651-668C-4599-9A16-12D8755A446E}"/>
          </ac:picMkLst>
        </pc:picChg>
        <pc:picChg chg="add mod modCrop">
          <ac:chgData name="Arellano, David Arellano M" userId="77edc3c4-aa5b-42f0-971e-b8b457d2d79c" providerId="ADAL" clId="{8EB97249-4122-4D1E-B341-D4787FE540F8}" dt="2020-12-09T20:58:01.757" v="2993" actId="14100"/>
          <ac:picMkLst>
            <pc:docMk/>
            <pc:sldMk cId="1708959464" sldId="261"/>
            <ac:picMk id="14" creationId="{1ECD0879-C036-4237-AEFD-4231122F64D0}"/>
          </ac:picMkLst>
        </pc:picChg>
        <pc:picChg chg="add del mod modCrop">
          <ac:chgData name="Arellano, David Arellano M" userId="77edc3c4-aa5b-42f0-971e-b8b457d2d79c" providerId="ADAL" clId="{8EB97249-4122-4D1E-B341-D4787FE540F8}" dt="2020-12-04T11:06:39.377" v="117"/>
          <ac:picMkLst>
            <pc:docMk/>
            <pc:sldMk cId="1708959464" sldId="261"/>
            <ac:picMk id="14" creationId="{3A12923E-2B4E-4033-A8FB-A5725910C3D4}"/>
          </ac:picMkLst>
        </pc:picChg>
        <pc:picChg chg="add del mod modCrop">
          <ac:chgData name="Arellano, David Arellano M" userId="77edc3c4-aa5b-42f0-971e-b8b457d2d79c" providerId="ADAL" clId="{8EB97249-4122-4D1E-B341-D4787FE540F8}" dt="2020-12-09T20:19:57.662" v="2916" actId="478"/>
          <ac:picMkLst>
            <pc:docMk/>
            <pc:sldMk cId="1708959464" sldId="261"/>
            <ac:picMk id="16" creationId="{44960F41-4843-421C-9FD0-9DB92E501C70}"/>
          </ac:picMkLst>
        </pc:picChg>
      </pc:sldChg>
      <pc:sldChg chg="addSp delSp modSp">
        <pc:chgData name="Arellano, David Arellano M" userId="77edc3c4-aa5b-42f0-971e-b8b457d2d79c" providerId="ADAL" clId="{8EB97249-4122-4D1E-B341-D4787FE540F8}" dt="2020-12-10T23:24:54.598" v="5196" actId="1076"/>
        <pc:sldMkLst>
          <pc:docMk/>
          <pc:sldMk cId="1512274582" sldId="264"/>
        </pc:sldMkLst>
        <pc:spChg chg="add mod">
          <ac:chgData name="Arellano, David Arellano M" userId="77edc3c4-aa5b-42f0-971e-b8b457d2d79c" providerId="ADAL" clId="{8EB97249-4122-4D1E-B341-D4787FE540F8}" dt="2020-12-10T23:24:51.750" v="5195" actId="1076"/>
          <ac:spMkLst>
            <pc:docMk/>
            <pc:sldMk cId="1512274582" sldId="264"/>
            <ac:spMk id="9" creationId="{D849F247-F983-4F2F-9F82-4BBD2DFF40CF}"/>
          </ac:spMkLst>
        </pc:spChg>
        <pc:spChg chg="add mod">
          <ac:chgData name="Arellano, David Arellano M" userId="77edc3c4-aa5b-42f0-971e-b8b457d2d79c" providerId="ADAL" clId="{8EB97249-4122-4D1E-B341-D4787FE540F8}" dt="2020-12-10T23:24:54.598" v="5196" actId="1076"/>
          <ac:spMkLst>
            <pc:docMk/>
            <pc:sldMk cId="1512274582" sldId="264"/>
            <ac:spMk id="10" creationId="{869BF9D0-F47B-4741-9025-1D4B5F69A594}"/>
          </ac:spMkLst>
        </pc:spChg>
        <pc:graphicFrameChg chg="modGraphic">
          <ac:chgData name="Arellano, David Arellano M" userId="77edc3c4-aa5b-42f0-971e-b8b457d2d79c" providerId="ADAL" clId="{8EB97249-4122-4D1E-B341-D4787FE540F8}" dt="2020-12-09T09:14:44.462" v="2677" actId="20577"/>
          <ac:graphicFrameMkLst>
            <pc:docMk/>
            <pc:sldMk cId="1512274582" sldId="264"/>
            <ac:graphicFrameMk id="15" creationId="{6EA151DB-13D7-4464-89AE-380A63987AE2}"/>
          </ac:graphicFrameMkLst>
        </pc:graphicFrameChg>
        <pc:picChg chg="add del mod modCrop">
          <ac:chgData name="Arellano, David Arellano M" userId="77edc3c4-aa5b-42f0-971e-b8b457d2d79c" providerId="ADAL" clId="{8EB97249-4122-4D1E-B341-D4787FE540F8}" dt="2020-12-10T23:22:12.038" v="5164" actId="478"/>
          <ac:picMkLst>
            <pc:docMk/>
            <pc:sldMk cId="1512274582" sldId="264"/>
            <ac:picMk id="7" creationId="{532F97C7-C2DF-41F3-B215-E97E9161CAD1}"/>
          </ac:picMkLst>
        </pc:picChg>
        <pc:picChg chg="mod">
          <ac:chgData name="Arellano, David Arellano M" userId="77edc3c4-aa5b-42f0-971e-b8b457d2d79c" providerId="ADAL" clId="{8EB97249-4122-4D1E-B341-D4787FE540F8}" dt="2020-12-10T23:23:12.550" v="5176" actId="1076"/>
          <ac:picMkLst>
            <pc:docMk/>
            <pc:sldMk cId="1512274582" sldId="264"/>
            <ac:picMk id="8" creationId="{32F39AAD-B91D-48F1-8EC0-6BEE4FE03BE7}"/>
          </ac:picMkLst>
        </pc:picChg>
        <pc:picChg chg="add mod modCrop">
          <ac:chgData name="Arellano, David Arellano M" userId="77edc3c4-aa5b-42f0-971e-b8b457d2d79c" providerId="ADAL" clId="{8EB97249-4122-4D1E-B341-D4787FE540F8}" dt="2020-12-10T23:24:48.791" v="5194" actId="1076"/>
          <ac:picMkLst>
            <pc:docMk/>
            <pc:sldMk cId="1512274582" sldId="264"/>
            <ac:picMk id="11" creationId="{A8D5CD0B-D295-465C-BF62-7612D9F45A66}"/>
          </ac:picMkLst>
        </pc:picChg>
        <pc:picChg chg="add del mod modCrop">
          <ac:chgData name="Arellano, David Arellano M" userId="77edc3c4-aa5b-42f0-971e-b8b457d2d79c" providerId="ADAL" clId="{8EB97249-4122-4D1E-B341-D4787FE540F8}" dt="2020-12-10T23:24:14.481" v="5192" actId="478"/>
          <ac:picMkLst>
            <pc:docMk/>
            <pc:sldMk cId="1512274582" sldId="264"/>
            <ac:picMk id="13" creationId="{FC28AF49-4B48-4528-A0C6-986BA3772AB7}"/>
          </ac:picMkLst>
        </pc:picChg>
      </pc:sldChg>
      <pc:sldChg chg="addSp modSp">
        <pc:chgData name="Arellano, David Arellano M" userId="77edc3c4-aa5b-42f0-971e-b8b457d2d79c" providerId="ADAL" clId="{8EB97249-4122-4D1E-B341-D4787FE540F8}" dt="2020-12-04T11:39:13.991" v="225" actId="14100"/>
        <pc:sldMkLst>
          <pc:docMk/>
          <pc:sldMk cId="2843118828" sldId="266"/>
        </pc:sldMkLst>
        <pc:spChg chg="add mod">
          <ac:chgData name="Arellano, David Arellano M" userId="77edc3c4-aa5b-42f0-971e-b8b457d2d79c" providerId="ADAL" clId="{8EB97249-4122-4D1E-B341-D4787FE540F8}" dt="2020-12-04T11:38:56.688" v="213" actId="1076"/>
          <ac:spMkLst>
            <pc:docMk/>
            <pc:sldMk cId="2843118828" sldId="266"/>
            <ac:spMk id="9" creationId="{85B8FCE2-804A-4F77-9261-2634FFD10452}"/>
          </ac:spMkLst>
        </pc:spChg>
        <pc:spChg chg="add mod">
          <ac:chgData name="Arellano, David Arellano M" userId="77edc3c4-aa5b-42f0-971e-b8b457d2d79c" providerId="ADAL" clId="{8EB97249-4122-4D1E-B341-D4787FE540F8}" dt="2020-12-04T11:39:08.674" v="224" actId="20577"/>
          <ac:spMkLst>
            <pc:docMk/>
            <pc:sldMk cId="2843118828" sldId="266"/>
            <ac:spMk id="10" creationId="{E9D6C707-8AAF-47CF-9F06-1CF3A8F634E0}"/>
          </ac:spMkLst>
        </pc:spChg>
        <pc:picChg chg="add mod modCrop">
          <ac:chgData name="Arellano, David Arellano M" userId="77edc3c4-aa5b-42f0-971e-b8b457d2d79c" providerId="ADAL" clId="{8EB97249-4122-4D1E-B341-D4787FE540F8}" dt="2020-12-04T11:39:13.991" v="225" actId="14100"/>
          <ac:picMkLst>
            <pc:docMk/>
            <pc:sldMk cId="2843118828" sldId="266"/>
            <ac:picMk id="7" creationId="{2B9DC944-7F11-4D3E-A552-B4B47B0626E1}"/>
          </ac:picMkLst>
        </pc:picChg>
      </pc:sldChg>
      <pc:sldChg chg="modSp">
        <pc:chgData name="Arellano, David Arellano M" userId="77edc3c4-aa5b-42f0-971e-b8b457d2d79c" providerId="ADAL" clId="{8EB97249-4122-4D1E-B341-D4787FE540F8}" dt="2020-12-09T23:29:02.219" v="3107" actId="20577"/>
        <pc:sldMkLst>
          <pc:docMk/>
          <pc:sldMk cId="1691049657" sldId="267"/>
        </pc:sldMkLst>
        <pc:graphicFrameChg chg="modGraphic">
          <ac:chgData name="Arellano, David Arellano M" userId="77edc3c4-aa5b-42f0-971e-b8b457d2d79c" providerId="ADAL" clId="{8EB97249-4122-4D1E-B341-D4787FE540F8}" dt="2020-12-09T23:29:02.219" v="3107" actId="20577"/>
          <ac:graphicFrameMkLst>
            <pc:docMk/>
            <pc:sldMk cId="1691049657" sldId="267"/>
            <ac:graphicFrameMk id="8" creationId="{120863BB-EB22-40A9-8129-B9091879C13C}"/>
          </ac:graphicFrameMkLst>
        </pc:graphicFrameChg>
      </pc:sldChg>
      <pc:sldChg chg="add del">
        <pc:chgData name="Arellano, David Arellano M" userId="77edc3c4-aa5b-42f0-971e-b8b457d2d79c" providerId="ADAL" clId="{8EB97249-4122-4D1E-B341-D4787FE540F8}" dt="2020-12-09T20:20:13.977" v="2920"/>
        <pc:sldMkLst>
          <pc:docMk/>
          <pc:sldMk cId="1432610010" sldId="270"/>
        </pc:sldMkLst>
      </pc:sldChg>
      <pc:sldChg chg="addSp modSp del ord">
        <pc:chgData name="Arellano, David Arellano M" userId="77edc3c4-aa5b-42f0-971e-b8b457d2d79c" providerId="ADAL" clId="{8EB97249-4122-4D1E-B341-D4787FE540F8}" dt="2020-12-09T20:19:15.986" v="2914" actId="2696"/>
        <pc:sldMkLst>
          <pc:docMk/>
          <pc:sldMk cId="2095229083" sldId="270"/>
        </pc:sldMkLst>
        <pc:picChg chg="mod">
          <ac:chgData name="Arellano, David Arellano M" userId="77edc3c4-aa5b-42f0-971e-b8b457d2d79c" providerId="ADAL" clId="{8EB97249-4122-4D1E-B341-D4787FE540F8}" dt="2020-12-09T20:15:28.821" v="2697" actId="14100"/>
          <ac:picMkLst>
            <pc:docMk/>
            <pc:sldMk cId="2095229083" sldId="270"/>
            <ac:picMk id="7" creationId="{51517F44-26C3-4B75-94FA-34A2F2C28918}"/>
          </ac:picMkLst>
        </pc:picChg>
        <pc:picChg chg="mod">
          <ac:chgData name="Arellano, David Arellano M" userId="77edc3c4-aa5b-42f0-971e-b8b457d2d79c" providerId="ADAL" clId="{8EB97249-4122-4D1E-B341-D4787FE540F8}" dt="2020-12-09T20:15:41.195" v="2704" actId="14100"/>
          <ac:picMkLst>
            <pc:docMk/>
            <pc:sldMk cId="2095229083" sldId="270"/>
            <ac:picMk id="8" creationId="{294A4B98-0AA0-4217-B2F0-4200E32DB17C}"/>
          </ac:picMkLst>
        </pc:picChg>
        <pc:picChg chg="add mod modCrop">
          <ac:chgData name="Arellano, David Arellano M" userId="77edc3c4-aa5b-42f0-971e-b8b457d2d79c" providerId="ADAL" clId="{8EB97249-4122-4D1E-B341-D4787FE540F8}" dt="2020-12-09T20:15:39.059" v="2703" actId="14100"/>
          <ac:picMkLst>
            <pc:docMk/>
            <pc:sldMk cId="2095229083" sldId="270"/>
            <ac:picMk id="9" creationId="{8F32019A-53D9-4688-BA10-CC3637A27327}"/>
          </ac:picMkLst>
        </pc:picChg>
      </pc:sldChg>
      <pc:sldChg chg="add del">
        <pc:chgData name="Arellano, David Arellano M" userId="77edc3c4-aa5b-42f0-971e-b8b457d2d79c" providerId="ADAL" clId="{8EB97249-4122-4D1E-B341-D4787FE540F8}" dt="2020-12-09T20:20:05.159" v="2918"/>
        <pc:sldMkLst>
          <pc:docMk/>
          <pc:sldMk cId="2436586795" sldId="270"/>
        </pc:sldMkLst>
      </pc:sldChg>
      <pc:sldChg chg="modSp">
        <pc:chgData name="Arellano, David Arellano M" userId="77edc3c4-aa5b-42f0-971e-b8b457d2d79c" providerId="ADAL" clId="{8EB97249-4122-4D1E-B341-D4787FE540F8}" dt="2020-12-04T20:19:34.362" v="884" actId="2711"/>
        <pc:sldMkLst>
          <pc:docMk/>
          <pc:sldMk cId="1165939195" sldId="275"/>
        </pc:sldMkLst>
        <pc:spChg chg="mod">
          <ac:chgData name="Arellano, David Arellano M" userId="77edc3c4-aa5b-42f0-971e-b8b457d2d79c" providerId="ADAL" clId="{8EB97249-4122-4D1E-B341-D4787FE540F8}" dt="2020-12-04T20:19:34.362" v="884" actId="2711"/>
          <ac:spMkLst>
            <pc:docMk/>
            <pc:sldMk cId="1165939195" sldId="275"/>
            <ac:spMk id="2" creationId="{227B7C96-6AD3-485E-A210-413726FDC57F}"/>
          </ac:spMkLst>
        </pc:spChg>
        <pc:spChg chg="mod">
          <ac:chgData name="Arellano, David Arellano M" userId="77edc3c4-aa5b-42f0-971e-b8b457d2d79c" providerId="ADAL" clId="{8EB97249-4122-4D1E-B341-D4787FE540F8}" dt="2020-12-04T20:19:22.861" v="883" actId="947"/>
          <ac:spMkLst>
            <pc:docMk/>
            <pc:sldMk cId="1165939195" sldId="275"/>
            <ac:spMk id="3" creationId="{30705A17-39D6-4924-9D9C-2BC3811D646E}"/>
          </ac:spMkLst>
        </pc:spChg>
      </pc:sldChg>
      <pc:sldChg chg="modSp">
        <pc:chgData name="Arellano, David Arellano M" userId="77edc3c4-aa5b-42f0-971e-b8b457d2d79c" providerId="ADAL" clId="{8EB97249-4122-4D1E-B341-D4787FE540F8}" dt="2020-12-04T20:38:31.473" v="892" actId="14734"/>
        <pc:sldMkLst>
          <pc:docMk/>
          <pc:sldMk cId="3031411891" sldId="277"/>
        </pc:sldMkLst>
        <pc:graphicFrameChg chg="modGraphic">
          <ac:chgData name="Arellano, David Arellano M" userId="77edc3c4-aa5b-42f0-971e-b8b457d2d79c" providerId="ADAL" clId="{8EB97249-4122-4D1E-B341-D4787FE540F8}" dt="2020-12-04T20:38:31.473" v="892" actId="14734"/>
          <ac:graphicFrameMkLst>
            <pc:docMk/>
            <pc:sldMk cId="3031411891" sldId="277"/>
            <ac:graphicFrameMk id="7" creationId="{24B4B367-C2B1-4395-8BD8-12EB5BC56901}"/>
          </ac:graphicFrameMkLst>
        </pc:graphicFrameChg>
      </pc:sldChg>
      <pc:sldChg chg="modSp">
        <pc:chgData name="Arellano, David Arellano M" userId="77edc3c4-aa5b-42f0-971e-b8b457d2d79c" providerId="ADAL" clId="{8EB97249-4122-4D1E-B341-D4787FE540F8}" dt="2020-12-04T20:38:26.217" v="891" actId="14734"/>
        <pc:sldMkLst>
          <pc:docMk/>
          <pc:sldMk cId="3456290186" sldId="298"/>
        </pc:sldMkLst>
        <pc:graphicFrameChg chg="modGraphic">
          <ac:chgData name="Arellano, David Arellano M" userId="77edc3c4-aa5b-42f0-971e-b8b457d2d79c" providerId="ADAL" clId="{8EB97249-4122-4D1E-B341-D4787FE540F8}" dt="2020-12-04T20:38:26.217" v="891" actId="14734"/>
          <ac:graphicFrameMkLst>
            <pc:docMk/>
            <pc:sldMk cId="3456290186" sldId="298"/>
            <ac:graphicFrameMk id="7" creationId="{BC4C0C7C-2A0D-4493-BCD1-6E9018A72E9E}"/>
          </ac:graphicFrameMkLst>
        </pc:graphicFrameChg>
      </pc:sldChg>
      <pc:sldChg chg="modSp">
        <pc:chgData name="Arellano, David Arellano M" userId="77edc3c4-aa5b-42f0-971e-b8b457d2d79c" providerId="ADAL" clId="{8EB97249-4122-4D1E-B341-D4787FE540F8}" dt="2020-12-04T20:38:17.680" v="889" actId="14734"/>
        <pc:sldMkLst>
          <pc:docMk/>
          <pc:sldMk cId="756350940" sldId="300"/>
        </pc:sldMkLst>
        <pc:graphicFrameChg chg="modGraphic">
          <ac:chgData name="Arellano, David Arellano M" userId="77edc3c4-aa5b-42f0-971e-b8b457d2d79c" providerId="ADAL" clId="{8EB97249-4122-4D1E-B341-D4787FE540F8}" dt="2020-12-04T20:38:17.680" v="889" actId="14734"/>
          <ac:graphicFrameMkLst>
            <pc:docMk/>
            <pc:sldMk cId="756350940" sldId="300"/>
            <ac:graphicFrameMk id="7" creationId="{BC4C0C7C-2A0D-4493-BCD1-6E9018A72E9E}"/>
          </ac:graphicFrameMkLst>
        </pc:graphicFrameChg>
      </pc:sldChg>
      <pc:sldChg chg="addSp delSp modSp add del ord modNotesTx">
        <pc:chgData name="Arellano, David Arellano M" userId="77edc3c4-aa5b-42f0-971e-b8b457d2d79c" providerId="ADAL" clId="{8EB97249-4122-4D1E-B341-D4787FE540F8}" dt="2020-12-10T07:17:17.164" v="4303" actId="2696"/>
        <pc:sldMkLst>
          <pc:docMk/>
          <pc:sldMk cId="2894978852" sldId="314"/>
        </pc:sldMkLst>
        <pc:spChg chg="mod">
          <ac:chgData name="Arellano, David Arellano M" userId="77edc3c4-aa5b-42f0-971e-b8b457d2d79c" providerId="ADAL" clId="{8EB97249-4122-4D1E-B341-D4787FE540F8}" dt="2020-12-10T05:56:23.379" v="4220" actId="1076"/>
          <ac:spMkLst>
            <pc:docMk/>
            <pc:sldMk cId="2894978852" sldId="314"/>
            <ac:spMk id="2" creationId="{06D25621-3842-45F2-AA68-68683BAFED6E}"/>
          </ac:spMkLst>
        </pc:spChg>
        <pc:spChg chg="del">
          <ac:chgData name="Arellano, David Arellano M" userId="77edc3c4-aa5b-42f0-971e-b8b457d2d79c" providerId="ADAL" clId="{8EB97249-4122-4D1E-B341-D4787FE540F8}" dt="2020-12-04T10:47:57.328" v="23"/>
          <ac:spMkLst>
            <pc:docMk/>
            <pc:sldMk cId="2894978852" sldId="314"/>
            <ac:spMk id="3" creationId="{5AE446C0-B3F3-49BB-8653-E10CE2F34CB5}"/>
          </ac:spMkLst>
        </pc:spChg>
        <pc:spChg chg="add del mod">
          <ac:chgData name="Arellano, David Arellano M" userId="77edc3c4-aa5b-42f0-971e-b8b457d2d79c" providerId="ADAL" clId="{8EB97249-4122-4D1E-B341-D4787FE540F8}" dt="2020-12-09T11:19:32.657" v="2679" actId="931"/>
          <ac:spMkLst>
            <pc:docMk/>
            <pc:sldMk cId="2894978852" sldId="314"/>
            <ac:spMk id="7" creationId="{A5FF3B0C-1143-480B-824A-41B5AE38BB7E}"/>
          </ac:spMkLst>
        </pc:spChg>
        <pc:spChg chg="add del mod">
          <ac:chgData name="Arellano, David Arellano M" userId="77edc3c4-aa5b-42f0-971e-b8b457d2d79c" providerId="ADAL" clId="{8EB97249-4122-4D1E-B341-D4787FE540F8}" dt="2020-12-04T10:48:19.954" v="25" actId="931"/>
          <ac:spMkLst>
            <pc:docMk/>
            <pc:sldMk cId="2894978852" sldId="314"/>
            <ac:spMk id="8" creationId="{88873CC3-603C-4225-96A9-0CCF98D02453}"/>
          </ac:spMkLst>
        </pc:spChg>
        <pc:spChg chg="add del mod">
          <ac:chgData name="Arellano, David Arellano M" userId="77edc3c4-aa5b-42f0-971e-b8b457d2d79c" providerId="ADAL" clId="{8EB97249-4122-4D1E-B341-D4787FE540F8}" dt="2020-12-09T21:25:51.172" v="2996" actId="931"/>
          <ac:spMkLst>
            <pc:docMk/>
            <pc:sldMk cId="2894978852" sldId="314"/>
            <ac:spMk id="12" creationId="{D24D8EB9-B280-4A3C-984D-F0EFDB9DB604}"/>
          </ac:spMkLst>
        </pc:spChg>
        <pc:picChg chg="add del mod">
          <ac:chgData name="Arellano, David Arellano M" userId="77edc3c4-aa5b-42f0-971e-b8b457d2d79c" providerId="ADAL" clId="{8EB97249-4122-4D1E-B341-D4787FE540F8}" dt="2020-12-04T10:47:59.744" v="24"/>
          <ac:picMkLst>
            <pc:docMk/>
            <pc:sldMk cId="2894978852" sldId="314"/>
            <ac:picMk id="7" creationId="{A335AFD0-7107-459E-98DD-5D1932FE4BAD}"/>
          </ac:picMkLst>
        </pc:picChg>
        <pc:picChg chg="add del mod modCrop">
          <ac:chgData name="Arellano, David Arellano M" userId="77edc3c4-aa5b-42f0-971e-b8b457d2d79c" providerId="ADAL" clId="{8EB97249-4122-4D1E-B341-D4787FE540F8}" dt="2020-12-09T21:25:39.313" v="2995" actId="478"/>
          <ac:picMkLst>
            <pc:docMk/>
            <pc:sldMk cId="2894978852" sldId="314"/>
            <ac:picMk id="9" creationId="{C884D696-D72D-4377-84F2-A0FDCC815B3A}"/>
          </ac:picMkLst>
        </pc:picChg>
        <pc:picChg chg="add del mod modCrop">
          <ac:chgData name="Arellano, David Arellano M" userId="77edc3c4-aa5b-42f0-971e-b8b457d2d79c" providerId="ADAL" clId="{8EB97249-4122-4D1E-B341-D4787FE540F8}" dt="2020-12-09T11:18:57.140" v="2678" actId="478"/>
          <ac:picMkLst>
            <pc:docMk/>
            <pc:sldMk cId="2894978852" sldId="314"/>
            <ac:picMk id="10" creationId="{B6EBCE94-4057-473D-B450-3AFE728A7CBA}"/>
          </ac:picMkLst>
        </pc:picChg>
        <pc:picChg chg="add mod modCrop">
          <ac:chgData name="Arellano, David Arellano M" userId="77edc3c4-aa5b-42f0-971e-b8b457d2d79c" providerId="ADAL" clId="{8EB97249-4122-4D1E-B341-D4787FE540F8}" dt="2020-12-10T07:15:59.599" v="4284" actId="14100"/>
          <ac:picMkLst>
            <pc:docMk/>
            <pc:sldMk cId="2894978852" sldId="314"/>
            <ac:picMk id="14" creationId="{97BEC1CB-E54A-422E-AE60-E7CE32FB4C37}"/>
          </ac:picMkLst>
        </pc:picChg>
      </pc:sldChg>
      <pc:sldChg chg="addSp delSp modSp add modNotesTx">
        <pc:chgData name="Arellano, David Arellano M" userId="77edc3c4-aa5b-42f0-971e-b8b457d2d79c" providerId="ADAL" clId="{8EB97249-4122-4D1E-B341-D4787FE540F8}" dt="2020-12-11T02:34:45.688" v="5361" actId="1076"/>
        <pc:sldMkLst>
          <pc:docMk/>
          <pc:sldMk cId="3857472790" sldId="315"/>
        </pc:sldMkLst>
        <pc:spChg chg="mod">
          <ac:chgData name="Arellano, David Arellano M" userId="77edc3c4-aa5b-42f0-971e-b8b457d2d79c" providerId="ADAL" clId="{8EB97249-4122-4D1E-B341-D4787FE540F8}" dt="2020-12-10T11:27:45.714" v="4725" actId="20577"/>
          <ac:spMkLst>
            <pc:docMk/>
            <pc:sldMk cId="3857472790" sldId="315"/>
            <ac:spMk id="2" creationId="{8A188FFC-C35D-4451-AE5D-E56A3C8A364D}"/>
          </ac:spMkLst>
        </pc:spChg>
        <pc:spChg chg="mod">
          <ac:chgData name="Arellano, David Arellano M" userId="77edc3c4-aa5b-42f0-971e-b8b457d2d79c" providerId="ADAL" clId="{8EB97249-4122-4D1E-B341-D4787FE540F8}" dt="2020-12-10T19:28:13.273" v="4885" actId="313"/>
          <ac:spMkLst>
            <pc:docMk/>
            <pc:sldMk cId="3857472790" sldId="315"/>
            <ac:spMk id="3" creationId="{FC835A24-5C1E-4FFB-A08B-CF76E9DB6CD5}"/>
          </ac:spMkLst>
        </pc:spChg>
        <pc:spChg chg="add del mod">
          <ac:chgData name="Arellano, David Arellano M" userId="77edc3c4-aa5b-42f0-971e-b8b457d2d79c" providerId="ADAL" clId="{8EB97249-4122-4D1E-B341-D4787FE540F8}" dt="2020-12-10T09:30:20.358" v="4686" actId="478"/>
          <ac:spMkLst>
            <pc:docMk/>
            <pc:sldMk cId="3857472790" sldId="315"/>
            <ac:spMk id="11" creationId="{2EBB82FC-B0FD-4044-901C-B072E2901AA1}"/>
          </ac:spMkLst>
        </pc:spChg>
        <pc:spChg chg="add mod">
          <ac:chgData name="Arellano, David Arellano M" userId="77edc3c4-aa5b-42f0-971e-b8b457d2d79c" providerId="ADAL" clId="{8EB97249-4122-4D1E-B341-D4787FE540F8}" dt="2020-12-11T02:31:41.641" v="5278" actId="20577"/>
          <ac:spMkLst>
            <pc:docMk/>
            <pc:sldMk cId="3857472790" sldId="315"/>
            <ac:spMk id="22" creationId="{9467715E-E4D8-4724-92AF-F53391344AA0}"/>
          </ac:spMkLst>
        </pc:spChg>
        <pc:spChg chg="add mod">
          <ac:chgData name="Arellano, David Arellano M" userId="77edc3c4-aa5b-42f0-971e-b8b457d2d79c" providerId="ADAL" clId="{8EB97249-4122-4D1E-B341-D4787FE540F8}" dt="2020-12-11T02:32:16.523" v="5325" actId="20577"/>
          <ac:spMkLst>
            <pc:docMk/>
            <pc:sldMk cId="3857472790" sldId="315"/>
            <ac:spMk id="23" creationId="{6067720E-1289-451C-9137-6850CC10BCF6}"/>
          </ac:spMkLst>
        </pc:spChg>
        <pc:spChg chg="add mod">
          <ac:chgData name="Arellano, David Arellano M" userId="77edc3c4-aa5b-42f0-971e-b8b457d2d79c" providerId="ADAL" clId="{8EB97249-4122-4D1E-B341-D4787FE540F8}" dt="2020-12-11T02:34:45.688" v="5361" actId="1076"/>
          <ac:spMkLst>
            <pc:docMk/>
            <pc:sldMk cId="3857472790" sldId="315"/>
            <ac:spMk id="24" creationId="{FF39491C-BAE5-46DC-86DC-1B65E195D3DB}"/>
          </ac:spMkLst>
        </pc:spChg>
        <pc:picChg chg="add del mod modCrop">
          <ac:chgData name="Arellano, David Arellano M" userId="77edc3c4-aa5b-42f0-971e-b8b457d2d79c" providerId="ADAL" clId="{8EB97249-4122-4D1E-B341-D4787FE540F8}" dt="2020-12-07T19:22:31.295" v="1592"/>
          <ac:picMkLst>
            <pc:docMk/>
            <pc:sldMk cId="3857472790" sldId="315"/>
            <ac:picMk id="8" creationId="{35DD236B-103E-470A-BA62-27205C486807}"/>
          </ac:picMkLst>
        </pc:picChg>
        <pc:picChg chg="add mod modCrop">
          <ac:chgData name="Arellano, David Arellano M" userId="77edc3c4-aa5b-42f0-971e-b8b457d2d79c" providerId="ADAL" clId="{8EB97249-4122-4D1E-B341-D4787FE540F8}" dt="2020-12-11T02:32:26.314" v="5326" actId="1076"/>
          <ac:picMkLst>
            <pc:docMk/>
            <pc:sldMk cId="3857472790" sldId="315"/>
            <ac:picMk id="8" creationId="{74B54E31-68BC-489A-8375-D2AE66AAA672}"/>
          </ac:picMkLst>
        </pc:picChg>
        <pc:picChg chg="add del mod">
          <ac:chgData name="Arellano, David Arellano M" userId="77edc3c4-aa5b-42f0-971e-b8b457d2d79c" providerId="ADAL" clId="{8EB97249-4122-4D1E-B341-D4787FE540F8}" dt="2020-12-10T09:27:42.121" v="4649" actId="478"/>
          <ac:picMkLst>
            <pc:docMk/>
            <pc:sldMk cId="3857472790" sldId="315"/>
            <ac:picMk id="9" creationId="{3A068169-FAB3-4500-A466-12160828B21F}"/>
          </ac:picMkLst>
        </pc:picChg>
        <pc:picChg chg="add mod modCrop">
          <ac:chgData name="Arellano, David Arellano M" userId="77edc3c4-aa5b-42f0-971e-b8b457d2d79c" providerId="ADAL" clId="{8EB97249-4122-4D1E-B341-D4787FE540F8}" dt="2020-12-11T02:32:26.314" v="5326" actId="1076"/>
          <ac:picMkLst>
            <pc:docMk/>
            <pc:sldMk cId="3857472790" sldId="315"/>
            <ac:picMk id="12" creationId="{0A065D2C-E2B8-4C37-A7DB-659801AC2026}"/>
          </ac:picMkLst>
        </pc:picChg>
        <pc:picChg chg="add mod modCrop">
          <ac:chgData name="Arellano, David Arellano M" userId="77edc3c4-aa5b-42f0-971e-b8b457d2d79c" providerId="ADAL" clId="{8EB97249-4122-4D1E-B341-D4787FE540F8}" dt="2020-12-11T02:32:26.314" v="5326" actId="1076"/>
          <ac:picMkLst>
            <pc:docMk/>
            <pc:sldMk cId="3857472790" sldId="315"/>
            <ac:picMk id="14" creationId="{66BAECB6-3E56-4483-BB5E-D445B5D16C26}"/>
          </ac:picMkLst>
        </pc:picChg>
        <pc:picChg chg="add mod modCrop">
          <ac:chgData name="Arellano, David Arellano M" userId="77edc3c4-aa5b-42f0-971e-b8b457d2d79c" providerId="ADAL" clId="{8EB97249-4122-4D1E-B341-D4787FE540F8}" dt="2020-12-11T02:32:26.314" v="5326" actId="1076"/>
          <ac:picMkLst>
            <pc:docMk/>
            <pc:sldMk cId="3857472790" sldId="315"/>
            <ac:picMk id="16" creationId="{684ACF33-0831-4CCB-AAAF-36532B4554A7}"/>
          </ac:picMkLst>
        </pc:picChg>
        <pc:picChg chg="add mod modCrop">
          <ac:chgData name="Arellano, David Arellano M" userId="77edc3c4-aa5b-42f0-971e-b8b457d2d79c" providerId="ADAL" clId="{8EB97249-4122-4D1E-B341-D4787FE540F8}" dt="2020-12-11T02:32:26.314" v="5326" actId="1076"/>
          <ac:picMkLst>
            <pc:docMk/>
            <pc:sldMk cId="3857472790" sldId="315"/>
            <ac:picMk id="18" creationId="{4D4D5DA2-ADA8-427D-AEE8-A4042E6F5BAB}"/>
          </ac:picMkLst>
        </pc:picChg>
        <pc:picChg chg="add del mod">
          <ac:chgData name="Arellano, David Arellano M" userId="77edc3c4-aa5b-42f0-971e-b8b457d2d79c" providerId="ADAL" clId="{8EB97249-4122-4D1E-B341-D4787FE540F8}" dt="2020-12-10T10:01:12.435" v="4696"/>
          <ac:picMkLst>
            <pc:docMk/>
            <pc:sldMk cId="3857472790" sldId="315"/>
            <ac:picMk id="19" creationId="{98FB4395-A7E2-4489-8EA1-C63C2AA9590B}"/>
          </ac:picMkLst>
        </pc:picChg>
        <pc:picChg chg="add mod">
          <ac:chgData name="Arellano, David Arellano M" userId="77edc3c4-aa5b-42f0-971e-b8b457d2d79c" providerId="ADAL" clId="{8EB97249-4122-4D1E-B341-D4787FE540F8}" dt="2020-12-11T02:30:28.232" v="5245" actId="1076"/>
          <ac:picMkLst>
            <pc:docMk/>
            <pc:sldMk cId="3857472790" sldId="315"/>
            <ac:picMk id="20" creationId="{F8DD3B36-EFE6-477B-AC08-F00886495A34}"/>
          </ac:picMkLst>
        </pc:picChg>
        <pc:picChg chg="add mod">
          <ac:chgData name="Arellano, David Arellano M" userId="77edc3c4-aa5b-42f0-971e-b8b457d2d79c" providerId="ADAL" clId="{8EB97249-4122-4D1E-B341-D4787FE540F8}" dt="2020-12-11T02:31:24.121" v="5249" actId="1076"/>
          <ac:picMkLst>
            <pc:docMk/>
            <pc:sldMk cId="3857472790" sldId="315"/>
            <ac:picMk id="21" creationId="{9DEDFED0-182E-4748-8415-7E1BA0D8C4C3}"/>
          </ac:picMkLst>
        </pc:picChg>
        <pc:picChg chg="add del mod">
          <ac:chgData name="Arellano, David Arellano M" userId="77edc3c4-aa5b-42f0-971e-b8b457d2d79c" providerId="ADAL" clId="{8EB97249-4122-4D1E-B341-D4787FE540F8}" dt="2020-12-04T11:53:11.304" v="339"/>
          <ac:picMkLst>
            <pc:docMk/>
            <pc:sldMk cId="3857472790" sldId="315"/>
            <ac:picMk id="1025" creationId="{DA81F2A7-D947-4B4D-ABE9-AB84250C931D}"/>
          </ac:picMkLst>
        </pc:picChg>
        <pc:picChg chg="add del mod">
          <ac:chgData name="Arellano, David Arellano M" userId="77edc3c4-aa5b-42f0-971e-b8b457d2d79c" providerId="ADAL" clId="{8EB97249-4122-4D1E-B341-D4787FE540F8}" dt="2020-12-07T19:11:37.009" v="1051" actId="478"/>
          <ac:picMkLst>
            <pc:docMk/>
            <pc:sldMk cId="3857472790" sldId="315"/>
            <ac:picMk id="1026" creationId="{A04D4E63-9261-48EE-A061-DCC8E1173C4A}"/>
          </ac:picMkLst>
        </pc:picChg>
      </pc:sldChg>
      <pc:sldChg chg="modSp">
        <pc:chgData name="Arellano, David Arellano M" userId="77edc3c4-aa5b-42f0-971e-b8b457d2d79c" providerId="ADAL" clId="{8EB97249-4122-4D1E-B341-D4787FE540F8}" dt="2020-12-10T07:28:28.384" v="4311" actId="1076"/>
        <pc:sldMkLst>
          <pc:docMk/>
          <pc:sldMk cId="2672740356" sldId="322"/>
        </pc:sldMkLst>
        <pc:spChg chg="mod">
          <ac:chgData name="Arellano, David Arellano M" userId="77edc3c4-aa5b-42f0-971e-b8b457d2d79c" providerId="ADAL" clId="{8EB97249-4122-4D1E-B341-D4787FE540F8}" dt="2020-12-10T07:28:28.384" v="4311" actId="1076"/>
          <ac:spMkLst>
            <pc:docMk/>
            <pc:sldMk cId="2672740356" sldId="322"/>
            <ac:spMk id="25" creationId="{8E4B5839-E27F-4D55-8B23-E6107AE47E6F}"/>
          </ac:spMkLst>
        </pc:spChg>
        <pc:picChg chg="mod">
          <ac:chgData name="Arellano, David Arellano M" userId="77edc3c4-aa5b-42f0-971e-b8b457d2d79c" providerId="ADAL" clId="{8EB97249-4122-4D1E-B341-D4787FE540F8}" dt="2020-12-10T01:43:23.085" v="3937" actId="14100"/>
          <ac:picMkLst>
            <pc:docMk/>
            <pc:sldMk cId="2672740356" sldId="322"/>
            <ac:picMk id="7" creationId="{33BA5EC5-8078-4DD2-81D9-CF3D7CFF807E}"/>
          </ac:picMkLst>
        </pc:picChg>
        <pc:picChg chg="mod">
          <ac:chgData name="Arellano, David Arellano M" userId="77edc3c4-aa5b-42f0-971e-b8b457d2d79c" providerId="ADAL" clId="{8EB97249-4122-4D1E-B341-D4787FE540F8}" dt="2020-12-10T01:43:25.573" v="3938" actId="14100"/>
          <ac:picMkLst>
            <pc:docMk/>
            <pc:sldMk cId="2672740356" sldId="322"/>
            <ac:picMk id="11" creationId="{FAA5EFE8-A968-4EDF-A3CC-5479632E244B}"/>
          </ac:picMkLst>
        </pc:picChg>
        <pc:picChg chg="mod">
          <ac:chgData name="Arellano, David Arellano M" userId="77edc3c4-aa5b-42f0-971e-b8b457d2d79c" providerId="ADAL" clId="{8EB97249-4122-4D1E-B341-D4787FE540F8}" dt="2020-12-10T01:43:33.060" v="3939" actId="1076"/>
          <ac:picMkLst>
            <pc:docMk/>
            <pc:sldMk cId="2672740356" sldId="322"/>
            <ac:picMk id="15" creationId="{55CE80F5-5A19-4F70-A9C6-6F1ED33E4315}"/>
          </ac:picMkLst>
        </pc:picChg>
        <pc:picChg chg="mod">
          <ac:chgData name="Arellano, David Arellano M" userId="77edc3c4-aa5b-42f0-971e-b8b457d2d79c" providerId="ADAL" clId="{8EB97249-4122-4D1E-B341-D4787FE540F8}" dt="2020-12-10T01:43:11.741" v="3933" actId="14100"/>
          <ac:picMkLst>
            <pc:docMk/>
            <pc:sldMk cId="2672740356" sldId="322"/>
            <ac:picMk id="16" creationId="{2C08A53C-CD26-4485-B545-C6E117F041AD}"/>
          </ac:picMkLst>
        </pc:picChg>
      </pc:sldChg>
      <pc:sldChg chg="modSp">
        <pc:chgData name="Arellano, David Arellano M" userId="77edc3c4-aa5b-42f0-971e-b8b457d2d79c" providerId="ADAL" clId="{8EB97249-4122-4D1E-B341-D4787FE540F8}" dt="2020-12-10T01:44:53.989" v="3941" actId="14100"/>
        <pc:sldMkLst>
          <pc:docMk/>
          <pc:sldMk cId="1145687524" sldId="324"/>
        </pc:sldMkLst>
        <pc:picChg chg="mod">
          <ac:chgData name="Arellano, David Arellano M" userId="77edc3c4-aa5b-42f0-971e-b8b457d2d79c" providerId="ADAL" clId="{8EB97249-4122-4D1E-B341-D4787FE540F8}" dt="2020-12-10T01:44:53.989" v="3941" actId="14100"/>
          <ac:picMkLst>
            <pc:docMk/>
            <pc:sldMk cId="1145687524" sldId="324"/>
            <ac:picMk id="9" creationId="{092F4F05-DC9F-4AB8-8448-709AB48ABE58}"/>
          </ac:picMkLst>
        </pc:picChg>
      </pc:sldChg>
      <pc:sldChg chg="addSp delSp modSp">
        <pc:chgData name="Arellano, David Arellano M" userId="77edc3c4-aa5b-42f0-971e-b8b457d2d79c" providerId="ADAL" clId="{8EB97249-4122-4D1E-B341-D4787FE540F8}" dt="2020-12-10T01:57:00.958" v="3970" actId="14100"/>
        <pc:sldMkLst>
          <pc:docMk/>
          <pc:sldMk cId="1209105866" sldId="326"/>
        </pc:sldMkLst>
        <pc:picChg chg="del mod">
          <ac:chgData name="Arellano, David Arellano M" userId="77edc3c4-aa5b-42f0-971e-b8b457d2d79c" providerId="ADAL" clId="{8EB97249-4122-4D1E-B341-D4787FE540F8}" dt="2020-12-10T01:52:50.200" v="3943" actId="478"/>
          <ac:picMkLst>
            <pc:docMk/>
            <pc:sldMk cId="1209105866" sldId="326"/>
            <ac:picMk id="8" creationId="{E2C4F1A6-518D-43BE-AF6E-6AD7D0D293E7}"/>
          </ac:picMkLst>
        </pc:picChg>
        <pc:picChg chg="add del mod modCrop">
          <ac:chgData name="Arellano, David Arellano M" userId="77edc3c4-aa5b-42f0-971e-b8b457d2d79c" providerId="ADAL" clId="{8EB97249-4122-4D1E-B341-D4787FE540F8}" dt="2020-12-10T01:55:16.550" v="3950" actId="478"/>
          <ac:picMkLst>
            <pc:docMk/>
            <pc:sldMk cId="1209105866" sldId="326"/>
            <ac:picMk id="9" creationId="{3953F4AC-F048-432B-B264-AE49096DE79F}"/>
          </ac:picMkLst>
        </pc:picChg>
        <pc:picChg chg="add mod modCrop">
          <ac:chgData name="Arellano, David Arellano M" userId="77edc3c4-aa5b-42f0-971e-b8b457d2d79c" providerId="ADAL" clId="{8EB97249-4122-4D1E-B341-D4787FE540F8}" dt="2020-12-10T01:57:00.958" v="3970" actId="14100"/>
          <ac:picMkLst>
            <pc:docMk/>
            <pc:sldMk cId="1209105866" sldId="326"/>
            <ac:picMk id="11" creationId="{B0756F1D-BC8D-4EA8-B634-93D568F0AD6A}"/>
          </ac:picMkLst>
        </pc:picChg>
      </pc:sldChg>
      <pc:sldChg chg="modSp">
        <pc:chgData name="Arellano, David Arellano M" userId="77edc3c4-aa5b-42f0-971e-b8b457d2d79c" providerId="ADAL" clId="{8EB97249-4122-4D1E-B341-D4787FE540F8}" dt="2020-12-10T01:57:05.382" v="3971" actId="14100"/>
        <pc:sldMkLst>
          <pc:docMk/>
          <pc:sldMk cId="4052868654" sldId="328"/>
        </pc:sldMkLst>
        <pc:picChg chg="mod">
          <ac:chgData name="Arellano, David Arellano M" userId="77edc3c4-aa5b-42f0-971e-b8b457d2d79c" providerId="ADAL" clId="{8EB97249-4122-4D1E-B341-D4787FE540F8}" dt="2020-12-10T01:57:05.382" v="3971" actId="14100"/>
          <ac:picMkLst>
            <pc:docMk/>
            <pc:sldMk cId="4052868654" sldId="328"/>
            <ac:picMk id="8" creationId="{2D7688CA-938F-44B1-A35E-06A32B124230}"/>
          </ac:picMkLst>
        </pc:picChg>
      </pc:sldChg>
      <pc:sldChg chg="modSp">
        <pc:chgData name="Arellano, David Arellano M" userId="77edc3c4-aa5b-42f0-971e-b8b457d2d79c" providerId="ADAL" clId="{8EB97249-4122-4D1E-B341-D4787FE540F8}" dt="2020-12-09T06:04:36.411" v="2653" actId="20577"/>
        <pc:sldMkLst>
          <pc:docMk/>
          <pc:sldMk cId="3280604818" sldId="346"/>
        </pc:sldMkLst>
        <pc:spChg chg="mod">
          <ac:chgData name="Arellano, David Arellano M" userId="77edc3c4-aa5b-42f0-971e-b8b457d2d79c" providerId="ADAL" clId="{8EB97249-4122-4D1E-B341-D4787FE540F8}" dt="2020-12-09T06:04:36.411" v="2653" actId="20577"/>
          <ac:spMkLst>
            <pc:docMk/>
            <pc:sldMk cId="3280604818" sldId="346"/>
            <ac:spMk id="3" creationId="{B600D8B3-C3BF-4769-9217-CF253F239B61}"/>
          </ac:spMkLst>
        </pc:spChg>
      </pc:sldChg>
      <pc:sldChg chg="addSp delSp modSp add ord">
        <pc:chgData name="Arellano, David Arellano M" userId="77edc3c4-aa5b-42f0-971e-b8b457d2d79c" providerId="ADAL" clId="{8EB97249-4122-4D1E-B341-D4787FE540F8}" dt="2020-12-07T19:48:19.483" v="2478" actId="20577"/>
        <pc:sldMkLst>
          <pc:docMk/>
          <pc:sldMk cId="1615531659" sldId="349"/>
        </pc:sldMkLst>
        <pc:spChg chg="mod">
          <ac:chgData name="Arellano, David Arellano M" userId="77edc3c4-aa5b-42f0-971e-b8b457d2d79c" providerId="ADAL" clId="{8EB97249-4122-4D1E-B341-D4787FE540F8}" dt="2020-12-07T19:48:19.483" v="2478" actId="20577"/>
          <ac:spMkLst>
            <pc:docMk/>
            <pc:sldMk cId="1615531659" sldId="349"/>
            <ac:spMk id="2" creationId="{06D25621-3842-45F2-AA68-68683BAFED6E}"/>
          </ac:spMkLst>
        </pc:spChg>
        <pc:spChg chg="add mod">
          <ac:chgData name="Arellano, David Arellano M" userId="77edc3c4-aa5b-42f0-971e-b8b457d2d79c" providerId="ADAL" clId="{8EB97249-4122-4D1E-B341-D4787FE540F8}" dt="2020-12-07T19:47:58.257" v="2449" actId="20577"/>
          <ac:spMkLst>
            <pc:docMk/>
            <pc:sldMk cId="1615531659" sldId="349"/>
            <ac:spMk id="3" creationId="{0C06B9B0-909A-43A4-9C10-15B4C9E84157}"/>
          </ac:spMkLst>
        </pc:spChg>
        <pc:picChg chg="del">
          <ac:chgData name="Arellano, David Arellano M" userId="77edc3c4-aa5b-42f0-971e-b8b457d2d79c" providerId="ADAL" clId="{8EB97249-4122-4D1E-B341-D4787FE540F8}" dt="2020-12-07T19:46:08.101" v="2124"/>
          <ac:picMkLst>
            <pc:docMk/>
            <pc:sldMk cId="1615531659" sldId="349"/>
            <ac:picMk id="10" creationId="{B6EBCE94-4057-473D-B450-3AFE728A7CBA}"/>
          </ac:picMkLst>
        </pc:picChg>
      </pc:sldChg>
      <pc:sldChg chg="modSp add">
        <pc:chgData name="Arellano, David Arellano M" userId="77edc3c4-aa5b-42f0-971e-b8b457d2d79c" providerId="ADAL" clId="{8EB97249-4122-4D1E-B341-D4787FE540F8}" dt="2020-12-07T19:59:58.917" v="2524" actId="20577"/>
        <pc:sldMkLst>
          <pc:docMk/>
          <pc:sldMk cId="2602643937" sldId="350"/>
        </pc:sldMkLst>
        <pc:spChg chg="mod">
          <ac:chgData name="Arellano, David Arellano M" userId="77edc3c4-aa5b-42f0-971e-b8b457d2d79c" providerId="ADAL" clId="{8EB97249-4122-4D1E-B341-D4787FE540F8}" dt="2020-12-07T19:59:58.917" v="2524" actId="20577"/>
          <ac:spMkLst>
            <pc:docMk/>
            <pc:sldMk cId="2602643937" sldId="350"/>
            <ac:spMk id="2" creationId="{41947A3F-FA5A-42C7-8C25-DA71B11F442E}"/>
          </ac:spMkLst>
        </pc:spChg>
      </pc:sldChg>
      <pc:sldChg chg="addSp delSp modSp add">
        <pc:chgData name="Arellano, David Arellano M" userId="77edc3c4-aa5b-42f0-971e-b8b457d2d79c" providerId="ADAL" clId="{8EB97249-4122-4D1E-B341-D4787FE540F8}" dt="2020-12-07T20:01:30.453" v="2539" actId="20577"/>
        <pc:sldMkLst>
          <pc:docMk/>
          <pc:sldMk cId="95684923" sldId="351"/>
        </pc:sldMkLst>
        <pc:spChg chg="mod">
          <ac:chgData name="Arellano, David Arellano M" userId="77edc3c4-aa5b-42f0-971e-b8b457d2d79c" providerId="ADAL" clId="{8EB97249-4122-4D1E-B341-D4787FE540F8}" dt="2020-12-07T20:01:30.453" v="2539" actId="20577"/>
          <ac:spMkLst>
            <pc:docMk/>
            <pc:sldMk cId="95684923" sldId="351"/>
            <ac:spMk id="2" creationId="{D72ABEA9-AADF-4D64-903A-CD85238A2D65}"/>
          </ac:spMkLst>
        </pc:spChg>
        <pc:spChg chg="del mod">
          <ac:chgData name="Arellano, David Arellano M" userId="77edc3c4-aa5b-42f0-971e-b8b457d2d79c" providerId="ADAL" clId="{8EB97249-4122-4D1E-B341-D4787FE540F8}" dt="2020-12-07T20:00:56.473" v="2528"/>
          <ac:spMkLst>
            <pc:docMk/>
            <pc:sldMk cId="95684923" sldId="351"/>
            <ac:spMk id="3" creationId="{0ECAEC66-4262-44AE-8324-9B3FDE9D3F60}"/>
          </ac:spMkLst>
        </pc:spChg>
        <pc:picChg chg="add mod">
          <ac:chgData name="Arellano, David Arellano M" userId="77edc3c4-aa5b-42f0-971e-b8b457d2d79c" providerId="ADAL" clId="{8EB97249-4122-4D1E-B341-D4787FE540F8}" dt="2020-12-07T20:00:59.789" v="2530" actId="1076"/>
          <ac:picMkLst>
            <pc:docMk/>
            <pc:sldMk cId="95684923" sldId="351"/>
            <ac:picMk id="7" creationId="{381E1843-6D29-4103-B214-32D6D1A5A81E}"/>
          </ac:picMkLst>
        </pc:picChg>
        <pc:picChg chg="add mod">
          <ac:chgData name="Arellano, David Arellano M" userId="77edc3c4-aa5b-42f0-971e-b8b457d2d79c" providerId="ADAL" clId="{8EB97249-4122-4D1E-B341-D4787FE540F8}" dt="2020-12-07T20:01:25.069" v="2535" actId="1076"/>
          <ac:picMkLst>
            <pc:docMk/>
            <pc:sldMk cId="95684923" sldId="351"/>
            <ac:picMk id="8" creationId="{698BC0EC-1889-4F1D-9B9F-85AE9D7EF981}"/>
          </ac:picMkLst>
        </pc:picChg>
      </pc:sldChg>
      <pc:sldChg chg="addSp delSp modSp add">
        <pc:chgData name="Arellano, David Arellano M" userId="77edc3c4-aa5b-42f0-971e-b8b457d2d79c" providerId="ADAL" clId="{8EB97249-4122-4D1E-B341-D4787FE540F8}" dt="2020-12-07T20:02:31.104" v="2566"/>
        <pc:sldMkLst>
          <pc:docMk/>
          <pc:sldMk cId="916113182" sldId="352"/>
        </pc:sldMkLst>
        <pc:spChg chg="mod">
          <ac:chgData name="Arellano, David Arellano M" userId="77edc3c4-aa5b-42f0-971e-b8b457d2d79c" providerId="ADAL" clId="{8EB97249-4122-4D1E-B341-D4787FE540F8}" dt="2020-12-07T20:02:27.648" v="2565" actId="313"/>
          <ac:spMkLst>
            <pc:docMk/>
            <pc:sldMk cId="916113182" sldId="352"/>
            <ac:spMk id="2" creationId="{833C9B00-24BA-4A36-AD69-84F7A1D48C15}"/>
          </ac:spMkLst>
        </pc:spChg>
        <pc:spChg chg="del">
          <ac:chgData name="Arellano, David Arellano M" userId="77edc3c4-aa5b-42f0-971e-b8b457d2d79c" providerId="ADAL" clId="{8EB97249-4122-4D1E-B341-D4787FE540F8}" dt="2020-12-07T20:02:31.104" v="2566"/>
          <ac:spMkLst>
            <pc:docMk/>
            <pc:sldMk cId="916113182" sldId="352"/>
            <ac:spMk id="3" creationId="{F40E3DB1-87F2-4491-AB5A-2B137314AAD2}"/>
          </ac:spMkLst>
        </pc:spChg>
        <pc:picChg chg="add mod">
          <ac:chgData name="Arellano, David Arellano M" userId="77edc3c4-aa5b-42f0-971e-b8b457d2d79c" providerId="ADAL" clId="{8EB97249-4122-4D1E-B341-D4787FE540F8}" dt="2020-12-07T20:02:31.104" v="2566"/>
          <ac:picMkLst>
            <pc:docMk/>
            <pc:sldMk cId="916113182" sldId="352"/>
            <ac:picMk id="7" creationId="{86270CBD-8870-4250-BC2C-77593B59474A}"/>
          </ac:picMkLst>
        </pc:picChg>
      </pc:sldChg>
      <pc:sldChg chg="addSp delSp modSp add">
        <pc:chgData name="Arellano, David Arellano M" userId="77edc3c4-aa5b-42f0-971e-b8b457d2d79c" providerId="ADAL" clId="{8EB97249-4122-4D1E-B341-D4787FE540F8}" dt="2020-12-07T20:04:35.724" v="2630" actId="1076"/>
        <pc:sldMkLst>
          <pc:docMk/>
          <pc:sldMk cId="3996393410" sldId="353"/>
        </pc:sldMkLst>
        <pc:spChg chg="mod">
          <ac:chgData name="Arellano, David Arellano M" userId="77edc3c4-aa5b-42f0-971e-b8b457d2d79c" providerId="ADAL" clId="{8EB97249-4122-4D1E-B341-D4787FE540F8}" dt="2020-12-07T20:03:20.503" v="2610" actId="20577"/>
          <ac:spMkLst>
            <pc:docMk/>
            <pc:sldMk cId="3996393410" sldId="353"/>
            <ac:spMk id="2" creationId="{19426ACF-7986-4C98-BF8C-7B847E4C01BE}"/>
          </ac:spMkLst>
        </pc:spChg>
        <pc:spChg chg="del">
          <ac:chgData name="Arellano, David Arellano M" userId="77edc3c4-aa5b-42f0-971e-b8b457d2d79c" providerId="ADAL" clId="{8EB97249-4122-4D1E-B341-D4787FE540F8}" dt="2020-12-07T20:03:22.706" v="2611"/>
          <ac:spMkLst>
            <pc:docMk/>
            <pc:sldMk cId="3996393410" sldId="353"/>
            <ac:spMk id="3" creationId="{CED9034F-603D-4EB8-BF00-0FA6DD7573D1}"/>
          </ac:spMkLst>
        </pc:spChg>
        <pc:spChg chg="add del mod">
          <ac:chgData name="Arellano, David Arellano M" userId="77edc3c4-aa5b-42f0-971e-b8b457d2d79c" providerId="ADAL" clId="{8EB97249-4122-4D1E-B341-D4787FE540F8}" dt="2020-12-07T20:04:24.618" v="2627"/>
          <ac:spMkLst>
            <pc:docMk/>
            <pc:sldMk cId="3996393410" sldId="353"/>
            <ac:spMk id="9" creationId="{239BB113-CC2E-4E66-8712-1ABEC6AF6261}"/>
          </ac:spMkLst>
        </pc:spChg>
        <pc:picChg chg="add del mod">
          <ac:chgData name="Arellano, David Arellano M" userId="77edc3c4-aa5b-42f0-971e-b8b457d2d79c" providerId="ADAL" clId="{8EB97249-4122-4D1E-B341-D4787FE540F8}" dt="2020-12-07T20:04:22.237" v="2626" actId="478"/>
          <ac:picMkLst>
            <pc:docMk/>
            <pc:sldMk cId="3996393410" sldId="353"/>
            <ac:picMk id="7" creationId="{35627208-6DB1-4C89-AB9E-5F2461CCC942}"/>
          </ac:picMkLst>
        </pc:picChg>
        <pc:picChg chg="add mod modCrop">
          <ac:chgData name="Arellano, David Arellano M" userId="77edc3c4-aa5b-42f0-971e-b8b457d2d79c" providerId="ADAL" clId="{8EB97249-4122-4D1E-B341-D4787FE540F8}" dt="2020-12-07T20:04:35.724" v="2630" actId="1076"/>
          <ac:picMkLst>
            <pc:docMk/>
            <pc:sldMk cId="3996393410" sldId="353"/>
            <ac:picMk id="10" creationId="{FE4B5B45-F09E-4F73-BE1F-DDA70E4D2290}"/>
          </ac:picMkLst>
        </pc:picChg>
      </pc:sldChg>
      <pc:sldChg chg="addSp delSp modSp add">
        <pc:chgData name="Arellano, David Arellano M" userId="77edc3c4-aa5b-42f0-971e-b8b457d2d79c" providerId="ADAL" clId="{8EB97249-4122-4D1E-B341-D4787FE540F8}" dt="2020-12-07T20:03:59.341" v="2625" actId="1076"/>
        <pc:sldMkLst>
          <pc:docMk/>
          <pc:sldMk cId="3296596028" sldId="354"/>
        </pc:sldMkLst>
        <pc:spChg chg="mod">
          <ac:chgData name="Arellano, David Arellano M" userId="77edc3c4-aa5b-42f0-971e-b8b457d2d79c" providerId="ADAL" clId="{8EB97249-4122-4D1E-B341-D4787FE540F8}" dt="2020-12-07T20:03:43.176" v="2622" actId="20577"/>
          <ac:spMkLst>
            <pc:docMk/>
            <pc:sldMk cId="3296596028" sldId="354"/>
            <ac:spMk id="2" creationId="{19426ACF-7986-4C98-BF8C-7B847E4C01BE}"/>
          </ac:spMkLst>
        </pc:spChg>
        <pc:spChg chg="add mod">
          <ac:chgData name="Arellano, David Arellano M" userId="77edc3c4-aa5b-42f0-971e-b8b457d2d79c" providerId="ADAL" clId="{8EB97249-4122-4D1E-B341-D4787FE540F8}" dt="2020-12-07T20:03:45.848" v="2623" actId="478"/>
          <ac:spMkLst>
            <pc:docMk/>
            <pc:sldMk cId="3296596028" sldId="354"/>
            <ac:spMk id="8" creationId="{FC4ADB0C-A5D0-4C2B-8437-B9306CE37865}"/>
          </ac:spMkLst>
        </pc:spChg>
        <pc:picChg chg="del">
          <ac:chgData name="Arellano, David Arellano M" userId="77edc3c4-aa5b-42f0-971e-b8b457d2d79c" providerId="ADAL" clId="{8EB97249-4122-4D1E-B341-D4787FE540F8}" dt="2020-12-07T20:03:45.848" v="2623" actId="478"/>
          <ac:picMkLst>
            <pc:docMk/>
            <pc:sldMk cId="3296596028" sldId="354"/>
            <ac:picMk id="7" creationId="{35627208-6DB1-4C89-AB9E-5F2461CCC942}"/>
          </ac:picMkLst>
        </pc:picChg>
        <pc:picChg chg="add mod">
          <ac:chgData name="Arellano, David Arellano M" userId="77edc3c4-aa5b-42f0-971e-b8b457d2d79c" providerId="ADAL" clId="{8EB97249-4122-4D1E-B341-D4787FE540F8}" dt="2020-12-07T20:03:59.341" v="2625" actId="1076"/>
          <ac:picMkLst>
            <pc:docMk/>
            <pc:sldMk cId="3296596028" sldId="354"/>
            <ac:picMk id="9" creationId="{DB3324EE-E0EF-4D27-8BFE-056AEC2FA38F}"/>
          </ac:picMkLst>
        </pc:picChg>
      </pc:sldChg>
      <pc:sldChg chg="modSp ord">
        <pc:chgData name="Arellano, David Arellano M" userId="77edc3c4-aa5b-42f0-971e-b8b457d2d79c" providerId="ADAL" clId="{8EB97249-4122-4D1E-B341-D4787FE540F8}" dt="2020-12-10T08:14:58.354" v="4380" actId="14100"/>
        <pc:sldMkLst>
          <pc:docMk/>
          <pc:sldMk cId="3633047583" sldId="364"/>
        </pc:sldMkLst>
        <pc:picChg chg="mod">
          <ac:chgData name="Arellano, David Arellano M" userId="77edc3c4-aa5b-42f0-971e-b8b457d2d79c" providerId="ADAL" clId="{8EB97249-4122-4D1E-B341-D4787FE540F8}" dt="2020-12-10T08:14:58.354" v="4380" actId="14100"/>
          <ac:picMkLst>
            <pc:docMk/>
            <pc:sldMk cId="3633047583" sldId="364"/>
            <ac:picMk id="3" creationId="{1FDD3430-F678-4793-8D15-64239D7B9363}"/>
          </ac:picMkLst>
        </pc:picChg>
        <pc:picChg chg="mod">
          <ac:chgData name="Arellano, David Arellano M" userId="77edc3c4-aa5b-42f0-971e-b8b457d2d79c" providerId="ADAL" clId="{8EB97249-4122-4D1E-B341-D4787FE540F8}" dt="2020-12-09T21:47:58.728" v="3094" actId="14100"/>
          <ac:picMkLst>
            <pc:docMk/>
            <pc:sldMk cId="3633047583" sldId="364"/>
            <ac:picMk id="14" creationId="{5A3C46DD-6604-44DD-BCE3-D683B4C05792}"/>
          </ac:picMkLst>
        </pc:picChg>
      </pc:sldChg>
      <pc:sldChg chg="del">
        <pc:chgData name="Arellano, David Arellano M" userId="77edc3c4-aa5b-42f0-971e-b8b457d2d79c" providerId="ADAL" clId="{8EB97249-4122-4D1E-B341-D4787FE540F8}" dt="2020-12-10T05:28:58.612" v="4185" actId="2696"/>
        <pc:sldMkLst>
          <pc:docMk/>
          <pc:sldMk cId="213967006" sldId="371"/>
        </pc:sldMkLst>
      </pc:sldChg>
      <pc:sldChg chg="addSp delSp modSp ord modNotesTx">
        <pc:chgData name="Arellano, David Arellano M" userId="77edc3c4-aa5b-42f0-971e-b8b457d2d79c" providerId="ADAL" clId="{8EB97249-4122-4D1E-B341-D4787FE540F8}" dt="2020-12-11T04:32:16.319" v="5458" actId="27309"/>
        <pc:sldMkLst>
          <pc:docMk/>
          <pc:sldMk cId="626976482" sldId="372"/>
        </pc:sldMkLst>
        <pc:spChg chg="mod">
          <ac:chgData name="Arellano, David Arellano M" userId="77edc3c4-aa5b-42f0-971e-b8b457d2d79c" providerId="ADAL" clId="{8EB97249-4122-4D1E-B341-D4787FE540F8}" dt="2020-12-10T05:56:38.346" v="4221" actId="1076"/>
          <ac:spMkLst>
            <pc:docMk/>
            <pc:sldMk cId="626976482" sldId="372"/>
            <ac:spMk id="2" creationId="{06D25621-3842-45F2-AA68-68683BAFED6E}"/>
          </ac:spMkLst>
        </pc:spChg>
        <pc:spChg chg="add del mod">
          <ac:chgData name="Arellano, David Arellano M" userId="77edc3c4-aa5b-42f0-971e-b8b457d2d79c" providerId="ADAL" clId="{8EB97249-4122-4D1E-B341-D4787FE540F8}" dt="2020-12-09T21:46:28.865" v="3082" actId="931"/>
          <ac:spMkLst>
            <pc:docMk/>
            <pc:sldMk cId="626976482" sldId="372"/>
            <ac:spMk id="9" creationId="{D4D9444F-CAE1-4FA7-8803-B646101095BE}"/>
          </ac:spMkLst>
        </pc:spChg>
        <pc:spChg chg="add del mod">
          <ac:chgData name="Arellano, David Arellano M" userId="77edc3c4-aa5b-42f0-971e-b8b457d2d79c" providerId="ADAL" clId="{8EB97249-4122-4D1E-B341-D4787FE540F8}" dt="2020-12-10T05:46:57.594" v="4187" actId="478"/>
          <ac:spMkLst>
            <pc:docMk/>
            <pc:sldMk cId="626976482" sldId="372"/>
            <ac:spMk id="14" creationId="{3DA8488E-8D19-4650-8534-0992E244AE51}"/>
          </ac:spMkLst>
        </pc:spChg>
        <pc:graphicFrameChg chg="add del modGraphic">
          <ac:chgData name="Arellano, David Arellano M" userId="77edc3c4-aa5b-42f0-971e-b8b457d2d79c" providerId="ADAL" clId="{8EB97249-4122-4D1E-B341-D4787FE540F8}" dt="2020-12-11T04:32:16.319" v="5458" actId="27309"/>
          <ac:graphicFrameMkLst>
            <pc:docMk/>
            <pc:sldMk cId="626976482" sldId="372"/>
            <ac:graphicFrameMk id="7" creationId="{9D725E3E-8370-4B55-8AE3-332E47CE6060}"/>
          </ac:graphicFrameMkLst>
        </pc:graphicFrameChg>
        <pc:picChg chg="add del mod modCrop">
          <ac:chgData name="Arellano, David Arellano M" userId="77edc3c4-aa5b-42f0-971e-b8b457d2d79c" providerId="ADAL" clId="{8EB97249-4122-4D1E-B341-D4787FE540F8}" dt="2020-12-09T21:46:21.288" v="3081" actId="478"/>
          <ac:picMkLst>
            <pc:docMk/>
            <pc:sldMk cId="626976482" sldId="372"/>
            <ac:picMk id="7" creationId="{0C539242-BBD6-4E2D-8C4E-1BAF0377E6E5}"/>
          </ac:picMkLst>
        </pc:picChg>
        <pc:picChg chg="del mod">
          <ac:chgData name="Arellano, David Arellano M" userId="77edc3c4-aa5b-42f0-971e-b8b457d2d79c" providerId="ADAL" clId="{8EB97249-4122-4D1E-B341-D4787FE540F8}" dt="2020-12-09T21:39:35.512" v="3020" actId="478"/>
          <ac:picMkLst>
            <pc:docMk/>
            <pc:sldMk cId="626976482" sldId="372"/>
            <ac:picMk id="10" creationId="{B6EBCE94-4057-473D-B450-3AFE728A7CBA}"/>
          </ac:picMkLst>
        </pc:picChg>
        <pc:picChg chg="add del mod modCrop">
          <ac:chgData name="Arellano, David Arellano M" userId="77edc3c4-aa5b-42f0-971e-b8b457d2d79c" providerId="ADAL" clId="{8EB97249-4122-4D1E-B341-D4787FE540F8}" dt="2020-12-10T05:46:48.238" v="4186" actId="478"/>
          <ac:picMkLst>
            <pc:docMk/>
            <pc:sldMk cId="626976482" sldId="372"/>
            <ac:picMk id="12" creationId="{C6037E52-2F71-472C-81E2-1B74A229B77F}"/>
          </ac:picMkLst>
        </pc:picChg>
        <pc:picChg chg="add del mod modCrop">
          <ac:chgData name="Arellano, David Arellano M" userId="77edc3c4-aa5b-42f0-971e-b8b457d2d79c" providerId="ADAL" clId="{8EB97249-4122-4D1E-B341-D4787FE540F8}" dt="2020-12-10T11:22:54.395" v="4703" actId="478"/>
          <ac:picMkLst>
            <pc:docMk/>
            <pc:sldMk cId="626976482" sldId="372"/>
            <ac:picMk id="16" creationId="{C3365202-2DCE-40AA-A504-F2730AD7B41F}"/>
          </ac:picMkLst>
        </pc:picChg>
        <pc:picChg chg="add mod modCrop">
          <ac:chgData name="Arellano, David Arellano M" userId="77edc3c4-aa5b-42f0-971e-b8b457d2d79c" providerId="ADAL" clId="{8EB97249-4122-4D1E-B341-D4787FE540F8}" dt="2020-12-10T11:24:40.652" v="4718" actId="14100"/>
          <ac:picMkLst>
            <pc:docMk/>
            <pc:sldMk cId="626976482" sldId="372"/>
            <ac:picMk id="18" creationId="{A3EAC7B9-8374-4CA2-849D-EC9FD9126170}"/>
          </ac:picMkLst>
        </pc:picChg>
      </pc:sldChg>
      <pc:sldChg chg="modSp">
        <pc:chgData name="Arellano, David Arellano M" userId="77edc3c4-aa5b-42f0-971e-b8b457d2d79c" providerId="ADAL" clId="{8EB97249-4122-4D1E-B341-D4787FE540F8}" dt="2020-12-10T05:20:31.102" v="4170" actId="20577"/>
        <pc:sldMkLst>
          <pc:docMk/>
          <pc:sldMk cId="667857957" sldId="374"/>
        </pc:sldMkLst>
        <pc:spChg chg="mod">
          <ac:chgData name="Arellano, David Arellano M" userId="77edc3c4-aa5b-42f0-971e-b8b457d2d79c" providerId="ADAL" clId="{8EB97249-4122-4D1E-B341-D4787FE540F8}" dt="2020-12-10T05:20:31.102" v="4170" actId="20577"/>
          <ac:spMkLst>
            <pc:docMk/>
            <pc:sldMk cId="667857957" sldId="374"/>
            <ac:spMk id="3" creationId="{A2197C45-D2D2-4C85-930C-D84CDE9F8829}"/>
          </ac:spMkLst>
        </pc:spChg>
      </pc:sldChg>
      <pc:sldChg chg="addSp delSp modSp add addCm delCm modNotesTx">
        <pc:chgData name="Arellano, David Arellano M" userId="77edc3c4-aa5b-42f0-971e-b8b457d2d79c" providerId="ADAL" clId="{8EB97249-4122-4D1E-B341-D4787FE540F8}" dt="2020-12-11T02:59:37.002" v="5455" actId="14100"/>
        <pc:sldMkLst>
          <pc:docMk/>
          <pc:sldMk cId="16097534" sldId="381"/>
        </pc:sldMkLst>
        <pc:spChg chg="mod">
          <ac:chgData name="Arellano, David Arellano M" userId="77edc3c4-aa5b-42f0-971e-b8b457d2d79c" providerId="ADAL" clId="{8EB97249-4122-4D1E-B341-D4787FE540F8}" dt="2020-12-09T20:16:04.774" v="2706"/>
          <ac:spMkLst>
            <pc:docMk/>
            <pc:sldMk cId="16097534" sldId="381"/>
            <ac:spMk id="2" creationId="{B3DDD772-D449-4F3A-8B91-065F6BE90433}"/>
          </ac:spMkLst>
        </pc:spChg>
        <pc:spChg chg="mod">
          <ac:chgData name="Arellano, David Arellano M" userId="77edc3c4-aa5b-42f0-971e-b8b457d2d79c" providerId="ADAL" clId="{8EB97249-4122-4D1E-B341-D4787FE540F8}" dt="2020-12-11T02:30:12.491" v="5244" actId="20577"/>
          <ac:spMkLst>
            <pc:docMk/>
            <pc:sldMk cId="16097534" sldId="381"/>
            <ac:spMk id="3" creationId="{EB5B4999-0D2B-4648-B8C7-26B92F373C8A}"/>
          </ac:spMkLst>
        </pc:spChg>
        <pc:spChg chg="add del mod">
          <ac:chgData name="Arellano, David Arellano M" userId="77edc3c4-aa5b-42f0-971e-b8b457d2d79c" providerId="ADAL" clId="{8EB97249-4122-4D1E-B341-D4787FE540F8}" dt="2020-12-10T05:22:25.721" v="4179" actId="478"/>
          <ac:spMkLst>
            <pc:docMk/>
            <pc:sldMk cId="16097534" sldId="381"/>
            <ac:spMk id="12" creationId="{91352751-E57A-4C6F-8C23-FCC324F984DC}"/>
          </ac:spMkLst>
        </pc:spChg>
        <pc:spChg chg="add del mod">
          <ac:chgData name="Arellano, David Arellano M" userId="77edc3c4-aa5b-42f0-971e-b8b457d2d79c" providerId="ADAL" clId="{8EB97249-4122-4D1E-B341-D4787FE540F8}" dt="2020-12-10T05:22:28.354" v="4182" actId="478"/>
          <ac:spMkLst>
            <pc:docMk/>
            <pc:sldMk cId="16097534" sldId="381"/>
            <ac:spMk id="13" creationId="{CFE82DEC-1B89-446B-9246-9841B4454132}"/>
          </ac:spMkLst>
        </pc:spChg>
        <pc:spChg chg="add mod">
          <ac:chgData name="Arellano, David Arellano M" userId="77edc3c4-aa5b-42f0-971e-b8b457d2d79c" providerId="ADAL" clId="{8EB97249-4122-4D1E-B341-D4787FE540F8}" dt="2020-12-11T02:59:16.593" v="5439" actId="1076"/>
          <ac:spMkLst>
            <pc:docMk/>
            <pc:sldMk cId="16097534" sldId="381"/>
            <ac:spMk id="14" creationId="{1003B04B-A7EF-491D-B4F0-74D991ABD5C8}"/>
          </ac:spMkLst>
        </pc:spChg>
        <pc:spChg chg="add mod">
          <ac:chgData name="Arellano, David Arellano M" userId="77edc3c4-aa5b-42f0-971e-b8b457d2d79c" providerId="ADAL" clId="{8EB97249-4122-4D1E-B341-D4787FE540F8}" dt="2020-12-11T02:59:37.002" v="5455" actId="14100"/>
          <ac:spMkLst>
            <pc:docMk/>
            <pc:sldMk cId="16097534" sldId="381"/>
            <ac:spMk id="18" creationId="{30FB239E-EC52-4E3B-8D35-95FB74164E92}"/>
          </ac:spMkLst>
        </pc:spChg>
        <pc:spChg chg="add mod">
          <ac:chgData name="Arellano, David Arellano M" userId="77edc3c4-aa5b-42f0-971e-b8b457d2d79c" providerId="ADAL" clId="{8EB97249-4122-4D1E-B341-D4787FE540F8}" dt="2020-12-11T02:59:11.476" v="5438" actId="14100"/>
          <ac:spMkLst>
            <pc:docMk/>
            <pc:sldMk cId="16097534" sldId="381"/>
            <ac:spMk id="19" creationId="{3624625B-5D97-4560-A60B-8558370CEA90}"/>
          </ac:spMkLst>
        </pc:spChg>
        <pc:picChg chg="add del mod">
          <ac:chgData name="Arellano, David Arellano M" userId="77edc3c4-aa5b-42f0-971e-b8b457d2d79c" providerId="ADAL" clId="{8EB97249-4122-4D1E-B341-D4787FE540F8}" dt="2020-12-10T08:49:12.294" v="4453" actId="478"/>
          <ac:picMkLst>
            <pc:docMk/>
            <pc:sldMk cId="16097534" sldId="381"/>
            <ac:picMk id="7" creationId="{A3397025-0CA0-4FF9-B93A-414D8AFA0111}"/>
          </ac:picMkLst>
        </pc:picChg>
        <pc:picChg chg="add del mod">
          <ac:chgData name="Arellano, David Arellano M" userId="77edc3c4-aa5b-42f0-971e-b8b457d2d79c" providerId="ADAL" clId="{8EB97249-4122-4D1E-B341-D4787FE540F8}" dt="2020-12-10T00:52:46.890" v="3505"/>
          <ac:picMkLst>
            <pc:docMk/>
            <pc:sldMk cId="16097534" sldId="381"/>
            <ac:picMk id="8" creationId="{A0E90232-54F5-4DF8-8BAF-E73EC6CA352E}"/>
          </ac:picMkLst>
        </pc:picChg>
        <pc:picChg chg="add mod modCrop">
          <ac:chgData name="Arellano, David Arellano M" userId="77edc3c4-aa5b-42f0-971e-b8b457d2d79c" providerId="ADAL" clId="{8EB97249-4122-4D1E-B341-D4787FE540F8}" dt="2020-12-11T02:43:37.320" v="5401" actId="14100"/>
          <ac:picMkLst>
            <pc:docMk/>
            <pc:sldMk cId="16097534" sldId="381"/>
            <ac:picMk id="8" creationId="{DB21A11F-D385-4998-8DA0-6A0F335598BC}"/>
          </ac:picMkLst>
        </pc:picChg>
        <pc:picChg chg="add del mod">
          <ac:chgData name="Arellano, David Arellano M" userId="77edc3c4-aa5b-42f0-971e-b8b457d2d79c" providerId="ADAL" clId="{8EB97249-4122-4D1E-B341-D4787FE540F8}" dt="2020-12-09T23:28:27.998" v="3103"/>
          <ac:picMkLst>
            <pc:docMk/>
            <pc:sldMk cId="16097534" sldId="381"/>
            <ac:picMk id="9" creationId="{49E4D691-B3B2-4DD8-A806-BDD0B2A7C3B8}"/>
          </ac:picMkLst>
        </pc:picChg>
        <pc:picChg chg="add del mod">
          <ac:chgData name="Arellano, David Arellano M" userId="77edc3c4-aa5b-42f0-971e-b8b457d2d79c" providerId="ADAL" clId="{8EB97249-4122-4D1E-B341-D4787FE540F8}" dt="2020-12-10T05:22:24.051" v="4177" actId="478"/>
          <ac:picMkLst>
            <pc:docMk/>
            <pc:sldMk cId="16097534" sldId="381"/>
            <ac:picMk id="10" creationId="{BD542C25-E457-4CD5-BACD-5FAFBAA1A94A}"/>
          </ac:picMkLst>
        </pc:picChg>
        <pc:picChg chg="add del mod">
          <ac:chgData name="Arellano, David Arellano M" userId="77edc3c4-aa5b-42f0-971e-b8b457d2d79c" providerId="ADAL" clId="{8EB97249-4122-4D1E-B341-D4787FE540F8}" dt="2020-12-10T05:22:26.577" v="4180" actId="478"/>
          <ac:picMkLst>
            <pc:docMk/>
            <pc:sldMk cId="16097534" sldId="381"/>
            <ac:picMk id="11" creationId="{C2673143-A2DF-45DD-A15F-C5305FBC8011}"/>
          </ac:picMkLst>
        </pc:picChg>
        <pc:picChg chg="add mod modCrop">
          <ac:chgData name="Arellano, David Arellano M" userId="77edc3c4-aa5b-42f0-971e-b8b457d2d79c" providerId="ADAL" clId="{8EB97249-4122-4D1E-B341-D4787FE540F8}" dt="2020-12-11T02:44:40.410" v="5413" actId="1076"/>
          <ac:picMkLst>
            <pc:docMk/>
            <pc:sldMk cId="16097534" sldId="381"/>
            <ac:picMk id="15" creationId="{6F72314E-0D5A-48F2-BD61-10C4353F83B3}"/>
          </ac:picMkLst>
        </pc:picChg>
        <pc:picChg chg="add mod modCrop">
          <ac:chgData name="Arellano, David Arellano M" userId="77edc3c4-aa5b-42f0-971e-b8b457d2d79c" providerId="ADAL" clId="{8EB97249-4122-4D1E-B341-D4787FE540F8}" dt="2020-12-11T02:58:46.482" v="5415" actId="14100"/>
          <ac:picMkLst>
            <pc:docMk/>
            <pc:sldMk cId="16097534" sldId="381"/>
            <ac:picMk id="17" creationId="{8DC2114A-FE4D-4F3B-BD2F-27E003B532E5}"/>
          </ac:picMkLst>
        </pc:picChg>
      </pc:sldChg>
      <pc:sldChg chg="add del">
        <pc:chgData name="Arellano, David Arellano M" userId="77edc3c4-aa5b-42f0-971e-b8b457d2d79c" providerId="ADAL" clId="{8EB97249-4122-4D1E-B341-D4787FE540F8}" dt="2020-12-09T22:31:03.735" v="3101"/>
        <pc:sldMkLst>
          <pc:docMk/>
          <pc:sldMk cId="4033324841" sldId="382"/>
        </pc:sldMkLst>
      </pc:sldChg>
      <pc:sldChg chg="addSp delSp modSp add del">
        <pc:chgData name="Arellano, David Arellano M" userId="77edc3c4-aa5b-42f0-971e-b8b457d2d79c" providerId="ADAL" clId="{8EB97249-4122-4D1E-B341-D4787FE540F8}" dt="2020-12-10T05:58:46.851" v="4245" actId="2696"/>
        <pc:sldMkLst>
          <pc:docMk/>
          <pc:sldMk cId="797677072" sldId="384"/>
        </pc:sldMkLst>
        <pc:picChg chg="add mod modCrop">
          <ac:chgData name="Arellano, David Arellano M" userId="77edc3c4-aa5b-42f0-971e-b8b457d2d79c" providerId="ADAL" clId="{8EB97249-4122-4D1E-B341-D4787FE540F8}" dt="2020-12-10T02:17:12.943" v="4121" actId="1076"/>
          <ac:picMkLst>
            <pc:docMk/>
            <pc:sldMk cId="797677072" sldId="384"/>
            <ac:picMk id="3" creationId="{6E753686-C58E-4C9C-B34D-CB3894D44CB8}"/>
          </ac:picMkLst>
        </pc:picChg>
        <pc:picChg chg="add mod">
          <ac:chgData name="Arellano, David Arellano M" userId="77edc3c4-aa5b-42f0-971e-b8b457d2d79c" providerId="ADAL" clId="{8EB97249-4122-4D1E-B341-D4787FE540F8}" dt="2020-12-10T02:17:40.399" v="4133" actId="14100"/>
          <ac:picMkLst>
            <pc:docMk/>
            <pc:sldMk cId="797677072" sldId="384"/>
            <ac:picMk id="7" creationId="{4079F27A-AA42-4E53-B6F6-D1968DFA63D5}"/>
          </ac:picMkLst>
        </pc:picChg>
        <pc:picChg chg="del">
          <ac:chgData name="Arellano, David Arellano M" userId="77edc3c4-aa5b-42f0-971e-b8b457d2d79c" providerId="ADAL" clId="{8EB97249-4122-4D1E-B341-D4787FE540F8}" dt="2020-12-10T02:16:34.832" v="4112" actId="478"/>
          <ac:picMkLst>
            <pc:docMk/>
            <pc:sldMk cId="797677072" sldId="384"/>
            <ac:picMk id="11" creationId="{038DBF95-65F9-4FD4-AB4C-9D21B78C6BBD}"/>
          </ac:picMkLst>
        </pc:picChg>
        <pc:picChg chg="del">
          <ac:chgData name="Arellano, David Arellano M" userId="77edc3c4-aa5b-42f0-971e-b8b457d2d79c" providerId="ADAL" clId="{8EB97249-4122-4D1E-B341-D4787FE540F8}" dt="2020-12-10T02:17:04.311" v="4120" actId="478"/>
          <ac:picMkLst>
            <pc:docMk/>
            <pc:sldMk cId="797677072" sldId="384"/>
            <ac:picMk id="14" creationId="{1ECD0879-C036-4237-AEFD-4231122F64D0}"/>
          </ac:picMkLst>
        </pc:picChg>
      </pc:sldChg>
      <pc:sldChg chg="modSp">
        <pc:chgData name="Arellano, David Arellano M" userId="77edc3c4-aa5b-42f0-971e-b8b457d2d79c" providerId="ADAL" clId="{8EB97249-4122-4D1E-B341-D4787FE540F8}" dt="2020-12-10T08:58:49.215" v="4549" actId="20577"/>
        <pc:sldMkLst>
          <pc:docMk/>
          <pc:sldMk cId="1453422333" sldId="395"/>
        </pc:sldMkLst>
        <pc:spChg chg="mod">
          <ac:chgData name="Arellano, David Arellano M" userId="77edc3c4-aa5b-42f0-971e-b8b457d2d79c" providerId="ADAL" clId="{8EB97249-4122-4D1E-B341-D4787FE540F8}" dt="2020-12-10T08:58:49.215" v="4549" actId="20577"/>
          <ac:spMkLst>
            <pc:docMk/>
            <pc:sldMk cId="1453422333" sldId="395"/>
            <ac:spMk id="3" creationId="{B600D8B3-C3BF-4769-9217-CF253F239B61}"/>
          </ac:spMkLst>
        </pc:spChg>
      </pc:sldChg>
      <pc:sldChg chg="modSp ord">
        <pc:chgData name="Arellano, David Arellano M" userId="77edc3c4-aa5b-42f0-971e-b8b457d2d79c" providerId="ADAL" clId="{8EB97249-4122-4D1E-B341-D4787FE540F8}" dt="2020-12-10T20:18:28.729" v="5162" actId="20577"/>
        <pc:sldMkLst>
          <pc:docMk/>
          <pc:sldMk cId="2917859159" sldId="400"/>
        </pc:sldMkLst>
        <pc:spChg chg="mod">
          <ac:chgData name="Arellano, David Arellano M" userId="77edc3c4-aa5b-42f0-971e-b8b457d2d79c" providerId="ADAL" clId="{8EB97249-4122-4D1E-B341-D4787FE540F8}" dt="2020-12-10T20:18:28.729" v="5162" actId="20577"/>
          <ac:spMkLst>
            <pc:docMk/>
            <pc:sldMk cId="2917859159" sldId="400"/>
            <ac:spMk id="19" creationId="{8C916D34-FF3D-460F-ABD9-F461FF4E3398}"/>
          </ac:spMkLst>
        </pc:spChg>
        <pc:picChg chg="mod">
          <ac:chgData name="Arellano, David Arellano M" userId="77edc3c4-aa5b-42f0-971e-b8b457d2d79c" providerId="ADAL" clId="{8EB97249-4122-4D1E-B341-D4787FE540F8}" dt="2020-12-10T08:13:06.634" v="4369" actId="14100"/>
          <ac:picMkLst>
            <pc:docMk/>
            <pc:sldMk cId="2917859159" sldId="400"/>
            <ac:picMk id="6" creationId="{AB3F5CDF-9370-4CC7-9EBD-B498F8C41DC4}"/>
          </ac:picMkLst>
        </pc:picChg>
      </pc:sldChg>
      <pc:sldChg chg="modSp">
        <pc:chgData name="Arellano, David Arellano M" userId="77edc3c4-aa5b-42f0-971e-b8b457d2d79c" providerId="ADAL" clId="{8EB97249-4122-4D1E-B341-D4787FE540F8}" dt="2020-12-11T02:06:41.894" v="5238" actId="14100"/>
        <pc:sldMkLst>
          <pc:docMk/>
          <pc:sldMk cId="2962530967" sldId="403"/>
        </pc:sldMkLst>
        <pc:spChg chg="mod">
          <ac:chgData name="Arellano, David Arellano M" userId="77edc3c4-aa5b-42f0-971e-b8b457d2d79c" providerId="ADAL" clId="{8EB97249-4122-4D1E-B341-D4787FE540F8}" dt="2020-12-11T02:06:41.894" v="5238" actId="14100"/>
          <ac:spMkLst>
            <pc:docMk/>
            <pc:sldMk cId="2962530967" sldId="403"/>
            <ac:spMk id="3" creationId="{16499151-B84F-4528-A208-52221823974D}"/>
          </ac:spMkLst>
        </pc:spChg>
      </pc:sldChg>
      <pc:sldChg chg="addSp delSp modSp add ord">
        <pc:chgData name="Arellano, David Arellano M" userId="77edc3c4-aa5b-42f0-971e-b8b457d2d79c" providerId="ADAL" clId="{8EB97249-4122-4D1E-B341-D4787FE540F8}" dt="2020-12-11T08:33:18.955" v="5474"/>
        <pc:sldMkLst>
          <pc:docMk/>
          <pc:sldMk cId="2554159859" sldId="404"/>
        </pc:sldMkLst>
        <pc:spChg chg="mod">
          <ac:chgData name="Arellano, David Arellano M" userId="77edc3c4-aa5b-42f0-971e-b8b457d2d79c" providerId="ADAL" clId="{8EB97249-4122-4D1E-B341-D4787FE540F8}" dt="2020-12-10T08:08:32.099" v="4364" actId="20577"/>
          <ac:spMkLst>
            <pc:docMk/>
            <pc:sldMk cId="2554159859" sldId="404"/>
            <ac:spMk id="2" creationId="{06D25621-3842-45F2-AA68-68683BAFED6E}"/>
          </ac:spMkLst>
        </pc:spChg>
        <pc:spChg chg="add del mod">
          <ac:chgData name="Arellano, David Arellano M" userId="77edc3c4-aa5b-42f0-971e-b8b457d2d79c" providerId="ADAL" clId="{8EB97249-4122-4D1E-B341-D4787FE540F8}" dt="2020-12-11T08:33:18.955" v="5474"/>
          <ac:spMkLst>
            <pc:docMk/>
            <pc:sldMk cId="2554159859" sldId="404"/>
            <ac:spMk id="3" creationId="{040217DA-13CD-4AAE-B54F-3D1951158E06}"/>
          </ac:spMkLst>
        </pc:spChg>
        <pc:spChg chg="add del mod">
          <ac:chgData name="Arellano, David Arellano M" userId="77edc3c4-aa5b-42f0-971e-b8b457d2d79c" providerId="ADAL" clId="{8EB97249-4122-4D1E-B341-D4787FE540F8}" dt="2020-12-10T20:14:55.712" v="5092" actId="478"/>
          <ac:spMkLst>
            <pc:docMk/>
            <pc:sldMk cId="2554159859" sldId="404"/>
            <ac:spMk id="8" creationId="{B03DB1F1-2FF4-43D7-99B4-73608EBCC4D0}"/>
          </ac:spMkLst>
        </pc:spChg>
        <pc:spChg chg="add mod">
          <ac:chgData name="Arellano, David Arellano M" userId="77edc3c4-aa5b-42f0-971e-b8b457d2d79c" providerId="ADAL" clId="{8EB97249-4122-4D1E-B341-D4787FE540F8}" dt="2020-12-11T01:51:40.711" v="5211" actId="1076"/>
          <ac:spMkLst>
            <pc:docMk/>
            <pc:sldMk cId="2554159859" sldId="404"/>
            <ac:spMk id="9" creationId="{A915E299-862C-485A-9974-FED3697D75D6}"/>
          </ac:spMkLst>
        </pc:spChg>
        <pc:spChg chg="add del mod">
          <ac:chgData name="Arellano, David Arellano M" userId="77edc3c4-aa5b-42f0-971e-b8b457d2d79c" providerId="ADAL" clId="{8EB97249-4122-4D1E-B341-D4787FE540F8}" dt="2020-12-10T20:15:02.198" v="5096" actId="478"/>
          <ac:spMkLst>
            <pc:docMk/>
            <pc:sldMk cId="2554159859" sldId="404"/>
            <ac:spMk id="10" creationId="{0047DDA7-7979-4243-822A-897812BAC8DA}"/>
          </ac:spMkLst>
        </pc:spChg>
        <pc:spChg chg="add del mod">
          <ac:chgData name="Arellano, David Arellano M" userId="77edc3c4-aa5b-42f0-971e-b8b457d2d79c" providerId="ADAL" clId="{8EB97249-4122-4D1E-B341-D4787FE540F8}" dt="2020-12-10T20:15:04.012" v="5097" actId="478"/>
          <ac:spMkLst>
            <pc:docMk/>
            <pc:sldMk cId="2554159859" sldId="404"/>
            <ac:spMk id="11" creationId="{973A1E9F-16AA-41D6-BB36-5A47170B48F8}"/>
          </ac:spMkLst>
        </pc:spChg>
        <pc:spChg chg="add mod">
          <ac:chgData name="Arellano, David Arellano M" userId="77edc3c4-aa5b-42f0-971e-b8b457d2d79c" providerId="ADAL" clId="{8EB97249-4122-4D1E-B341-D4787FE540F8}" dt="2020-12-10T20:17:36.453" v="5142" actId="1076"/>
          <ac:spMkLst>
            <pc:docMk/>
            <pc:sldMk cId="2554159859" sldId="404"/>
            <ac:spMk id="12" creationId="{4782AB53-C1F8-4EC7-AE65-B390933705B8}"/>
          </ac:spMkLst>
        </pc:spChg>
        <pc:spChg chg="add mod">
          <ac:chgData name="Arellano, David Arellano M" userId="77edc3c4-aa5b-42f0-971e-b8b457d2d79c" providerId="ADAL" clId="{8EB97249-4122-4D1E-B341-D4787FE540F8}" dt="2020-12-11T01:53:00.118" v="5231" actId="1076"/>
          <ac:spMkLst>
            <pc:docMk/>
            <pc:sldMk cId="2554159859" sldId="404"/>
            <ac:spMk id="13" creationId="{47C7A8E3-084D-4589-B371-10702A4D084C}"/>
          </ac:spMkLst>
        </pc:spChg>
        <pc:spChg chg="add mod">
          <ac:chgData name="Arellano, David Arellano M" userId="77edc3c4-aa5b-42f0-971e-b8b457d2d79c" providerId="ADAL" clId="{8EB97249-4122-4D1E-B341-D4787FE540F8}" dt="2020-12-10T20:18:10.349" v="5146" actId="1076"/>
          <ac:spMkLst>
            <pc:docMk/>
            <pc:sldMk cId="2554159859" sldId="404"/>
            <ac:spMk id="14" creationId="{1D391723-3323-4AC0-BEF7-E235E446B3E2}"/>
          </ac:spMkLst>
        </pc:spChg>
        <pc:spChg chg="add del mod">
          <ac:chgData name="Arellano, David Arellano M" userId="77edc3c4-aa5b-42f0-971e-b8b457d2d79c" providerId="ADAL" clId="{8EB97249-4122-4D1E-B341-D4787FE540F8}" dt="2020-12-10T20:15:00.399" v="5095" actId="478"/>
          <ac:spMkLst>
            <pc:docMk/>
            <pc:sldMk cId="2554159859" sldId="404"/>
            <ac:spMk id="15" creationId="{60CE3D43-8C85-4AA3-96B3-82C36FF2F5D8}"/>
          </ac:spMkLst>
        </pc:spChg>
        <pc:spChg chg="add mod">
          <ac:chgData name="Arellano, David Arellano M" userId="77edc3c4-aa5b-42f0-971e-b8b457d2d79c" providerId="ADAL" clId="{8EB97249-4122-4D1E-B341-D4787FE540F8}" dt="2020-12-10T20:18:03.372" v="5145" actId="1076"/>
          <ac:spMkLst>
            <pc:docMk/>
            <pc:sldMk cId="2554159859" sldId="404"/>
            <ac:spMk id="17" creationId="{4292E904-0085-47B8-AAF5-A26A5205717A}"/>
          </ac:spMkLst>
        </pc:spChg>
        <pc:picChg chg="add del mod modCrop">
          <ac:chgData name="Arellano, David Arellano M" userId="77edc3c4-aa5b-42f0-971e-b8b457d2d79c" providerId="ADAL" clId="{8EB97249-4122-4D1E-B341-D4787FE540F8}" dt="2020-12-10T20:17:16.908" v="5138" actId="1076"/>
          <ac:picMkLst>
            <pc:docMk/>
            <pc:sldMk cId="2554159859" sldId="404"/>
            <ac:picMk id="7" creationId="{5E250278-657B-4568-90F5-3EBB41B3A492}"/>
          </ac:picMkLst>
        </pc:picChg>
        <pc:picChg chg="del">
          <ac:chgData name="Arellano, David Arellano M" userId="77edc3c4-aa5b-42f0-971e-b8b457d2d79c" providerId="ADAL" clId="{8EB97249-4122-4D1E-B341-D4787FE540F8}" dt="2020-12-10T07:16:58.163" v="4301" actId="478"/>
          <ac:picMkLst>
            <pc:docMk/>
            <pc:sldMk cId="2554159859" sldId="404"/>
            <ac:picMk id="16" creationId="{C3365202-2DCE-40AA-A504-F2730AD7B41F}"/>
          </ac:picMkLst>
        </pc:picChg>
        <pc:cxnChg chg="add mod">
          <ac:chgData name="Arellano, David Arellano M" userId="77edc3c4-aa5b-42f0-971e-b8b457d2d79c" providerId="ADAL" clId="{8EB97249-4122-4D1E-B341-D4787FE540F8}" dt="2020-12-11T01:52:10.270" v="5219" actId="14100"/>
          <ac:cxnSpMkLst>
            <pc:docMk/>
            <pc:sldMk cId="2554159859" sldId="404"/>
            <ac:cxnSpMk id="18" creationId="{E0D66D63-9C8C-4112-AB3A-D48FB4D66A7E}"/>
          </ac:cxnSpMkLst>
        </pc:cxnChg>
        <pc:cxnChg chg="add mod">
          <ac:chgData name="Arellano, David Arellano M" userId="77edc3c4-aa5b-42f0-971e-b8b457d2d79c" providerId="ADAL" clId="{8EB97249-4122-4D1E-B341-D4787FE540F8}" dt="2020-12-11T01:52:21.982" v="5222" actId="14100"/>
          <ac:cxnSpMkLst>
            <pc:docMk/>
            <pc:sldMk cId="2554159859" sldId="404"/>
            <ac:cxnSpMk id="19" creationId="{F60CE38A-9FC4-4DF6-8E4B-779A0F571397}"/>
          </ac:cxnSpMkLst>
        </pc:cxnChg>
        <pc:cxnChg chg="add mod">
          <ac:chgData name="Arellano, David Arellano M" userId="77edc3c4-aa5b-42f0-971e-b8b457d2d79c" providerId="ADAL" clId="{8EB97249-4122-4D1E-B341-D4787FE540F8}" dt="2020-12-11T01:52:36.686" v="5226" actId="14100"/>
          <ac:cxnSpMkLst>
            <pc:docMk/>
            <pc:sldMk cId="2554159859" sldId="404"/>
            <ac:cxnSpMk id="20" creationId="{C8737644-41E5-4E81-8331-A4484DC8656D}"/>
          </ac:cxnSpMkLst>
        </pc:cxnChg>
        <pc:cxnChg chg="add mod">
          <ac:chgData name="Arellano, David Arellano M" userId="77edc3c4-aa5b-42f0-971e-b8b457d2d79c" providerId="ADAL" clId="{8EB97249-4122-4D1E-B341-D4787FE540F8}" dt="2020-12-11T01:53:11.176" v="5234" actId="14100"/>
          <ac:cxnSpMkLst>
            <pc:docMk/>
            <pc:sldMk cId="2554159859" sldId="404"/>
            <ac:cxnSpMk id="21" creationId="{6B7A3E2E-602E-4DA1-9091-62271E27A838}"/>
          </ac:cxnSpMkLst>
        </pc:cxnChg>
        <pc:cxnChg chg="add mod">
          <ac:chgData name="Arellano, David Arellano M" userId="77edc3c4-aa5b-42f0-971e-b8b457d2d79c" providerId="ADAL" clId="{8EB97249-4122-4D1E-B341-D4787FE540F8}" dt="2020-12-11T01:51:45.398" v="5212" actId="14100"/>
          <ac:cxnSpMkLst>
            <pc:docMk/>
            <pc:sldMk cId="2554159859" sldId="404"/>
            <ac:cxnSpMk id="22" creationId="{3BE64368-FAC7-4732-BB9D-834A5C81937F}"/>
          </ac:cxnSpMkLst>
        </pc:cxnChg>
      </pc:sldChg>
      <pc:sldChg chg="modSp">
        <pc:chgData name="Arellano, David Arellano M" userId="77edc3c4-aa5b-42f0-971e-b8b457d2d79c" providerId="ADAL" clId="{8EB97249-4122-4D1E-B341-D4787FE540F8}" dt="2020-12-11T02:04:40.640" v="5236" actId="14100"/>
        <pc:sldMkLst>
          <pc:docMk/>
          <pc:sldMk cId="3782492225" sldId="408"/>
        </pc:sldMkLst>
        <pc:picChg chg="mod">
          <ac:chgData name="Arellano, David Arellano M" userId="77edc3c4-aa5b-42f0-971e-b8b457d2d79c" providerId="ADAL" clId="{8EB97249-4122-4D1E-B341-D4787FE540F8}" dt="2020-12-11T02:04:40.640" v="5236" actId="14100"/>
          <ac:picMkLst>
            <pc:docMk/>
            <pc:sldMk cId="3782492225" sldId="408"/>
            <ac:picMk id="12" creationId="{B358A913-B026-4157-AC8B-899286743247}"/>
          </ac:picMkLst>
        </pc:picChg>
      </pc:sldChg>
      <pc:sldChg chg="add del">
        <pc:chgData name="Arellano, David Arellano M" userId="77edc3c4-aa5b-42f0-971e-b8b457d2d79c" providerId="ADAL" clId="{8EB97249-4122-4D1E-B341-D4787FE540F8}" dt="2020-12-10T09:01:14.185" v="4551" actId="2696"/>
        <pc:sldMkLst>
          <pc:docMk/>
          <pc:sldMk cId="105975287" sldId="411"/>
        </pc:sldMkLst>
      </pc:sldChg>
      <pc:sldChg chg="add ord">
        <pc:chgData name="Arellano, David Arellano M" userId="77edc3c4-aa5b-42f0-971e-b8b457d2d79c" providerId="ADAL" clId="{8EB97249-4122-4D1E-B341-D4787FE540F8}" dt="2020-12-10T09:08:49.359" v="4558"/>
        <pc:sldMkLst>
          <pc:docMk/>
          <pc:sldMk cId="2899547371" sldId="411"/>
        </pc:sldMkLst>
      </pc:sldChg>
    </pc:docChg>
  </pc:docChgLst>
  <pc:docChgLst>
    <pc:chgData name="Cho, Patrick" userId="S::pcho4@calstatela.edu::5e971f25-6012-41b7-834e-cd373e446e3b" providerId="AD" clId="Web-{B6C8E65E-6637-623F-F117-8D6399BC022F}"/>
    <pc:docChg chg="addSld delSld modSld sldOrd">
      <pc:chgData name="Cho, Patrick" userId="S::pcho4@calstatela.edu::5e971f25-6012-41b7-834e-cd373e446e3b" providerId="AD" clId="Web-{B6C8E65E-6637-623F-F117-8D6399BC022F}" dt="2020-12-09T07:30:24.315" v="413"/>
      <pc:docMkLst>
        <pc:docMk/>
      </pc:docMkLst>
      <pc:sldChg chg="modSp ord">
        <pc:chgData name="Cho, Patrick" userId="S::pcho4@calstatela.edu::5e971f25-6012-41b7-834e-cd373e446e3b" providerId="AD" clId="Web-{B6C8E65E-6637-623F-F117-8D6399BC022F}" dt="2020-12-09T05:52:35.363" v="149"/>
        <pc:sldMkLst>
          <pc:docMk/>
          <pc:sldMk cId="2624599248" sldId="257"/>
        </pc:sldMkLst>
        <pc:graphicFrameChg chg="mod modGraphic">
          <ac:chgData name="Cho, Patrick" userId="S::pcho4@calstatela.edu::5e971f25-6012-41b7-834e-cd373e446e3b" providerId="AD" clId="Web-{B6C8E65E-6637-623F-F117-8D6399BC022F}" dt="2020-12-09T05:52:35.363" v="149"/>
          <ac:graphicFrameMkLst>
            <pc:docMk/>
            <pc:sldMk cId="2624599248" sldId="257"/>
            <ac:graphicFrameMk id="19" creationId="{9C97DDBE-9483-4085-806A-568CFBDA3F3C}"/>
          </ac:graphicFrameMkLst>
        </pc:graphicFrameChg>
      </pc:sldChg>
      <pc:sldChg chg="modSp ord">
        <pc:chgData name="Cho, Patrick" userId="S::pcho4@calstatela.edu::5e971f25-6012-41b7-834e-cd373e446e3b" providerId="AD" clId="Web-{B6C8E65E-6637-623F-F117-8D6399BC022F}" dt="2020-12-09T05:53:44.945" v="215"/>
        <pc:sldMkLst>
          <pc:docMk/>
          <pc:sldMk cId="2569665792" sldId="258"/>
        </pc:sldMkLst>
        <pc:graphicFrameChg chg="mod modGraphic">
          <ac:chgData name="Cho, Patrick" userId="S::pcho4@calstatela.edu::5e971f25-6012-41b7-834e-cd373e446e3b" providerId="AD" clId="Web-{B6C8E65E-6637-623F-F117-8D6399BC022F}" dt="2020-12-09T05:53:44.945" v="215"/>
          <ac:graphicFrameMkLst>
            <pc:docMk/>
            <pc:sldMk cId="2569665792" sldId="258"/>
            <ac:graphicFrameMk id="8" creationId="{DBBF35FA-5140-4DED-B592-0FEE9F623805}"/>
          </ac:graphicFrameMkLst>
        </pc:graphicFrameChg>
      </pc:sldChg>
      <pc:sldChg chg="modSp ord">
        <pc:chgData name="Cho, Patrick" userId="S::pcho4@calstatela.edu::5e971f25-6012-41b7-834e-cd373e446e3b" providerId="AD" clId="Web-{B6C8E65E-6637-623F-F117-8D6399BC022F}" dt="2020-12-09T05:53:35.773" v="214"/>
        <pc:sldMkLst>
          <pc:docMk/>
          <pc:sldMk cId="4016592358" sldId="259"/>
        </pc:sldMkLst>
        <pc:graphicFrameChg chg="mod modGraphic">
          <ac:chgData name="Cho, Patrick" userId="S::pcho4@calstatela.edu::5e971f25-6012-41b7-834e-cd373e446e3b" providerId="AD" clId="Web-{B6C8E65E-6637-623F-F117-8D6399BC022F}" dt="2020-12-09T05:53:35.773" v="214"/>
          <ac:graphicFrameMkLst>
            <pc:docMk/>
            <pc:sldMk cId="4016592358" sldId="259"/>
            <ac:graphicFrameMk id="8" creationId="{D6F01BC3-F517-4CE4-AEC5-D50C02775D22}"/>
          </ac:graphicFrameMkLst>
        </pc:graphicFrameChg>
      </pc:sldChg>
      <pc:sldChg chg="ord">
        <pc:chgData name="Cho, Patrick" userId="S::pcho4@calstatela.edu::5e971f25-6012-41b7-834e-cd373e446e3b" providerId="AD" clId="Web-{B6C8E65E-6637-623F-F117-8D6399BC022F}" dt="2020-12-09T05:46:40.251" v="80"/>
        <pc:sldMkLst>
          <pc:docMk/>
          <pc:sldMk cId="1606900000" sldId="260"/>
        </pc:sldMkLst>
      </pc:sldChg>
      <pc:sldChg chg="modSp ord">
        <pc:chgData name="Cho, Patrick" userId="S::pcho4@calstatela.edu::5e971f25-6012-41b7-834e-cd373e446e3b" providerId="AD" clId="Web-{B6C8E65E-6637-623F-F117-8D6399BC022F}" dt="2020-12-09T07:28:25.859" v="404"/>
        <pc:sldMkLst>
          <pc:docMk/>
          <pc:sldMk cId="1708959464" sldId="261"/>
        </pc:sldMkLst>
        <pc:graphicFrameChg chg="mod modGraphic">
          <ac:chgData name="Cho, Patrick" userId="S::pcho4@calstatela.edu::5e971f25-6012-41b7-834e-cd373e446e3b" providerId="AD" clId="Web-{B6C8E65E-6637-623F-F117-8D6399BC022F}" dt="2020-12-09T07:28:25.859" v="404"/>
          <ac:graphicFrameMkLst>
            <pc:docMk/>
            <pc:sldMk cId="1708959464" sldId="261"/>
            <ac:graphicFrameMk id="8" creationId="{B9388907-9971-442B-9B28-CBE786361A48}"/>
          </ac:graphicFrameMkLst>
        </pc:graphicFrameChg>
      </pc:sldChg>
      <pc:sldChg chg="del">
        <pc:chgData name="Cho, Patrick" userId="S::pcho4@calstatela.edu::5e971f25-6012-41b7-834e-cd373e446e3b" providerId="AD" clId="Web-{B6C8E65E-6637-623F-F117-8D6399BC022F}" dt="2020-12-09T00:11:10.347" v="55"/>
        <pc:sldMkLst>
          <pc:docMk/>
          <pc:sldMk cId="4106518267" sldId="262"/>
        </pc:sldMkLst>
      </pc:sldChg>
      <pc:sldChg chg="modSp ord">
        <pc:chgData name="Cho, Patrick" userId="S::pcho4@calstatela.edu::5e971f25-6012-41b7-834e-cd373e446e3b" providerId="AD" clId="Web-{B6C8E65E-6637-623F-F117-8D6399BC022F}" dt="2020-12-09T05:56:43.048" v="338" actId="20577"/>
        <pc:sldMkLst>
          <pc:docMk/>
          <pc:sldMk cId="3362251610" sldId="263"/>
        </pc:sldMkLst>
        <pc:spChg chg="mod">
          <ac:chgData name="Cho, Patrick" userId="S::pcho4@calstatela.edu::5e971f25-6012-41b7-834e-cd373e446e3b" providerId="AD" clId="Web-{B6C8E65E-6637-623F-F117-8D6399BC022F}" dt="2020-12-09T05:56:43.048" v="338" actId="20577"/>
          <ac:spMkLst>
            <pc:docMk/>
            <pc:sldMk cId="3362251610" sldId="263"/>
            <ac:spMk id="12" creationId="{DC1FF77C-ABD1-418F-BA42-BA2130890AED}"/>
          </ac:spMkLst>
        </pc:spChg>
        <pc:graphicFrameChg chg="mod modGraphic">
          <ac:chgData name="Cho, Patrick" userId="S::pcho4@calstatela.edu::5e971f25-6012-41b7-834e-cd373e446e3b" providerId="AD" clId="Web-{B6C8E65E-6637-623F-F117-8D6399BC022F}" dt="2020-12-09T05:56:34.673" v="337"/>
          <ac:graphicFrameMkLst>
            <pc:docMk/>
            <pc:sldMk cId="3362251610" sldId="263"/>
            <ac:graphicFrameMk id="10" creationId="{04649F8D-D7A7-4AF6-8DEB-857C68F4BC00}"/>
          </ac:graphicFrameMkLst>
        </pc:graphicFrameChg>
      </pc:sldChg>
      <pc:sldChg chg="modSp ord">
        <pc:chgData name="Cho, Patrick" userId="S::pcho4@calstatela.edu::5e971f25-6012-41b7-834e-cd373e446e3b" providerId="AD" clId="Web-{B6C8E65E-6637-623F-F117-8D6399BC022F}" dt="2020-12-09T07:30:15.284" v="410"/>
        <pc:sldMkLst>
          <pc:docMk/>
          <pc:sldMk cId="1512274582" sldId="264"/>
        </pc:sldMkLst>
        <pc:graphicFrameChg chg="mod modGraphic">
          <ac:chgData name="Cho, Patrick" userId="S::pcho4@calstatela.edu::5e971f25-6012-41b7-834e-cd373e446e3b" providerId="AD" clId="Web-{B6C8E65E-6637-623F-F117-8D6399BC022F}" dt="2020-12-09T07:30:15.284" v="410"/>
          <ac:graphicFrameMkLst>
            <pc:docMk/>
            <pc:sldMk cId="1512274582" sldId="264"/>
            <ac:graphicFrameMk id="15" creationId="{6EA151DB-13D7-4464-89AE-380A63987AE2}"/>
          </ac:graphicFrameMkLst>
        </pc:graphicFrameChg>
      </pc:sldChg>
      <pc:sldChg chg="modSp del ord">
        <pc:chgData name="Cho, Patrick" userId="S::pcho4@calstatela.edu::5e971f25-6012-41b7-834e-cd373e446e3b" providerId="AD" clId="Web-{B6C8E65E-6637-623F-F117-8D6399BC022F}" dt="2020-12-09T05:55:11.872" v="269"/>
        <pc:sldMkLst>
          <pc:docMk/>
          <pc:sldMk cId="175500900" sldId="265"/>
        </pc:sldMkLst>
        <pc:graphicFrameChg chg="mod modGraphic">
          <ac:chgData name="Cho, Patrick" userId="S::pcho4@calstatela.edu::5e971f25-6012-41b7-834e-cd373e446e3b" providerId="AD" clId="Web-{B6C8E65E-6637-623F-F117-8D6399BC022F}" dt="2020-12-09T05:55:06.715" v="268"/>
          <ac:graphicFrameMkLst>
            <pc:docMk/>
            <pc:sldMk cId="175500900" sldId="265"/>
            <ac:graphicFrameMk id="8" creationId="{09EAAE4D-9C26-4DCE-90E1-7167B74D4D97}"/>
          </ac:graphicFrameMkLst>
        </pc:graphicFrameChg>
      </pc:sldChg>
      <pc:sldChg chg="modSp ord">
        <pc:chgData name="Cho, Patrick" userId="S::pcho4@calstatela.edu::5e971f25-6012-41b7-834e-cd373e446e3b" providerId="AD" clId="Web-{B6C8E65E-6637-623F-F117-8D6399BC022F}" dt="2020-12-09T07:30:24.315" v="413"/>
        <pc:sldMkLst>
          <pc:docMk/>
          <pc:sldMk cId="2843118828" sldId="266"/>
        </pc:sldMkLst>
        <pc:spChg chg="mod">
          <ac:chgData name="Cho, Patrick" userId="S::pcho4@calstatela.edu::5e971f25-6012-41b7-834e-cd373e446e3b" providerId="AD" clId="Web-{B6C8E65E-6637-623F-F117-8D6399BC022F}" dt="2020-12-09T05:55:31.388" v="288" actId="20577"/>
          <ac:spMkLst>
            <pc:docMk/>
            <pc:sldMk cId="2843118828" sldId="266"/>
            <ac:spMk id="10" creationId="{E9D6C707-8AAF-47CF-9F06-1CF3A8F634E0}"/>
          </ac:spMkLst>
        </pc:spChg>
        <pc:graphicFrameChg chg="mod modGraphic">
          <ac:chgData name="Cho, Patrick" userId="S::pcho4@calstatela.edu::5e971f25-6012-41b7-834e-cd373e446e3b" providerId="AD" clId="Web-{B6C8E65E-6637-623F-F117-8D6399BC022F}" dt="2020-12-09T07:30:24.315" v="413"/>
          <ac:graphicFrameMkLst>
            <pc:docMk/>
            <pc:sldMk cId="2843118828" sldId="266"/>
            <ac:graphicFrameMk id="8" creationId="{0CCA0781-5D08-46A9-BCE3-9433A6ECD531}"/>
          </ac:graphicFrameMkLst>
        </pc:graphicFrameChg>
      </pc:sldChg>
      <pc:sldChg chg="modSp ord">
        <pc:chgData name="Cho, Patrick" userId="S::pcho4@calstatela.edu::5e971f25-6012-41b7-834e-cd373e446e3b" providerId="AD" clId="Web-{B6C8E65E-6637-623F-F117-8D6399BC022F}" dt="2020-12-09T05:55:45.795" v="298" actId="20577"/>
        <pc:sldMkLst>
          <pc:docMk/>
          <pc:sldMk cId="1691049657" sldId="267"/>
        </pc:sldMkLst>
        <pc:spChg chg="mod">
          <ac:chgData name="Cho, Patrick" userId="S::pcho4@calstatela.edu::5e971f25-6012-41b7-834e-cd373e446e3b" providerId="AD" clId="Web-{B6C8E65E-6637-623F-F117-8D6399BC022F}" dt="2020-12-09T05:55:45.795" v="298" actId="20577"/>
          <ac:spMkLst>
            <pc:docMk/>
            <pc:sldMk cId="1691049657" sldId="267"/>
            <ac:spMk id="2" creationId="{67E6EFBE-BB0D-4D74-AB64-BBBEDE35AD80}"/>
          </ac:spMkLst>
        </pc:spChg>
        <pc:graphicFrameChg chg="mod modGraphic">
          <ac:chgData name="Cho, Patrick" userId="S::pcho4@calstatela.edu::5e971f25-6012-41b7-834e-cd373e446e3b" providerId="AD" clId="Web-{B6C8E65E-6637-623F-F117-8D6399BC022F}" dt="2020-12-09T05:55:40.264" v="297"/>
          <ac:graphicFrameMkLst>
            <pc:docMk/>
            <pc:sldMk cId="1691049657" sldId="267"/>
            <ac:graphicFrameMk id="8" creationId="{120863BB-EB22-40A9-8129-B9091879C13C}"/>
          </ac:graphicFrameMkLst>
        </pc:graphicFrameChg>
      </pc:sldChg>
      <pc:sldChg chg="ord">
        <pc:chgData name="Cho, Patrick" userId="S::pcho4@calstatela.edu::5e971f25-6012-41b7-834e-cd373e446e3b" providerId="AD" clId="Web-{B6C8E65E-6637-623F-F117-8D6399BC022F}" dt="2020-12-09T00:12:36.149" v="61"/>
        <pc:sldMkLst>
          <pc:docMk/>
          <pc:sldMk cId="1886056237" sldId="268"/>
        </pc:sldMkLst>
      </pc:sldChg>
      <pc:sldChg chg="modSp ord">
        <pc:chgData name="Cho, Patrick" userId="S::pcho4@calstatela.edu::5e971f25-6012-41b7-834e-cd373e446e3b" providerId="AD" clId="Web-{B6C8E65E-6637-623F-F117-8D6399BC022F}" dt="2020-12-09T05:54:26.338" v="216" actId="20577"/>
        <pc:sldMkLst>
          <pc:docMk/>
          <pc:sldMk cId="2095229083" sldId="270"/>
        </pc:sldMkLst>
        <pc:spChg chg="mod">
          <ac:chgData name="Cho, Patrick" userId="S::pcho4@calstatela.edu::5e971f25-6012-41b7-834e-cd373e446e3b" providerId="AD" clId="Web-{B6C8E65E-6637-623F-F117-8D6399BC022F}" dt="2020-12-09T05:54:26.338" v="216" actId="20577"/>
          <ac:spMkLst>
            <pc:docMk/>
            <pc:sldMk cId="2095229083" sldId="270"/>
            <ac:spMk id="2" creationId="{67E6EFBE-BB0D-4D74-AB64-BBBEDE35AD80}"/>
          </ac:spMkLst>
        </pc:spChg>
      </pc:sldChg>
      <pc:sldChg chg="ord">
        <pc:chgData name="Cho, Patrick" userId="S::pcho4@calstatela.edu::5e971f25-6012-41b7-834e-cd373e446e3b" providerId="AD" clId="Web-{B6C8E65E-6637-623F-F117-8D6399BC022F}" dt="2020-12-09T00:12:58.869" v="64"/>
        <pc:sldMkLst>
          <pc:docMk/>
          <pc:sldMk cId="2120797325" sldId="272"/>
        </pc:sldMkLst>
      </pc:sldChg>
      <pc:sldChg chg="modSp">
        <pc:chgData name="Cho, Patrick" userId="S::pcho4@calstatela.edu::5e971f25-6012-41b7-834e-cd373e446e3b" providerId="AD" clId="Web-{B6C8E65E-6637-623F-F117-8D6399BC022F}" dt="2020-12-09T05:45:19.950" v="66"/>
        <pc:sldMkLst>
          <pc:docMk/>
          <pc:sldMk cId="2584162106" sldId="278"/>
        </pc:sldMkLst>
        <pc:graphicFrameChg chg="mod modGraphic">
          <ac:chgData name="Cho, Patrick" userId="S::pcho4@calstatela.edu::5e971f25-6012-41b7-834e-cd373e446e3b" providerId="AD" clId="Web-{B6C8E65E-6637-623F-F117-8D6399BC022F}" dt="2020-12-09T05:45:19.950" v="66"/>
          <ac:graphicFrameMkLst>
            <pc:docMk/>
            <pc:sldMk cId="2584162106" sldId="278"/>
            <ac:graphicFrameMk id="7" creationId="{BC4C0C7C-2A0D-4493-BCD1-6E9018A72E9E}"/>
          </ac:graphicFrameMkLst>
        </pc:graphicFrameChg>
      </pc:sldChg>
      <pc:sldChg chg="modSp ord">
        <pc:chgData name="Cho, Patrick" userId="S::pcho4@calstatela.edu::5e971f25-6012-41b7-834e-cd373e446e3b" providerId="AD" clId="Web-{B6C8E65E-6637-623F-F117-8D6399BC022F}" dt="2020-12-09T05:57:12.675" v="343" actId="20577"/>
        <pc:sldMkLst>
          <pc:docMk/>
          <pc:sldMk cId="2894978852" sldId="314"/>
        </pc:sldMkLst>
        <pc:spChg chg="mod">
          <ac:chgData name="Cho, Patrick" userId="S::pcho4@calstatela.edu::5e971f25-6012-41b7-834e-cd373e446e3b" providerId="AD" clId="Web-{B6C8E65E-6637-623F-F117-8D6399BC022F}" dt="2020-12-09T05:57:12.675" v="343" actId="20577"/>
          <ac:spMkLst>
            <pc:docMk/>
            <pc:sldMk cId="2894978852" sldId="314"/>
            <ac:spMk id="2" creationId="{06D25621-3842-45F2-AA68-68683BAFED6E}"/>
          </ac:spMkLst>
        </pc:spChg>
      </pc:sldChg>
      <pc:sldChg chg="ord">
        <pc:chgData name="Cho, Patrick" userId="S::pcho4@calstatela.edu::5e971f25-6012-41b7-834e-cd373e446e3b" providerId="AD" clId="Web-{B6C8E65E-6637-623F-F117-8D6399BC022F}" dt="2020-12-09T05:46:40.235" v="75"/>
        <pc:sldMkLst>
          <pc:docMk/>
          <pc:sldMk cId="3857472790" sldId="315"/>
        </pc:sldMkLst>
      </pc:sldChg>
      <pc:sldChg chg="modSp">
        <pc:chgData name="Cho, Patrick" userId="S::pcho4@calstatela.edu::5e971f25-6012-41b7-834e-cd373e446e3b" providerId="AD" clId="Web-{B6C8E65E-6637-623F-F117-8D6399BC022F}" dt="2020-12-09T00:08:40.120" v="0" actId="1076"/>
        <pc:sldMkLst>
          <pc:docMk/>
          <pc:sldMk cId="2447862747" sldId="348"/>
        </pc:sldMkLst>
        <pc:graphicFrameChg chg="mod">
          <ac:chgData name="Cho, Patrick" userId="S::pcho4@calstatela.edu::5e971f25-6012-41b7-834e-cd373e446e3b" providerId="AD" clId="Web-{B6C8E65E-6637-623F-F117-8D6399BC022F}" dt="2020-12-09T00:08:40.120" v="0" actId="1076"/>
          <ac:graphicFrameMkLst>
            <pc:docMk/>
            <pc:sldMk cId="2447862747" sldId="348"/>
            <ac:graphicFrameMk id="8" creationId="{85DAE969-5953-488C-965C-469562917ABA}"/>
          </ac:graphicFrameMkLst>
        </pc:graphicFrameChg>
      </pc:sldChg>
      <pc:sldChg chg="addSp delSp modSp del ord">
        <pc:chgData name="Cho, Patrick" userId="S::pcho4@calstatela.edu::5e971f25-6012-41b7-834e-cd373e446e3b" providerId="AD" clId="Web-{B6C8E65E-6637-623F-F117-8D6399BC022F}" dt="2020-12-09T05:50:52.124" v="118"/>
        <pc:sldMkLst>
          <pc:docMk/>
          <pc:sldMk cId="1615531659" sldId="349"/>
        </pc:sldMkLst>
        <pc:picChg chg="add del mod">
          <ac:chgData name="Cho, Patrick" userId="S::pcho4@calstatela.edu::5e971f25-6012-41b7-834e-cd373e446e3b" providerId="AD" clId="Web-{B6C8E65E-6637-623F-F117-8D6399BC022F}" dt="2020-12-09T05:47:36.067" v="101"/>
          <ac:picMkLst>
            <pc:docMk/>
            <pc:sldMk cId="1615531659" sldId="349"/>
            <ac:picMk id="7" creationId="{8200A027-6FF2-47C0-A88C-75DACF1FD255}"/>
          </ac:picMkLst>
        </pc:picChg>
      </pc:sldChg>
      <pc:sldChg chg="ord">
        <pc:chgData name="Cho, Patrick" userId="S::pcho4@calstatela.edu::5e971f25-6012-41b7-834e-cd373e446e3b" providerId="AD" clId="Web-{B6C8E65E-6637-623F-F117-8D6399BC022F}" dt="2020-12-09T00:12:55.775" v="63"/>
        <pc:sldMkLst>
          <pc:docMk/>
          <pc:sldMk cId="95684923" sldId="351"/>
        </pc:sldMkLst>
      </pc:sldChg>
      <pc:sldChg chg="addSp delSp modSp add ord replId">
        <pc:chgData name="Cho, Patrick" userId="S::pcho4@calstatela.edu::5e971f25-6012-41b7-834e-cd373e446e3b" providerId="AD" clId="Web-{B6C8E65E-6637-623F-F117-8D6399BC022F}" dt="2020-12-09T05:52:06.128" v="123" actId="20577"/>
        <pc:sldMkLst>
          <pc:docMk/>
          <pc:sldMk cId="3633047583" sldId="364"/>
        </pc:sldMkLst>
        <pc:spChg chg="mod">
          <ac:chgData name="Cho, Patrick" userId="S::pcho4@calstatela.edu::5e971f25-6012-41b7-834e-cd373e446e3b" providerId="AD" clId="Web-{B6C8E65E-6637-623F-F117-8D6399BC022F}" dt="2020-12-09T05:52:06.128" v="123" actId="20577"/>
          <ac:spMkLst>
            <pc:docMk/>
            <pc:sldMk cId="3633047583" sldId="364"/>
            <ac:spMk id="2" creationId="{06D25621-3842-45F2-AA68-68683BAFED6E}"/>
          </ac:spMkLst>
        </pc:spChg>
        <pc:spChg chg="add del mod">
          <ac:chgData name="Cho, Patrick" userId="S::pcho4@calstatela.edu::5e971f25-6012-41b7-834e-cd373e446e3b" providerId="AD" clId="Web-{B6C8E65E-6637-623F-F117-8D6399BC022F}" dt="2020-12-09T05:50:31.888" v="115"/>
          <ac:spMkLst>
            <pc:docMk/>
            <pc:sldMk cId="3633047583" sldId="364"/>
            <ac:spMk id="9" creationId="{CC796727-C27C-4ED3-A935-26EB88859DFE}"/>
          </ac:spMkLst>
        </pc:spChg>
        <pc:spChg chg="add del mod">
          <ac:chgData name="Cho, Patrick" userId="S::pcho4@calstatela.edu::5e971f25-6012-41b7-834e-cd373e446e3b" providerId="AD" clId="Web-{B6C8E65E-6637-623F-F117-8D6399BC022F}" dt="2020-12-09T05:50:46.748" v="117"/>
          <ac:spMkLst>
            <pc:docMk/>
            <pc:sldMk cId="3633047583" sldId="364"/>
            <ac:spMk id="13" creationId="{5C78EE9B-C773-4978-93C3-A7B4A3B05E99}"/>
          </ac:spMkLst>
        </pc:spChg>
        <pc:picChg chg="add del mod">
          <ac:chgData name="Cho, Patrick" userId="S::pcho4@calstatela.edu::5e971f25-6012-41b7-834e-cd373e446e3b" providerId="AD" clId="Web-{B6C8E65E-6637-623F-F117-8D6399BC022F}" dt="2020-12-09T05:47:41.254" v="104"/>
          <ac:picMkLst>
            <pc:docMk/>
            <pc:sldMk cId="3633047583" sldId="364"/>
            <ac:picMk id="3" creationId="{F22587E8-0412-4DFB-B1E5-8DC3F17C97A2}"/>
          </ac:picMkLst>
        </pc:picChg>
        <pc:picChg chg="add del mod">
          <ac:chgData name="Cho, Patrick" userId="S::pcho4@calstatela.edu::5e971f25-6012-41b7-834e-cd373e446e3b" providerId="AD" clId="Web-{B6C8E65E-6637-623F-F117-8D6399BC022F}" dt="2020-12-09T05:48:42.757" v="114"/>
          <ac:picMkLst>
            <pc:docMk/>
            <pc:sldMk cId="3633047583" sldId="364"/>
            <ac:picMk id="7" creationId="{734A047E-A80E-482A-8AA6-F3CBBD91215E}"/>
          </ac:picMkLst>
        </pc:picChg>
        <pc:picChg chg="del">
          <ac:chgData name="Cho, Patrick" userId="S::pcho4@calstatela.edu::5e971f25-6012-41b7-834e-cd373e446e3b" providerId="AD" clId="Web-{B6C8E65E-6637-623F-F117-8D6399BC022F}" dt="2020-12-09T05:48:24.741" v="109"/>
          <ac:picMkLst>
            <pc:docMk/>
            <pc:sldMk cId="3633047583" sldId="364"/>
            <ac:picMk id="10" creationId="{B6EBCE94-4057-473D-B450-3AFE728A7CBA}"/>
          </ac:picMkLst>
        </pc:picChg>
        <pc:picChg chg="add del mod ord">
          <ac:chgData name="Cho, Patrick" userId="S::pcho4@calstatela.edu::5e971f25-6012-41b7-834e-cd373e446e3b" providerId="AD" clId="Web-{B6C8E65E-6637-623F-F117-8D6399BC022F}" dt="2020-12-09T05:50:36.201" v="116"/>
          <ac:picMkLst>
            <pc:docMk/>
            <pc:sldMk cId="3633047583" sldId="364"/>
            <ac:picMk id="11" creationId="{8B0B5ADD-75E8-4D24-9678-001B0574B0F8}"/>
          </ac:picMkLst>
        </pc:picChg>
        <pc:picChg chg="add mod ord">
          <ac:chgData name="Cho, Patrick" userId="S::pcho4@calstatela.edu::5e971f25-6012-41b7-834e-cd373e446e3b" providerId="AD" clId="Web-{B6C8E65E-6637-623F-F117-8D6399BC022F}" dt="2020-12-09T05:50:46.748" v="117"/>
          <ac:picMkLst>
            <pc:docMk/>
            <pc:sldMk cId="3633047583" sldId="364"/>
            <ac:picMk id="14" creationId="{5A3C46DD-6604-44DD-BCE3-D683B4C05792}"/>
          </ac:picMkLst>
        </pc:picChg>
      </pc:sldChg>
      <pc:sldChg chg="add replId">
        <pc:chgData name="Cho, Patrick" userId="S::pcho4@calstatela.edu::5e971f25-6012-41b7-834e-cd373e446e3b" providerId="AD" clId="Web-{B6C8E65E-6637-623F-F117-8D6399BC022F}" dt="2020-12-09T07:24:40.401" v="346"/>
        <pc:sldMkLst>
          <pc:docMk/>
          <pc:sldMk cId="626976482" sldId="372"/>
        </pc:sldMkLst>
      </pc:sldChg>
    </pc:docChg>
  </pc:docChgLst>
  <pc:docChgLst>
    <pc:chgData name="Rojas-Torres, Erick A" userId="S::erojast@calstatela.edu::a9985302-b747-4437-b1c2-a9aabfbb4f05" providerId="AD" clId="Web-{2D7B3E43-1718-25F3-BC88-BBE258D5E84C}"/>
    <pc:docChg chg="addSld delSld modSld sldOrd addMainMaster">
      <pc:chgData name="Rojas-Torres, Erick A" userId="S::erojast@calstatela.edu::a9985302-b747-4437-b1c2-a9aabfbb4f05" providerId="AD" clId="Web-{2D7B3E43-1718-25F3-BC88-BBE258D5E84C}" dt="2021-04-22T06:27:03.047" v="701" actId="20577"/>
      <pc:docMkLst>
        <pc:docMk/>
      </pc:docMkLst>
      <pc:sldChg chg="modSp">
        <pc:chgData name="Rojas-Torres, Erick A" userId="S::erojast@calstatela.edu::a9985302-b747-4437-b1c2-a9aabfbb4f05" providerId="AD" clId="Web-{2D7B3E43-1718-25F3-BC88-BBE258D5E84C}" dt="2021-04-22T04:31:54.374" v="640"/>
        <pc:sldMkLst>
          <pc:docMk/>
          <pc:sldMk cId="3250890390" sldId="293"/>
        </pc:sldMkLst>
        <pc:graphicFrameChg chg="mod modGraphic">
          <ac:chgData name="Rojas-Torres, Erick A" userId="S::erojast@calstatela.edu::a9985302-b747-4437-b1c2-a9aabfbb4f05" providerId="AD" clId="Web-{2D7B3E43-1718-25F3-BC88-BBE258D5E84C}" dt="2021-04-22T04:31:54.374" v="640"/>
          <ac:graphicFrameMkLst>
            <pc:docMk/>
            <pc:sldMk cId="3250890390" sldId="293"/>
            <ac:graphicFrameMk id="11" creationId="{6DE397A0-C697-433B-96DF-180A09F16D75}"/>
          </ac:graphicFrameMkLst>
        </pc:graphicFrameChg>
      </pc:sldChg>
      <pc:sldChg chg="add del">
        <pc:chgData name="Rojas-Torres, Erick A" userId="S::erojast@calstatela.edu::a9985302-b747-4437-b1c2-a9aabfbb4f05" providerId="AD" clId="Web-{2D7B3E43-1718-25F3-BC88-BBE258D5E84C}" dt="2021-04-22T04:01:44.594" v="93"/>
        <pc:sldMkLst>
          <pc:docMk/>
          <pc:sldMk cId="3170924866" sldId="297"/>
        </pc:sldMkLst>
      </pc:sldChg>
      <pc:sldChg chg="add del">
        <pc:chgData name="Rojas-Torres, Erick A" userId="S::erojast@calstatela.edu::a9985302-b747-4437-b1c2-a9aabfbb4f05" providerId="AD" clId="Web-{2D7B3E43-1718-25F3-BC88-BBE258D5E84C}" dt="2021-04-22T04:01:46.438" v="94"/>
        <pc:sldMkLst>
          <pc:docMk/>
          <pc:sldMk cId="633220829" sldId="305"/>
        </pc:sldMkLst>
      </pc:sldChg>
      <pc:sldChg chg="del">
        <pc:chgData name="Rojas-Torres, Erick A" userId="S::erojast@calstatela.edu::a9985302-b747-4437-b1c2-a9aabfbb4f05" providerId="AD" clId="Web-{2D7B3E43-1718-25F3-BC88-BBE258D5E84C}" dt="2021-04-22T04:21:41.952" v="257"/>
        <pc:sldMkLst>
          <pc:docMk/>
          <pc:sldMk cId="262714118" sldId="387"/>
        </pc:sldMkLst>
      </pc:sldChg>
      <pc:sldChg chg="modSp">
        <pc:chgData name="Rojas-Torres, Erick A" userId="S::erojast@calstatela.edu::a9985302-b747-4437-b1c2-a9aabfbb4f05" providerId="AD" clId="Web-{2D7B3E43-1718-25F3-BC88-BBE258D5E84C}" dt="2021-04-22T04:32:39.423" v="642" actId="1076"/>
        <pc:sldMkLst>
          <pc:docMk/>
          <pc:sldMk cId="369240527" sldId="389"/>
        </pc:sldMkLst>
        <pc:spChg chg="mod">
          <ac:chgData name="Rojas-Torres, Erick A" userId="S::erojast@calstatela.edu::a9985302-b747-4437-b1c2-a9aabfbb4f05" providerId="AD" clId="Web-{2D7B3E43-1718-25F3-BC88-BBE258D5E84C}" dt="2021-04-22T04:32:39.423" v="642" actId="1076"/>
          <ac:spMkLst>
            <pc:docMk/>
            <pc:sldMk cId="369240527" sldId="389"/>
            <ac:spMk id="8" creationId="{61BEBE9C-C2E3-421F-B407-A5A8342381D0}"/>
          </ac:spMkLst>
        </pc:spChg>
      </pc:sldChg>
      <pc:sldChg chg="modSp">
        <pc:chgData name="Rojas-Torres, Erick A" userId="S::erojast@calstatela.edu::a9985302-b747-4437-b1c2-a9aabfbb4f05" providerId="AD" clId="Web-{2D7B3E43-1718-25F3-BC88-BBE258D5E84C}" dt="2021-04-22T04:32:20.219" v="641" actId="20577"/>
        <pc:sldMkLst>
          <pc:docMk/>
          <pc:sldMk cId="1358430439" sldId="397"/>
        </pc:sldMkLst>
        <pc:spChg chg="mod">
          <ac:chgData name="Rojas-Torres, Erick A" userId="S::erojast@calstatela.edu::a9985302-b747-4437-b1c2-a9aabfbb4f05" providerId="AD" clId="Web-{2D7B3E43-1718-25F3-BC88-BBE258D5E84C}" dt="2021-04-22T04:32:20.219" v="641" actId="20577"/>
          <ac:spMkLst>
            <pc:docMk/>
            <pc:sldMk cId="1358430439" sldId="397"/>
            <ac:spMk id="3" creationId="{B600D8B3-C3BF-4769-9217-CF253F239B61}"/>
          </ac:spMkLst>
        </pc:spChg>
      </pc:sldChg>
      <pc:sldChg chg="del">
        <pc:chgData name="Rojas-Torres, Erick A" userId="S::erojast@calstatela.edu::a9985302-b747-4437-b1c2-a9aabfbb4f05" providerId="AD" clId="Web-{2D7B3E43-1718-25F3-BC88-BBE258D5E84C}" dt="2021-04-22T04:36:02.902" v="691"/>
        <pc:sldMkLst>
          <pc:docMk/>
          <pc:sldMk cId="2685798754" sldId="402"/>
        </pc:sldMkLst>
      </pc:sldChg>
      <pc:sldChg chg="modSp ord">
        <pc:chgData name="Rojas-Torres, Erick A" userId="S::erojast@calstatela.edu::a9985302-b747-4437-b1c2-a9aabfbb4f05" providerId="AD" clId="Web-{2D7B3E43-1718-25F3-BC88-BBE258D5E84C}" dt="2021-04-22T04:16:03.778" v="219"/>
        <pc:sldMkLst>
          <pc:docMk/>
          <pc:sldMk cId="481369036" sldId="735"/>
        </pc:sldMkLst>
        <pc:spChg chg="mod">
          <ac:chgData name="Rojas-Torres, Erick A" userId="S::erojast@calstatela.edu::a9985302-b747-4437-b1c2-a9aabfbb4f05" providerId="AD" clId="Web-{2D7B3E43-1718-25F3-BC88-BBE258D5E84C}" dt="2021-04-22T04:15:52.778" v="218" actId="20577"/>
          <ac:spMkLst>
            <pc:docMk/>
            <pc:sldMk cId="481369036" sldId="735"/>
            <ac:spMk id="2" creationId="{DF95AE2C-0466-4D23-A3D7-91B13CD05DB6}"/>
          </ac:spMkLst>
        </pc:spChg>
      </pc:sldChg>
      <pc:sldChg chg="modSp ord">
        <pc:chgData name="Rojas-Torres, Erick A" userId="S::erojast@calstatela.edu::a9985302-b747-4437-b1c2-a9aabfbb4f05" providerId="AD" clId="Web-{2D7B3E43-1718-25F3-BC88-BBE258D5E84C}" dt="2021-04-22T06:27:03.047" v="701" actId="20577"/>
        <pc:sldMkLst>
          <pc:docMk/>
          <pc:sldMk cId="3429751306" sldId="736"/>
        </pc:sldMkLst>
        <pc:spChg chg="mod">
          <ac:chgData name="Rojas-Torres, Erick A" userId="S::erojast@calstatela.edu::a9985302-b747-4437-b1c2-a9aabfbb4f05" providerId="AD" clId="Web-{2D7B3E43-1718-25F3-BC88-BBE258D5E84C}" dt="2021-04-22T04:34:04.334" v="649" actId="1076"/>
          <ac:spMkLst>
            <pc:docMk/>
            <pc:sldMk cId="3429751306" sldId="736"/>
            <ac:spMk id="7" creationId="{AA5B6706-2312-48A1-ADEA-784B877DB3A7}"/>
          </ac:spMkLst>
        </pc:spChg>
        <pc:spChg chg="mod">
          <ac:chgData name="Rojas-Torres, Erick A" userId="S::erojast@calstatela.edu::a9985302-b747-4437-b1c2-a9aabfbb4f05" providerId="AD" clId="Web-{2D7B3E43-1718-25F3-BC88-BBE258D5E84C}" dt="2021-04-22T06:27:03.047" v="701" actId="20577"/>
          <ac:spMkLst>
            <pc:docMk/>
            <pc:sldMk cId="3429751306" sldId="736"/>
            <ac:spMk id="8" creationId="{C51BFF9A-2DB0-47E8-961A-9371A065EA3C}"/>
          </ac:spMkLst>
        </pc:spChg>
      </pc:sldChg>
      <pc:sldChg chg="add del">
        <pc:chgData name="Rojas-Torres, Erick A" userId="S::erojast@calstatela.edu::a9985302-b747-4437-b1c2-a9aabfbb4f05" providerId="AD" clId="Web-{2D7B3E43-1718-25F3-BC88-BBE258D5E84C}" dt="2021-04-22T03:55:19.871" v="7"/>
        <pc:sldMkLst>
          <pc:docMk/>
          <pc:sldMk cId="2810550002" sldId="790"/>
        </pc:sldMkLst>
      </pc:sldChg>
      <pc:sldChg chg="addSp modSp new">
        <pc:chgData name="Rojas-Torres, Erick A" userId="S::erojast@calstatela.edu::a9985302-b747-4437-b1c2-a9aabfbb4f05" providerId="AD" clId="Web-{2D7B3E43-1718-25F3-BC88-BBE258D5E84C}" dt="2021-04-22T04:28:36.567" v="570"/>
        <pc:sldMkLst>
          <pc:docMk/>
          <pc:sldMk cId="2434767549" sldId="791"/>
        </pc:sldMkLst>
        <pc:spChg chg="add mod">
          <ac:chgData name="Rojas-Torres, Erick A" userId="S::erojast@calstatela.edu::a9985302-b747-4437-b1c2-a9aabfbb4f05" providerId="AD" clId="Web-{2D7B3E43-1718-25F3-BC88-BBE258D5E84C}" dt="2021-04-22T03:55:31.278" v="9" actId="20577"/>
          <ac:spMkLst>
            <pc:docMk/>
            <pc:sldMk cId="2434767549" sldId="791"/>
            <ac:spMk id="7" creationId="{71E72F20-4AEC-42DF-B676-ACBD8F84564F}"/>
          </ac:spMkLst>
        </pc:spChg>
        <pc:graphicFrameChg chg="add mod modGraphic">
          <ac:chgData name="Rojas-Torres, Erick A" userId="S::erojast@calstatela.edu::a9985302-b747-4437-b1c2-a9aabfbb4f05" providerId="AD" clId="Web-{2D7B3E43-1718-25F3-BC88-BBE258D5E84C}" dt="2021-04-22T04:28:36.567" v="570"/>
          <ac:graphicFrameMkLst>
            <pc:docMk/>
            <pc:sldMk cId="2434767549" sldId="791"/>
            <ac:graphicFrameMk id="6" creationId="{8EE7AE19-CB1D-4241-8914-87FBB003779D}"/>
          </ac:graphicFrameMkLst>
        </pc:graphicFrameChg>
      </pc:sldChg>
      <pc:sldChg chg="add del replId">
        <pc:chgData name="Rojas-Torres, Erick A" userId="S::erojast@calstatela.edu::a9985302-b747-4437-b1c2-a9aabfbb4f05" providerId="AD" clId="Web-{2D7B3E43-1718-25F3-BC88-BBE258D5E84C}" dt="2021-04-22T03:55:58.310" v="11"/>
        <pc:sldMkLst>
          <pc:docMk/>
          <pc:sldMk cId="1040040069" sldId="792"/>
        </pc:sldMkLst>
      </pc:sldChg>
      <pc:sldChg chg="add del">
        <pc:chgData name="Rojas-Torres, Erick A" userId="S::erojast@calstatela.edu::a9985302-b747-4437-b1c2-a9aabfbb4f05" providerId="AD" clId="Web-{2D7B3E43-1718-25F3-BC88-BBE258D5E84C}" dt="2021-04-22T03:56:58.017" v="23"/>
        <pc:sldMkLst>
          <pc:docMk/>
          <pc:sldMk cId="4135191821" sldId="792"/>
        </pc:sldMkLst>
      </pc:sldChg>
      <pc:sldChg chg="addSp delSp modSp new">
        <pc:chgData name="Rojas-Torres, Erick A" userId="S::erojast@calstatela.edu::a9985302-b747-4437-b1c2-a9aabfbb4f05" providerId="AD" clId="Web-{2D7B3E43-1718-25F3-BC88-BBE258D5E84C}" dt="2021-04-22T04:33:09.065" v="643"/>
        <pc:sldMkLst>
          <pc:docMk/>
          <pc:sldMk cId="1757207104" sldId="793"/>
        </pc:sldMkLst>
        <pc:spChg chg="mod">
          <ac:chgData name="Rojas-Torres, Erick A" userId="S::erojast@calstatela.edu::a9985302-b747-4437-b1c2-a9aabfbb4f05" providerId="AD" clId="Web-{2D7B3E43-1718-25F3-BC88-BBE258D5E84C}" dt="2021-04-22T03:57:05.095" v="25" actId="1076"/>
          <ac:spMkLst>
            <pc:docMk/>
            <pc:sldMk cId="1757207104" sldId="793"/>
            <ac:spMk id="2" creationId="{DE5F657C-F40C-4C83-9D33-1F04DBEFEA7F}"/>
          </ac:spMkLst>
        </pc:spChg>
        <pc:spChg chg="del">
          <ac:chgData name="Rojas-Torres, Erick A" userId="S::erojast@calstatela.edu::a9985302-b747-4437-b1c2-a9aabfbb4f05" providerId="AD" clId="Web-{2D7B3E43-1718-25F3-BC88-BBE258D5E84C}" dt="2021-04-22T03:56:21.874" v="14"/>
          <ac:spMkLst>
            <pc:docMk/>
            <pc:sldMk cId="1757207104" sldId="793"/>
            <ac:spMk id="3" creationId="{C2AC1157-C837-4717-952F-A58F395B7756}"/>
          </ac:spMkLst>
        </pc:spChg>
        <pc:graphicFrameChg chg="add modGraphic">
          <ac:chgData name="Rojas-Torres, Erick A" userId="S::erojast@calstatela.edu::a9985302-b747-4437-b1c2-a9aabfbb4f05" providerId="AD" clId="Web-{2D7B3E43-1718-25F3-BC88-BBE258D5E84C}" dt="2021-04-22T04:33:09.065" v="643"/>
          <ac:graphicFrameMkLst>
            <pc:docMk/>
            <pc:sldMk cId="1757207104" sldId="793"/>
            <ac:graphicFrameMk id="8" creationId="{338DA39C-71A1-4949-A7D8-36BA6491C072}"/>
          </ac:graphicFrameMkLst>
        </pc:graphicFrameChg>
        <pc:picChg chg="add">
          <ac:chgData name="Rojas-Torres, Erick A" userId="S::erojast@calstatela.edu::a9985302-b747-4437-b1c2-a9aabfbb4f05" providerId="AD" clId="Web-{2D7B3E43-1718-25F3-BC88-BBE258D5E84C}" dt="2021-04-22T03:56:29.093" v="16"/>
          <ac:picMkLst>
            <pc:docMk/>
            <pc:sldMk cId="1757207104" sldId="793"/>
            <ac:picMk id="10" creationId="{A29383E1-1111-43CD-BBDC-75DE2B795B8A}"/>
          </ac:picMkLst>
        </pc:picChg>
        <pc:picChg chg="add mod">
          <ac:chgData name="Rojas-Torres, Erick A" userId="S::erojast@calstatela.edu::a9985302-b747-4437-b1c2-a9aabfbb4f05" providerId="AD" clId="Web-{2D7B3E43-1718-25F3-BC88-BBE258D5E84C}" dt="2021-04-22T03:56:36.703" v="18" actId="1076"/>
          <ac:picMkLst>
            <pc:docMk/>
            <pc:sldMk cId="1757207104" sldId="793"/>
            <ac:picMk id="12" creationId="{3BCEA71D-78A4-4EA2-B19A-BCFE7E1AE0A4}"/>
          </ac:picMkLst>
        </pc:picChg>
        <pc:picChg chg="add mod">
          <ac:chgData name="Rojas-Torres, Erick A" userId="S::erojast@calstatela.edu::a9985302-b747-4437-b1c2-a9aabfbb4f05" providerId="AD" clId="Web-{2D7B3E43-1718-25F3-BC88-BBE258D5E84C}" dt="2021-04-22T03:56:47.407" v="21" actId="1076"/>
          <ac:picMkLst>
            <pc:docMk/>
            <pc:sldMk cId="1757207104" sldId="793"/>
            <ac:picMk id="14" creationId="{1142502C-5364-4EE8-AA5C-8F7D74F704F4}"/>
          </ac:picMkLst>
        </pc:picChg>
      </pc:sldChg>
      <pc:sldChg chg="add del">
        <pc:chgData name="Rojas-Torres, Erick A" userId="S::erojast@calstatela.edu::a9985302-b747-4437-b1c2-a9aabfbb4f05" providerId="AD" clId="Web-{2D7B3E43-1718-25F3-BC88-BBE258D5E84C}" dt="2021-04-22T03:59:09.320" v="76"/>
        <pc:sldMkLst>
          <pc:docMk/>
          <pc:sldMk cId="2928735111" sldId="794"/>
        </pc:sldMkLst>
      </pc:sldChg>
      <pc:sldChg chg="addSp delSp modSp new">
        <pc:chgData name="Rojas-Torres, Erick A" userId="S::erojast@calstatela.edu::a9985302-b747-4437-b1c2-a9aabfbb4f05" providerId="AD" clId="Web-{2D7B3E43-1718-25F3-BC88-BBE258D5E84C}" dt="2021-04-22T04:33:39.692" v="648"/>
        <pc:sldMkLst>
          <pc:docMk/>
          <pc:sldMk cId="385476137" sldId="795"/>
        </pc:sldMkLst>
        <pc:spChg chg="mod">
          <ac:chgData name="Rojas-Torres, Erick A" userId="S::erojast@calstatela.edu::a9985302-b747-4437-b1c2-a9aabfbb4f05" providerId="AD" clId="Web-{2D7B3E43-1718-25F3-BC88-BBE258D5E84C}" dt="2021-04-22T03:59:32.603" v="82" actId="20577"/>
          <ac:spMkLst>
            <pc:docMk/>
            <pc:sldMk cId="385476137" sldId="795"/>
            <ac:spMk id="2" creationId="{0C7054DD-334A-411D-B1A3-C8C7F2CC93FE}"/>
          </ac:spMkLst>
        </pc:spChg>
        <pc:spChg chg="del">
          <ac:chgData name="Rojas-Torres, Erick A" userId="S::erojast@calstatela.edu::a9985302-b747-4437-b1c2-a9aabfbb4f05" providerId="AD" clId="Web-{2D7B3E43-1718-25F3-BC88-BBE258D5E84C}" dt="2021-04-22T03:58:11.067" v="30"/>
          <ac:spMkLst>
            <pc:docMk/>
            <pc:sldMk cId="385476137" sldId="795"/>
            <ac:spMk id="3" creationId="{F6B62C58-50A1-4BAD-AE97-51277A2C870B}"/>
          </ac:spMkLst>
        </pc:spChg>
        <pc:spChg chg="add del">
          <ac:chgData name="Rojas-Torres, Erick A" userId="S::erojast@calstatela.edu::a9985302-b747-4437-b1c2-a9aabfbb4f05" providerId="AD" clId="Web-{2D7B3E43-1718-25F3-BC88-BBE258D5E84C}" dt="2021-04-22T03:58:54.460" v="59"/>
          <ac:spMkLst>
            <pc:docMk/>
            <pc:sldMk cId="385476137" sldId="795"/>
            <ac:spMk id="10" creationId="{3629A083-938C-4794-A284-1D4109147CE0}"/>
          </ac:spMkLst>
        </pc:spChg>
        <pc:spChg chg="add del">
          <ac:chgData name="Rojas-Torres, Erick A" userId="S::erojast@calstatela.edu::a9985302-b747-4437-b1c2-a9aabfbb4f05" providerId="AD" clId="Web-{2D7B3E43-1718-25F3-BC88-BBE258D5E84C}" dt="2021-04-22T03:58:54.444" v="56"/>
          <ac:spMkLst>
            <pc:docMk/>
            <pc:sldMk cId="385476137" sldId="795"/>
            <ac:spMk id="16" creationId="{C9360A1A-F7F0-4BDD-BE9F-75035104B624}"/>
          </ac:spMkLst>
        </pc:spChg>
        <pc:spChg chg="add del">
          <ac:chgData name="Rojas-Torres, Erick A" userId="S::erojast@calstatela.edu::a9985302-b747-4437-b1c2-a9aabfbb4f05" providerId="AD" clId="Web-{2D7B3E43-1718-25F3-BC88-BBE258D5E84C}" dt="2021-04-22T03:58:54.444" v="55"/>
          <ac:spMkLst>
            <pc:docMk/>
            <pc:sldMk cId="385476137" sldId="795"/>
            <ac:spMk id="18" creationId="{A0CED789-2770-4545-84E4-922EDF48B793}"/>
          </ac:spMkLst>
        </pc:spChg>
        <pc:spChg chg="add del">
          <ac:chgData name="Rojas-Torres, Erick A" userId="S::erojast@calstatela.edu::a9985302-b747-4437-b1c2-a9aabfbb4f05" providerId="AD" clId="Web-{2D7B3E43-1718-25F3-BC88-BBE258D5E84C}" dt="2021-04-22T03:58:54.444" v="54"/>
          <ac:spMkLst>
            <pc:docMk/>
            <pc:sldMk cId="385476137" sldId="795"/>
            <ac:spMk id="22" creationId="{75BCD999-A3B7-4BED-8FA9-158047F783F2}"/>
          </ac:spMkLst>
        </pc:spChg>
        <pc:spChg chg="add del">
          <ac:chgData name="Rojas-Torres, Erick A" userId="S::erojast@calstatela.edu::a9985302-b747-4437-b1c2-a9aabfbb4f05" providerId="AD" clId="Web-{2D7B3E43-1718-25F3-BC88-BBE258D5E84C}" dt="2021-04-22T03:58:54.444" v="50"/>
          <ac:spMkLst>
            <pc:docMk/>
            <pc:sldMk cId="385476137" sldId="795"/>
            <ac:spMk id="30" creationId="{DD9F894B-CAA0-402B-BE61-A6B14A2E49A5}"/>
          </ac:spMkLst>
        </pc:spChg>
        <pc:spChg chg="add del mod">
          <ac:chgData name="Rojas-Torres, Erick A" userId="S::erojast@calstatela.edu::a9985302-b747-4437-b1c2-a9aabfbb4f05" providerId="AD" clId="Web-{2D7B3E43-1718-25F3-BC88-BBE258D5E84C}" dt="2021-04-22T03:58:54.444" v="49"/>
          <ac:spMkLst>
            <pc:docMk/>
            <pc:sldMk cId="385476137" sldId="795"/>
            <ac:spMk id="32" creationId="{DF1B8264-8FFF-4E5E-8916-BCA81D3EB854}"/>
          </ac:spMkLst>
        </pc:spChg>
        <pc:spChg chg="add mod">
          <ac:chgData name="Rojas-Torres, Erick A" userId="S::erojast@calstatela.edu::a9985302-b747-4437-b1c2-a9aabfbb4f05" providerId="AD" clId="Web-{2D7B3E43-1718-25F3-BC88-BBE258D5E84C}" dt="2021-04-22T04:33:39.692" v="648"/>
          <ac:spMkLst>
            <pc:docMk/>
            <pc:sldMk cId="385476137" sldId="795"/>
            <ac:spMk id="40" creationId="{28045AD0-8111-4570-B7FD-09E388592339}"/>
          </ac:spMkLst>
        </pc:spChg>
        <pc:spChg chg="add mod">
          <ac:chgData name="Rojas-Torres, Erick A" userId="S::erojast@calstatela.edu::a9985302-b747-4437-b1c2-a9aabfbb4f05" providerId="AD" clId="Web-{2D7B3E43-1718-25F3-BC88-BBE258D5E84C}" dt="2021-04-22T04:33:36.051" v="647"/>
          <ac:spMkLst>
            <pc:docMk/>
            <pc:sldMk cId="385476137" sldId="795"/>
            <ac:spMk id="46" creationId="{D683830B-8BCD-4DCA-977E-D3BA1AB5BB44}"/>
          </ac:spMkLst>
        </pc:spChg>
        <pc:spChg chg="add mod">
          <ac:chgData name="Rojas-Torres, Erick A" userId="S::erojast@calstatela.edu::a9985302-b747-4437-b1c2-a9aabfbb4f05" providerId="AD" clId="Web-{2D7B3E43-1718-25F3-BC88-BBE258D5E84C}" dt="2021-04-22T04:33:32.254" v="646"/>
          <ac:spMkLst>
            <pc:docMk/>
            <pc:sldMk cId="385476137" sldId="795"/>
            <ac:spMk id="48" creationId="{5D002A70-DC35-4C84-A1A0-B6B8704BDD2A}"/>
          </ac:spMkLst>
        </pc:spChg>
        <pc:spChg chg="add mod">
          <ac:chgData name="Rojas-Torres, Erick A" userId="S::erojast@calstatela.edu::a9985302-b747-4437-b1c2-a9aabfbb4f05" providerId="AD" clId="Web-{2D7B3E43-1718-25F3-BC88-BBE258D5E84C}" dt="2021-04-22T04:25:04.400" v="405"/>
          <ac:spMkLst>
            <pc:docMk/>
            <pc:sldMk cId="385476137" sldId="795"/>
            <ac:spMk id="52" creationId="{14BDB872-9E41-4690-8C12-A16B44D5D780}"/>
          </ac:spMkLst>
        </pc:spChg>
        <pc:spChg chg="add mod">
          <ac:chgData name="Rojas-Torres, Erick A" userId="S::erojast@calstatela.edu::a9985302-b747-4437-b1c2-a9aabfbb4f05" providerId="AD" clId="Web-{2D7B3E43-1718-25F3-BC88-BBE258D5E84C}" dt="2021-04-22T04:24:59.056" v="401"/>
          <ac:spMkLst>
            <pc:docMk/>
            <pc:sldMk cId="385476137" sldId="795"/>
            <ac:spMk id="60" creationId="{1EBC3E84-ACFB-42A6-8361-21643B40B523}"/>
          </ac:spMkLst>
        </pc:spChg>
        <pc:spChg chg="add mod">
          <ac:chgData name="Rojas-Torres, Erick A" userId="S::erojast@calstatela.edu::a9985302-b747-4437-b1c2-a9aabfbb4f05" providerId="AD" clId="Web-{2D7B3E43-1718-25F3-BC88-BBE258D5E84C}" dt="2021-04-22T04:25:01.634" v="403"/>
          <ac:spMkLst>
            <pc:docMk/>
            <pc:sldMk cId="385476137" sldId="795"/>
            <ac:spMk id="62" creationId="{4751ABFD-2630-46AE-B130-D286851DF0D7}"/>
          </ac:spMkLst>
        </pc:spChg>
        <pc:picChg chg="add del">
          <ac:chgData name="Rojas-Torres, Erick A" userId="S::erojast@calstatela.edu::a9985302-b747-4437-b1c2-a9aabfbb4f05" providerId="AD" clId="Web-{2D7B3E43-1718-25F3-BC88-BBE258D5E84C}" dt="2021-04-22T03:58:54.898" v="61"/>
          <ac:picMkLst>
            <pc:docMk/>
            <pc:sldMk cId="385476137" sldId="795"/>
            <ac:picMk id="20" creationId="{5A495DD8-E582-4DCD-972F-C4D2D7FA4AFC}"/>
          </ac:picMkLst>
        </pc:picChg>
        <pc:picChg chg="add del">
          <ac:chgData name="Rojas-Torres, Erick A" userId="S::erojast@calstatela.edu::a9985302-b747-4437-b1c2-a9aabfbb4f05" providerId="AD" clId="Web-{2D7B3E43-1718-25F3-BC88-BBE258D5E84C}" dt="2021-04-22T03:58:50.304" v="48"/>
          <ac:picMkLst>
            <pc:docMk/>
            <pc:sldMk cId="385476137" sldId="795"/>
            <ac:picMk id="34" creationId="{DF72EF20-A6BD-417E-85F6-859E48B470DA}"/>
          </ac:picMkLst>
        </pc:picChg>
        <pc:picChg chg="add">
          <ac:chgData name="Rojas-Torres, Erick A" userId="S::erojast@calstatela.edu::a9985302-b747-4437-b1c2-a9aabfbb4f05" providerId="AD" clId="Web-{2D7B3E43-1718-25F3-BC88-BBE258D5E84C}" dt="2021-04-22T03:59:02.601" v="62"/>
          <ac:picMkLst>
            <pc:docMk/>
            <pc:sldMk cId="385476137" sldId="795"/>
            <ac:picMk id="36" creationId="{EE111F5E-8E50-4B08-ABBF-1003F82C713B}"/>
          </ac:picMkLst>
        </pc:picChg>
        <pc:picChg chg="add">
          <ac:chgData name="Rojas-Torres, Erick A" userId="S::erojast@calstatela.edu::a9985302-b747-4437-b1c2-a9aabfbb4f05" providerId="AD" clId="Web-{2D7B3E43-1718-25F3-BC88-BBE258D5E84C}" dt="2021-04-22T03:59:02.679" v="69"/>
          <ac:picMkLst>
            <pc:docMk/>
            <pc:sldMk cId="385476137" sldId="795"/>
            <ac:picMk id="50" creationId="{9395A03F-B1D5-4339-8DC3-90114A8C6CFC}"/>
          </ac:picMkLst>
        </pc:picChg>
        <pc:cxnChg chg="add del">
          <ac:chgData name="Rojas-Torres, Erick A" userId="S::erojast@calstatela.edu::a9985302-b747-4437-b1c2-a9aabfbb4f05" providerId="AD" clId="Web-{2D7B3E43-1718-25F3-BC88-BBE258D5E84C}" dt="2021-04-22T03:58:54.460" v="60"/>
          <ac:cxnSpMkLst>
            <pc:docMk/>
            <pc:sldMk cId="385476137" sldId="795"/>
            <ac:cxnSpMk id="8" creationId="{23D87DA1-81FC-4CE8-BA3B-95A18CC004BE}"/>
          </ac:cxnSpMkLst>
        </pc:cxnChg>
        <pc:cxnChg chg="add del">
          <ac:chgData name="Rojas-Torres, Erick A" userId="S::erojast@calstatela.edu::a9985302-b747-4437-b1c2-a9aabfbb4f05" providerId="AD" clId="Web-{2D7B3E43-1718-25F3-BC88-BBE258D5E84C}" dt="2021-04-22T03:58:54.460" v="58"/>
          <ac:cxnSpMkLst>
            <pc:docMk/>
            <pc:sldMk cId="385476137" sldId="795"/>
            <ac:cxnSpMk id="12" creationId="{A684E944-B1C3-4A3C-B580-453877C13220}"/>
          </ac:cxnSpMkLst>
        </pc:cxnChg>
        <pc:cxnChg chg="add del">
          <ac:chgData name="Rojas-Torres, Erick A" userId="S::erojast@calstatela.edu::a9985302-b747-4437-b1c2-a9aabfbb4f05" providerId="AD" clId="Web-{2D7B3E43-1718-25F3-BC88-BBE258D5E84C}" dt="2021-04-22T03:58:54.444" v="57"/>
          <ac:cxnSpMkLst>
            <pc:docMk/>
            <pc:sldMk cId="385476137" sldId="795"/>
            <ac:cxnSpMk id="14" creationId="{7A357BF7-3108-4E46-9FA0-2F9A6D2F3789}"/>
          </ac:cxnSpMkLst>
        </pc:cxnChg>
        <pc:cxnChg chg="add del">
          <ac:chgData name="Rojas-Torres, Erick A" userId="S::erojast@calstatela.edu::a9985302-b747-4437-b1c2-a9aabfbb4f05" providerId="AD" clId="Web-{2D7B3E43-1718-25F3-BC88-BBE258D5E84C}" dt="2021-04-22T03:58:54.444" v="53"/>
          <ac:cxnSpMkLst>
            <pc:docMk/>
            <pc:sldMk cId="385476137" sldId="795"/>
            <ac:cxnSpMk id="24" creationId="{2CEB6FB7-8E19-49CF-84C3-1606F7EAA66C}"/>
          </ac:cxnSpMkLst>
        </pc:cxnChg>
        <pc:cxnChg chg="add del">
          <ac:chgData name="Rojas-Torres, Erick A" userId="S::erojast@calstatela.edu::a9985302-b747-4437-b1c2-a9aabfbb4f05" providerId="AD" clId="Web-{2D7B3E43-1718-25F3-BC88-BBE258D5E84C}" dt="2021-04-22T03:58:54.444" v="52"/>
          <ac:cxnSpMkLst>
            <pc:docMk/>
            <pc:sldMk cId="385476137" sldId="795"/>
            <ac:cxnSpMk id="26" creationId="{97EA98F8-FD57-438A-8EB7-2BF45ED2271C}"/>
          </ac:cxnSpMkLst>
        </pc:cxnChg>
        <pc:cxnChg chg="add del">
          <ac:chgData name="Rojas-Torres, Erick A" userId="S::erojast@calstatela.edu::a9985302-b747-4437-b1c2-a9aabfbb4f05" providerId="AD" clId="Web-{2D7B3E43-1718-25F3-BC88-BBE258D5E84C}" dt="2021-04-22T03:58:54.444" v="51"/>
          <ac:cxnSpMkLst>
            <pc:docMk/>
            <pc:sldMk cId="385476137" sldId="795"/>
            <ac:cxnSpMk id="28" creationId="{B48CC838-B811-4BE2-8BC0-EE1BC1C76515}"/>
          </ac:cxnSpMkLst>
        </pc:cxnChg>
        <pc:cxnChg chg="add">
          <ac:chgData name="Rojas-Torres, Erick A" userId="S::erojast@calstatela.edu::a9985302-b747-4437-b1c2-a9aabfbb4f05" providerId="AD" clId="Web-{2D7B3E43-1718-25F3-BC88-BBE258D5E84C}" dt="2021-04-22T03:59:02.601" v="63"/>
          <ac:cxnSpMkLst>
            <pc:docMk/>
            <pc:sldMk cId="385476137" sldId="795"/>
            <ac:cxnSpMk id="38" creationId="{190E1C84-0D7A-48CD-928D-1F8F6E71D074}"/>
          </ac:cxnSpMkLst>
        </pc:cxnChg>
        <pc:cxnChg chg="add">
          <ac:chgData name="Rojas-Torres, Erick A" userId="S::erojast@calstatela.edu::a9985302-b747-4437-b1c2-a9aabfbb4f05" providerId="AD" clId="Web-{2D7B3E43-1718-25F3-BC88-BBE258D5E84C}" dt="2021-04-22T03:59:02.617" v="65"/>
          <ac:cxnSpMkLst>
            <pc:docMk/>
            <pc:sldMk cId="385476137" sldId="795"/>
            <ac:cxnSpMk id="42" creationId="{54D05810-C4F7-42A5-B72D-5C2D83062322}"/>
          </ac:cxnSpMkLst>
        </pc:cxnChg>
        <pc:cxnChg chg="add">
          <ac:chgData name="Rojas-Torres, Erick A" userId="S::erojast@calstatela.edu::a9985302-b747-4437-b1c2-a9aabfbb4f05" providerId="AD" clId="Web-{2D7B3E43-1718-25F3-BC88-BBE258D5E84C}" dt="2021-04-22T03:59:02.632" v="66"/>
          <ac:cxnSpMkLst>
            <pc:docMk/>
            <pc:sldMk cId="385476137" sldId="795"/>
            <ac:cxnSpMk id="44" creationId="{6F5D6686-7EF9-4D9C-B9E5-FC72BBE8207A}"/>
          </ac:cxnSpMkLst>
        </pc:cxnChg>
        <pc:cxnChg chg="add">
          <ac:chgData name="Rojas-Torres, Erick A" userId="S::erojast@calstatela.edu::a9985302-b747-4437-b1c2-a9aabfbb4f05" providerId="AD" clId="Web-{2D7B3E43-1718-25F3-BC88-BBE258D5E84C}" dt="2021-04-22T03:59:02.695" v="71"/>
          <ac:cxnSpMkLst>
            <pc:docMk/>
            <pc:sldMk cId="385476137" sldId="795"/>
            <ac:cxnSpMk id="54" creationId="{0EAC8338-69E2-480F-982D-640D4E74C59D}"/>
          </ac:cxnSpMkLst>
        </pc:cxnChg>
        <pc:cxnChg chg="add">
          <ac:chgData name="Rojas-Torres, Erick A" userId="S::erojast@calstatela.edu::a9985302-b747-4437-b1c2-a9aabfbb4f05" providerId="AD" clId="Web-{2D7B3E43-1718-25F3-BC88-BBE258D5E84C}" dt="2021-04-22T03:59:02.695" v="72"/>
          <ac:cxnSpMkLst>
            <pc:docMk/>
            <pc:sldMk cId="385476137" sldId="795"/>
            <ac:cxnSpMk id="56" creationId="{0686C45E-7138-4125-A45B-AFAFE2F3C92A}"/>
          </ac:cxnSpMkLst>
        </pc:cxnChg>
        <pc:cxnChg chg="add">
          <ac:chgData name="Rojas-Torres, Erick A" userId="S::erojast@calstatela.edu::a9985302-b747-4437-b1c2-a9aabfbb4f05" providerId="AD" clId="Web-{2D7B3E43-1718-25F3-BC88-BBE258D5E84C}" dt="2021-04-22T03:59:02.710" v="73"/>
          <ac:cxnSpMkLst>
            <pc:docMk/>
            <pc:sldMk cId="385476137" sldId="795"/>
            <ac:cxnSpMk id="58" creationId="{5135AF63-966F-4CF5-8179-8440312B6454}"/>
          </ac:cxnSpMkLst>
        </pc:cxnChg>
      </pc:sldChg>
      <pc:sldChg chg="addSp delSp modSp new ord">
        <pc:chgData name="Rojas-Torres, Erick A" userId="S::erojast@calstatela.edu::a9985302-b747-4437-b1c2-a9aabfbb4f05" providerId="AD" clId="Web-{2D7B3E43-1718-25F3-BC88-BBE258D5E84C}" dt="2021-04-22T04:36:54.170" v="697"/>
        <pc:sldMkLst>
          <pc:docMk/>
          <pc:sldMk cId="11779370" sldId="796"/>
        </pc:sldMkLst>
        <pc:spChg chg="mod">
          <ac:chgData name="Rojas-Torres, Erick A" userId="S::erojast@calstatela.edu::a9985302-b747-4437-b1c2-a9aabfbb4f05" providerId="AD" clId="Web-{2D7B3E43-1718-25F3-BC88-BBE258D5E84C}" dt="2021-04-22T04:02:34.112" v="98" actId="20577"/>
          <ac:spMkLst>
            <pc:docMk/>
            <pc:sldMk cId="11779370" sldId="796"/>
            <ac:spMk id="2" creationId="{C105D4BA-09A8-4868-9383-2D31AC3E224D}"/>
          </ac:spMkLst>
        </pc:spChg>
        <pc:spChg chg="del">
          <ac:chgData name="Rojas-Torres, Erick A" userId="S::erojast@calstatela.edu::a9985302-b747-4437-b1c2-a9aabfbb4f05" providerId="AD" clId="Web-{2D7B3E43-1718-25F3-BC88-BBE258D5E84C}" dt="2021-04-22T04:02:35.487" v="99"/>
          <ac:spMkLst>
            <pc:docMk/>
            <pc:sldMk cId="11779370" sldId="796"/>
            <ac:spMk id="3" creationId="{7B259096-75D2-4AB4-B582-7E3C337D18A1}"/>
          </ac:spMkLst>
        </pc:spChg>
        <pc:graphicFrameChg chg="add del mod">
          <ac:chgData name="Rojas-Torres, Erick A" userId="S::erojast@calstatela.edu::a9985302-b747-4437-b1c2-a9aabfbb4f05" providerId="AD" clId="Web-{2D7B3E43-1718-25F3-BC88-BBE258D5E84C}" dt="2021-04-22T04:02:53.894" v="101"/>
          <ac:graphicFrameMkLst>
            <pc:docMk/>
            <pc:sldMk cId="11779370" sldId="796"/>
            <ac:graphicFrameMk id="8" creationId="{046F0818-1D4A-4238-827C-89E8BD78D705}"/>
          </ac:graphicFrameMkLst>
        </pc:graphicFrameChg>
        <pc:graphicFrameChg chg="add mod modGraphic">
          <ac:chgData name="Rojas-Torres, Erick A" userId="S::erojast@calstatela.edu::a9985302-b747-4437-b1c2-a9aabfbb4f05" providerId="AD" clId="Web-{2D7B3E43-1718-25F3-BC88-BBE258D5E84C}" dt="2021-04-22T04:36:54.170" v="697"/>
          <ac:graphicFrameMkLst>
            <pc:docMk/>
            <pc:sldMk cId="11779370" sldId="796"/>
            <ac:graphicFrameMk id="10" creationId="{DCD7EA29-BFFA-4733-AAE9-3B57A5AB4C51}"/>
          </ac:graphicFrameMkLst>
        </pc:graphicFrameChg>
      </pc:sldChg>
      <pc:sldChg chg="addSp delSp modSp new">
        <pc:chgData name="Rojas-Torres, Erick A" userId="S::erojast@calstatela.edu::a9985302-b747-4437-b1c2-a9aabfbb4f05" providerId="AD" clId="Web-{2D7B3E43-1718-25F3-BC88-BBE258D5E84C}" dt="2021-04-22T04:10:29.246" v="162"/>
        <pc:sldMkLst>
          <pc:docMk/>
          <pc:sldMk cId="2162621453" sldId="797"/>
        </pc:sldMkLst>
        <pc:spChg chg="mod">
          <ac:chgData name="Rojas-Torres, Erick A" userId="S::erojast@calstatela.edu::a9985302-b747-4437-b1c2-a9aabfbb4f05" providerId="AD" clId="Web-{2D7B3E43-1718-25F3-BC88-BBE258D5E84C}" dt="2021-04-22T04:04:52.728" v="126" actId="20577"/>
          <ac:spMkLst>
            <pc:docMk/>
            <pc:sldMk cId="2162621453" sldId="797"/>
            <ac:spMk id="2" creationId="{3FD1677E-23E2-447E-B060-F8969CC1123F}"/>
          </ac:spMkLst>
        </pc:spChg>
        <pc:spChg chg="del">
          <ac:chgData name="Rojas-Torres, Erick A" userId="S::erojast@calstatela.edu::a9985302-b747-4437-b1c2-a9aabfbb4f05" providerId="AD" clId="Web-{2D7B3E43-1718-25F3-BC88-BBE258D5E84C}" dt="2021-04-22T04:04:46.650" v="124"/>
          <ac:spMkLst>
            <pc:docMk/>
            <pc:sldMk cId="2162621453" sldId="797"/>
            <ac:spMk id="3" creationId="{318CA55C-12FE-4003-9938-7AE3659DFC0A}"/>
          </ac:spMkLst>
        </pc:spChg>
        <pc:spChg chg="add del mod">
          <ac:chgData name="Rojas-Torres, Erick A" userId="S::erojast@calstatela.edu::a9985302-b747-4437-b1c2-a9aabfbb4f05" providerId="AD" clId="Web-{2D7B3E43-1718-25F3-BC88-BBE258D5E84C}" dt="2021-04-22T04:05:01.463" v="130"/>
          <ac:spMkLst>
            <pc:docMk/>
            <pc:sldMk cId="2162621453" sldId="797"/>
            <ac:spMk id="7" creationId="{CEE1E5E4-4480-42E3-9328-9D18B26EEC02}"/>
          </ac:spMkLst>
        </pc:spChg>
        <pc:spChg chg="add mod">
          <ac:chgData name="Rojas-Torres, Erick A" userId="S::erojast@calstatela.edu::a9985302-b747-4437-b1c2-a9aabfbb4f05" providerId="AD" clId="Web-{2D7B3E43-1718-25F3-BC88-BBE258D5E84C}" dt="2021-04-22T04:07:21.111" v="150"/>
          <ac:spMkLst>
            <pc:docMk/>
            <pc:sldMk cId="2162621453" sldId="797"/>
            <ac:spMk id="13" creationId="{63DC84CD-B791-419C-9B81-2C65A9EF9E55}"/>
          </ac:spMkLst>
        </pc:spChg>
        <pc:spChg chg="add mod">
          <ac:chgData name="Rojas-Torres, Erick A" userId="S::erojast@calstatela.edu::a9985302-b747-4437-b1c2-a9aabfbb4f05" providerId="AD" clId="Web-{2D7B3E43-1718-25F3-BC88-BBE258D5E84C}" dt="2021-04-22T04:07:29.783" v="154"/>
          <ac:spMkLst>
            <pc:docMk/>
            <pc:sldMk cId="2162621453" sldId="797"/>
            <ac:spMk id="14" creationId="{EC747410-D39E-4229-83C6-B9A8CA7C98A0}"/>
          </ac:spMkLst>
        </pc:spChg>
        <pc:spChg chg="add mod">
          <ac:chgData name="Rojas-Torres, Erick A" userId="S::erojast@calstatela.edu::a9985302-b747-4437-b1c2-a9aabfbb4f05" providerId="AD" clId="Web-{2D7B3E43-1718-25F3-BC88-BBE258D5E84C}" dt="2021-04-22T04:07:34.158" v="156"/>
          <ac:spMkLst>
            <pc:docMk/>
            <pc:sldMk cId="2162621453" sldId="797"/>
            <ac:spMk id="15" creationId="{E2CA718A-D876-40C1-915C-D3E1147C628C}"/>
          </ac:spMkLst>
        </pc:spChg>
        <pc:spChg chg="add mod">
          <ac:chgData name="Rojas-Torres, Erick A" userId="S::erojast@calstatela.edu::a9985302-b747-4437-b1c2-a9aabfbb4f05" providerId="AD" clId="Web-{2D7B3E43-1718-25F3-BC88-BBE258D5E84C}" dt="2021-04-22T04:07:39.127" v="158"/>
          <ac:spMkLst>
            <pc:docMk/>
            <pc:sldMk cId="2162621453" sldId="797"/>
            <ac:spMk id="23" creationId="{A0923F7B-BCDA-48FC-B697-6B694EC63742}"/>
          </ac:spMkLst>
        </pc:spChg>
        <pc:spChg chg="add mod">
          <ac:chgData name="Rojas-Torres, Erick A" userId="S::erojast@calstatela.edu::a9985302-b747-4437-b1c2-a9aabfbb4f05" providerId="AD" clId="Web-{2D7B3E43-1718-25F3-BC88-BBE258D5E84C}" dt="2021-04-22T04:07:42.268" v="160"/>
          <ac:spMkLst>
            <pc:docMk/>
            <pc:sldMk cId="2162621453" sldId="797"/>
            <ac:spMk id="24" creationId="{962F2B88-4591-4347-8E74-BCE4E76F8E18}"/>
          </ac:spMkLst>
        </pc:spChg>
        <pc:spChg chg="add mod">
          <ac:chgData name="Rojas-Torres, Erick A" userId="S::erojast@calstatela.edu::a9985302-b747-4437-b1c2-a9aabfbb4f05" providerId="AD" clId="Web-{2D7B3E43-1718-25F3-BC88-BBE258D5E84C}" dt="2021-04-22T04:07:15.032" v="148"/>
          <ac:spMkLst>
            <pc:docMk/>
            <pc:sldMk cId="2162621453" sldId="797"/>
            <ac:spMk id="27" creationId="{45C52E02-BF08-4E73-8A62-04CA49A3A2D1}"/>
          </ac:spMkLst>
        </pc:spChg>
        <pc:graphicFrameChg chg="add del mod modGraphic">
          <ac:chgData name="Rojas-Torres, Erick A" userId="S::erojast@calstatela.edu::a9985302-b747-4437-b1c2-a9aabfbb4f05" providerId="AD" clId="Web-{2D7B3E43-1718-25F3-BC88-BBE258D5E84C}" dt="2021-04-22T04:05:27.339" v="133"/>
          <ac:graphicFrameMkLst>
            <pc:docMk/>
            <pc:sldMk cId="2162621453" sldId="797"/>
            <ac:graphicFrameMk id="9" creationId="{22C514DD-18B4-4CC9-BAD4-B240C81F31B3}"/>
          </ac:graphicFrameMkLst>
        </pc:graphicFrameChg>
        <pc:graphicFrameChg chg="add">
          <ac:chgData name="Rojas-Torres, Erick A" userId="S::erojast@calstatela.edu::a9985302-b747-4437-b1c2-a9aabfbb4f05" providerId="AD" clId="Web-{2D7B3E43-1718-25F3-BC88-BBE258D5E84C}" dt="2021-04-22T04:05:38.262" v="135"/>
          <ac:graphicFrameMkLst>
            <pc:docMk/>
            <pc:sldMk cId="2162621453" sldId="797"/>
            <ac:graphicFrameMk id="11" creationId="{8314DC48-CF26-4111-B41D-96C3FC66B0D7}"/>
          </ac:graphicFrameMkLst>
        </pc:graphicFrameChg>
        <pc:picChg chg="add">
          <ac:chgData name="Rojas-Torres, Erick A" userId="S::erojast@calstatela.edu::a9985302-b747-4437-b1c2-a9aabfbb4f05" providerId="AD" clId="Web-{2D7B3E43-1718-25F3-BC88-BBE258D5E84C}" dt="2021-04-22T04:06:09.576" v="137"/>
          <ac:picMkLst>
            <pc:docMk/>
            <pc:sldMk cId="2162621453" sldId="797"/>
            <ac:picMk id="12" creationId="{DA24E3EA-3CBF-43C7-97F4-A95D52698880}"/>
          </ac:picMkLst>
        </pc:picChg>
        <pc:cxnChg chg="add">
          <ac:chgData name="Rojas-Torres, Erick A" userId="S::erojast@calstatela.edu::a9985302-b747-4437-b1c2-a9aabfbb4f05" providerId="AD" clId="Web-{2D7B3E43-1718-25F3-BC88-BBE258D5E84C}" dt="2021-04-22T04:06:09.576" v="137"/>
          <ac:cxnSpMkLst>
            <pc:docMk/>
            <pc:sldMk cId="2162621453" sldId="797"/>
            <ac:cxnSpMk id="16" creationId="{FAC7461F-9780-4DFE-BED4-FF9E7F4C0F73}"/>
          </ac:cxnSpMkLst>
        </pc:cxnChg>
        <pc:cxnChg chg="add">
          <ac:chgData name="Rojas-Torres, Erick A" userId="S::erojast@calstatela.edu::a9985302-b747-4437-b1c2-a9aabfbb4f05" providerId="AD" clId="Web-{2D7B3E43-1718-25F3-BC88-BBE258D5E84C}" dt="2021-04-22T04:06:09.576" v="137"/>
          <ac:cxnSpMkLst>
            <pc:docMk/>
            <pc:sldMk cId="2162621453" sldId="797"/>
            <ac:cxnSpMk id="17" creationId="{D1E66E36-E595-40CE-A5A9-232487609F7E}"/>
          </ac:cxnSpMkLst>
        </pc:cxnChg>
        <pc:cxnChg chg="add mod">
          <ac:chgData name="Rojas-Torres, Erick A" userId="S::erojast@calstatela.edu::a9985302-b747-4437-b1c2-a9aabfbb4f05" providerId="AD" clId="Web-{2D7B3E43-1718-25F3-BC88-BBE258D5E84C}" dt="2021-04-22T04:10:29.246" v="162"/>
          <ac:cxnSpMkLst>
            <pc:docMk/>
            <pc:sldMk cId="2162621453" sldId="797"/>
            <ac:cxnSpMk id="18" creationId="{F2B89C1A-2552-4D4A-9DC2-15560DBABF83}"/>
          </ac:cxnSpMkLst>
        </pc:cxnChg>
        <pc:cxnChg chg="add">
          <ac:chgData name="Rojas-Torres, Erick A" userId="S::erojast@calstatela.edu::a9985302-b747-4437-b1c2-a9aabfbb4f05" providerId="AD" clId="Web-{2D7B3E43-1718-25F3-BC88-BBE258D5E84C}" dt="2021-04-22T04:06:09.576" v="137"/>
          <ac:cxnSpMkLst>
            <pc:docMk/>
            <pc:sldMk cId="2162621453" sldId="797"/>
            <ac:cxnSpMk id="19" creationId="{66ADB5B3-EF52-400C-A838-C29EC33546B5}"/>
          </ac:cxnSpMkLst>
        </pc:cxnChg>
        <pc:cxnChg chg="add">
          <ac:chgData name="Rojas-Torres, Erick A" userId="S::erojast@calstatela.edu::a9985302-b747-4437-b1c2-a9aabfbb4f05" providerId="AD" clId="Web-{2D7B3E43-1718-25F3-BC88-BBE258D5E84C}" dt="2021-04-22T04:06:09.576" v="137"/>
          <ac:cxnSpMkLst>
            <pc:docMk/>
            <pc:sldMk cId="2162621453" sldId="797"/>
            <ac:cxnSpMk id="20" creationId="{AE9727C2-5D31-4E27-8652-E6D3F4E33851}"/>
          </ac:cxnSpMkLst>
        </pc:cxnChg>
        <pc:cxnChg chg="add">
          <ac:chgData name="Rojas-Torres, Erick A" userId="S::erojast@calstatela.edu::a9985302-b747-4437-b1c2-a9aabfbb4f05" providerId="AD" clId="Web-{2D7B3E43-1718-25F3-BC88-BBE258D5E84C}" dt="2021-04-22T04:06:09.576" v="137"/>
          <ac:cxnSpMkLst>
            <pc:docMk/>
            <pc:sldMk cId="2162621453" sldId="797"/>
            <ac:cxnSpMk id="21" creationId="{CEFB61AE-540A-4369-8C42-BEBA0C59A246}"/>
          </ac:cxnSpMkLst>
        </pc:cxnChg>
        <pc:cxnChg chg="add">
          <ac:chgData name="Rojas-Torres, Erick A" userId="S::erojast@calstatela.edu::a9985302-b747-4437-b1c2-a9aabfbb4f05" providerId="AD" clId="Web-{2D7B3E43-1718-25F3-BC88-BBE258D5E84C}" dt="2021-04-22T04:06:09.576" v="137"/>
          <ac:cxnSpMkLst>
            <pc:docMk/>
            <pc:sldMk cId="2162621453" sldId="797"/>
            <ac:cxnSpMk id="22" creationId="{DE95BF26-088A-4ADB-B0EF-00782E0BFBFF}"/>
          </ac:cxnSpMkLst>
        </pc:cxnChg>
        <pc:cxnChg chg="add">
          <ac:chgData name="Rojas-Torres, Erick A" userId="S::erojast@calstatela.edu::a9985302-b747-4437-b1c2-a9aabfbb4f05" providerId="AD" clId="Web-{2D7B3E43-1718-25F3-BC88-BBE258D5E84C}" dt="2021-04-22T04:06:09.576" v="137"/>
          <ac:cxnSpMkLst>
            <pc:docMk/>
            <pc:sldMk cId="2162621453" sldId="797"/>
            <ac:cxnSpMk id="25" creationId="{928ACA47-ACA9-4697-ABD5-AB9A5412508C}"/>
          </ac:cxnSpMkLst>
        </pc:cxnChg>
        <pc:cxnChg chg="add">
          <ac:chgData name="Rojas-Torres, Erick A" userId="S::erojast@calstatela.edu::a9985302-b747-4437-b1c2-a9aabfbb4f05" providerId="AD" clId="Web-{2D7B3E43-1718-25F3-BC88-BBE258D5E84C}" dt="2021-04-22T04:06:09.576" v="137"/>
          <ac:cxnSpMkLst>
            <pc:docMk/>
            <pc:sldMk cId="2162621453" sldId="797"/>
            <ac:cxnSpMk id="26" creationId="{2CA6C04F-A81F-45FD-9B4D-D46EC11AADA7}"/>
          </ac:cxnSpMkLst>
        </pc:cxnChg>
      </pc:sldChg>
      <pc:sldChg chg="add del">
        <pc:chgData name="Rojas-Torres, Erick A" userId="S::erojast@calstatela.edu::a9985302-b747-4437-b1c2-a9aabfbb4f05" providerId="AD" clId="Web-{2D7B3E43-1718-25F3-BC88-BBE258D5E84C}" dt="2021-04-22T04:03:16.755" v="104"/>
        <pc:sldMkLst>
          <pc:docMk/>
          <pc:sldMk cId="4064512163" sldId="797"/>
        </pc:sldMkLst>
      </pc:sldChg>
      <pc:sldChg chg="add del">
        <pc:chgData name="Rojas-Torres, Erick A" userId="S::erojast@calstatela.edu::a9985302-b747-4437-b1c2-a9aabfbb4f05" providerId="AD" clId="Web-{2D7B3E43-1718-25F3-BC88-BBE258D5E84C}" dt="2021-04-22T04:05:43.887" v="136"/>
        <pc:sldMkLst>
          <pc:docMk/>
          <pc:sldMk cId="1545928627" sldId="798"/>
        </pc:sldMkLst>
      </pc:sldChg>
      <pc:sldChg chg="addSp delSp modSp new">
        <pc:chgData name="Rojas-Torres, Erick A" userId="S::erojast@calstatela.edu::a9985302-b747-4437-b1c2-a9aabfbb4f05" providerId="AD" clId="Web-{2D7B3E43-1718-25F3-BC88-BBE258D5E84C}" dt="2021-04-22T04:19:53.712" v="245" actId="20577"/>
        <pc:sldMkLst>
          <pc:docMk/>
          <pc:sldMk cId="3879840260" sldId="798"/>
        </pc:sldMkLst>
        <pc:spChg chg="mod">
          <ac:chgData name="Rojas-Torres, Erick A" userId="S::erojast@calstatela.edu::a9985302-b747-4437-b1c2-a9aabfbb4f05" providerId="AD" clId="Web-{2D7B3E43-1718-25F3-BC88-BBE258D5E84C}" dt="2021-04-22T04:12:48.768" v="165" actId="20577"/>
          <ac:spMkLst>
            <pc:docMk/>
            <pc:sldMk cId="3879840260" sldId="798"/>
            <ac:spMk id="2" creationId="{700BD60A-46A7-4CB4-9868-003C5D6E0E45}"/>
          </ac:spMkLst>
        </pc:spChg>
        <pc:spChg chg="del">
          <ac:chgData name="Rojas-Torres, Erick A" userId="S::erojast@calstatela.edu::a9985302-b747-4437-b1c2-a9aabfbb4f05" providerId="AD" clId="Web-{2D7B3E43-1718-25F3-BC88-BBE258D5E84C}" dt="2021-04-22T04:12:50.737" v="166"/>
          <ac:spMkLst>
            <pc:docMk/>
            <pc:sldMk cId="3879840260" sldId="798"/>
            <ac:spMk id="3" creationId="{064B2A9D-6232-454C-8E69-EFBFD5B323AF}"/>
          </ac:spMkLst>
        </pc:spChg>
        <pc:spChg chg="add mod">
          <ac:chgData name="Rojas-Torres, Erick A" userId="S::erojast@calstatela.edu::a9985302-b747-4437-b1c2-a9aabfbb4f05" providerId="AD" clId="Web-{2D7B3E43-1718-25F3-BC88-BBE258D5E84C}" dt="2021-04-22T04:19:53.712" v="245" actId="20577"/>
          <ac:spMkLst>
            <pc:docMk/>
            <pc:sldMk cId="3879840260" sldId="798"/>
            <ac:spMk id="8" creationId="{204B397F-FA9C-4DBF-9D6A-27E4AE7A3784}"/>
          </ac:spMkLst>
        </pc:spChg>
        <pc:picChg chg="add mod">
          <ac:chgData name="Rojas-Torres, Erick A" userId="S::erojast@calstatela.edu::a9985302-b747-4437-b1c2-a9aabfbb4f05" providerId="AD" clId="Web-{2D7B3E43-1718-25F3-BC88-BBE258D5E84C}" dt="2021-04-22T04:19:14.491" v="224" actId="1076"/>
          <ac:picMkLst>
            <pc:docMk/>
            <pc:sldMk cId="3879840260" sldId="798"/>
            <ac:picMk id="7" creationId="{3D4D3CF7-4521-41DA-9836-3658F3F03114}"/>
          </ac:picMkLst>
        </pc:picChg>
      </pc:sldChg>
      <pc:sldChg chg="add del">
        <pc:chgData name="Rojas-Torres, Erick A" userId="S::erojast@calstatela.edu::a9985302-b747-4437-b1c2-a9aabfbb4f05" providerId="AD" clId="Web-{2D7B3E43-1718-25F3-BC88-BBE258D5E84C}" dt="2021-04-22T04:03:51.163" v="110"/>
        <pc:sldMkLst>
          <pc:docMk/>
          <pc:sldMk cId="3990989533" sldId="798"/>
        </pc:sldMkLst>
      </pc:sldChg>
      <pc:sldChg chg="add del">
        <pc:chgData name="Rojas-Torres, Erick A" userId="S::erojast@calstatela.edu::a9985302-b747-4437-b1c2-a9aabfbb4f05" providerId="AD" clId="Web-{2D7B3E43-1718-25F3-BC88-BBE258D5E84C}" dt="2021-04-22T04:03:28.693" v="106"/>
        <pc:sldMkLst>
          <pc:docMk/>
          <pc:sldMk cId="1419483718" sldId="799"/>
        </pc:sldMkLst>
      </pc:sldChg>
      <pc:sldChg chg="addSp delSp modSp new">
        <pc:chgData name="Rojas-Torres, Erick A" userId="S::erojast@calstatela.edu::a9985302-b747-4437-b1c2-a9aabfbb4f05" providerId="AD" clId="Web-{2D7B3E43-1718-25F3-BC88-BBE258D5E84C}" dt="2021-04-22T04:29:28.523" v="620"/>
        <pc:sldMkLst>
          <pc:docMk/>
          <pc:sldMk cId="2738506333" sldId="799"/>
        </pc:sldMkLst>
        <pc:spChg chg="add del mod">
          <ac:chgData name="Rojas-Torres, Erick A" userId="S::erojast@calstatela.edu::a9985302-b747-4437-b1c2-a9aabfbb4f05" providerId="AD" clId="Web-{2D7B3E43-1718-25F3-BC88-BBE258D5E84C}" dt="2021-04-22T04:13:50.678" v="173" actId="20577"/>
          <ac:spMkLst>
            <pc:docMk/>
            <pc:sldMk cId="2738506333" sldId="799"/>
            <ac:spMk id="2" creationId="{A1AEDD3A-CA68-4E8F-B186-166ADDE35CE1}"/>
          </ac:spMkLst>
        </pc:spChg>
        <pc:spChg chg="del">
          <ac:chgData name="Rojas-Torres, Erick A" userId="S::erojast@calstatela.edu::a9985302-b747-4437-b1c2-a9aabfbb4f05" providerId="AD" clId="Web-{2D7B3E43-1718-25F3-BC88-BBE258D5E84C}" dt="2021-04-22T04:13:53.959" v="174"/>
          <ac:spMkLst>
            <pc:docMk/>
            <pc:sldMk cId="2738506333" sldId="799"/>
            <ac:spMk id="3" creationId="{55739D41-9443-43D4-88CF-61BD24030B2D}"/>
          </ac:spMkLst>
        </pc:spChg>
        <pc:spChg chg="add del mod">
          <ac:chgData name="Rojas-Torres, Erick A" userId="S::erojast@calstatela.edu::a9985302-b747-4437-b1c2-a9aabfbb4f05" providerId="AD" clId="Web-{2D7B3E43-1718-25F3-BC88-BBE258D5E84C}" dt="2021-04-22T04:13:45.756" v="172"/>
          <ac:spMkLst>
            <pc:docMk/>
            <pc:sldMk cId="2738506333" sldId="799"/>
            <ac:spMk id="8" creationId="{14C50953-39F0-4A7F-888D-806021DF4016}"/>
          </ac:spMkLst>
        </pc:spChg>
        <pc:graphicFrameChg chg="add del mod">
          <ac:chgData name="Rojas-Torres, Erick A" userId="S::erojast@calstatela.edu::a9985302-b747-4437-b1c2-a9aabfbb4f05" providerId="AD" clId="Web-{2D7B3E43-1718-25F3-BC88-BBE258D5E84C}" dt="2021-04-22T04:14:06.522" v="176"/>
          <ac:graphicFrameMkLst>
            <pc:docMk/>
            <pc:sldMk cId="2738506333" sldId="799"/>
            <ac:graphicFrameMk id="10" creationId="{D8457E99-8854-461F-B821-B84CB2C988EF}"/>
          </ac:graphicFrameMkLst>
        </pc:graphicFrameChg>
        <pc:graphicFrameChg chg="add mod modGraphic">
          <ac:chgData name="Rojas-Torres, Erick A" userId="S::erojast@calstatela.edu::a9985302-b747-4437-b1c2-a9aabfbb4f05" providerId="AD" clId="Web-{2D7B3E43-1718-25F3-BC88-BBE258D5E84C}" dt="2021-04-22T04:29:28.523" v="620"/>
          <ac:graphicFrameMkLst>
            <pc:docMk/>
            <pc:sldMk cId="2738506333" sldId="799"/>
            <ac:graphicFrameMk id="12" creationId="{2A3FD4FA-02FE-443B-9FDD-3AE5940D60F5}"/>
          </ac:graphicFrameMkLst>
        </pc:graphicFrameChg>
      </pc:sldChg>
      <pc:sldChg chg="add del">
        <pc:chgData name="Rojas-Torres, Erick A" userId="S::erojast@calstatela.edu::a9985302-b747-4437-b1c2-a9aabfbb4f05" providerId="AD" clId="Web-{2D7B3E43-1718-25F3-BC88-BBE258D5E84C}" dt="2021-04-22T04:03:41.287" v="108"/>
        <pc:sldMkLst>
          <pc:docMk/>
          <pc:sldMk cId="4085004905" sldId="799"/>
        </pc:sldMkLst>
      </pc:sldChg>
      <pc:sldChg chg="add del">
        <pc:chgData name="Rojas-Torres, Erick A" userId="S::erojast@calstatela.edu::a9985302-b747-4437-b1c2-a9aabfbb4f05" providerId="AD" clId="Web-{2D7B3E43-1718-25F3-BC88-BBE258D5E84C}" dt="2021-04-22T04:14:26.211" v="179"/>
        <pc:sldMkLst>
          <pc:docMk/>
          <pc:sldMk cId="3383314486" sldId="800"/>
        </pc:sldMkLst>
      </pc:sldChg>
      <pc:sldChg chg="addSp delSp modSp new">
        <pc:chgData name="Rojas-Torres, Erick A" userId="S::erojast@calstatela.edu::a9985302-b747-4437-b1c2-a9aabfbb4f05" providerId="AD" clId="Web-{2D7B3E43-1718-25F3-BC88-BBE258D5E84C}" dt="2021-04-22T04:15:39.136" v="210" actId="14100"/>
        <pc:sldMkLst>
          <pc:docMk/>
          <pc:sldMk cId="3695133946" sldId="800"/>
        </pc:sldMkLst>
        <pc:spChg chg="mod">
          <ac:chgData name="Rojas-Torres, Erick A" userId="S::erojast@calstatela.edu::a9985302-b747-4437-b1c2-a9aabfbb4f05" providerId="AD" clId="Web-{2D7B3E43-1718-25F3-BC88-BBE258D5E84C}" dt="2021-04-22T04:14:43.227" v="183" actId="20577"/>
          <ac:spMkLst>
            <pc:docMk/>
            <pc:sldMk cId="3695133946" sldId="800"/>
            <ac:spMk id="2" creationId="{E50AAA30-EAD0-4F81-AD30-0E2771FC9270}"/>
          </ac:spMkLst>
        </pc:spChg>
        <pc:spChg chg="del">
          <ac:chgData name="Rojas-Torres, Erick A" userId="S::erojast@calstatela.edu::a9985302-b747-4437-b1c2-a9aabfbb4f05" providerId="AD" clId="Web-{2D7B3E43-1718-25F3-BC88-BBE258D5E84C}" dt="2021-04-22T04:14:45.384" v="184"/>
          <ac:spMkLst>
            <pc:docMk/>
            <pc:sldMk cId="3695133946" sldId="800"/>
            <ac:spMk id="3" creationId="{867C48ED-061E-4CEC-B7E8-6D304D2A3C17}"/>
          </ac:spMkLst>
        </pc:spChg>
        <pc:spChg chg="add del">
          <ac:chgData name="Rojas-Torres, Erick A" userId="S::erojast@calstatela.edu::a9985302-b747-4437-b1c2-a9aabfbb4f05" providerId="AD" clId="Web-{2D7B3E43-1718-25F3-BC88-BBE258D5E84C}" dt="2021-04-22T04:15:03.853" v="197"/>
          <ac:spMkLst>
            <pc:docMk/>
            <pc:sldMk cId="3695133946" sldId="800"/>
            <ac:spMk id="10" creationId="{0235659D-73DB-4A84-8132-BAD8E40CA1E8}"/>
          </ac:spMkLst>
        </pc:spChg>
        <pc:spChg chg="add del">
          <ac:chgData name="Rojas-Torres, Erick A" userId="S::erojast@calstatela.edu::a9985302-b747-4437-b1c2-a9aabfbb4f05" providerId="AD" clId="Web-{2D7B3E43-1718-25F3-BC88-BBE258D5E84C}" dt="2021-04-22T04:15:03.853" v="196"/>
          <ac:spMkLst>
            <pc:docMk/>
            <pc:sldMk cId="3695133946" sldId="800"/>
            <ac:spMk id="12" creationId="{C238CE54-9589-4F47-A007-2C9F5FBAFC69}"/>
          </ac:spMkLst>
        </pc:spChg>
        <pc:spChg chg="add del">
          <ac:chgData name="Rojas-Torres, Erick A" userId="S::erojast@calstatela.edu::a9985302-b747-4437-b1c2-a9aabfbb4f05" providerId="AD" clId="Web-{2D7B3E43-1718-25F3-BC88-BBE258D5E84C}" dt="2021-04-22T04:15:03.853" v="195"/>
          <ac:spMkLst>
            <pc:docMk/>
            <pc:sldMk cId="3695133946" sldId="800"/>
            <ac:spMk id="14" creationId="{F29092FF-1EDF-4191-BC8E-FDDFB10E274C}"/>
          </ac:spMkLst>
        </pc:spChg>
        <pc:spChg chg="add mod">
          <ac:chgData name="Rojas-Torres, Erick A" userId="S::erojast@calstatela.edu::a9985302-b747-4437-b1c2-a9aabfbb4f05" providerId="AD" clId="Web-{2D7B3E43-1718-25F3-BC88-BBE258D5E84C}" dt="2021-04-22T04:15:31.730" v="207"/>
          <ac:spMkLst>
            <pc:docMk/>
            <pc:sldMk cId="3695133946" sldId="800"/>
            <ac:spMk id="24" creationId="{225447E0-54F4-45FA-A7F9-3CF8758DA62F}"/>
          </ac:spMkLst>
        </pc:spChg>
        <pc:spChg chg="add mod">
          <ac:chgData name="Rojas-Torres, Erick A" userId="S::erojast@calstatela.edu::a9985302-b747-4437-b1c2-a9aabfbb4f05" providerId="AD" clId="Web-{2D7B3E43-1718-25F3-BC88-BBE258D5E84C}" dt="2021-04-22T04:15:39.136" v="210" actId="14100"/>
          <ac:spMkLst>
            <pc:docMk/>
            <pc:sldMk cId="3695133946" sldId="800"/>
            <ac:spMk id="26" creationId="{0E2DA52E-9CBE-424E-B83A-72D568896103}"/>
          </ac:spMkLst>
        </pc:spChg>
        <pc:spChg chg="add mod">
          <ac:chgData name="Rojas-Torres, Erick A" userId="S::erojast@calstatela.edu::a9985302-b747-4437-b1c2-a9aabfbb4f05" providerId="AD" clId="Web-{2D7B3E43-1718-25F3-BC88-BBE258D5E84C}" dt="2021-04-22T04:15:26.948" v="206"/>
          <ac:spMkLst>
            <pc:docMk/>
            <pc:sldMk cId="3695133946" sldId="800"/>
            <ac:spMk id="28" creationId="{56AB6374-4008-4E37-A9E2-90E037C3B1C6}"/>
          </ac:spMkLst>
        </pc:spChg>
        <pc:graphicFrameChg chg="add">
          <ac:chgData name="Rojas-Torres, Erick A" userId="S::erojast@calstatela.edu::a9985302-b747-4437-b1c2-a9aabfbb4f05" providerId="AD" clId="Web-{2D7B3E43-1718-25F3-BC88-BBE258D5E84C}" dt="2021-04-22T04:14:52.243" v="185"/>
          <ac:graphicFrameMkLst>
            <pc:docMk/>
            <pc:sldMk cId="3695133946" sldId="800"/>
            <ac:graphicFrameMk id="8" creationId="{F300983C-8A8B-4F0F-AA5F-7F27E090095E}"/>
          </ac:graphicFrameMkLst>
        </pc:graphicFrameChg>
        <pc:picChg chg="add">
          <ac:chgData name="Rojas-Torres, Erick A" userId="S::erojast@calstatela.edu::a9985302-b747-4437-b1c2-a9aabfbb4f05" providerId="AD" clId="Web-{2D7B3E43-1718-25F3-BC88-BBE258D5E84C}" dt="2021-04-22T04:15:12.823" v="198"/>
          <ac:picMkLst>
            <pc:docMk/>
            <pc:sldMk cId="3695133946" sldId="800"/>
            <ac:picMk id="22" creationId="{4C6B8627-B4B6-405B-B0C6-E76CFF25E6CB}"/>
          </ac:picMkLst>
        </pc:picChg>
        <pc:cxnChg chg="add del">
          <ac:chgData name="Rojas-Torres, Erick A" userId="S::erojast@calstatela.edu::a9985302-b747-4437-b1c2-a9aabfbb4f05" providerId="AD" clId="Web-{2D7B3E43-1718-25F3-BC88-BBE258D5E84C}" dt="2021-04-22T04:15:03.853" v="194"/>
          <ac:cxnSpMkLst>
            <pc:docMk/>
            <pc:sldMk cId="3695133946" sldId="800"/>
            <ac:cxnSpMk id="16" creationId="{3EB90F18-9536-4338-9B39-7D934F88AC53}"/>
          </ac:cxnSpMkLst>
        </pc:cxnChg>
        <pc:cxnChg chg="add del">
          <ac:chgData name="Rojas-Torres, Erick A" userId="S::erojast@calstatela.edu::a9985302-b747-4437-b1c2-a9aabfbb4f05" providerId="AD" clId="Web-{2D7B3E43-1718-25F3-BC88-BBE258D5E84C}" dt="2021-04-22T04:15:03.838" v="193"/>
          <ac:cxnSpMkLst>
            <pc:docMk/>
            <pc:sldMk cId="3695133946" sldId="800"/>
            <ac:cxnSpMk id="18" creationId="{40B7EBCE-27BC-404E-AA04-F0D8A451B3D0}"/>
          </ac:cxnSpMkLst>
        </pc:cxnChg>
        <pc:cxnChg chg="add del">
          <ac:chgData name="Rojas-Torres, Erick A" userId="S::erojast@calstatela.edu::a9985302-b747-4437-b1c2-a9aabfbb4f05" providerId="AD" clId="Web-{2D7B3E43-1718-25F3-BC88-BBE258D5E84C}" dt="2021-04-22T04:15:03.838" v="192"/>
          <ac:cxnSpMkLst>
            <pc:docMk/>
            <pc:sldMk cId="3695133946" sldId="800"/>
            <ac:cxnSpMk id="20" creationId="{C271FAF4-579F-4F3C-8689-D7901F26A8B3}"/>
          </ac:cxnSpMkLst>
        </pc:cxnChg>
        <pc:cxnChg chg="add">
          <ac:chgData name="Rojas-Torres, Erick A" userId="S::erojast@calstatela.edu::a9985302-b747-4437-b1c2-a9aabfbb4f05" providerId="AD" clId="Web-{2D7B3E43-1718-25F3-BC88-BBE258D5E84C}" dt="2021-04-22T04:15:12.901" v="202"/>
          <ac:cxnSpMkLst>
            <pc:docMk/>
            <pc:sldMk cId="3695133946" sldId="800"/>
            <ac:cxnSpMk id="30" creationId="{080A66CD-6A80-4869-803A-26B7222D7FD5}"/>
          </ac:cxnSpMkLst>
        </pc:cxnChg>
        <pc:cxnChg chg="add">
          <ac:chgData name="Rojas-Torres, Erick A" userId="S::erojast@calstatela.edu::a9985302-b747-4437-b1c2-a9aabfbb4f05" providerId="AD" clId="Web-{2D7B3E43-1718-25F3-BC88-BBE258D5E84C}" dt="2021-04-22T04:15:12.916" v="203"/>
          <ac:cxnSpMkLst>
            <pc:docMk/>
            <pc:sldMk cId="3695133946" sldId="800"/>
            <ac:cxnSpMk id="32" creationId="{1874B0D6-B098-438B-A19E-B3C19FDD1DD8}"/>
          </ac:cxnSpMkLst>
        </pc:cxnChg>
        <pc:cxnChg chg="add">
          <ac:chgData name="Rojas-Torres, Erick A" userId="S::erojast@calstatela.edu::a9985302-b747-4437-b1c2-a9aabfbb4f05" providerId="AD" clId="Web-{2D7B3E43-1718-25F3-BC88-BBE258D5E84C}" dt="2021-04-22T04:15:12.932" v="204"/>
          <ac:cxnSpMkLst>
            <pc:docMk/>
            <pc:sldMk cId="3695133946" sldId="800"/>
            <ac:cxnSpMk id="34" creationId="{61C6C8EB-2C6D-400C-A0B4-07CF612491D7}"/>
          </ac:cxnSpMkLst>
        </pc:cxnChg>
      </pc:sldChg>
      <pc:sldChg chg="add del">
        <pc:chgData name="Rojas-Torres, Erick A" userId="S::erojast@calstatela.edu::a9985302-b747-4437-b1c2-a9aabfbb4f05" providerId="AD" clId="Web-{2D7B3E43-1718-25F3-BC88-BBE258D5E84C}" dt="2021-04-22T04:21:34.983" v="256"/>
        <pc:sldMkLst>
          <pc:docMk/>
          <pc:sldMk cId="2349990966" sldId="801"/>
        </pc:sldMkLst>
      </pc:sldChg>
      <pc:sldChg chg="add del">
        <pc:chgData name="Rojas-Torres, Erick A" userId="S::erojast@calstatela.edu::a9985302-b747-4437-b1c2-a9aabfbb4f05" providerId="AD" clId="Web-{2D7B3E43-1718-25F3-BC88-BBE258D5E84C}" dt="2021-04-22T04:15:17.229" v="205"/>
        <pc:sldMkLst>
          <pc:docMk/>
          <pc:sldMk cId="2919760279" sldId="801"/>
        </pc:sldMkLst>
      </pc:sldChg>
      <pc:sldChg chg="addSp modSp new ord">
        <pc:chgData name="Rojas-Torres, Erick A" userId="S::erojast@calstatela.edu::a9985302-b747-4437-b1c2-a9aabfbb4f05" providerId="AD" clId="Web-{2D7B3E43-1718-25F3-BC88-BBE258D5E84C}" dt="2021-04-22T04:21:32.826" v="255"/>
        <pc:sldMkLst>
          <pc:docMk/>
          <pc:sldMk cId="2640817012" sldId="802"/>
        </pc:sldMkLst>
        <pc:spChg chg="add mod">
          <ac:chgData name="Rojas-Torres, Erick A" userId="S::erojast@calstatela.edu::a9985302-b747-4437-b1c2-a9aabfbb4f05" providerId="AD" clId="Web-{2D7B3E43-1718-25F3-BC88-BBE258D5E84C}" dt="2021-04-22T04:21:25.232" v="254" actId="20577"/>
          <ac:spMkLst>
            <pc:docMk/>
            <pc:sldMk cId="2640817012" sldId="802"/>
            <ac:spMk id="5" creationId="{024D8FEE-ECA1-4E75-9C5D-B5D0B36148CE}"/>
          </ac:spMkLst>
        </pc:spChg>
        <pc:spChg chg="add">
          <ac:chgData name="Rojas-Torres, Erick A" userId="S::erojast@calstatela.edu::a9985302-b747-4437-b1c2-a9aabfbb4f05" providerId="AD" clId="Web-{2D7B3E43-1718-25F3-BC88-BBE258D5E84C}" dt="2021-04-22T04:21:32.826" v="255"/>
          <ac:spMkLst>
            <pc:docMk/>
            <pc:sldMk cId="2640817012" sldId="802"/>
            <ac:spMk id="7" creationId="{62D4DDD6-6F75-4E16-94F9-9FB87051DCB8}"/>
          </ac:spMkLst>
        </pc:spChg>
      </pc:sldChg>
      <pc:sldMasterChg chg="add addSldLayout">
        <pc:chgData name="Rojas-Torres, Erick A" userId="S::erojast@calstatela.edu::a9985302-b747-4437-b1c2-a9aabfbb4f05" providerId="AD" clId="Web-{2D7B3E43-1718-25F3-BC88-BBE258D5E84C}" dt="2021-04-22T03:51:27.609" v="0"/>
        <pc:sldMasterMkLst>
          <pc:docMk/>
          <pc:sldMasterMk cId="698844253" sldId="2147483748"/>
        </pc:sldMasterMkLst>
        <pc:sldLayoutChg chg="add">
          <pc:chgData name="Rojas-Torres, Erick A" userId="S::erojast@calstatela.edu::a9985302-b747-4437-b1c2-a9aabfbb4f05" providerId="AD" clId="Web-{2D7B3E43-1718-25F3-BC88-BBE258D5E84C}" dt="2021-04-22T03:51:27.609" v="0"/>
          <pc:sldLayoutMkLst>
            <pc:docMk/>
            <pc:sldMasterMk cId="698844253" sldId="2147483748"/>
            <pc:sldLayoutMk cId="1369079755" sldId="2147483749"/>
          </pc:sldLayoutMkLst>
        </pc:sldLayoutChg>
        <pc:sldLayoutChg chg="add">
          <pc:chgData name="Rojas-Torres, Erick A" userId="S::erojast@calstatela.edu::a9985302-b747-4437-b1c2-a9aabfbb4f05" providerId="AD" clId="Web-{2D7B3E43-1718-25F3-BC88-BBE258D5E84C}" dt="2021-04-22T03:51:27.609" v="0"/>
          <pc:sldLayoutMkLst>
            <pc:docMk/>
            <pc:sldMasterMk cId="698844253" sldId="2147483748"/>
            <pc:sldLayoutMk cId="3543077707" sldId="2147483750"/>
          </pc:sldLayoutMkLst>
        </pc:sldLayoutChg>
        <pc:sldLayoutChg chg="add">
          <pc:chgData name="Rojas-Torres, Erick A" userId="S::erojast@calstatela.edu::a9985302-b747-4437-b1c2-a9aabfbb4f05" providerId="AD" clId="Web-{2D7B3E43-1718-25F3-BC88-BBE258D5E84C}" dt="2021-04-22T03:51:27.609" v="0"/>
          <pc:sldLayoutMkLst>
            <pc:docMk/>
            <pc:sldMasterMk cId="698844253" sldId="2147483748"/>
            <pc:sldLayoutMk cId="2810204021" sldId="2147483751"/>
          </pc:sldLayoutMkLst>
        </pc:sldLayoutChg>
        <pc:sldLayoutChg chg="add">
          <pc:chgData name="Rojas-Torres, Erick A" userId="S::erojast@calstatela.edu::a9985302-b747-4437-b1c2-a9aabfbb4f05" providerId="AD" clId="Web-{2D7B3E43-1718-25F3-BC88-BBE258D5E84C}" dt="2021-04-22T03:51:27.609" v="0"/>
          <pc:sldLayoutMkLst>
            <pc:docMk/>
            <pc:sldMasterMk cId="698844253" sldId="2147483748"/>
            <pc:sldLayoutMk cId="2683775906" sldId="2147483752"/>
          </pc:sldLayoutMkLst>
        </pc:sldLayoutChg>
        <pc:sldLayoutChg chg="add">
          <pc:chgData name="Rojas-Torres, Erick A" userId="S::erojast@calstatela.edu::a9985302-b747-4437-b1c2-a9aabfbb4f05" providerId="AD" clId="Web-{2D7B3E43-1718-25F3-BC88-BBE258D5E84C}" dt="2021-04-22T03:51:27.609" v="0"/>
          <pc:sldLayoutMkLst>
            <pc:docMk/>
            <pc:sldMasterMk cId="698844253" sldId="2147483748"/>
            <pc:sldLayoutMk cId="1379341688" sldId="2147483753"/>
          </pc:sldLayoutMkLst>
        </pc:sldLayoutChg>
        <pc:sldLayoutChg chg="add">
          <pc:chgData name="Rojas-Torres, Erick A" userId="S::erojast@calstatela.edu::a9985302-b747-4437-b1c2-a9aabfbb4f05" providerId="AD" clId="Web-{2D7B3E43-1718-25F3-BC88-BBE258D5E84C}" dt="2021-04-22T03:51:27.609" v="0"/>
          <pc:sldLayoutMkLst>
            <pc:docMk/>
            <pc:sldMasterMk cId="698844253" sldId="2147483748"/>
            <pc:sldLayoutMk cId="1650504503" sldId="2147483754"/>
          </pc:sldLayoutMkLst>
        </pc:sldLayoutChg>
        <pc:sldLayoutChg chg="add">
          <pc:chgData name="Rojas-Torres, Erick A" userId="S::erojast@calstatela.edu::a9985302-b747-4437-b1c2-a9aabfbb4f05" providerId="AD" clId="Web-{2D7B3E43-1718-25F3-BC88-BBE258D5E84C}" dt="2021-04-22T03:51:27.609" v="0"/>
          <pc:sldLayoutMkLst>
            <pc:docMk/>
            <pc:sldMasterMk cId="698844253" sldId="2147483748"/>
            <pc:sldLayoutMk cId="1949254468" sldId="2147483755"/>
          </pc:sldLayoutMkLst>
        </pc:sldLayoutChg>
        <pc:sldLayoutChg chg="add">
          <pc:chgData name="Rojas-Torres, Erick A" userId="S::erojast@calstatela.edu::a9985302-b747-4437-b1c2-a9aabfbb4f05" providerId="AD" clId="Web-{2D7B3E43-1718-25F3-BC88-BBE258D5E84C}" dt="2021-04-22T03:51:27.609" v="0"/>
          <pc:sldLayoutMkLst>
            <pc:docMk/>
            <pc:sldMasterMk cId="698844253" sldId="2147483748"/>
            <pc:sldLayoutMk cId="783322424" sldId="2147483756"/>
          </pc:sldLayoutMkLst>
        </pc:sldLayoutChg>
        <pc:sldLayoutChg chg="add">
          <pc:chgData name="Rojas-Torres, Erick A" userId="S::erojast@calstatela.edu::a9985302-b747-4437-b1c2-a9aabfbb4f05" providerId="AD" clId="Web-{2D7B3E43-1718-25F3-BC88-BBE258D5E84C}" dt="2021-04-22T03:51:27.609" v="0"/>
          <pc:sldLayoutMkLst>
            <pc:docMk/>
            <pc:sldMasterMk cId="698844253" sldId="2147483748"/>
            <pc:sldLayoutMk cId="3136847645" sldId="2147483757"/>
          </pc:sldLayoutMkLst>
        </pc:sldLayoutChg>
        <pc:sldLayoutChg chg="add">
          <pc:chgData name="Rojas-Torres, Erick A" userId="S::erojast@calstatela.edu::a9985302-b747-4437-b1c2-a9aabfbb4f05" providerId="AD" clId="Web-{2D7B3E43-1718-25F3-BC88-BBE258D5E84C}" dt="2021-04-22T03:51:27.609" v="0"/>
          <pc:sldLayoutMkLst>
            <pc:docMk/>
            <pc:sldMasterMk cId="698844253" sldId="2147483748"/>
            <pc:sldLayoutMk cId="3234896520" sldId="2147483758"/>
          </pc:sldLayoutMkLst>
        </pc:sldLayoutChg>
        <pc:sldLayoutChg chg="add">
          <pc:chgData name="Rojas-Torres, Erick A" userId="S::erojast@calstatela.edu::a9985302-b747-4437-b1c2-a9aabfbb4f05" providerId="AD" clId="Web-{2D7B3E43-1718-25F3-BC88-BBE258D5E84C}" dt="2021-04-22T03:51:27.609" v="0"/>
          <pc:sldLayoutMkLst>
            <pc:docMk/>
            <pc:sldMasterMk cId="698844253" sldId="2147483748"/>
            <pc:sldLayoutMk cId="616471727" sldId="2147483759"/>
          </pc:sldLayoutMkLst>
        </pc:sldLayoutChg>
      </pc:sldMasterChg>
    </pc:docChg>
  </pc:docChgLst>
  <pc:docChgLst>
    <pc:chgData name="Calva, Francisco J" userId="c7c57295-4ae8-494e-85db-28ccd594e376" providerId="ADAL" clId="{F8A637A2-36C1-47C6-84E0-3B3EE7F34550}"/>
    <pc:docChg chg="undo custSel addSld delSld modSld sldOrd">
      <pc:chgData name="Calva, Francisco J" userId="c7c57295-4ae8-494e-85db-28ccd594e376" providerId="ADAL" clId="{F8A637A2-36C1-47C6-84E0-3B3EE7F34550}" dt="2021-04-23T04:44:16.489" v="159"/>
      <pc:docMkLst>
        <pc:docMk/>
      </pc:docMkLst>
      <pc:sldChg chg="del">
        <pc:chgData name="Calva, Francisco J" userId="c7c57295-4ae8-494e-85db-28ccd594e376" providerId="ADAL" clId="{F8A637A2-36C1-47C6-84E0-3B3EE7F34550}" dt="2021-04-22T04:28:55.055" v="1" actId="47"/>
        <pc:sldMkLst>
          <pc:docMk/>
          <pc:sldMk cId="594408651" sldId="284"/>
        </pc:sldMkLst>
      </pc:sldChg>
      <pc:sldChg chg="del">
        <pc:chgData name="Calva, Francisco J" userId="c7c57295-4ae8-494e-85db-28ccd594e376" providerId="ADAL" clId="{F8A637A2-36C1-47C6-84E0-3B3EE7F34550}" dt="2021-04-22T04:32:03.356" v="4" actId="47"/>
        <pc:sldMkLst>
          <pc:docMk/>
          <pc:sldMk cId="3845463511" sldId="310"/>
        </pc:sldMkLst>
      </pc:sldChg>
      <pc:sldChg chg="modSp mod">
        <pc:chgData name="Calva, Francisco J" userId="c7c57295-4ae8-494e-85db-28ccd594e376" providerId="ADAL" clId="{F8A637A2-36C1-47C6-84E0-3B3EE7F34550}" dt="2021-04-23T04:36:54" v="121" actId="1440"/>
        <pc:sldMkLst>
          <pc:docMk/>
          <pc:sldMk cId="426808136" sldId="339"/>
        </pc:sldMkLst>
        <pc:picChg chg="mod">
          <ac:chgData name="Calva, Francisco J" userId="c7c57295-4ae8-494e-85db-28ccd594e376" providerId="ADAL" clId="{F8A637A2-36C1-47C6-84E0-3B3EE7F34550}" dt="2021-04-23T04:36:54" v="121" actId="1440"/>
          <ac:picMkLst>
            <pc:docMk/>
            <pc:sldMk cId="426808136" sldId="339"/>
            <ac:picMk id="7" creationId="{C1ED09B4-5320-41CC-82C2-DA21239C609A}"/>
          </ac:picMkLst>
        </pc:picChg>
        <pc:picChg chg="mod">
          <ac:chgData name="Calva, Francisco J" userId="c7c57295-4ae8-494e-85db-28ccd594e376" providerId="ADAL" clId="{F8A637A2-36C1-47C6-84E0-3B3EE7F34550}" dt="2021-04-23T04:36:50.654" v="120" actId="1440"/>
          <ac:picMkLst>
            <pc:docMk/>
            <pc:sldMk cId="426808136" sldId="339"/>
            <ac:picMk id="13" creationId="{F85AB433-03E8-45B1-97E8-3EA0DB7C9640}"/>
          </ac:picMkLst>
        </pc:picChg>
      </pc:sldChg>
      <pc:sldChg chg="del">
        <pc:chgData name="Calva, Francisco J" userId="c7c57295-4ae8-494e-85db-28ccd594e376" providerId="ADAL" clId="{F8A637A2-36C1-47C6-84E0-3B3EE7F34550}" dt="2021-04-22T04:28:50.417" v="0" actId="47"/>
        <pc:sldMkLst>
          <pc:docMk/>
          <pc:sldMk cId="3831573876" sldId="340"/>
        </pc:sldMkLst>
      </pc:sldChg>
      <pc:sldChg chg="modSp mod">
        <pc:chgData name="Calva, Francisco J" userId="c7c57295-4ae8-494e-85db-28ccd594e376" providerId="ADAL" clId="{F8A637A2-36C1-47C6-84E0-3B3EE7F34550}" dt="2021-04-23T04:36:01.370" v="110" actId="1440"/>
        <pc:sldMkLst>
          <pc:docMk/>
          <pc:sldMk cId="1150160849" sldId="343"/>
        </pc:sldMkLst>
        <pc:spChg chg="mod">
          <ac:chgData name="Calva, Francisco J" userId="c7c57295-4ae8-494e-85db-28ccd594e376" providerId="ADAL" clId="{F8A637A2-36C1-47C6-84E0-3B3EE7F34550}" dt="2021-04-23T04:08:27.039" v="94" actId="207"/>
          <ac:spMkLst>
            <pc:docMk/>
            <pc:sldMk cId="1150160849" sldId="343"/>
            <ac:spMk id="13" creationId="{AACFEA54-D71A-44FF-B0F7-FCFD5A6C9942}"/>
          </ac:spMkLst>
        </pc:spChg>
        <pc:picChg chg="mod">
          <ac:chgData name="Calva, Francisco J" userId="c7c57295-4ae8-494e-85db-28ccd594e376" providerId="ADAL" clId="{F8A637A2-36C1-47C6-84E0-3B3EE7F34550}" dt="2021-04-23T04:35:56.209" v="108" actId="1440"/>
          <ac:picMkLst>
            <pc:docMk/>
            <pc:sldMk cId="1150160849" sldId="343"/>
            <ac:picMk id="8" creationId="{574DC9BF-71EF-48A4-85AF-2302C65C2BB0}"/>
          </ac:picMkLst>
        </pc:picChg>
        <pc:picChg chg="mod">
          <ac:chgData name="Calva, Francisco J" userId="c7c57295-4ae8-494e-85db-28ccd594e376" providerId="ADAL" clId="{F8A637A2-36C1-47C6-84E0-3B3EE7F34550}" dt="2021-04-23T04:35:54.026" v="107" actId="1440"/>
          <ac:picMkLst>
            <pc:docMk/>
            <pc:sldMk cId="1150160849" sldId="343"/>
            <ac:picMk id="9" creationId="{AD1A7E4A-571E-414F-9F49-6E5C1D534B57}"/>
          </ac:picMkLst>
        </pc:picChg>
        <pc:picChg chg="mod">
          <ac:chgData name="Calva, Francisco J" userId="c7c57295-4ae8-494e-85db-28ccd594e376" providerId="ADAL" clId="{F8A637A2-36C1-47C6-84E0-3B3EE7F34550}" dt="2021-04-23T04:35:59.658" v="109" actId="1440"/>
          <ac:picMkLst>
            <pc:docMk/>
            <pc:sldMk cId="1150160849" sldId="343"/>
            <ac:picMk id="10" creationId="{3B22C180-45DB-48CB-A251-5CEBCAF0E8A1}"/>
          </ac:picMkLst>
        </pc:picChg>
        <pc:picChg chg="mod">
          <ac:chgData name="Calva, Francisco J" userId="c7c57295-4ae8-494e-85db-28ccd594e376" providerId="ADAL" clId="{F8A637A2-36C1-47C6-84E0-3B3EE7F34550}" dt="2021-04-23T04:36:01.370" v="110" actId="1440"/>
          <ac:picMkLst>
            <pc:docMk/>
            <pc:sldMk cId="1150160849" sldId="343"/>
            <ac:picMk id="11" creationId="{3B757FB9-C1B1-4180-A08F-1D463990A9F3}"/>
          </ac:picMkLst>
        </pc:picChg>
      </pc:sldChg>
      <pc:sldChg chg="modSp mod ord">
        <pc:chgData name="Calva, Francisco J" userId="c7c57295-4ae8-494e-85db-28ccd594e376" providerId="ADAL" clId="{F8A637A2-36C1-47C6-84E0-3B3EE7F34550}" dt="2021-04-23T04:44:16.489" v="159"/>
        <pc:sldMkLst>
          <pc:docMk/>
          <pc:sldMk cId="1124999209" sldId="345"/>
        </pc:sldMkLst>
        <pc:graphicFrameChg chg="mod modGraphic">
          <ac:chgData name="Calva, Francisco J" userId="c7c57295-4ae8-494e-85db-28ccd594e376" providerId="ADAL" clId="{F8A637A2-36C1-47C6-84E0-3B3EE7F34550}" dt="2021-04-23T04:39:26.632" v="152" actId="14100"/>
          <ac:graphicFrameMkLst>
            <pc:docMk/>
            <pc:sldMk cId="1124999209" sldId="345"/>
            <ac:graphicFrameMk id="7" creationId="{A21A7D12-9E00-478F-8841-6332FC12FB14}"/>
          </ac:graphicFrameMkLst>
        </pc:graphicFrameChg>
        <pc:picChg chg="mod">
          <ac:chgData name="Calva, Francisco J" userId="c7c57295-4ae8-494e-85db-28ccd594e376" providerId="ADAL" clId="{F8A637A2-36C1-47C6-84E0-3B3EE7F34550}" dt="2021-04-23T04:36:16.132" v="112" actId="1440"/>
          <ac:picMkLst>
            <pc:docMk/>
            <pc:sldMk cId="1124999209" sldId="345"/>
            <ac:picMk id="11" creationId="{4FA66BD2-9D5E-489F-B25C-4F69856528DD}"/>
          </ac:picMkLst>
        </pc:picChg>
      </pc:sldChg>
      <pc:sldChg chg="del">
        <pc:chgData name="Calva, Francisco J" userId="c7c57295-4ae8-494e-85db-28ccd594e376" providerId="ADAL" clId="{F8A637A2-36C1-47C6-84E0-3B3EE7F34550}" dt="2021-04-22T04:32:08.966" v="5" actId="47"/>
        <pc:sldMkLst>
          <pc:docMk/>
          <pc:sldMk cId="1891171854" sldId="347"/>
        </pc:sldMkLst>
      </pc:sldChg>
      <pc:sldChg chg="del">
        <pc:chgData name="Calva, Francisco J" userId="c7c57295-4ae8-494e-85db-28ccd594e376" providerId="ADAL" clId="{F8A637A2-36C1-47C6-84E0-3B3EE7F34550}" dt="2021-04-22T04:29:02.877" v="2" actId="47"/>
        <pc:sldMkLst>
          <pc:docMk/>
          <pc:sldMk cId="3646932365" sldId="380"/>
        </pc:sldMkLst>
      </pc:sldChg>
      <pc:sldChg chg="modSp mod">
        <pc:chgData name="Calva, Francisco J" userId="c7c57295-4ae8-494e-85db-28ccd594e376" providerId="ADAL" clId="{F8A637A2-36C1-47C6-84E0-3B3EE7F34550}" dt="2021-04-23T03:48:30.451" v="54" actId="20577"/>
        <pc:sldMkLst>
          <pc:docMk/>
          <pc:sldMk cId="1700797609" sldId="394"/>
        </pc:sldMkLst>
        <pc:spChg chg="mod">
          <ac:chgData name="Calva, Francisco J" userId="c7c57295-4ae8-494e-85db-28ccd594e376" providerId="ADAL" clId="{F8A637A2-36C1-47C6-84E0-3B3EE7F34550}" dt="2021-04-23T03:48:30.451" v="54" actId="20577"/>
          <ac:spMkLst>
            <pc:docMk/>
            <pc:sldMk cId="1700797609" sldId="394"/>
            <ac:spMk id="3" creationId="{B600D8B3-C3BF-4769-9217-CF253F239B61}"/>
          </ac:spMkLst>
        </pc:spChg>
      </pc:sldChg>
      <pc:sldChg chg="modSp mod">
        <pc:chgData name="Calva, Francisco J" userId="c7c57295-4ae8-494e-85db-28ccd594e376" providerId="ADAL" clId="{F8A637A2-36C1-47C6-84E0-3B3EE7F34550}" dt="2021-04-23T03:47:34.476" v="48" actId="20577"/>
        <pc:sldMkLst>
          <pc:docMk/>
          <pc:sldMk cId="1453422333" sldId="395"/>
        </pc:sldMkLst>
        <pc:spChg chg="mod">
          <ac:chgData name="Calva, Francisco J" userId="c7c57295-4ae8-494e-85db-28ccd594e376" providerId="ADAL" clId="{F8A637A2-36C1-47C6-84E0-3B3EE7F34550}" dt="2021-04-23T03:47:34.476" v="48" actId="20577"/>
          <ac:spMkLst>
            <pc:docMk/>
            <pc:sldMk cId="1453422333" sldId="395"/>
            <ac:spMk id="3" creationId="{B600D8B3-C3BF-4769-9217-CF253F239B61}"/>
          </ac:spMkLst>
        </pc:spChg>
      </pc:sldChg>
      <pc:sldChg chg="modSp mod">
        <pc:chgData name="Calva, Francisco J" userId="c7c57295-4ae8-494e-85db-28ccd594e376" providerId="ADAL" clId="{F8A637A2-36C1-47C6-84E0-3B3EE7F34550}" dt="2021-04-23T03:48:05.852" v="51" actId="20577"/>
        <pc:sldMkLst>
          <pc:docMk/>
          <pc:sldMk cId="1358430439" sldId="397"/>
        </pc:sldMkLst>
        <pc:spChg chg="mod">
          <ac:chgData name="Calva, Francisco J" userId="c7c57295-4ae8-494e-85db-28ccd594e376" providerId="ADAL" clId="{F8A637A2-36C1-47C6-84E0-3B3EE7F34550}" dt="2021-04-23T03:48:05.852" v="51" actId="20577"/>
          <ac:spMkLst>
            <pc:docMk/>
            <pc:sldMk cId="1358430439" sldId="397"/>
            <ac:spMk id="3" creationId="{B600D8B3-C3BF-4769-9217-CF253F239B61}"/>
          </ac:spMkLst>
        </pc:spChg>
      </pc:sldChg>
      <pc:sldChg chg="modSp mod">
        <pc:chgData name="Calva, Francisco J" userId="c7c57295-4ae8-494e-85db-28ccd594e376" providerId="ADAL" clId="{F8A637A2-36C1-47C6-84E0-3B3EE7F34550}" dt="2021-04-23T04:35:32.171" v="102" actId="1440"/>
        <pc:sldMkLst>
          <pc:docMk/>
          <pc:sldMk cId="1062295411" sldId="401"/>
        </pc:sldMkLst>
        <pc:picChg chg="mod">
          <ac:chgData name="Calva, Francisco J" userId="c7c57295-4ae8-494e-85db-28ccd594e376" providerId="ADAL" clId="{F8A637A2-36C1-47C6-84E0-3B3EE7F34550}" dt="2021-04-23T04:35:32.171" v="102" actId="1440"/>
          <ac:picMkLst>
            <pc:docMk/>
            <pc:sldMk cId="1062295411" sldId="401"/>
            <ac:picMk id="8" creationId="{1DBA20B5-1CCA-46D3-A1CA-18D585FB2C27}"/>
          </ac:picMkLst>
        </pc:picChg>
        <pc:picChg chg="mod">
          <ac:chgData name="Calva, Francisco J" userId="c7c57295-4ae8-494e-85db-28ccd594e376" providerId="ADAL" clId="{F8A637A2-36C1-47C6-84E0-3B3EE7F34550}" dt="2021-04-23T04:35:28.221" v="101" actId="1440"/>
          <ac:picMkLst>
            <pc:docMk/>
            <pc:sldMk cId="1062295411" sldId="401"/>
            <ac:picMk id="12" creationId="{A6D97108-B2F5-490B-BAED-5BBA1DF9E276}"/>
          </ac:picMkLst>
        </pc:picChg>
      </pc:sldChg>
      <pc:sldChg chg="modSp">
        <pc:chgData name="Calva, Francisco J" userId="c7c57295-4ae8-494e-85db-28ccd594e376" providerId="ADAL" clId="{F8A637A2-36C1-47C6-84E0-3B3EE7F34550}" dt="2021-04-23T04:36:42.397" v="119" actId="1440"/>
        <pc:sldMkLst>
          <pc:docMk/>
          <pc:sldMk cId="740206399" sldId="412"/>
        </pc:sldMkLst>
        <pc:picChg chg="mod">
          <ac:chgData name="Calva, Francisco J" userId="c7c57295-4ae8-494e-85db-28ccd594e376" providerId="ADAL" clId="{F8A637A2-36C1-47C6-84E0-3B3EE7F34550}" dt="2021-04-23T04:36:42.397" v="119" actId="1440"/>
          <ac:picMkLst>
            <pc:docMk/>
            <pc:sldMk cId="740206399" sldId="412"/>
            <ac:picMk id="1028" creationId="{7D0B66FC-4127-4C99-944F-FFF503209F5C}"/>
          </ac:picMkLst>
        </pc:picChg>
        <pc:picChg chg="mod">
          <ac:chgData name="Calva, Francisco J" userId="c7c57295-4ae8-494e-85db-28ccd594e376" providerId="ADAL" clId="{F8A637A2-36C1-47C6-84E0-3B3EE7F34550}" dt="2021-04-23T04:36:40.406" v="118" actId="1440"/>
          <ac:picMkLst>
            <pc:docMk/>
            <pc:sldMk cId="740206399" sldId="412"/>
            <ac:picMk id="1030" creationId="{58A13BF7-7CED-4E0B-AA02-ED11B19247BA}"/>
          </ac:picMkLst>
        </pc:picChg>
      </pc:sldChg>
      <pc:sldChg chg="modSp mod">
        <pc:chgData name="Calva, Francisco J" userId="c7c57295-4ae8-494e-85db-28ccd594e376" providerId="ADAL" clId="{F8A637A2-36C1-47C6-84E0-3B3EE7F34550}" dt="2021-04-23T04:36:24.622" v="114" actId="1440"/>
        <pc:sldMkLst>
          <pc:docMk/>
          <pc:sldMk cId="3567350545" sldId="413"/>
        </pc:sldMkLst>
        <pc:picChg chg="mod">
          <ac:chgData name="Calva, Francisco J" userId="c7c57295-4ae8-494e-85db-28ccd594e376" providerId="ADAL" clId="{F8A637A2-36C1-47C6-84E0-3B3EE7F34550}" dt="2021-04-23T04:36:24.622" v="114" actId="1440"/>
          <ac:picMkLst>
            <pc:docMk/>
            <pc:sldMk cId="3567350545" sldId="413"/>
            <ac:picMk id="9" creationId="{BAFEE367-4550-4A4D-9EA8-2165618E90B0}"/>
          </ac:picMkLst>
        </pc:picChg>
        <pc:picChg chg="mod">
          <ac:chgData name="Calva, Francisco J" userId="c7c57295-4ae8-494e-85db-28ccd594e376" providerId="ADAL" clId="{F8A637A2-36C1-47C6-84E0-3B3EE7F34550}" dt="2021-04-23T04:36:22.731" v="113" actId="1440"/>
          <ac:picMkLst>
            <pc:docMk/>
            <pc:sldMk cId="3567350545" sldId="413"/>
            <ac:picMk id="13" creationId="{0E3123ED-300F-486E-A001-38AD3D34FCCF}"/>
          </ac:picMkLst>
        </pc:picChg>
      </pc:sldChg>
      <pc:sldChg chg="addSp delSp modSp mod">
        <pc:chgData name="Calva, Francisco J" userId="c7c57295-4ae8-494e-85db-28ccd594e376" providerId="ADAL" clId="{F8A637A2-36C1-47C6-84E0-3B3EE7F34550}" dt="2021-04-23T04:39:44.618" v="154" actId="1076"/>
        <pc:sldMkLst>
          <pc:docMk/>
          <pc:sldMk cId="3397489494" sldId="415"/>
        </pc:sldMkLst>
        <pc:spChg chg="add mod">
          <ac:chgData name="Calva, Francisco J" userId="c7c57295-4ae8-494e-85db-28ccd594e376" providerId="ADAL" clId="{F8A637A2-36C1-47C6-84E0-3B3EE7F34550}" dt="2021-04-23T04:39:44.618" v="154" actId="1076"/>
          <ac:spMkLst>
            <pc:docMk/>
            <pc:sldMk cId="3397489494" sldId="415"/>
            <ac:spMk id="10" creationId="{5AD275DA-09B7-4AA9-83C1-4772B5C56753}"/>
          </ac:spMkLst>
        </pc:spChg>
        <pc:graphicFrameChg chg="add del mod">
          <ac:chgData name="Calva, Francisco J" userId="c7c57295-4ae8-494e-85db-28ccd594e376" providerId="ADAL" clId="{F8A637A2-36C1-47C6-84E0-3B3EE7F34550}" dt="2021-04-23T04:39:11.416" v="147"/>
          <ac:graphicFrameMkLst>
            <pc:docMk/>
            <pc:sldMk cId="3397489494" sldId="415"/>
            <ac:graphicFrameMk id="12" creationId="{4DB56DA8-D46A-42C3-BE27-21A90BCC670B}"/>
          </ac:graphicFrameMkLst>
        </pc:graphicFrameChg>
        <pc:picChg chg="add mod">
          <ac:chgData name="Calva, Francisco J" userId="c7c57295-4ae8-494e-85db-28ccd594e376" providerId="ADAL" clId="{F8A637A2-36C1-47C6-84E0-3B3EE7F34550}" dt="2021-04-23T04:39:40.526" v="153" actId="14100"/>
          <ac:picMkLst>
            <pc:docMk/>
            <pc:sldMk cId="3397489494" sldId="415"/>
            <ac:picMk id="9" creationId="{27A51CA3-C067-4105-8CCF-911710717E4F}"/>
          </ac:picMkLst>
        </pc:picChg>
        <pc:picChg chg="del">
          <ac:chgData name="Calva, Francisco J" userId="c7c57295-4ae8-494e-85db-28ccd594e376" providerId="ADAL" clId="{F8A637A2-36C1-47C6-84E0-3B3EE7F34550}" dt="2021-04-23T03:14:16.853" v="15" actId="478"/>
          <ac:picMkLst>
            <pc:docMk/>
            <pc:sldMk cId="3397489494" sldId="415"/>
            <ac:picMk id="13" creationId="{635A4B0F-E1FF-4B7D-8BAB-976ADA90DE67}"/>
          </ac:picMkLst>
        </pc:picChg>
      </pc:sldChg>
      <pc:sldChg chg="modSp add">
        <pc:chgData name="Calva, Francisco J" userId="c7c57295-4ae8-494e-85db-28ccd594e376" providerId="ADAL" clId="{F8A637A2-36C1-47C6-84E0-3B3EE7F34550}" dt="2021-04-23T04:43:19.272" v="155"/>
        <pc:sldMkLst>
          <pc:docMk/>
          <pc:sldMk cId="892002624" sldId="706"/>
        </pc:sldMkLst>
        <pc:spChg chg="mod">
          <ac:chgData name="Calva, Francisco J" userId="c7c57295-4ae8-494e-85db-28ccd594e376" providerId="ADAL" clId="{F8A637A2-36C1-47C6-84E0-3B3EE7F34550}" dt="2021-04-23T04:43:19.272" v="155"/>
          <ac:spMkLst>
            <pc:docMk/>
            <pc:sldMk cId="892002624" sldId="706"/>
            <ac:spMk id="4" creationId="{F8F9298A-67CE-4057-A48C-CF7068E833C7}"/>
          </ac:spMkLst>
        </pc:spChg>
      </pc:sldChg>
      <pc:sldChg chg="modSp add mod">
        <pc:chgData name="Calva, Francisco J" userId="c7c57295-4ae8-494e-85db-28ccd594e376" providerId="ADAL" clId="{F8A637A2-36C1-47C6-84E0-3B3EE7F34550}" dt="2021-04-23T04:35:46.382" v="106" actId="1440"/>
        <pc:sldMkLst>
          <pc:docMk/>
          <pc:sldMk cId="3005146552" sldId="709"/>
        </pc:sldMkLst>
        <pc:spChg chg="mod">
          <ac:chgData name="Calva, Francisco J" userId="c7c57295-4ae8-494e-85db-28ccd594e376" providerId="ADAL" clId="{F8A637A2-36C1-47C6-84E0-3B3EE7F34550}" dt="2021-04-22T04:31:14.543" v="3"/>
          <ac:spMkLst>
            <pc:docMk/>
            <pc:sldMk cId="3005146552" sldId="709"/>
            <ac:spMk id="4" creationId="{2BE530E9-9648-4628-BB49-3D12A87374DD}"/>
          </ac:spMkLst>
        </pc:spChg>
        <pc:graphicFrameChg chg="mod">
          <ac:chgData name="Calva, Francisco J" userId="c7c57295-4ae8-494e-85db-28ccd594e376" providerId="ADAL" clId="{F8A637A2-36C1-47C6-84E0-3B3EE7F34550}" dt="2021-04-22T04:34:05.027" v="14" actId="1076"/>
          <ac:graphicFrameMkLst>
            <pc:docMk/>
            <pc:sldMk cId="3005146552" sldId="709"/>
            <ac:graphicFrameMk id="11" creationId="{5A04822E-8B3E-4E39-85F1-25FCA2A43F21}"/>
          </ac:graphicFrameMkLst>
        </pc:graphicFrameChg>
        <pc:picChg chg="mod">
          <ac:chgData name="Calva, Francisco J" userId="c7c57295-4ae8-494e-85db-28ccd594e376" providerId="ADAL" clId="{F8A637A2-36C1-47C6-84E0-3B3EE7F34550}" dt="2021-04-23T04:35:42.447" v="104" actId="1440"/>
          <ac:picMkLst>
            <pc:docMk/>
            <pc:sldMk cId="3005146552" sldId="709"/>
            <ac:picMk id="6" creationId="{944838BD-637F-419C-A726-E01A5F367DDE}"/>
          </ac:picMkLst>
        </pc:picChg>
        <pc:picChg chg="mod">
          <ac:chgData name="Calva, Francisco J" userId="c7c57295-4ae8-494e-85db-28ccd594e376" providerId="ADAL" clId="{F8A637A2-36C1-47C6-84E0-3B3EE7F34550}" dt="2021-04-23T04:35:39.658" v="103" actId="1440"/>
          <ac:picMkLst>
            <pc:docMk/>
            <pc:sldMk cId="3005146552" sldId="709"/>
            <ac:picMk id="7" creationId="{AA6178B9-D5DD-41A6-BC9A-74F6DDA45844}"/>
          </ac:picMkLst>
        </pc:picChg>
        <pc:picChg chg="mod">
          <ac:chgData name="Calva, Francisco J" userId="c7c57295-4ae8-494e-85db-28ccd594e376" providerId="ADAL" clId="{F8A637A2-36C1-47C6-84E0-3B3EE7F34550}" dt="2021-04-23T04:35:46.382" v="106" actId="1440"/>
          <ac:picMkLst>
            <pc:docMk/>
            <pc:sldMk cId="3005146552" sldId="709"/>
            <ac:picMk id="8" creationId="{837A34A8-578D-4D9C-821A-52C1CA8CC12E}"/>
          </ac:picMkLst>
        </pc:picChg>
        <pc:picChg chg="mod">
          <ac:chgData name="Calva, Francisco J" userId="c7c57295-4ae8-494e-85db-28ccd594e376" providerId="ADAL" clId="{F8A637A2-36C1-47C6-84E0-3B3EE7F34550}" dt="2021-04-23T04:35:44.474" v="105" actId="1440"/>
          <ac:picMkLst>
            <pc:docMk/>
            <pc:sldMk cId="3005146552" sldId="709"/>
            <ac:picMk id="15" creationId="{C1CD9B21-2443-4E79-8F30-1DE846D1A0CD}"/>
          </ac:picMkLst>
        </pc:picChg>
        <pc:cxnChg chg="mod">
          <ac:chgData name="Calva, Francisco J" userId="c7c57295-4ae8-494e-85db-28ccd594e376" providerId="ADAL" clId="{F8A637A2-36C1-47C6-84E0-3B3EE7F34550}" dt="2021-04-22T04:33:47.808" v="12" actId="208"/>
          <ac:cxnSpMkLst>
            <pc:docMk/>
            <pc:sldMk cId="3005146552" sldId="709"/>
            <ac:cxnSpMk id="19" creationId="{340FF939-7C0B-4752-B8EC-9BCFD05D732F}"/>
          </ac:cxnSpMkLst>
        </pc:cxnChg>
        <pc:cxnChg chg="mod">
          <ac:chgData name="Calva, Francisco J" userId="c7c57295-4ae8-494e-85db-28ccd594e376" providerId="ADAL" clId="{F8A637A2-36C1-47C6-84E0-3B3EE7F34550}" dt="2021-04-22T04:33:51.337" v="13" actId="208"/>
          <ac:cxnSpMkLst>
            <pc:docMk/>
            <pc:sldMk cId="3005146552" sldId="709"/>
            <ac:cxnSpMk id="21" creationId="{5E69DE26-6987-453C-96B6-91B477FF34A3}"/>
          </ac:cxnSpMkLst>
        </pc:cxnChg>
      </pc:sldChg>
      <pc:sldChg chg="modSp add mod">
        <pc:chgData name="Calva, Francisco J" userId="c7c57295-4ae8-494e-85db-28ccd594e376" providerId="ADAL" clId="{F8A637A2-36C1-47C6-84E0-3B3EE7F34550}" dt="2021-04-23T04:37:18.019" v="129" actId="1440"/>
        <pc:sldMkLst>
          <pc:docMk/>
          <pc:sldMk cId="3112523965" sldId="710"/>
        </pc:sldMkLst>
        <pc:spChg chg="mod">
          <ac:chgData name="Calva, Francisco J" userId="c7c57295-4ae8-494e-85db-28ccd594e376" providerId="ADAL" clId="{F8A637A2-36C1-47C6-84E0-3B3EE7F34550}" dt="2021-04-22T04:33:00.716" v="6"/>
          <ac:spMkLst>
            <pc:docMk/>
            <pc:sldMk cId="3112523965" sldId="710"/>
            <ac:spMk id="4" creationId="{85D9D8EA-1CFC-4454-861E-E6256E8F2401}"/>
          </ac:spMkLst>
        </pc:spChg>
        <pc:graphicFrameChg chg="mod modGraphic">
          <ac:chgData name="Calva, Francisco J" userId="c7c57295-4ae8-494e-85db-28ccd594e376" providerId="ADAL" clId="{F8A637A2-36C1-47C6-84E0-3B3EE7F34550}" dt="2021-04-23T03:52:58.671" v="87" actId="14734"/>
          <ac:graphicFrameMkLst>
            <pc:docMk/>
            <pc:sldMk cId="3112523965" sldId="710"/>
            <ac:graphicFrameMk id="5" creationId="{94AD56C1-2BFD-49E3-B0BD-A06D53C1C534}"/>
          </ac:graphicFrameMkLst>
        </pc:graphicFrameChg>
        <pc:picChg chg="mod">
          <ac:chgData name="Calva, Francisco J" userId="c7c57295-4ae8-494e-85db-28ccd594e376" providerId="ADAL" clId="{F8A637A2-36C1-47C6-84E0-3B3EE7F34550}" dt="2021-04-23T04:37:13.093" v="126" actId="1440"/>
          <ac:picMkLst>
            <pc:docMk/>
            <pc:sldMk cId="3112523965" sldId="710"/>
            <ac:picMk id="18" creationId="{AFE7105B-7C10-4717-90BB-E09F118202D3}"/>
          </ac:picMkLst>
        </pc:picChg>
        <pc:picChg chg="mod">
          <ac:chgData name="Calva, Francisco J" userId="c7c57295-4ae8-494e-85db-28ccd594e376" providerId="ADAL" clId="{F8A637A2-36C1-47C6-84E0-3B3EE7F34550}" dt="2021-04-23T04:37:14.564" v="127" actId="1440"/>
          <ac:picMkLst>
            <pc:docMk/>
            <pc:sldMk cId="3112523965" sldId="710"/>
            <ac:picMk id="19" creationId="{92E1E12C-2721-462D-B8C3-A8FD9823FEF8}"/>
          </ac:picMkLst>
        </pc:picChg>
        <pc:picChg chg="mod">
          <ac:chgData name="Calva, Francisco J" userId="c7c57295-4ae8-494e-85db-28ccd594e376" providerId="ADAL" clId="{F8A637A2-36C1-47C6-84E0-3B3EE7F34550}" dt="2021-04-23T04:37:16.125" v="128" actId="1440"/>
          <ac:picMkLst>
            <pc:docMk/>
            <pc:sldMk cId="3112523965" sldId="710"/>
            <ac:picMk id="20" creationId="{0FC6EF1C-2250-47B5-990C-49247FED10C0}"/>
          </ac:picMkLst>
        </pc:picChg>
        <pc:picChg chg="mod">
          <ac:chgData name="Calva, Francisco J" userId="c7c57295-4ae8-494e-85db-28ccd594e376" providerId="ADAL" clId="{F8A637A2-36C1-47C6-84E0-3B3EE7F34550}" dt="2021-04-23T04:37:18.019" v="129" actId="1440"/>
          <ac:picMkLst>
            <pc:docMk/>
            <pc:sldMk cId="3112523965" sldId="710"/>
            <ac:picMk id="21" creationId="{FB5F2DF7-91A2-48DB-AD21-EA99C5166B6E}"/>
          </ac:picMkLst>
        </pc:picChg>
      </pc:sldChg>
      <pc:sldChg chg="modSp add mod ord">
        <pc:chgData name="Calva, Francisco J" userId="c7c57295-4ae8-494e-85db-28ccd594e376" providerId="ADAL" clId="{F8A637A2-36C1-47C6-84E0-3B3EE7F34550}" dt="2021-04-23T03:31:51.196" v="42" actId="1076"/>
        <pc:sldMkLst>
          <pc:docMk/>
          <pc:sldMk cId="989175032" sldId="711"/>
        </pc:sldMkLst>
        <pc:spChg chg="mod">
          <ac:chgData name="Calva, Francisco J" userId="c7c57295-4ae8-494e-85db-28ccd594e376" providerId="ADAL" clId="{F8A637A2-36C1-47C6-84E0-3B3EE7F34550}" dt="2021-04-23T03:30:36.036" v="37"/>
          <ac:spMkLst>
            <pc:docMk/>
            <pc:sldMk cId="989175032" sldId="711"/>
            <ac:spMk id="4" creationId="{7422EA7F-B355-4AED-B6FE-311FF720EEA6}"/>
          </ac:spMkLst>
        </pc:spChg>
        <pc:graphicFrameChg chg="mod">
          <ac:chgData name="Calva, Francisco J" userId="c7c57295-4ae8-494e-85db-28ccd594e376" providerId="ADAL" clId="{F8A637A2-36C1-47C6-84E0-3B3EE7F34550}" dt="2021-04-23T03:31:51.196" v="42" actId="1076"/>
          <ac:graphicFrameMkLst>
            <pc:docMk/>
            <pc:sldMk cId="989175032" sldId="711"/>
            <ac:graphicFrameMk id="5" creationId="{854641AA-C9D8-4506-A450-096177A62F2D}"/>
          </ac:graphicFrameMkLst>
        </pc:graphicFrameChg>
      </pc:sldChg>
      <pc:sldChg chg="modSp add mod">
        <pc:chgData name="Calva, Francisco J" userId="c7c57295-4ae8-494e-85db-28ccd594e376" providerId="ADAL" clId="{F8A637A2-36C1-47C6-84E0-3B3EE7F34550}" dt="2021-04-23T03:31:41.281" v="41" actId="1076"/>
        <pc:sldMkLst>
          <pc:docMk/>
          <pc:sldMk cId="3645940412" sldId="712"/>
        </pc:sldMkLst>
        <pc:spChg chg="mod">
          <ac:chgData name="Calva, Francisco J" userId="c7c57295-4ae8-494e-85db-28ccd594e376" providerId="ADAL" clId="{F8A637A2-36C1-47C6-84E0-3B3EE7F34550}" dt="2021-04-23T03:30:58.519" v="40"/>
          <ac:spMkLst>
            <pc:docMk/>
            <pc:sldMk cId="3645940412" sldId="712"/>
            <ac:spMk id="4" creationId="{6DB4FC2C-5B82-4863-8243-2A383CF792FD}"/>
          </ac:spMkLst>
        </pc:spChg>
        <pc:graphicFrameChg chg="mod">
          <ac:chgData name="Calva, Francisco J" userId="c7c57295-4ae8-494e-85db-28ccd594e376" providerId="ADAL" clId="{F8A637A2-36C1-47C6-84E0-3B3EE7F34550}" dt="2021-04-23T03:31:41.281" v="41" actId="1076"/>
          <ac:graphicFrameMkLst>
            <pc:docMk/>
            <pc:sldMk cId="3645940412" sldId="712"/>
            <ac:graphicFrameMk id="5" creationId="{677EBB61-B99F-48CD-8394-C7DEB5CE91B5}"/>
          </ac:graphicFrameMkLst>
        </pc:graphicFrameChg>
      </pc:sldChg>
      <pc:sldChg chg="addSp delSp modSp add mod">
        <pc:chgData name="Calva, Francisco J" userId="c7c57295-4ae8-494e-85db-28ccd594e376" providerId="ADAL" clId="{F8A637A2-36C1-47C6-84E0-3B3EE7F34550}" dt="2021-04-23T04:37:23.808" v="130" actId="1440"/>
        <pc:sldMkLst>
          <pc:docMk/>
          <pc:sldMk cId="1746205941" sldId="714"/>
        </pc:sldMkLst>
        <pc:spChg chg="mod">
          <ac:chgData name="Calva, Francisco J" userId="c7c57295-4ae8-494e-85db-28ccd594e376" providerId="ADAL" clId="{F8A637A2-36C1-47C6-84E0-3B3EE7F34550}" dt="2021-04-22T04:33:07.705" v="10" actId="27636"/>
          <ac:spMkLst>
            <pc:docMk/>
            <pc:sldMk cId="1746205941" sldId="714"/>
            <ac:spMk id="2" creationId="{C654FB9E-AC22-4357-AA07-14489C37426F}"/>
          </ac:spMkLst>
        </pc:spChg>
        <pc:spChg chg="mod">
          <ac:chgData name="Calva, Francisco J" userId="c7c57295-4ae8-494e-85db-28ccd594e376" providerId="ADAL" clId="{F8A637A2-36C1-47C6-84E0-3B3EE7F34550}" dt="2021-04-22T04:33:07.580" v="7"/>
          <ac:spMkLst>
            <pc:docMk/>
            <pc:sldMk cId="1746205941" sldId="714"/>
            <ac:spMk id="4" creationId="{22532604-90F1-4F48-A6D3-55BC0478ED0F}"/>
          </ac:spMkLst>
        </pc:spChg>
        <pc:spChg chg="del mod">
          <ac:chgData name="Calva, Francisco J" userId="c7c57295-4ae8-494e-85db-28ccd594e376" providerId="ADAL" clId="{F8A637A2-36C1-47C6-84E0-3B3EE7F34550}" dt="2021-04-23T03:28:15.489" v="25" actId="478"/>
          <ac:spMkLst>
            <pc:docMk/>
            <pc:sldMk cId="1746205941" sldId="714"/>
            <ac:spMk id="5" creationId="{BEB5F7FC-BF05-4092-A407-340BA38372DA}"/>
          </ac:spMkLst>
        </pc:spChg>
        <pc:spChg chg="mod">
          <ac:chgData name="Calva, Francisco J" userId="c7c57295-4ae8-494e-85db-28ccd594e376" providerId="ADAL" clId="{F8A637A2-36C1-47C6-84E0-3B3EE7F34550}" dt="2021-04-23T03:29:11.116" v="36" actId="5793"/>
          <ac:spMkLst>
            <pc:docMk/>
            <pc:sldMk cId="1746205941" sldId="714"/>
            <ac:spMk id="6" creationId="{067531AF-6DAD-49C1-9822-6B7FD35E77E3}"/>
          </ac:spMkLst>
        </pc:spChg>
        <pc:spChg chg="add del mod">
          <ac:chgData name="Calva, Francisco J" userId="c7c57295-4ae8-494e-85db-28ccd594e376" providerId="ADAL" clId="{F8A637A2-36C1-47C6-84E0-3B3EE7F34550}" dt="2021-04-23T03:28:17.243" v="26" actId="478"/>
          <ac:spMkLst>
            <pc:docMk/>
            <pc:sldMk cId="1746205941" sldId="714"/>
            <ac:spMk id="7" creationId="{BCE2788F-EDBC-4049-B77F-BDF918B492B4}"/>
          </ac:spMkLst>
        </pc:spChg>
        <pc:graphicFrameChg chg="del">
          <ac:chgData name="Calva, Francisco J" userId="c7c57295-4ae8-494e-85db-28ccd594e376" providerId="ADAL" clId="{F8A637A2-36C1-47C6-84E0-3B3EE7F34550}" dt="2021-04-23T03:28:14.031" v="24" actId="478"/>
          <ac:graphicFrameMkLst>
            <pc:docMk/>
            <pc:sldMk cId="1746205941" sldId="714"/>
            <ac:graphicFrameMk id="8" creationId="{EC1DF77D-1FD7-4307-81C6-EAF31112138F}"/>
          </ac:graphicFrameMkLst>
        </pc:graphicFrameChg>
        <pc:graphicFrameChg chg="mod modGraphic">
          <ac:chgData name="Calva, Francisco J" userId="c7c57295-4ae8-494e-85db-28ccd594e376" providerId="ADAL" clId="{F8A637A2-36C1-47C6-84E0-3B3EE7F34550}" dt="2021-04-23T03:28:37.574" v="30" actId="6549"/>
          <ac:graphicFrameMkLst>
            <pc:docMk/>
            <pc:sldMk cId="1746205941" sldId="714"/>
            <ac:graphicFrameMk id="13" creationId="{B6BAD5C7-0597-4DDD-913E-59565D98336A}"/>
          </ac:graphicFrameMkLst>
        </pc:graphicFrameChg>
        <pc:picChg chg="add mod">
          <ac:chgData name="Calva, Francisco J" userId="c7c57295-4ae8-494e-85db-28ccd594e376" providerId="ADAL" clId="{F8A637A2-36C1-47C6-84E0-3B3EE7F34550}" dt="2021-04-23T04:37:23.808" v="130" actId="1440"/>
          <ac:picMkLst>
            <pc:docMk/>
            <pc:sldMk cId="1746205941" sldId="714"/>
            <ac:picMk id="10" creationId="{460FFA1C-14B7-46D6-BB52-2B9D7E501521}"/>
          </ac:picMkLst>
        </pc:picChg>
      </pc:sldChg>
      <pc:sldChg chg="modSp add mod ord">
        <pc:chgData name="Calva, Francisco J" userId="c7c57295-4ae8-494e-85db-28ccd594e376" providerId="ADAL" clId="{F8A637A2-36C1-47C6-84E0-3B3EE7F34550}" dt="2021-04-23T03:50:16.653" v="58"/>
        <pc:sldMkLst>
          <pc:docMk/>
          <pc:sldMk cId="2423360759" sldId="773"/>
        </pc:sldMkLst>
        <pc:spChg chg="mod">
          <ac:chgData name="Calva, Francisco J" userId="c7c57295-4ae8-494e-85db-28ccd594e376" providerId="ADAL" clId="{F8A637A2-36C1-47C6-84E0-3B3EE7F34550}" dt="2021-04-23T03:23:35.684" v="22" actId="27636"/>
          <ac:spMkLst>
            <pc:docMk/>
            <pc:sldMk cId="2423360759" sldId="773"/>
            <ac:spMk id="3" creationId="{42C353C2-0F11-4904-8DCB-2ACFE69C7F3F}"/>
          </ac:spMkLst>
        </pc:spChg>
        <pc:spChg chg="mod">
          <ac:chgData name="Calva, Francisco J" userId="c7c57295-4ae8-494e-85db-28ccd594e376" providerId="ADAL" clId="{F8A637A2-36C1-47C6-84E0-3B3EE7F34550}" dt="2021-04-23T03:23:35.558" v="21"/>
          <ac:spMkLst>
            <pc:docMk/>
            <pc:sldMk cId="2423360759" sldId="773"/>
            <ac:spMk id="4" creationId="{CAA21374-FC74-409D-B135-CD82A55EF4B6}"/>
          </ac:spMkLst>
        </pc:spChg>
      </pc:sldChg>
      <pc:sldChg chg="modSp add del mod">
        <pc:chgData name="Calva, Francisco J" userId="c7c57295-4ae8-494e-85db-28ccd594e376" providerId="ADAL" clId="{F8A637A2-36C1-47C6-84E0-3B3EE7F34550}" dt="2021-04-23T03:46:05.971" v="45" actId="207"/>
        <pc:sldMkLst>
          <pc:docMk/>
          <pc:sldMk cId="245328826" sldId="774"/>
        </pc:sldMkLst>
        <pc:spChg chg="mod">
          <ac:chgData name="Calva, Francisco J" userId="c7c57295-4ae8-494e-85db-28ccd594e376" providerId="ADAL" clId="{F8A637A2-36C1-47C6-84E0-3B3EE7F34550}" dt="2021-04-23T03:45:34.875" v="44"/>
          <ac:spMkLst>
            <pc:docMk/>
            <pc:sldMk cId="245328826" sldId="774"/>
            <ac:spMk id="4" creationId="{E95B82F9-EF11-4B64-965B-07D3BA496CC7}"/>
          </ac:spMkLst>
        </pc:spChg>
        <pc:graphicFrameChg chg="modGraphic">
          <ac:chgData name="Calva, Francisco J" userId="c7c57295-4ae8-494e-85db-28ccd594e376" providerId="ADAL" clId="{F8A637A2-36C1-47C6-84E0-3B3EE7F34550}" dt="2021-04-23T03:46:05.971" v="45" actId="207"/>
          <ac:graphicFrameMkLst>
            <pc:docMk/>
            <pc:sldMk cId="245328826" sldId="774"/>
            <ac:graphicFrameMk id="5" creationId="{E6103AC5-CE62-44CD-AF16-6F991EB0E0E3}"/>
          </ac:graphicFrameMkLst>
        </pc:graphicFrameChg>
      </pc:sldChg>
      <pc:sldChg chg="modSp mod">
        <pc:chgData name="Calva, Francisco J" userId="c7c57295-4ae8-494e-85db-28ccd594e376" providerId="ADAL" clId="{F8A637A2-36C1-47C6-84E0-3B3EE7F34550}" dt="2021-04-23T04:36:34.441" v="117" actId="1440"/>
        <pc:sldMkLst>
          <pc:docMk/>
          <pc:sldMk cId="3973683787" sldId="803"/>
        </pc:sldMkLst>
        <pc:picChg chg="mod">
          <ac:chgData name="Calva, Francisco J" userId="c7c57295-4ae8-494e-85db-28ccd594e376" providerId="ADAL" clId="{F8A637A2-36C1-47C6-84E0-3B3EE7F34550}" dt="2021-04-23T04:36:31.268" v="115" actId="1440"/>
          <ac:picMkLst>
            <pc:docMk/>
            <pc:sldMk cId="3973683787" sldId="803"/>
            <ac:picMk id="8" creationId="{0B23E49B-7A3F-4B32-9DEC-DC63AA07BC57}"/>
          </ac:picMkLst>
        </pc:picChg>
        <pc:picChg chg="mod">
          <ac:chgData name="Calva, Francisco J" userId="c7c57295-4ae8-494e-85db-28ccd594e376" providerId="ADAL" clId="{F8A637A2-36C1-47C6-84E0-3B3EE7F34550}" dt="2021-04-23T04:36:32.964" v="116" actId="1440"/>
          <ac:picMkLst>
            <pc:docMk/>
            <pc:sldMk cId="3973683787" sldId="803"/>
            <ac:picMk id="10" creationId="{5BF0B17E-CE5E-47F3-814C-215136EFEB6F}"/>
          </ac:picMkLst>
        </pc:picChg>
        <pc:picChg chg="mod">
          <ac:chgData name="Calva, Francisco J" userId="c7c57295-4ae8-494e-85db-28ccd594e376" providerId="ADAL" clId="{F8A637A2-36C1-47C6-84E0-3B3EE7F34550}" dt="2021-04-23T04:36:34.441" v="117" actId="1440"/>
          <ac:picMkLst>
            <pc:docMk/>
            <pc:sldMk cId="3973683787" sldId="803"/>
            <ac:picMk id="11" creationId="{F265CE7C-3888-49D4-82BC-50F67E476C61}"/>
          </ac:picMkLst>
        </pc:picChg>
      </pc:sldChg>
      <pc:sldChg chg="modSp mod">
        <pc:chgData name="Calva, Francisco J" userId="c7c57295-4ae8-494e-85db-28ccd594e376" providerId="ADAL" clId="{F8A637A2-36C1-47C6-84E0-3B3EE7F34550}" dt="2021-04-23T04:37:06.976" v="125" actId="1440"/>
        <pc:sldMkLst>
          <pc:docMk/>
          <pc:sldMk cId="3154910592" sldId="806"/>
        </pc:sldMkLst>
        <pc:picChg chg="mod">
          <ac:chgData name="Calva, Francisco J" userId="c7c57295-4ae8-494e-85db-28ccd594e376" providerId="ADAL" clId="{F8A637A2-36C1-47C6-84E0-3B3EE7F34550}" dt="2021-04-23T04:37:02.672" v="122" actId="1440"/>
          <ac:picMkLst>
            <pc:docMk/>
            <pc:sldMk cId="3154910592" sldId="806"/>
            <ac:picMk id="8" creationId="{4A90DC14-DF9B-452C-8758-E89A50DBA52F}"/>
          </ac:picMkLst>
        </pc:picChg>
        <pc:picChg chg="mod">
          <ac:chgData name="Calva, Francisco J" userId="c7c57295-4ae8-494e-85db-28ccd594e376" providerId="ADAL" clId="{F8A637A2-36C1-47C6-84E0-3B3EE7F34550}" dt="2021-04-23T04:37:06.976" v="125" actId="1440"/>
          <ac:picMkLst>
            <pc:docMk/>
            <pc:sldMk cId="3154910592" sldId="806"/>
            <ac:picMk id="12" creationId="{FD79A866-19F2-45ED-AFEC-4A1A9B685416}"/>
          </ac:picMkLst>
        </pc:picChg>
      </pc:sldChg>
    </pc:docChg>
  </pc:docChgLst>
  <pc:docChgLst>
    <pc:chgData name="Moreno, Abel" userId="S::amoren75@calstatela.edu::2d8f9afd-3809-4d38-b8ba-5dfe8624903f" providerId="AD" clId="Web-{8CA93CC5-0B84-0978-68AB-4766D99992B0}"/>
    <pc:docChg chg="addSld modSld">
      <pc:chgData name="Moreno, Abel" userId="S::amoren75@calstatela.edu::2d8f9afd-3809-4d38-b8ba-5dfe8624903f" providerId="AD" clId="Web-{8CA93CC5-0B84-0978-68AB-4766D99992B0}" dt="2020-12-04T18:58:11.594" v="639" actId="20577"/>
      <pc:docMkLst>
        <pc:docMk/>
      </pc:docMkLst>
      <pc:sldChg chg="addSp delSp modSp add replId">
        <pc:chgData name="Moreno, Abel" userId="S::amoren75@calstatela.edu::2d8f9afd-3809-4d38-b8ba-5dfe8624903f" providerId="AD" clId="Web-{8CA93CC5-0B84-0978-68AB-4766D99992B0}" dt="2020-12-04T18:48:44.949" v="600"/>
        <pc:sldMkLst>
          <pc:docMk/>
          <pc:sldMk cId="1466094048" sldId="316"/>
        </pc:sldMkLst>
        <pc:spChg chg="mod">
          <ac:chgData name="Moreno, Abel" userId="S::amoren75@calstatela.edu::2d8f9afd-3809-4d38-b8ba-5dfe8624903f" providerId="AD" clId="Web-{8CA93CC5-0B84-0978-68AB-4766D99992B0}" dt="2020-12-04T18:40:31.044" v="275" actId="20577"/>
          <ac:spMkLst>
            <pc:docMk/>
            <pc:sldMk cId="1466094048" sldId="316"/>
            <ac:spMk id="2" creationId="{F0ABC72A-BAFF-474B-8CEB-44CAE761EE4C}"/>
          </ac:spMkLst>
        </pc:spChg>
        <pc:spChg chg="del">
          <ac:chgData name="Moreno, Abel" userId="S::amoren75@calstatela.edu::2d8f9afd-3809-4d38-b8ba-5dfe8624903f" providerId="AD" clId="Web-{8CA93CC5-0B84-0978-68AB-4766D99992B0}" dt="2020-12-04T18:44:43.341" v="303"/>
          <ac:spMkLst>
            <pc:docMk/>
            <pc:sldMk cId="1466094048" sldId="316"/>
            <ac:spMk id="3" creationId="{16089AB7-E0F8-427F-A729-178654891F17}"/>
          </ac:spMkLst>
        </pc:spChg>
        <pc:graphicFrameChg chg="add mod ord modGraphic">
          <ac:chgData name="Moreno, Abel" userId="S::amoren75@calstatela.edu::2d8f9afd-3809-4d38-b8ba-5dfe8624903f" providerId="AD" clId="Web-{8CA93CC5-0B84-0978-68AB-4766D99992B0}" dt="2020-12-04T18:48:44.949" v="600"/>
          <ac:graphicFrameMkLst>
            <pc:docMk/>
            <pc:sldMk cId="1466094048" sldId="316"/>
            <ac:graphicFrameMk id="7" creationId="{D1F0E716-F7C1-4CEB-980A-20A924CF2AAC}"/>
          </ac:graphicFrameMkLst>
        </pc:graphicFrameChg>
      </pc:sldChg>
      <pc:sldChg chg="modSp add replId">
        <pc:chgData name="Moreno, Abel" userId="S::amoren75@calstatela.edu::2d8f9afd-3809-4d38-b8ba-5dfe8624903f" providerId="AD" clId="Web-{8CA93CC5-0B84-0978-68AB-4766D99992B0}" dt="2020-12-04T18:39:22.242" v="246" actId="20577"/>
        <pc:sldMkLst>
          <pc:docMk/>
          <pc:sldMk cId="3353758090" sldId="317"/>
        </pc:sldMkLst>
        <pc:spChg chg="mod">
          <ac:chgData name="Moreno, Abel" userId="S::amoren75@calstatela.edu::2d8f9afd-3809-4d38-b8ba-5dfe8624903f" providerId="AD" clId="Web-{8CA93CC5-0B84-0978-68AB-4766D99992B0}" dt="2020-12-04T18:37:29.204" v="33" actId="20577"/>
          <ac:spMkLst>
            <pc:docMk/>
            <pc:sldMk cId="3353758090" sldId="317"/>
            <ac:spMk id="2" creationId="{5B0A5EF2-923B-45FD-AA43-52C3FF9C6238}"/>
          </ac:spMkLst>
        </pc:spChg>
        <pc:spChg chg="mod">
          <ac:chgData name="Moreno, Abel" userId="S::amoren75@calstatela.edu::2d8f9afd-3809-4d38-b8ba-5dfe8624903f" providerId="AD" clId="Web-{8CA93CC5-0B84-0978-68AB-4766D99992B0}" dt="2020-12-04T18:39:22.242" v="246" actId="20577"/>
          <ac:spMkLst>
            <pc:docMk/>
            <pc:sldMk cId="3353758090" sldId="317"/>
            <ac:spMk id="3" creationId="{B167DEE4-0F07-4345-A21B-0D8624DB93DE}"/>
          </ac:spMkLst>
        </pc:spChg>
      </pc:sldChg>
      <pc:sldChg chg="modSp add replId">
        <pc:chgData name="Moreno, Abel" userId="S::amoren75@calstatela.edu::2d8f9afd-3809-4d38-b8ba-5dfe8624903f" providerId="AD" clId="Web-{8CA93CC5-0B84-0978-68AB-4766D99992B0}" dt="2020-12-04T18:40:42.185" v="300" actId="20577"/>
        <pc:sldMkLst>
          <pc:docMk/>
          <pc:sldMk cId="1722163610" sldId="318"/>
        </pc:sldMkLst>
        <pc:spChg chg="mod">
          <ac:chgData name="Moreno, Abel" userId="S::amoren75@calstatela.edu::2d8f9afd-3809-4d38-b8ba-5dfe8624903f" providerId="AD" clId="Web-{8CA93CC5-0B84-0978-68AB-4766D99992B0}" dt="2020-12-04T18:40:42.185" v="300" actId="20577"/>
          <ac:spMkLst>
            <pc:docMk/>
            <pc:sldMk cId="1722163610" sldId="318"/>
            <ac:spMk id="2" creationId="{F0ABC72A-BAFF-474B-8CEB-44CAE761EE4C}"/>
          </ac:spMkLst>
        </pc:spChg>
      </pc:sldChg>
      <pc:sldChg chg="modSp new">
        <pc:chgData name="Moreno, Abel" userId="S::amoren75@calstatela.edu::2d8f9afd-3809-4d38-b8ba-5dfe8624903f" providerId="AD" clId="Web-{8CA93CC5-0B84-0978-68AB-4766D99992B0}" dt="2020-12-04T18:58:09.844" v="637" actId="20577"/>
        <pc:sldMkLst>
          <pc:docMk/>
          <pc:sldMk cId="3345442269" sldId="319"/>
        </pc:sldMkLst>
        <pc:spChg chg="mod">
          <ac:chgData name="Moreno, Abel" userId="S::amoren75@calstatela.edu::2d8f9afd-3809-4d38-b8ba-5dfe8624903f" providerId="AD" clId="Web-{8CA93CC5-0B84-0978-68AB-4766D99992B0}" dt="2020-12-04T18:58:09.844" v="637" actId="20577"/>
          <ac:spMkLst>
            <pc:docMk/>
            <pc:sldMk cId="3345442269" sldId="319"/>
            <ac:spMk id="2" creationId="{8D4EEBBD-9E52-4C44-B31C-24141C64755B}"/>
          </ac:spMkLst>
        </pc:spChg>
      </pc:sldChg>
    </pc:docChg>
  </pc:docChgLst>
  <pc:docChgLst>
    <pc:chgData name="Arellano, David M" userId="77edc3c4-aa5b-42f0-971e-b8b457d2d79c" providerId="ADAL" clId="{380CE6AA-16A6-413F-BBB3-3C73AE1BE7AD}"/>
    <pc:docChg chg="undo custSel addSld delSld modSld sldOrd">
      <pc:chgData name="Arellano, David M" userId="77edc3c4-aa5b-42f0-971e-b8b457d2d79c" providerId="ADAL" clId="{380CE6AA-16A6-413F-BBB3-3C73AE1BE7AD}" dt="2021-04-23T04:53:57.977" v="2728" actId="20577"/>
      <pc:docMkLst>
        <pc:docMk/>
      </pc:docMkLst>
      <pc:sldChg chg="del ord">
        <pc:chgData name="Arellano, David M" userId="77edc3c4-aa5b-42f0-971e-b8b457d2d79c" providerId="ADAL" clId="{380CE6AA-16A6-413F-BBB3-3C73AE1BE7AD}" dt="2021-04-23T03:36:59.788" v="566" actId="47"/>
        <pc:sldMkLst>
          <pc:docMk/>
          <pc:sldMk cId="4016592358" sldId="259"/>
        </pc:sldMkLst>
      </pc:sldChg>
      <pc:sldChg chg="ord">
        <pc:chgData name="Arellano, David M" userId="77edc3c4-aa5b-42f0-971e-b8b457d2d79c" providerId="ADAL" clId="{380CE6AA-16A6-413F-BBB3-3C73AE1BE7AD}" dt="2021-04-22T04:29:41.700" v="78"/>
        <pc:sldMkLst>
          <pc:docMk/>
          <pc:sldMk cId="1512274582" sldId="264"/>
        </pc:sldMkLst>
      </pc:sldChg>
      <pc:sldChg chg="ord">
        <pc:chgData name="Arellano, David M" userId="77edc3c4-aa5b-42f0-971e-b8b457d2d79c" providerId="ADAL" clId="{380CE6AA-16A6-413F-BBB3-3C73AE1BE7AD}" dt="2021-04-22T03:47:06.744" v="45"/>
        <pc:sldMkLst>
          <pc:docMk/>
          <pc:sldMk cId="3857472790" sldId="315"/>
        </pc:sldMkLst>
      </pc:sldChg>
      <pc:sldChg chg="ord">
        <pc:chgData name="Arellano, David M" userId="77edc3c4-aa5b-42f0-971e-b8b457d2d79c" providerId="ADAL" clId="{380CE6AA-16A6-413F-BBB3-3C73AE1BE7AD}" dt="2021-04-22T03:58:49.863" v="61"/>
        <pc:sldMkLst>
          <pc:docMk/>
          <pc:sldMk cId="3633047583" sldId="364"/>
        </pc:sldMkLst>
      </pc:sldChg>
      <pc:sldChg chg="del">
        <pc:chgData name="Arellano, David M" userId="77edc3c4-aa5b-42f0-971e-b8b457d2d79c" providerId="ADAL" clId="{380CE6AA-16A6-413F-BBB3-3C73AE1BE7AD}" dt="2021-04-22T03:57:11.960" v="57" actId="47"/>
        <pc:sldMkLst>
          <pc:docMk/>
          <pc:sldMk cId="626976482" sldId="372"/>
        </pc:sldMkLst>
      </pc:sldChg>
      <pc:sldChg chg="ord">
        <pc:chgData name="Arellano, David M" userId="77edc3c4-aa5b-42f0-971e-b8b457d2d79c" providerId="ADAL" clId="{380CE6AA-16A6-413F-BBB3-3C73AE1BE7AD}" dt="2021-04-22T03:58:17.360" v="59"/>
        <pc:sldMkLst>
          <pc:docMk/>
          <pc:sldMk cId="16097534" sldId="381"/>
        </pc:sldMkLst>
      </pc:sldChg>
      <pc:sldChg chg="del ord">
        <pc:chgData name="Arellano, David M" userId="77edc3c4-aa5b-42f0-971e-b8b457d2d79c" providerId="ADAL" clId="{380CE6AA-16A6-413F-BBB3-3C73AE1BE7AD}" dt="2021-04-23T03:33:10.991" v="535" actId="47"/>
        <pc:sldMkLst>
          <pc:docMk/>
          <pc:sldMk cId="429690433" sldId="383"/>
        </pc:sldMkLst>
      </pc:sldChg>
      <pc:sldChg chg="modNotesTx">
        <pc:chgData name="Arellano, David M" userId="77edc3c4-aa5b-42f0-971e-b8b457d2d79c" providerId="ADAL" clId="{380CE6AA-16A6-413F-BBB3-3C73AE1BE7AD}" dt="2021-04-23T04:25:35.821" v="2043" actId="20577"/>
        <pc:sldMkLst>
          <pc:docMk/>
          <pc:sldMk cId="1453422333" sldId="395"/>
        </pc:sldMkLst>
      </pc:sldChg>
      <pc:sldChg chg="del ord">
        <pc:chgData name="Arellano, David M" userId="77edc3c4-aa5b-42f0-971e-b8b457d2d79c" providerId="ADAL" clId="{380CE6AA-16A6-413F-BBB3-3C73AE1BE7AD}" dt="2021-04-22T04:58:05.894" v="177" actId="47"/>
        <pc:sldMkLst>
          <pc:docMk/>
          <pc:sldMk cId="2634864513" sldId="399"/>
        </pc:sldMkLst>
      </pc:sldChg>
      <pc:sldChg chg="addSp delSp modSp del mod ord">
        <pc:chgData name="Arellano, David M" userId="77edc3c4-aa5b-42f0-971e-b8b457d2d79c" providerId="ADAL" clId="{380CE6AA-16A6-413F-BBB3-3C73AE1BE7AD}" dt="2021-04-22T04:32:06.904" v="83" actId="47"/>
        <pc:sldMkLst>
          <pc:docMk/>
          <pc:sldMk cId="2917859159" sldId="400"/>
        </pc:sldMkLst>
        <pc:spChg chg="del">
          <ac:chgData name="Arellano, David M" userId="77edc3c4-aa5b-42f0-971e-b8b457d2d79c" providerId="ADAL" clId="{380CE6AA-16A6-413F-BBB3-3C73AE1BE7AD}" dt="2021-04-22T03:28:49.626" v="17" actId="478"/>
          <ac:spMkLst>
            <pc:docMk/>
            <pc:sldMk cId="2917859159" sldId="400"/>
            <ac:spMk id="14" creationId="{8ED7361D-8F04-42E3-9633-D34A1D5DA220}"/>
          </ac:spMkLst>
        </pc:spChg>
        <pc:spChg chg="del">
          <ac:chgData name="Arellano, David M" userId="77edc3c4-aa5b-42f0-971e-b8b457d2d79c" providerId="ADAL" clId="{380CE6AA-16A6-413F-BBB3-3C73AE1BE7AD}" dt="2021-04-22T03:28:42.467" v="11" actId="478"/>
          <ac:spMkLst>
            <pc:docMk/>
            <pc:sldMk cId="2917859159" sldId="400"/>
            <ac:spMk id="16" creationId="{0AD5AE63-FD8E-48E4-9AE6-1E20B4B286E4}"/>
          </ac:spMkLst>
        </pc:spChg>
        <pc:spChg chg="del mod">
          <ac:chgData name="Arellano, David M" userId="77edc3c4-aa5b-42f0-971e-b8b457d2d79c" providerId="ADAL" clId="{380CE6AA-16A6-413F-BBB3-3C73AE1BE7AD}" dt="2021-04-22T03:28:48.347" v="16" actId="478"/>
          <ac:spMkLst>
            <pc:docMk/>
            <pc:sldMk cId="2917859159" sldId="400"/>
            <ac:spMk id="19" creationId="{8C916D34-FF3D-460F-ABD9-F461FF4E3398}"/>
          </ac:spMkLst>
        </pc:spChg>
        <pc:spChg chg="del">
          <ac:chgData name="Arellano, David M" userId="77edc3c4-aa5b-42f0-971e-b8b457d2d79c" providerId="ADAL" clId="{380CE6AA-16A6-413F-BBB3-3C73AE1BE7AD}" dt="2021-04-22T03:28:45.865" v="14" actId="478"/>
          <ac:spMkLst>
            <pc:docMk/>
            <pc:sldMk cId="2917859159" sldId="400"/>
            <ac:spMk id="20" creationId="{E634FFA8-CBB5-4E5A-B6BA-49D32632E462}"/>
          </ac:spMkLst>
        </pc:spChg>
        <pc:spChg chg="del">
          <ac:chgData name="Arellano, David M" userId="77edc3c4-aa5b-42f0-971e-b8b457d2d79c" providerId="ADAL" clId="{380CE6AA-16A6-413F-BBB3-3C73AE1BE7AD}" dt="2021-04-22T03:28:40.476" v="10" actId="478"/>
          <ac:spMkLst>
            <pc:docMk/>
            <pc:sldMk cId="2917859159" sldId="400"/>
            <ac:spMk id="22" creationId="{8DD02DF3-17D1-490C-A29D-CCC45AF9C7AE}"/>
          </ac:spMkLst>
        </pc:spChg>
        <pc:spChg chg="del mod">
          <ac:chgData name="Arellano, David M" userId="77edc3c4-aa5b-42f0-971e-b8b457d2d79c" providerId="ADAL" clId="{380CE6AA-16A6-413F-BBB3-3C73AE1BE7AD}" dt="2021-04-22T03:28:44.580" v="13" actId="478"/>
          <ac:spMkLst>
            <pc:docMk/>
            <pc:sldMk cId="2917859159" sldId="400"/>
            <ac:spMk id="24" creationId="{A4D0B2B2-E913-4C41-82DF-BCC95322FB5E}"/>
          </ac:spMkLst>
        </pc:spChg>
        <pc:picChg chg="del">
          <ac:chgData name="Arellano, David M" userId="77edc3c4-aa5b-42f0-971e-b8b457d2d79c" providerId="ADAL" clId="{380CE6AA-16A6-413F-BBB3-3C73AE1BE7AD}" dt="2021-04-22T03:28:38.643" v="9" actId="478"/>
          <ac:picMkLst>
            <pc:docMk/>
            <pc:sldMk cId="2917859159" sldId="400"/>
            <ac:picMk id="6" creationId="{AB3F5CDF-9370-4CC7-9EBD-B498F8C41DC4}"/>
          </ac:picMkLst>
        </pc:picChg>
        <pc:picChg chg="add mod">
          <ac:chgData name="Arellano, David M" userId="77edc3c4-aa5b-42f0-971e-b8b457d2d79c" providerId="ADAL" clId="{380CE6AA-16A6-413F-BBB3-3C73AE1BE7AD}" dt="2021-04-22T03:29:10.297" v="28" actId="14100"/>
          <ac:picMkLst>
            <pc:docMk/>
            <pc:sldMk cId="2917859159" sldId="400"/>
            <ac:picMk id="21" creationId="{3723ACAA-83FE-422B-85EB-A239B125FB49}"/>
          </ac:picMkLst>
        </pc:picChg>
        <pc:cxnChg chg="del">
          <ac:chgData name="Arellano, David M" userId="77edc3c4-aa5b-42f0-971e-b8b457d2d79c" providerId="ADAL" clId="{380CE6AA-16A6-413F-BBB3-3C73AE1BE7AD}" dt="2021-04-22T03:28:51.522" v="19" actId="478"/>
          <ac:cxnSpMkLst>
            <pc:docMk/>
            <pc:sldMk cId="2917859159" sldId="400"/>
            <ac:cxnSpMk id="13" creationId="{3885A159-EA98-4252-AF50-DDBBBD4B0155}"/>
          </ac:cxnSpMkLst>
        </pc:cxnChg>
        <pc:cxnChg chg="del">
          <ac:chgData name="Arellano, David M" userId="77edc3c4-aa5b-42f0-971e-b8b457d2d79c" providerId="ADAL" clId="{380CE6AA-16A6-413F-BBB3-3C73AE1BE7AD}" dt="2021-04-22T03:28:52.169" v="20" actId="478"/>
          <ac:cxnSpMkLst>
            <pc:docMk/>
            <pc:sldMk cId="2917859159" sldId="400"/>
            <ac:cxnSpMk id="15" creationId="{1C63C5BA-4EF2-48EF-82D2-9985B92AD377}"/>
          </ac:cxnSpMkLst>
        </pc:cxnChg>
        <pc:cxnChg chg="del">
          <ac:chgData name="Arellano, David M" userId="77edc3c4-aa5b-42f0-971e-b8b457d2d79c" providerId="ADAL" clId="{380CE6AA-16A6-413F-BBB3-3C73AE1BE7AD}" dt="2021-04-22T03:28:53.889" v="22" actId="478"/>
          <ac:cxnSpMkLst>
            <pc:docMk/>
            <pc:sldMk cId="2917859159" sldId="400"/>
            <ac:cxnSpMk id="17" creationId="{9CC1CB36-7CEF-4BFE-80C1-58E1C733EF5C}"/>
          </ac:cxnSpMkLst>
        </pc:cxnChg>
        <pc:cxnChg chg="del">
          <ac:chgData name="Arellano, David M" userId="77edc3c4-aa5b-42f0-971e-b8b457d2d79c" providerId="ADAL" clId="{380CE6AA-16A6-413F-BBB3-3C73AE1BE7AD}" dt="2021-04-22T03:28:50.769" v="18" actId="478"/>
          <ac:cxnSpMkLst>
            <pc:docMk/>
            <pc:sldMk cId="2917859159" sldId="400"/>
            <ac:cxnSpMk id="18" creationId="{3851DE65-7B3A-47B7-9470-439FC38FA2F1}"/>
          </ac:cxnSpMkLst>
        </pc:cxnChg>
        <pc:cxnChg chg="del">
          <ac:chgData name="Arellano, David M" userId="77edc3c4-aa5b-42f0-971e-b8b457d2d79c" providerId="ADAL" clId="{380CE6AA-16A6-413F-BBB3-3C73AE1BE7AD}" dt="2021-04-22T03:28:53.057" v="21" actId="478"/>
          <ac:cxnSpMkLst>
            <pc:docMk/>
            <pc:sldMk cId="2917859159" sldId="400"/>
            <ac:cxnSpMk id="23" creationId="{AE7FD54D-D590-4D24-8DFF-EB1AF9C3D514}"/>
          </ac:cxnSpMkLst>
        </pc:cxnChg>
        <pc:cxnChg chg="del">
          <ac:chgData name="Arellano, David M" userId="77edc3c4-aa5b-42f0-971e-b8b457d2d79c" providerId="ADAL" clId="{380CE6AA-16A6-413F-BBB3-3C73AE1BE7AD}" dt="2021-04-22T03:28:54.592" v="23" actId="478"/>
          <ac:cxnSpMkLst>
            <pc:docMk/>
            <pc:sldMk cId="2917859159" sldId="400"/>
            <ac:cxnSpMk id="25" creationId="{C7C17F12-D0DF-447E-A4A2-6F9AD0EFD5EF}"/>
          </ac:cxnSpMkLst>
        </pc:cxnChg>
      </pc:sldChg>
      <pc:sldChg chg="addSp delSp modSp mod ord modNotesTx">
        <pc:chgData name="Arellano, David M" userId="77edc3c4-aa5b-42f0-971e-b8b457d2d79c" providerId="ADAL" clId="{380CE6AA-16A6-413F-BBB3-3C73AE1BE7AD}" dt="2021-04-23T04:53:57.977" v="2728" actId="20577"/>
        <pc:sldMkLst>
          <pc:docMk/>
          <pc:sldMk cId="2554159859" sldId="404"/>
        </pc:sldMkLst>
        <pc:spChg chg="mod">
          <ac:chgData name="Arellano, David M" userId="77edc3c4-aa5b-42f0-971e-b8b457d2d79c" providerId="ADAL" clId="{380CE6AA-16A6-413F-BBB3-3C73AE1BE7AD}" dt="2021-04-23T03:25:38.343" v="320" actId="20577"/>
          <ac:spMkLst>
            <pc:docMk/>
            <pc:sldMk cId="2554159859" sldId="404"/>
            <ac:spMk id="2" creationId="{06D25621-3842-45F2-AA68-68683BAFED6E}"/>
          </ac:spMkLst>
        </pc:spChg>
        <pc:spChg chg="add mod">
          <ac:chgData name="Arellano, David M" userId="77edc3c4-aa5b-42f0-971e-b8b457d2d79c" providerId="ADAL" clId="{380CE6AA-16A6-413F-BBB3-3C73AE1BE7AD}" dt="2021-04-23T03:25:57.724" v="326" actId="14100"/>
          <ac:spMkLst>
            <pc:docMk/>
            <pc:sldMk cId="2554159859" sldId="404"/>
            <ac:spMk id="8" creationId="{CF111146-1BF3-45DE-81F7-F211C7578B75}"/>
          </ac:spMkLst>
        </pc:spChg>
        <pc:spChg chg="del">
          <ac:chgData name="Arellano, David M" userId="77edc3c4-aa5b-42f0-971e-b8b457d2d79c" providerId="ADAL" clId="{380CE6AA-16A6-413F-BBB3-3C73AE1BE7AD}" dt="2021-04-23T03:25:17.463" v="301" actId="478"/>
          <ac:spMkLst>
            <pc:docMk/>
            <pc:sldMk cId="2554159859" sldId="404"/>
            <ac:spMk id="9" creationId="{A915E299-862C-485A-9974-FED3697D75D6}"/>
          </ac:spMkLst>
        </pc:spChg>
        <pc:spChg chg="del mod">
          <ac:chgData name="Arellano, David M" userId="77edc3c4-aa5b-42f0-971e-b8b457d2d79c" providerId="ADAL" clId="{380CE6AA-16A6-413F-BBB3-3C73AE1BE7AD}" dt="2021-04-23T03:25:10.125" v="294" actId="478"/>
          <ac:spMkLst>
            <pc:docMk/>
            <pc:sldMk cId="2554159859" sldId="404"/>
            <ac:spMk id="12" creationId="{4782AB53-C1F8-4EC7-AE65-B390933705B8}"/>
          </ac:spMkLst>
        </pc:spChg>
        <pc:spChg chg="del">
          <ac:chgData name="Arellano, David M" userId="77edc3c4-aa5b-42f0-971e-b8b457d2d79c" providerId="ADAL" clId="{380CE6AA-16A6-413F-BBB3-3C73AE1BE7AD}" dt="2021-04-23T03:25:15.030" v="300" actId="478"/>
          <ac:spMkLst>
            <pc:docMk/>
            <pc:sldMk cId="2554159859" sldId="404"/>
            <ac:spMk id="13" creationId="{47C7A8E3-084D-4589-B371-10702A4D084C}"/>
          </ac:spMkLst>
        </pc:spChg>
        <pc:spChg chg="del mod">
          <ac:chgData name="Arellano, David M" userId="77edc3c4-aa5b-42f0-971e-b8b457d2d79c" providerId="ADAL" clId="{380CE6AA-16A6-413F-BBB3-3C73AE1BE7AD}" dt="2021-04-23T03:25:08.502" v="291" actId="478"/>
          <ac:spMkLst>
            <pc:docMk/>
            <pc:sldMk cId="2554159859" sldId="404"/>
            <ac:spMk id="14" creationId="{1D391723-3323-4AC0-BEF7-E235E446B3E2}"/>
          </ac:spMkLst>
        </pc:spChg>
        <pc:spChg chg="del">
          <ac:chgData name="Arellano, David M" userId="77edc3c4-aa5b-42f0-971e-b8b457d2d79c" providerId="ADAL" clId="{380CE6AA-16A6-413F-BBB3-3C73AE1BE7AD}" dt="2021-04-23T03:25:10.828" v="295" actId="478"/>
          <ac:spMkLst>
            <pc:docMk/>
            <pc:sldMk cId="2554159859" sldId="404"/>
            <ac:spMk id="17" creationId="{4292E904-0085-47B8-AAF5-A26A5205717A}"/>
          </ac:spMkLst>
        </pc:spChg>
        <pc:picChg chg="del mod">
          <ac:chgData name="Arellano, David M" userId="77edc3c4-aa5b-42f0-971e-b8b457d2d79c" providerId="ADAL" clId="{380CE6AA-16A6-413F-BBB3-3C73AE1BE7AD}" dt="2021-04-23T03:24:56.922" v="288" actId="478"/>
          <ac:picMkLst>
            <pc:docMk/>
            <pc:sldMk cId="2554159859" sldId="404"/>
            <ac:picMk id="7" creationId="{5E250278-657B-4568-90F5-3EBB41B3A492}"/>
          </ac:picMkLst>
        </pc:picChg>
        <pc:picChg chg="add mod modCrop">
          <ac:chgData name="Arellano, David M" userId="77edc3c4-aa5b-42f0-971e-b8b457d2d79c" providerId="ADAL" clId="{380CE6AA-16A6-413F-BBB3-3C73AE1BE7AD}" dt="2021-04-23T03:27:07.374" v="342" actId="732"/>
          <ac:picMkLst>
            <pc:docMk/>
            <pc:sldMk cId="2554159859" sldId="404"/>
            <ac:picMk id="23" creationId="{FEDBF182-FCBF-48E2-95F9-C4115428F6B8}"/>
          </ac:picMkLst>
        </pc:picChg>
        <pc:cxnChg chg="del">
          <ac:chgData name="Arellano, David M" userId="77edc3c4-aa5b-42f0-971e-b8b457d2d79c" providerId="ADAL" clId="{380CE6AA-16A6-413F-BBB3-3C73AE1BE7AD}" dt="2021-04-23T03:25:12.252" v="297" actId="478"/>
          <ac:cxnSpMkLst>
            <pc:docMk/>
            <pc:sldMk cId="2554159859" sldId="404"/>
            <ac:cxnSpMk id="18" creationId="{E0D66D63-9C8C-4112-AB3A-D48FB4D66A7E}"/>
          </ac:cxnSpMkLst>
        </pc:cxnChg>
        <pc:cxnChg chg="del mod">
          <ac:chgData name="Arellano, David M" userId="77edc3c4-aa5b-42f0-971e-b8b457d2d79c" providerId="ADAL" clId="{380CE6AA-16A6-413F-BBB3-3C73AE1BE7AD}" dt="2021-04-23T03:25:11.588" v="296" actId="478"/>
          <ac:cxnSpMkLst>
            <pc:docMk/>
            <pc:sldMk cId="2554159859" sldId="404"/>
            <ac:cxnSpMk id="19" creationId="{F60CE38A-9FC4-4DF6-8E4B-779A0F571397}"/>
          </ac:cxnSpMkLst>
        </pc:cxnChg>
        <pc:cxnChg chg="del mod">
          <ac:chgData name="Arellano, David M" userId="77edc3c4-aa5b-42f0-971e-b8b457d2d79c" providerId="ADAL" clId="{380CE6AA-16A6-413F-BBB3-3C73AE1BE7AD}" dt="2021-04-23T03:25:13.124" v="298" actId="478"/>
          <ac:cxnSpMkLst>
            <pc:docMk/>
            <pc:sldMk cId="2554159859" sldId="404"/>
            <ac:cxnSpMk id="20" creationId="{C8737644-41E5-4E81-8331-A4484DC8656D}"/>
          </ac:cxnSpMkLst>
        </pc:cxnChg>
        <pc:cxnChg chg="del">
          <ac:chgData name="Arellano, David M" userId="77edc3c4-aa5b-42f0-971e-b8b457d2d79c" providerId="ADAL" clId="{380CE6AA-16A6-413F-BBB3-3C73AE1BE7AD}" dt="2021-04-23T03:25:14.152" v="299" actId="478"/>
          <ac:cxnSpMkLst>
            <pc:docMk/>
            <pc:sldMk cId="2554159859" sldId="404"/>
            <ac:cxnSpMk id="21" creationId="{6B7A3E2E-602E-4DA1-9091-62271E27A838}"/>
          </ac:cxnSpMkLst>
        </pc:cxnChg>
        <pc:cxnChg chg="del">
          <ac:chgData name="Arellano, David M" userId="77edc3c4-aa5b-42f0-971e-b8b457d2d79c" providerId="ADAL" clId="{380CE6AA-16A6-413F-BBB3-3C73AE1BE7AD}" dt="2021-04-23T03:25:18.142" v="302" actId="478"/>
          <ac:cxnSpMkLst>
            <pc:docMk/>
            <pc:sldMk cId="2554159859" sldId="404"/>
            <ac:cxnSpMk id="22" creationId="{3BE64368-FAC7-4732-BB9D-834A5C81937F}"/>
          </ac:cxnSpMkLst>
        </pc:cxnChg>
      </pc:sldChg>
      <pc:sldChg chg="del">
        <pc:chgData name="Arellano, David M" userId="77edc3c4-aa5b-42f0-971e-b8b457d2d79c" providerId="ADAL" clId="{380CE6AA-16A6-413F-BBB3-3C73AE1BE7AD}" dt="2021-04-23T01:35:11.666" v="261" actId="47"/>
        <pc:sldMkLst>
          <pc:docMk/>
          <pc:sldMk cId="1098648937" sldId="416"/>
        </pc:sldMkLst>
      </pc:sldChg>
      <pc:sldChg chg="addSp delSp modSp add mod ord modNotesTx">
        <pc:chgData name="Arellano, David M" userId="77edc3c4-aa5b-42f0-971e-b8b457d2d79c" providerId="ADAL" clId="{380CE6AA-16A6-413F-BBB3-3C73AE1BE7AD}" dt="2021-04-23T04:52:06.150" v="2727" actId="33524"/>
        <pc:sldMkLst>
          <pc:docMk/>
          <pc:sldMk cId="1029073310" sldId="670"/>
        </pc:sldMkLst>
        <pc:spChg chg="mod">
          <ac:chgData name="Arellano, David M" userId="77edc3c4-aa5b-42f0-971e-b8b457d2d79c" providerId="ADAL" clId="{380CE6AA-16A6-413F-BBB3-3C73AE1BE7AD}" dt="2021-04-22T03:28:03.738" v="4"/>
          <ac:spMkLst>
            <pc:docMk/>
            <pc:sldMk cId="1029073310" sldId="670"/>
            <ac:spMk id="3" creationId="{7B3646E0-107C-4FB0-8FC2-D5BCB46C3F30}"/>
          </ac:spMkLst>
        </pc:spChg>
        <pc:spChg chg="del">
          <ac:chgData name="Arellano, David M" userId="77edc3c4-aa5b-42f0-971e-b8b457d2d79c" providerId="ADAL" clId="{380CE6AA-16A6-413F-BBB3-3C73AE1BE7AD}" dt="2021-04-22T04:35:08.775" v="129" actId="478"/>
          <ac:spMkLst>
            <pc:docMk/>
            <pc:sldMk cId="1029073310" sldId="670"/>
            <ac:spMk id="6" creationId="{357470F2-3AF2-4F46-8683-06BBD16E9B72}"/>
          </ac:spMkLst>
        </pc:spChg>
        <pc:spChg chg="del mod">
          <ac:chgData name="Arellano, David M" userId="77edc3c4-aa5b-42f0-971e-b8b457d2d79c" providerId="ADAL" clId="{380CE6AA-16A6-413F-BBB3-3C73AE1BE7AD}" dt="2021-04-22T04:35:06.614" v="127" actId="478"/>
          <ac:spMkLst>
            <pc:docMk/>
            <pc:sldMk cId="1029073310" sldId="670"/>
            <ac:spMk id="8" creationId="{B4471FF8-AFB4-4E97-BEB8-C3A52C69F74B}"/>
          </ac:spMkLst>
        </pc:spChg>
        <pc:picChg chg="del mod">
          <ac:chgData name="Arellano, David M" userId="77edc3c4-aa5b-42f0-971e-b8b457d2d79c" providerId="ADAL" clId="{380CE6AA-16A6-413F-BBB3-3C73AE1BE7AD}" dt="2021-04-22T04:35:07.335" v="128" actId="478"/>
          <ac:picMkLst>
            <pc:docMk/>
            <pc:sldMk cId="1029073310" sldId="670"/>
            <ac:picMk id="5" creationId="{1FC7F76A-0708-4E10-B0C3-613475717A20}"/>
          </ac:picMkLst>
        </pc:picChg>
        <pc:picChg chg="del mod">
          <ac:chgData name="Arellano, David M" userId="77edc3c4-aa5b-42f0-971e-b8b457d2d79c" providerId="ADAL" clId="{380CE6AA-16A6-413F-BBB3-3C73AE1BE7AD}" dt="2021-04-22T04:35:04.384" v="124" actId="478"/>
          <ac:picMkLst>
            <pc:docMk/>
            <pc:sldMk cId="1029073310" sldId="670"/>
            <ac:picMk id="7" creationId="{0367EF4E-B59E-4371-B39B-F05C28DA28F3}"/>
          </ac:picMkLst>
        </pc:picChg>
        <pc:picChg chg="add mod">
          <ac:chgData name="Arellano, David M" userId="77edc3c4-aa5b-42f0-971e-b8b457d2d79c" providerId="ADAL" clId="{380CE6AA-16A6-413F-BBB3-3C73AE1BE7AD}" dt="2021-04-23T03:32:21.973" v="529" actId="1440"/>
          <ac:picMkLst>
            <pc:docMk/>
            <pc:sldMk cId="1029073310" sldId="670"/>
            <ac:picMk id="10" creationId="{0E3CE261-78EF-4DE4-BC11-385D59EC1089}"/>
          </ac:picMkLst>
        </pc:picChg>
      </pc:sldChg>
      <pc:sldChg chg="modSp add">
        <pc:chgData name="Arellano, David M" userId="77edc3c4-aa5b-42f0-971e-b8b457d2d79c" providerId="ADAL" clId="{380CE6AA-16A6-413F-BBB3-3C73AE1BE7AD}" dt="2021-04-23T03:33:06.756" v="534"/>
        <pc:sldMkLst>
          <pc:docMk/>
          <pc:sldMk cId="661428308" sldId="676"/>
        </pc:sldMkLst>
        <pc:spChg chg="mod">
          <ac:chgData name="Arellano, David M" userId="77edc3c4-aa5b-42f0-971e-b8b457d2d79c" providerId="ADAL" clId="{380CE6AA-16A6-413F-BBB3-3C73AE1BE7AD}" dt="2021-04-23T03:33:06.756" v="534"/>
          <ac:spMkLst>
            <pc:docMk/>
            <pc:sldMk cId="661428308" sldId="676"/>
            <ac:spMk id="3" creationId="{11FAEDDB-78E0-491B-A640-BD1C16248CD1}"/>
          </ac:spMkLst>
        </pc:spChg>
      </pc:sldChg>
      <pc:sldChg chg="modSp add mod ord">
        <pc:chgData name="Arellano, David M" userId="77edc3c4-aa5b-42f0-971e-b8b457d2d79c" providerId="ADAL" clId="{380CE6AA-16A6-413F-BBB3-3C73AE1BE7AD}" dt="2021-04-23T01:36:25.387" v="265"/>
        <pc:sldMkLst>
          <pc:docMk/>
          <pc:sldMk cId="2747037830" sldId="679"/>
        </pc:sldMkLst>
        <pc:spChg chg="mod">
          <ac:chgData name="Arellano, David M" userId="77edc3c4-aa5b-42f0-971e-b8b457d2d79c" providerId="ADAL" clId="{380CE6AA-16A6-413F-BBB3-3C73AE1BE7AD}" dt="2021-04-22T03:30:53.820" v="41" actId="27636"/>
          <ac:spMkLst>
            <pc:docMk/>
            <pc:sldMk cId="2747037830" sldId="679"/>
            <ac:spMk id="2" creationId="{EDAC8FF9-7374-4690-BE91-CED9F426112F}"/>
          </ac:spMkLst>
        </pc:spChg>
        <pc:spChg chg="mod">
          <ac:chgData name="Arellano, David M" userId="77edc3c4-aa5b-42f0-971e-b8b457d2d79c" providerId="ADAL" clId="{380CE6AA-16A6-413F-BBB3-3C73AE1BE7AD}" dt="2021-04-22T03:30:53.758" v="40"/>
          <ac:spMkLst>
            <pc:docMk/>
            <pc:sldMk cId="2747037830" sldId="679"/>
            <ac:spMk id="3" creationId="{DBD60FCC-667A-4760-BF5F-DA169783B426}"/>
          </ac:spMkLst>
        </pc:spChg>
        <pc:picChg chg="mod">
          <ac:chgData name="Arellano, David M" userId="77edc3c4-aa5b-42f0-971e-b8b457d2d79c" providerId="ADAL" clId="{380CE6AA-16A6-413F-BBB3-3C73AE1BE7AD}" dt="2021-04-22T03:56:15.719" v="54" actId="1076"/>
          <ac:picMkLst>
            <pc:docMk/>
            <pc:sldMk cId="2747037830" sldId="679"/>
            <ac:picMk id="7" creationId="{7CD26705-4BEE-4D5B-9D48-7C8600DDE41E}"/>
          </ac:picMkLst>
        </pc:picChg>
        <pc:picChg chg="mod">
          <ac:chgData name="Arellano, David M" userId="77edc3c4-aa5b-42f0-971e-b8b457d2d79c" providerId="ADAL" clId="{380CE6AA-16A6-413F-BBB3-3C73AE1BE7AD}" dt="2021-04-22T03:56:08.335" v="52" actId="14100"/>
          <ac:picMkLst>
            <pc:docMk/>
            <pc:sldMk cId="2747037830" sldId="679"/>
            <ac:picMk id="8" creationId="{4B5457ED-4DAF-420A-8798-BAA630EC2428}"/>
          </ac:picMkLst>
        </pc:picChg>
        <pc:picChg chg="mod">
          <ac:chgData name="Arellano, David M" userId="77edc3c4-aa5b-42f0-971e-b8b457d2d79c" providerId="ADAL" clId="{380CE6AA-16A6-413F-BBB3-3C73AE1BE7AD}" dt="2021-04-22T03:55:56.911" v="49" actId="1076"/>
          <ac:picMkLst>
            <pc:docMk/>
            <pc:sldMk cId="2747037830" sldId="679"/>
            <ac:picMk id="9" creationId="{8B508787-0083-4901-830F-4199C60AC0D0}"/>
          </ac:picMkLst>
        </pc:picChg>
      </pc:sldChg>
      <pc:sldChg chg="modSp add del mod">
        <pc:chgData name="Arellano, David M" userId="77edc3c4-aa5b-42f0-971e-b8b457d2d79c" providerId="ADAL" clId="{380CE6AA-16A6-413F-BBB3-3C73AE1BE7AD}" dt="2021-04-22T04:34:25.617" v="123" actId="47"/>
        <pc:sldMkLst>
          <pc:docMk/>
          <pc:sldMk cId="655956233" sldId="681"/>
        </pc:sldMkLst>
        <pc:spChg chg="mod">
          <ac:chgData name="Arellano, David M" userId="77edc3c4-aa5b-42f0-971e-b8b457d2d79c" providerId="ADAL" clId="{380CE6AA-16A6-413F-BBB3-3C73AE1BE7AD}" dt="2021-04-22T04:32:36.206" v="87" actId="1076"/>
          <ac:spMkLst>
            <pc:docMk/>
            <pc:sldMk cId="655956233" sldId="681"/>
            <ac:spMk id="3" creationId="{DBEF089E-3DC1-460C-A905-89D33CA9B8CA}"/>
          </ac:spMkLst>
        </pc:spChg>
        <pc:picChg chg="mod">
          <ac:chgData name="Arellano, David M" userId="77edc3c4-aa5b-42f0-971e-b8b457d2d79c" providerId="ADAL" clId="{380CE6AA-16A6-413F-BBB3-3C73AE1BE7AD}" dt="2021-04-22T03:46:04.681" v="43" actId="1076"/>
          <ac:picMkLst>
            <pc:docMk/>
            <pc:sldMk cId="655956233" sldId="681"/>
            <ac:picMk id="6" creationId="{2BE2AFB6-6082-46CB-8BFE-82EFF121B7E1}"/>
          </ac:picMkLst>
        </pc:picChg>
      </pc:sldChg>
      <pc:sldChg chg="modSp mod ord modNotesTx">
        <pc:chgData name="Arellano, David M" userId="77edc3c4-aa5b-42f0-971e-b8b457d2d79c" providerId="ADAL" clId="{380CE6AA-16A6-413F-BBB3-3C73AE1BE7AD}" dt="2021-04-23T04:50:25.316" v="2716" actId="20577"/>
        <pc:sldMkLst>
          <pc:docMk/>
          <pc:sldMk cId="508707838" sldId="683"/>
        </pc:sldMkLst>
        <pc:picChg chg="mod modCrop">
          <ac:chgData name="Arellano, David M" userId="77edc3c4-aa5b-42f0-971e-b8b457d2d79c" providerId="ADAL" clId="{380CE6AA-16A6-413F-BBB3-3C73AE1BE7AD}" dt="2021-04-22T03:26:21.536" v="1" actId="1440"/>
          <ac:picMkLst>
            <pc:docMk/>
            <pc:sldMk cId="508707838" sldId="683"/>
            <ac:picMk id="5" creationId="{CD6CAF4D-642D-4B6B-B309-52448BF31C8C}"/>
          </ac:picMkLst>
        </pc:picChg>
        <pc:picChg chg="mod">
          <ac:chgData name="Arellano, David M" userId="77edc3c4-aa5b-42f0-971e-b8b457d2d79c" providerId="ADAL" clId="{380CE6AA-16A6-413F-BBB3-3C73AE1BE7AD}" dt="2021-04-22T03:26:25.549" v="2" actId="1440"/>
          <ac:picMkLst>
            <pc:docMk/>
            <pc:sldMk cId="508707838" sldId="683"/>
            <ac:picMk id="9" creationId="{13593530-2418-4EFF-9C2C-72566BEB0275}"/>
          </ac:picMkLst>
        </pc:picChg>
      </pc:sldChg>
      <pc:sldChg chg="modSp add del mod modNotesTx">
        <pc:chgData name="Arellano, David M" userId="77edc3c4-aa5b-42f0-971e-b8b457d2d79c" providerId="ADAL" clId="{380CE6AA-16A6-413F-BBB3-3C73AE1BE7AD}" dt="2021-04-23T03:23:04.362" v="285" actId="47"/>
        <pc:sldMkLst>
          <pc:docMk/>
          <pc:sldMk cId="2130473824" sldId="699"/>
        </pc:sldMkLst>
        <pc:spChg chg="mod">
          <ac:chgData name="Arellano, David M" userId="77edc3c4-aa5b-42f0-971e-b8b457d2d79c" providerId="ADAL" clId="{380CE6AA-16A6-413F-BBB3-3C73AE1BE7AD}" dt="2021-04-22T05:17:18.212" v="187" actId="1076"/>
          <ac:spMkLst>
            <pc:docMk/>
            <pc:sldMk cId="2130473824" sldId="699"/>
            <ac:spMk id="2" creationId="{55D8C1D7-52AE-4807-AE7B-F79119A41F3B}"/>
          </ac:spMkLst>
        </pc:spChg>
        <pc:spChg chg="mod">
          <ac:chgData name="Arellano, David M" userId="77edc3c4-aa5b-42f0-971e-b8b457d2d79c" providerId="ADAL" clId="{380CE6AA-16A6-413F-BBB3-3C73AE1BE7AD}" dt="2021-04-23T01:31:22.083" v="254" actId="20577"/>
          <ac:spMkLst>
            <pc:docMk/>
            <pc:sldMk cId="2130473824" sldId="699"/>
            <ac:spMk id="3" creationId="{2E57075C-1C51-4DBC-8076-182C7B770DE8}"/>
          </ac:spMkLst>
        </pc:spChg>
        <pc:spChg chg="mod">
          <ac:chgData name="Arellano, David M" userId="77edc3c4-aa5b-42f0-971e-b8b457d2d79c" providerId="ADAL" clId="{380CE6AA-16A6-413F-BBB3-3C73AE1BE7AD}" dt="2021-04-22T04:23:11.599" v="71"/>
          <ac:spMkLst>
            <pc:docMk/>
            <pc:sldMk cId="2130473824" sldId="699"/>
            <ac:spMk id="4" creationId="{07D2B5F0-8485-4987-AF6A-42F4763D2B7E}"/>
          </ac:spMkLst>
        </pc:spChg>
      </pc:sldChg>
      <pc:sldChg chg="modSp add del mod">
        <pc:chgData name="Arellano, David M" userId="77edc3c4-aa5b-42f0-971e-b8b457d2d79c" providerId="ADAL" clId="{380CE6AA-16A6-413F-BBB3-3C73AE1BE7AD}" dt="2021-04-23T03:37:15.452" v="572" actId="47"/>
        <pc:sldMkLst>
          <pc:docMk/>
          <pc:sldMk cId="3562855999" sldId="704"/>
        </pc:sldMkLst>
        <pc:spChg chg="mod">
          <ac:chgData name="Arellano, David M" userId="77edc3c4-aa5b-42f0-971e-b8b457d2d79c" providerId="ADAL" clId="{380CE6AA-16A6-413F-BBB3-3C73AE1BE7AD}" dt="2021-04-23T03:31:27.933" v="522" actId="1076"/>
          <ac:spMkLst>
            <pc:docMk/>
            <pc:sldMk cId="3562855999" sldId="704"/>
            <ac:spMk id="2" creationId="{9BFA61E5-CEEA-484D-BDB4-D51B50864C46}"/>
          </ac:spMkLst>
        </pc:spChg>
        <pc:spChg chg="mod">
          <ac:chgData name="Arellano, David M" userId="77edc3c4-aa5b-42f0-971e-b8b457d2d79c" providerId="ADAL" clId="{380CE6AA-16A6-413F-BBB3-3C73AE1BE7AD}" dt="2021-04-23T03:29:40.574" v="482"/>
          <ac:spMkLst>
            <pc:docMk/>
            <pc:sldMk cId="3562855999" sldId="704"/>
            <ac:spMk id="3" creationId="{036C3996-83B2-4C58-9A0C-AFC9BB929F64}"/>
          </ac:spMkLst>
        </pc:spChg>
        <pc:graphicFrameChg chg="mod modGraphic">
          <ac:chgData name="Arellano, David M" userId="77edc3c4-aa5b-42f0-971e-b8b457d2d79c" providerId="ADAL" clId="{380CE6AA-16A6-413F-BBB3-3C73AE1BE7AD}" dt="2021-04-23T03:31:22.668" v="521" actId="1076"/>
          <ac:graphicFrameMkLst>
            <pc:docMk/>
            <pc:sldMk cId="3562855999" sldId="704"/>
            <ac:graphicFrameMk id="12" creationId="{E004AEAE-45D5-4113-91E9-6C9AA38F29AA}"/>
          </ac:graphicFrameMkLst>
        </pc:graphicFrameChg>
      </pc:sldChg>
      <pc:sldChg chg="modSp add mod ord modNotesTx">
        <pc:chgData name="Arellano, David M" userId="77edc3c4-aa5b-42f0-971e-b8b457d2d79c" providerId="ADAL" clId="{380CE6AA-16A6-413F-BBB3-3C73AE1BE7AD}" dt="2021-04-23T04:27:16.131" v="2135" actId="1076"/>
        <pc:sldMkLst>
          <pc:docMk/>
          <pc:sldMk cId="4259293777" sldId="718"/>
        </pc:sldMkLst>
        <pc:spChg chg="mod">
          <ac:chgData name="Arellano, David M" userId="77edc3c4-aa5b-42f0-971e-b8b457d2d79c" providerId="ADAL" clId="{380CE6AA-16A6-413F-BBB3-3C73AE1BE7AD}" dt="2021-04-23T04:27:16.131" v="2135" actId="1076"/>
          <ac:spMkLst>
            <pc:docMk/>
            <pc:sldMk cId="4259293777" sldId="718"/>
            <ac:spMk id="2" creationId="{9BFA61E5-CEEA-484D-BDB4-D51B50864C46}"/>
          </ac:spMkLst>
        </pc:spChg>
        <pc:spChg chg="mod">
          <ac:chgData name="Arellano, David M" userId="77edc3c4-aa5b-42f0-971e-b8b457d2d79c" providerId="ADAL" clId="{380CE6AA-16A6-413F-BBB3-3C73AE1BE7AD}" dt="2021-04-23T03:30:28.183" v="486"/>
          <ac:spMkLst>
            <pc:docMk/>
            <pc:sldMk cId="4259293777" sldId="718"/>
            <ac:spMk id="3" creationId="{036C3996-83B2-4C58-9A0C-AFC9BB929F64}"/>
          </ac:spMkLst>
        </pc:spChg>
        <pc:graphicFrameChg chg="mod modGraphic">
          <ac:chgData name="Arellano, David M" userId="77edc3c4-aa5b-42f0-971e-b8b457d2d79c" providerId="ADAL" clId="{380CE6AA-16A6-413F-BBB3-3C73AE1BE7AD}" dt="2021-04-23T03:37:27.686" v="584" actId="20577"/>
          <ac:graphicFrameMkLst>
            <pc:docMk/>
            <pc:sldMk cId="4259293777" sldId="718"/>
            <ac:graphicFrameMk id="12" creationId="{E004AEAE-45D5-4113-91E9-6C9AA38F29AA}"/>
          </ac:graphicFrameMkLst>
        </pc:graphicFrameChg>
      </pc:sldChg>
      <pc:sldChg chg="modSp mod ord modNotesTx">
        <pc:chgData name="Arellano, David M" userId="77edc3c4-aa5b-42f0-971e-b8b457d2d79c" providerId="ADAL" clId="{380CE6AA-16A6-413F-BBB3-3C73AE1BE7AD}" dt="2021-04-23T04:50:42.404" v="2726" actId="20577"/>
        <pc:sldMkLst>
          <pc:docMk/>
          <pc:sldMk cId="2102976518" sldId="733"/>
        </pc:sldMkLst>
        <pc:picChg chg="mod">
          <ac:chgData name="Arellano, David M" userId="77edc3c4-aa5b-42f0-971e-b8b457d2d79c" providerId="ADAL" clId="{380CE6AA-16A6-413F-BBB3-3C73AE1BE7AD}" dt="2021-04-23T03:32:38.269" v="532" actId="1076"/>
          <ac:picMkLst>
            <pc:docMk/>
            <pc:sldMk cId="2102976518" sldId="733"/>
            <ac:picMk id="3" creationId="{E7262284-2D93-4226-A860-7F9D555EB003}"/>
          </ac:picMkLst>
        </pc:picChg>
        <pc:picChg chg="mod">
          <ac:chgData name="Arellano, David M" userId="77edc3c4-aa5b-42f0-971e-b8b457d2d79c" providerId="ADAL" clId="{380CE6AA-16A6-413F-BBB3-3C73AE1BE7AD}" dt="2021-04-23T03:32:39.828" v="533" actId="1076"/>
          <ac:picMkLst>
            <pc:docMk/>
            <pc:sldMk cId="2102976518" sldId="733"/>
            <ac:picMk id="6" creationId="{BE4F082A-D192-451D-85D0-769987E053C3}"/>
          </ac:picMkLst>
        </pc:picChg>
      </pc:sldChg>
      <pc:sldChg chg="modSp add mod modNotesTx">
        <pc:chgData name="Arellano, David M" userId="77edc3c4-aa5b-42f0-971e-b8b457d2d79c" providerId="ADAL" clId="{380CE6AA-16A6-413F-BBB3-3C73AE1BE7AD}" dt="2021-04-23T04:26:19.933" v="2116" actId="20577"/>
        <pc:sldMkLst>
          <pc:docMk/>
          <pc:sldMk cId="3181379297" sldId="761"/>
        </pc:sldMkLst>
        <pc:spChg chg="mod">
          <ac:chgData name="Arellano, David M" userId="77edc3c4-aa5b-42f0-971e-b8b457d2d79c" providerId="ADAL" clId="{380CE6AA-16A6-413F-BBB3-3C73AE1BE7AD}" dt="2021-04-23T04:26:19.933" v="2116" actId="20577"/>
          <ac:spMkLst>
            <pc:docMk/>
            <pc:sldMk cId="3181379297" sldId="761"/>
            <ac:spMk id="2" creationId="{531986E5-DDA7-4300-A53B-107A9D55E0E3}"/>
          </ac:spMkLst>
        </pc:spChg>
        <pc:spChg chg="mod">
          <ac:chgData name="Arellano, David M" userId="77edc3c4-aa5b-42f0-971e-b8b457d2d79c" providerId="ADAL" clId="{380CE6AA-16A6-413F-BBB3-3C73AE1BE7AD}" dt="2021-04-23T03:53:19.411" v="1291"/>
          <ac:spMkLst>
            <pc:docMk/>
            <pc:sldMk cId="3181379297" sldId="761"/>
            <ac:spMk id="9" creationId="{E62CBE0D-6DB2-47B8-9FE4-269416B0398C}"/>
          </ac:spMkLst>
        </pc:spChg>
      </pc:sldChg>
      <pc:sldChg chg="delSp modSp add mod">
        <pc:chgData name="Arellano, David M" userId="77edc3c4-aa5b-42f0-971e-b8b457d2d79c" providerId="ADAL" clId="{380CE6AA-16A6-413F-BBB3-3C73AE1BE7AD}" dt="2021-04-23T04:04:57.140" v="1646" actId="14100"/>
        <pc:sldMkLst>
          <pc:docMk/>
          <pc:sldMk cId="2820044935" sldId="783"/>
        </pc:sldMkLst>
        <pc:spChg chg="mod">
          <ac:chgData name="Arellano, David M" userId="77edc3c4-aa5b-42f0-971e-b8b457d2d79c" providerId="ADAL" clId="{380CE6AA-16A6-413F-BBB3-3C73AE1BE7AD}" dt="2021-04-23T03:35:45.405" v="564" actId="1076"/>
          <ac:spMkLst>
            <pc:docMk/>
            <pc:sldMk cId="2820044935" sldId="783"/>
            <ac:spMk id="13" creationId="{06E5FE24-F350-48EA-BE4D-9409CBB6C599}"/>
          </ac:spMkLst>
        </pc:spChg>
        <pc:spChg chg="mod">
          <ac:chgData name="Arellano, David M" userId="77edc3c4-aa5b-42f0-971e-b8b457d2d79c" providerId="ADAL" clId="{380CE6AA-16A6-413F-BBB3-3C73AE1BE7AD}" dt="2021-04-23T03:35:48.915" v="565" actId="1076"/>
          <ac:spMkLst>
            <pc:docMk/>
            <pc:sldMk cId="2820044935" sldId="783"/>
            <ac:spMk id="14" creationId="{C23E53F4-AFBA-4942-AFDA-CB8D57BF431C}"/>
          </ac:spMkLst>
        </pc:spChg>
        <pc:picChg chg="mod">
          <ac:chgData name="Arellano, David M" userId="77edc3c4-aa5b-42f0-971e-b8b457d2d79c" providerId="ADAL" clId="{380CE6AA-16A6-413F-BBB3-3C73AE1BE7AD}" dt="2021-04-23T04:04:57.140" v="1646" actId="14100"/>
          <ac:picMkLst>
            <pc:docMk/>
            <pc:sldMk cId="2820044935" sldId="783"/>
            <ac:picMk id="6" creationId="{1BA54AEC-CCDA-4E48-B092-8805482D1CE1}"/>
          </ac:picMkLst>
        </pc:picChg>
        <pc:picChg chg="mod modCrop">
          <ac:chgData name="Arellano, David M" userId="77edc3c4-aa5b-42f0-971e-b8b457d2d79c" providerId="ADAL" clId="{380CE6AA-16A6-413F-BBB3-3C73AE1BE7AD}" dt="2021-04-23T04:04:45.972" v="1641" actId="1076"/>
          <ac:picMkLst>
            <pc:docMk/>
            <pc:sldMk cId="2820044935" sldId="783"/>
            <ac:picMk id="11" creationId="{3F416938-17AF-4687-97D9-625AF00DC9B9}"/>
          </ac:picMkLst>
        </pc:picChg>
        <pc:cxnChg chg="mod">
          <ac:chgData name="Arellano, David M" userId="77edc3c4-aa5b-42f0-971e-b8b457d2d79c" providerId="ADAL" clId="{380CE6AA-16A6-413F-BBB3-3C73AE1BE7AD}" dt="2021-04-23T03:35:33.228" v="563" actId="1076"/>
          <ac:cxnSpMkLst>
            <pc:docMk/>
            <pc:sldMk cId="2820044935" sldId="783"/>
            <ac:cxnSpMk id="10" creationId="{A213CE7C-0A53-47A2-A623-360DCC9B40B9}"/>
          </ac:cxnSpMkLst>
        </pc:cxnChg>
        <pc:cxnChg chg="mod">
          <ac:chgData name="Arellano, David M" userId="77edc3c4-aa5b-42f0-971e-b8b457d2d79c" providerId="ADAL" clId="{380CE6AA-16A6-413F-BBB3-3C73AE1BE7AD}" dt="2021-04-23T03:35:31.084" v="562" actId="1076"/>
          <ac:cxnSpMkLst>
            <pc:docMk/>
            <pc:sldMk cId="2820044935" sldId="783"/>
            <ac:cxnSpMk id="12" creationId="{EDEBECCB-139B-4EB1-ADD0-C7660FB6516C}"/>
          </ac:cxnSpMkLst>
        </pc:cxnChg>
        <pc:cxnChg chg="del">
          <ac:chgData name="Arellano, David M" userId="77edc3c4-aa5b-42f0-971e-b8b457d2d79c" providerId="ADAL" clId="{380CE6AA-16A6-413F-BBB3-3C73AE1BE7AD}" dt="2021-04-23T03:14:35.840" v="270" actId="478"/>
          <ac:cxnSpMkLst>
            <pc:docMk/>
            <pc:sldMk cId="2820044935" sldId="783"/>
            <ac:cxnSpMk id="16" creationId="{041991E9-CAAD-48B5-BD62-76326D62B72D}"/>
          </ac:cxnSpMkLst>
        </pc:cxnChg>
        <pc:cxnChg chg="del">
          <ac:chgData name="Arellano, David M" userId="77edc3c4-aa5b-42f0-971e-b8b457d2d79c" providerId="ADAL" clId="{380CE6AA-16A6-413F-BBB3-3C73AE1BE7AD}" dt="2021-04-23T03:14:37.765" v="273" actId="478"/>
          <ac:cxnSpMkLst>
            <pc:docMk/>
            <pc:sldMk cId="2820044935" sldId="783"/>
            <ac:cxnSpMk id="17" creationId="{5659F58A-C84F-46FE-B62D-14B7F26A963E}"/>
          </ac:cxnSpMkLst>
        </pc:cxnChg>
        <pc:cxnChg chg="del">
          <ac:chgData name="Arellano, David M" userId="77edc3c4-aa5b-42f0-971e-b8b457d2d79c" providerId="ADAL" clId="{380CE6AA-16A6-413F-BBB3-3C73AE1BE7AD}" dt="2021-04-23T03:14:36.548" v="271" actId="478"/>
          <ac:cxnSpMkLst>
            <pc:docMk/>
            <pc:sldMk cId="2820044935" sldId="783"/>
            <ac:cxnSpMk id="18" creationId="{9A1FB2D6-A926-4D20-A5A6-08AFFE9BF2E2}"/>
          </ac:cxnSpMkLst>
        </pc:cxnChg>
        <pc:cxnChg chg="del">
          <ac:chgData name="Arellano, David M" userId="77edc3c4-aa5b-42f0-971e-b8b457d2d79c" providerId="ADAL" clId="{380CE6AA-16A6-413F-BBB3-3C73AE1BE7AD}" dt="2021-04-23T03:14:37.078" v="272" actId="478"/>
          <ac:cxnSpMkLst>
            <pc:docMk/>
            <pc:sldMk cId="2820044935" sldId="783"/>
            <ac:cxnSpMk id="19" creationId="{BF6DEC00-1064-459C-9D9E-9174739ACACB}"/>
          </ac:cxnSpMkLst>
        </pc:cxnChg>
      </pc:sldChg>
      <pc:sldChg chg="modSp add mod ord modNotesTx">
        <pc:chgData name="Arellano, David M" userId="77edc3c4-aa5b-42f0-971e-b8b457d2d79c" providerId="ADAL" clId="{380CE6AA-16A6-413F-BBB3-3C73AE1BE7AD}" dt="2021-04-23T04:26:59.158" v="2133" actId="20577"/>
        <pc:sldMkLst>
          <pc:docMk/>
          <pc:sldMk cId="431004704" sldId="787"/>
        </pc:sldMkLst>
        <pc:spChg chg="mod">
          <ac:chgData name="Arellano, David M" userId="77edc3c4-aa5b-42f0-971e-b8b457d2d79c" providerId="ADAL" clId="{380CE6AA-16A6-413F-BBB3-3C73AE1BE7AD}" dt="2021-04-23T04:26:59.158" v="2133" actId="20577"/>
          <ac:spMkLst>
            <pc:docMk/>
            <pc:sldMk cId="431004704" sldId="787"/>
            <ac:spMk id="2" creationId="{501A2AD4-A88F-4317-A5BD-EFA04A2BA529}"/>
          </ac:spMkLst>
        </pc:spChg>
        <pc:picChg chg="mod">
          <ac:chgData name="Arellano, David M" userId="77edc3c4-aa5b-42f0-971e-b8b457d2d79c" providerId="ADAL" clId="{380CE6AA-16A6-413F-BBB3-3C73AE1BE7AD}" dt="2021-04-23T03:32:14.980" v="528" actId="1440"/>
          <ac:picMkLst>
            <pc:docMk/>
            <pc:sldMk cId="431004704" sldId="787"/>
            <ac:picMk id="6" creationId="{AB3F5CDF-9370-4CC7-9EBD-B498F8C41DC4}"/>
          </ac:picMkLst>
        </pc:picChg>
      </pc:sldChg>
      <pc:sldChg chg="addSp delSp modSp add del mod">
        <pc:chgData name="Arellano, David M" userId="77edc3c4-aa5b-42f0-971e-b8b457d2d79c" providerId="ADAL" clId="{380CE6AA-16A6-413F-BBB3-3C73AE1BE7AD}" dt="2021-04-22T04:56:22.085" v="165" actId="47"/>
        <pc:sldMkLst>
          <pc:docMk/>
          <pc:sldMk cId="297752857" sldId="788"/>
        </pc:sldMkLst>
        <pc:picChg chg="add del mod">
          <ac:chgData name="Arellano, David M" userId="77edc3c4-aa5b-42f0-971e-b8b457d2d79c" providerId="ADAL" clId="{380CE6AA-16A6-413F-BBB3-3C73AE1BE7AD}" dt="2021-04-22T04:35:51.806" v="131" actId="478"/>
          <ac:picMkLst>
            <pc:docMk/>
            <pc:sldMk cId="297752857" sldId="788"/>
            <ac:picMk id="7" creationId="{8591F88D-F048-4CEB-8565-AFE533F8473A}"/>
          </ac:picMkLst>
        </pc:picChg>
        <pc:picChg chg="add mod">
          <ac:chgData name="Arellano, David M" userId="77edc3c4-aa5b-42f0-971e-b8b457d2d79c" providerId="ADAL" clId="{380CE6AA-16A6-413F-BBB3-3C73AE1BE7AD}" dt="2021-04-22T04:55:00.005" v="154" actId="1076"/>
          <ac:picMkLst>
            <pc:docMk/>
            <pc:sldMk cId="297752857" sldId="788"/>
            <ac:picMk id="8" creationId="{DE3F7706-AC88-45D4-B6AC-27F7AA205EDC}"/>
          </ac:picMkLst>
        </pc:picChg>
        <pc:picChg chg="del">
          <ac:chgData name="Arellano, David M" userId="77edc3c4-aa5b-42f0-971e-b8b457d2d79c" providerId="ADAL" clId="{380CE6AA-16A6-413F-BBB3-3C73AE1BE7AD}" dt="2021-04-22T03:29:38.698" v="31" actId="478"/>
          <ac:picMkLst>
            <pc:docMk/>
            <pc:sldMk cId="297752857" sldId="788"/>
            <ac:picMk id="21" creationId="{3723ACAA-83FE-422B-85EB-A239B125FB49}"/>
          </ac:picMkLst>
        </pc:picChg>
      </pc:sldChg>
      <pc:sldChg chg="addSp delSp modSp add del mod">
        <pc:chgData name="Arellano, David M" userId="77edc3c4-aa5b-42f0-971e-b8b457d2d79c" providerId="ADAL" clId="{380CE6AA-16A6-413F-BBB3-3C73AE1BE7AD}" dt="2021-04-22T04:35:23.228" v="130" actId="47"/>
        <pc:sldMkLst>
          <pc:docMk/>
          <pc:sldMk cId="723997885" sldId="789"/>
        </pc:sldMkLst>
        <pc:picChg chg="del">
          <ac:chgData name="Arellano, David M" userId="77edc3c4-aa5b-42f0-971e-b8b457d2d79c" providerId="ADAL" clId="{380CE6AA-16A6-413F-BBB3-3C73AE1BE7AD}" dt="2021-04-22T03:29:53.090" v="34" actId="478"/>
          <ac:picMkLst>
            <pc:docMk/>
            <pc:sldMk cId="723997885" sldId="789"/>
            <ac:picMk id="7" creationId="{8591F88D-F048-4CEB-8565-AFE533F8473A}"/>
          </ac:picMkLst>
        </pc:picChg>
        <pc:picChg chg="add mod">
          <ac:chgData name="Arellano, David M" userId="77edc3c4-aa5b-42f0-971e-b8b457d2d79c" providerId="ADAL" clId="{380CE6AA-16A6-413F-BBB3-3C73AE1BE7AD}" dt="2021-04-22T03:29:59.875" v="36" actId="1076"/>
          <ac:picMkLst>
            <pc:docMk/>
            <pc:sldMk cId="723997885" sldId="789"/>
            <ac:picMk id="8" creationId="{E18BC82C-A59A-4304-B12A-F37ADFF49499}"/>
          </ac:picMkLst>
        </pc:picChg>
        <pc:picChg chg="add mod">
          <ac:chgData name="Arellano, David M" userId="77edc3c4-aa5b-42f0-971e-b8b457d2d79c" providerId="ADAL" clId="{380CE6AA-16A6-413F-BBB3-3C73AE1BE7AD}" dt="2021-04-22T03:30:06.716" v="38" actId="1076"/>
          <ac:picMkLst>
            <pc:docMk/>
            <pc:sldMk cId="723997885" sldId="789"/>
            <ac:picMk id="9" creationId="{1DE3C509-EECA-4ED1-B221-7FD65F74BF3A}"/>
          </ac:picMkLst>
        </pc:picChg>
      </pc:sldChg>
      <pc:sldChg chg="addSp delSp modSp add mod ord modNotesTx">
        <pc:chgData name="Arellano, David M" userId="77edc3c4-aa5b-42f0-971e-b8b457d2d79c" providerId="ADAL" clId="{380CE6AA-16A6-413F-BBB3-3C73AE1BE7AD}" dt="2021-04-23T04:31:14.202" v="2653" actId="20577"/>
        <pc:sldMkLst>
          <pc:docMk/>
          <pc:sldMk cId="1181033491" sldId="790"/>
        </pc:sldMkLst>
        <pc:spChg chg="mod">
          <ac:chgData name="Arellano, David M" userId="77edc3c4-aa5b-42f0-971e-b8b457d2d79c" providerId="ADAL" clId="{380CE6AA-16A6-413F-BBB3-3C73AE1BE7AD}" dt="2021-04-23T04:26:04.442" v="2103" actId="20577"/>
          <ac:spMkLst>
            <pc:docMk/>
            <pc:sldMk cId="1181033491" sldId="790"/>
            <ac:spMk id="2" creationId="{EDAC8FF9-7374-4690-BE91-CED9F426112F}"/>
          </ac:spMkLst>
        </pc:spChg>
        <pc:spChg chg="add mod">
          <ac:chgData name="Arellano, David M" userId="77edc3c4-aa5b-42f0-971e-b8b457d2d79c" providerId="ADAL" clId="{380CE6AA-16A6-413F-BBB3-3C73AE1BE7AD}" dt="2021-04-22T04:59:04.174" v="185" actId="1076"/>
          <ac:spMkLst>
            <pc:docMk/>
            <pc:sldMk cId="1181033491" sldId="790"/>
            <ac:spMk id="6" creationId="{89926F22-E8A7-43ED-BC64-F214AAD75527}"/>
          </ac:spMkLst>
        </pc:spChg>
        <pc:spChg chg="add del mod">
          <ac:chgData name="Arellano, David M" userId="77edc3c4-aa5b-42f0-971e-b8b457d2d79c" providerId="ADAL" clId="{380CE6AA-16A6-413F-BBB3-3C73AE1BE7AD}" dt="2021-04-22T04:33:21.758" v="96" actId="22"/>
          <ac:spMkLst>
            <pc:docMk/>
            <pc:sldMk cId="1181033491" sldId="790"/>
            <ac:spMk id="11" creationId="{9B903835-FF31-4C04-9660-D2769F91CC34}"/>
          </ac:spMkLst>
        </pc:spChg>
        <pc:graphicFrameChg chg="del">
          <ac:chgData name="Arellano, David M" userId="77edc3c4-aa5b-42f0-971e-b8b457d2d79c" providerId="ADAL" clId="{380CE6AA-16A6-413F-BBB3-3C73AE1BE7AD}" dt="2021-04-22T04:33:02.297" v="92" actId="478"/>
          <ac:graphicFrameMkLst>
            <pc:docMk/>
            <pc:sldMk cId="1181033491" sldId="790"/>
            <ac:graphicFrameMk id="5" creationId="{4A178FD6-1816-4EA7-A534-4507861F3627}"/>
          </ac:graphicFrameMkLst>
        </pc:graphicFrameChg>
        <pc:picChg chg="del">
          <ac:chgData name="Arellano, David M" userId="77edc3c4-aa5b-42f0-971e-b8b457d2d79c" providerId="ADAL" clId="{380CE6AA-16A6-413F-BBB3-3C73AE1BE7AD}" dt="2021-04-22T04:32:43.183" v="89" actId="478"/>
          <ac:picMkLst>
            <pc:docMk/>
            <pc:sldMk cId="1181033491" sldId="790"/>
            <ac:picMk id="7" creationId="{7CD26705-4BEE-4D5B-9D48-7C8600DDE41E}"/>
          </ac:picMkLst>
        </pc:picChg>
        <pc:picChg chg="del">
          <ac:chgData name="Arellano, David M" userId="77edc3c4-aa5b-42f0-971e-b8b457d2d79c" providerId="ADAL" clId="{380CE6AA-16A6-413F-BBB3-3C73AE1BE7AD}" dt="2021-04-22T04:32:59.305" v="90" actId="478"/>
          <ac:picMkLst>
            <pc:docMk/>
            <pc:sldMk cId="1181033491" sldId="790"/>
            <ac:picMk id="8" creationId="{4B5457ED-4DAF-420A-8798-BAA630EC2428}"/>
          </ac:picMkLst>
        </pc:picChg>
        <pc:picChg chg="del">
          <ac:chgData name="Arellano, David M" userId="77edc3c4-aa5b-42f0-971e-b8b457d2d79c" providerId="ADAL" clId="{380CE6AA-16A6-413F-BBB3-3C73AE1BE7AD}" dt="2021-04-22T04:32:59.838" v="91" actId="478"/>
          <ac:picMkLst>
            <pc:docMk/>
            <pc:sldMk cId="1181033491" sldId="790"/>
            <ac:picMk id="9" creationId="{8B508787-0083-4901-830F-4199C60AC0D0}"/>
          </ac:picMkLst>
        </pc:picChg>
        <pc:picChg chg="add mod">
          <ac:chgData name="Arellano, David M" userId="77edc3c4-aa5b-42f0-971e-b8b457d2d79c" providerId="ADAL" clId="{380CE6AA-16A6-413F-BBB3-3C73AE1BE7AD}" dt="2021-04-22T04:59:01.815" v="184" actId="1076"/>
          <ac:picMkLst>
            <pc:docMk/>
            <pc:sldMk cId="1181033491" sldId="790"/>
            <ac:picMk id="12" creationId="{91E34C82-9EC2-490A-9B40-B58C460A70FF}"/>
          </ac:picMkLst>
        </pc:picChg>
      </pc:sldChg>
      <pc:sldChg chg="add del ord">
        <pc:chgData name="Arellano, David M" userId="77edc3c4-aa5b-42f0-971e-b8b457d2d79c" providerId="ADAL" clId="{380CE6AA-16A6-413F-BBB3-3C73AE1BE7AD}" dt="2021-04-23T03:32:00.079" v="526" actId="47"/>
        <pc:sldMkLst>
          <pc:docMk/>
          <pc:sldMk cId="190695818" sldId="808"/>
        </pc:sldMkLst>
      </pc:sldChg>
      <pc:sldChg chg="modSp add mod modNotesTx">
        <pc:chgData name="Arellano, David M" userId="77edc3c4-aa5b-42f0-971e-b8b457d2d79c" providerId="ADAL" clId="{380CE6AA-16A6-413F-BBB3-3C73AE1BE7AD}" dt="2021-04-23T04:01:16.925" v="1640" actId="20577"/>
        <pc:sldMkLst>
          <pc:docMk/>
          <pc:sldMk cId="4069540792" sldId="809"/>
        </pc:sldMkLst>
        <pc:picChg chg="mod">
          <ac:chgData name="Arellano, David M" userId="77edc3c4-aa5b-42f0-971e-b8b457d2d79c" providerId="ADAL" clId="{380CE6AA-16A6-413F-BBB3-3C73AE1BE7AD}" dt="2021-04-23T03:32:10.380" v="527" actId="1440"/>
          <ac:picMkLst>
            <pc:docMk/>
            <pc:sldMk cId="4069540792" sldId="809"/>
            <ac:picMk id="7" creationId="{5E250278-657B-4568-90F5-3EBB41B3A492}"/>
          </ac:picMkLst>
        </pc:picChg>
      </pc:sldChg>
    </pc:docChg>
  </pc:docChgLst>
  <pc:docChgLst>
    <pc:chgData name="Ochoa, Carlos A" userId="S::cochoa37@calstatela.edu::0eae9a65-82a8-418a-9ae8-6fbf7d8a07e5" providerId="AD" clId="Web-{6D80F9FF-C7C1-4A5A-9DAC-AC451047EC14}"/>
    <pc:docChg chg="addSld modSld">
      <pc:chgData name="Ochoa, Carlos A" userId="S::cochoa37@calstatela.edu::0eae9a65-82a8-418a-9ae8-6fbf7d8a07e5" providerId="AD" clId="Web-{6D80F9FF-C7C1-4A5A-9DAC-AC451047EC14}" dt="2020-12-07T03:41:28.685" v="12" actId="20577"/>
      <pc:docMkLst>
        <pc:docMk/>
      </pc:docMkLst>
      <pc:sldChg chg="modSp new">
        <pc:chgData name="Ochoa, Carlos A" userId="S::cochoa37@calstatela.edu::0eae9a65-82a8-418a-9ae8-6fbf7d8a07e5" providerId="AD" clId="Web-{6D80F9FF-C7C1-4A5A-9DAC-AC451047EC14}" dt="2020-12-07T03:41:28.670" v="11" actId="20577"/>
        <pc:sldMkLst>
          <pc:docMk/>
          <pc:sldMk cId="2447862747" sldId="348"/>
        </pc:sldMkLst>
        <pc:spChg chg="mod">
          <ac:chgData name="Ochoa, Carlos A" userId="S::cochoa37@calstatela.edu::0eae9a65-82a8-418a-9ae8-6fbf7d8a07e5" providerId="AD" clId="Web-{6D80F9FF-C7C1-4A5A-9DAC-AC451047EC14}" dt="2020-12-07T03:41:28.670" v="11" actId="20577"/>
          <ac:spMkLst>
            <pc:docMk/>
            <pc:sldMk cId="2447862747" sldId="348"/>
            <ac:spMk id="2" creationId="{530F705C-2971-49A6-A6D9-D3E492F480DB}"/>
          </ac:spMkLst>
        </pc:spChg>
      </pc:sldChg>
    </pc:docChg>
  </pc:docChgLst>
  <pc:docChgLst>
    <pc:chgData name="Cho, Patrick" userId="S::pcho4@calstatela.edu::5e971f25-6012-41b7-834e-cd373e446e3b" providerId="AD" clId="Web-{9CA03F0E-7AD2-6EBE-C59E-A43D937E3BBE}"/>
    <pc:docChg chg="addSld modSld sldOrd">
      <pc:chgData name="Cho, Patrick" userId="S::pcho4@calstatela.edu::5e971f25-6012-41b7-834e-cd373e446e3b" providerId="AD" clId="Web-{9CA03F0E-7AD2-6EBE-C59E-A43D937E3BBE}" dt="2020-12-11T02:25:56.627" v="18"/>
      <pc:docMkLst>
        <pc:docMk/>
      </pc:docMkLst>
      <pc:sldChg chg="modSp ord">
        <pc:chgData name="Cho, Patrick" userId="S::pcho4@calstatela.edu::5e971f25-6012-41b7-834e-cd373e446e3b" providerId="AD" clId="Web-{9CA03F0E-7AD2-6EBE-C59E-A43D937E3BBE}" dt="2020-12-11T00:50:34.436" v="13"/>
        <pc:sldMkLst>
          <pc:docMk/>
          <pc:sldMk cId="1512274582" sldId="264"/>
        </pc:sldMkLst>
        <pc:graphicFrameChg chg="modGraphic">
          <ac:chgData name="Cho, Patrick" userId="S::pcho4@calstatela.edu::5e971f25-6012-41b7-834e-cd373e446e3b" providerId="AD" clId="Web-{9CA03F0E-7AD2-6EBE-C59E-A43D937E3BBE}" dt="2020-12-11T00:50:34.436" v="13"/>
          <ac:graphicFrameMkLst>
            <pc:docMk/>
            <pc:sldMk cId="1512274582" sldId="264"/>
            <ac:graphicFrameMk id="15" creationId="{6EA151DB-13D7-4464-89AE-380A63987AE2}"/>
          </ac:graphicFrameMkLst>
        </pc:graphicFrameChg>
        <pc:picChg chg="mod">
          <ac:chgData name="Cho, Patrick" userId="S::pcho4@calstatela.edu::5e971f25-6012-41b7-834e-cd373e446e3b" providerId="AD" clId="Web-{9CA03F0E-7AD2-6EBE-C59E-A43D937E3BBE}" dt="2020-12-11T00:09:15.069" v="2" actId="1076"/>
          <ac:picMkLst>
            <pc:docMk/>
            <pc:sldMk cId="1512274582" sldId="264"/>
            <ac:picMk id="8" creationId="{32F39AAD-B91D-48F1-8EC0-6BEE4FE03BE7}"/>
          </ac:picMkLst>
        </pc:picChg>
      </pc:sldChg>
      <pc:sldChg chg="modSp ord">
        <pc:chgData name="Cho, Patrick" userId="S::pcho4@calstatela.edu::5e971f25-6012-41b7-834e-cd373e446e3b" providerId="AD" clId="Web-{9CA03F0E-7AD2-6EBE-C59E-A43D937E3BBE}" dt="2020-12-11T00:37:49.379" v="10"/>
        <pc:sldMkLst>
          <pc:docMk/>
          <pc:sldMk cId="2634864513" sldId="399"/>
        </pc:sldMkLst>
        <pc:graphicFrameChg chg="mod modGraphic">
          <ac:chgData name="Cho, Patrick" userId="S::pcho4@calstatela.edu::5e971f25-6012-41b7-834e-cd373e446e3b" providerId="AD" clId="Web-{9CA03F0E-7AD2-6EBE-C59E-A43D937E3BBE}" dt="2020-12-11T00:37:49.379" v="10"/>
          <ac:graphicFrameMkLst>
            <pc:docMk/>
            <pc:sldMk cId="2634864513" sldId="399"/>
            <ac:graphicFrameMk id="8" creationId="{120863BB-EB22-40A9-8129-B9091879C13C}"/>
          </ac:graphicFrameMkLst>
        </pc:graphicFrameChg>
      </pc:sldChg>
      <pc:sldChg chg="addSp delSp modSp add replId">
        <pc:chgData name="Cho, Patrick" userId="S::pcho4@calstatela.edu::5e971f25-6012-41b7-834e-cd373e446e3b" providerId="AD" clId="Web-{9CA03F0E-7AD2-6EBE-C59E-A43D937E3BBE}" dt="2020-12-11T02:25:56.627" v="18"/>
        <pc:sldMkLst>
          <pc:docMk/>
          <pc:sldMk cId="1098648937" sldId="416"/>
        </pc:sldMkLst>
        <pc:spChg chg="add mod">
          <ac:chgData name="Cho, Patrick" userId="S::pcho4@calstatela.edu::5e971f25-6012-41b7-834e-cd373e446e3b" providerId="AD" clId="Web-{9CA03F0E-7AD2-6EBE-C59E-A43D937E3BBE}" dt="2020-12-11T02:25:56.627" v="18"/>
          <ac:spMkLst>
            <pc:docMk/>
            <pc:sldMk cId="1098648937" sldId="416"/>
            <ac:spMk id="3" creationId="{8279A33A-837F-4B7F-80D7-5C829E1DF23C}"/>
          </ac:spMkLst>
        </pc:spChg>
        <pc:spChg chg="mod">
          <ac:chgData name="Cho, Patrick" userId="S::pcho4@calstatela.edu::5e971f25-6012-41b7-834e-cd373e446e3b" providerId="AD" clId="Web-{9CA03F0E-7AD2-6EBE-C59E-A43D937E3BBE}" dt="2020-12-11T02:25:54.080" v="15" actId="20577"/>
          <ac:spMkLst>
            <pc:docMk/>
            <pc:sldMk cId="1098648937" sldId="416"/>
            <ac:spMk id="10" creationId="{740D10D5-CA74-44AB-A09F-C9F602D1A4F9}"/>
          </ac:spMkLst>
        </pc:spChg>
        <pc:graphicFrameChg chg="del">
          <ac:chgData name="Cho, Patrick" userId="S::pcho4@calstatela.edu::5e971f25-6012-41b7-834e-cd373e446e3b" providerId="AD" clId="Web-{9CA03F0E-7AD2-6EBE-C59E-A43D937E3BBE}" dt="2020-12-11T02:25:56.627" v="18"/>
          <ac:graphicFrameMkLst>
            <pc:docMk/>
            <pc:sldMk cId="1098648937" sldId="416"/>
            <ac:graphicFrameMk id="8" creationId="{D6F01BC3-F517-4CE4-AEC5-D50C02775D22}"/>
          </ac:graphicFrameMkLst>
        </pc:graphicFrameChg>
      </pc:sldChg>
    </pc:docChg>
  </pc:docChgLst>
  <pc:docChgLst>
    <pc:chgData name="Moreno, Abel" userId="S::amoren75@calstatela.edu::2d8f9afd-3809-4d38-b8ba-5dfe8624903f" providerId="AD" clId="Web-{52325D75-1949-52A6-049B-E3DB0D210C24}"/>
    <pc:docChg chg="modSld">
      <pc:chgData name="Moreno, Abel" userId="S::amoren75@calstatela.edu::2d8f9afd-3809-4d38-b8ba-5dfe8624903f" providerId="AD" clId="Web-{52325D75-1949-52A6-049B-E3DB0D210C24}" dt="2020-12-13T06:52:26.913" v="14" actId="1076"/>
      <pc:docMkLst>
        <pc:docMk/>
      </pc:docMkLst>
      <pc:sldChg chg="modSp">
        <pc:chgData name="Moreno, Abel" userId="S::amoren75@calstatela.edu::2d8f9afd-3809-4d38-b8ba-5dfe8624903f" providerId="AD" clId="Web-{52325D75-1949-52A6-049B-E3DB0D210C24}" dt="2020-12-13T06:52:26.913" v="14" actId="1076"/>
        <pc:sldMkLst>
          <pc:docMk/>
          <pc:sldMk cId="508836639" sldId="362"/>
        </pc:sldMkLst>
        <pc:spChg chg="mod">
          <ac:chgData name="Moreno, Abel" userId="S::amoren75@calstatela.edu::2d8f9afd-3809-4d38-b8ba-5dfe8624903f" providerId="AD" clId="Web-{52325D75-1949-52A6-049B-E3DB0D210C24}" dt="2020-12-13T06:21:01.365" v="1" actId="1076"/>
          <ac:spMkLst>
            <pc:docMk/>
            <pc:sldMk cId="508836639" sldId="362"/>
            <ac:spMk id="24" creationId="{74438820-3037-4E46-8AF1-6FC07F4B6CA5}"/>
          </ac:spMkLst>
        </pc:spChg>
        <pc:spChg chg="mod">
          <ac:chgData name="Moreno, Abel" userId="S::amoren75@calstatela.edu::2d8f9afd-3809-4d38-b8ba-5dfe8624903f" providerId="AD" clId="Web-{52325D75-1949-52A6-049B-E3DB0D210C24}" dt="2020-12-13T06:52:26.913" v="14" actId="1076"/>
          <ac:spMkLst>
            <pc:docMk/>
            <pc:sldMk cId="508836639" sldId="362"/>
            <ac:spMk id="25" creationId="{B0459C8F-C476-48D7-80E5-1508FCEDA904}"/>
          </ac:spMkLst>
        </pc:spChg>
        <pc:spChg chg="mod">
          <ac:chgData name="Moreno, Abel" userId="S::amoren75@calstatela.edu::2d8f9afd-3809-4d38-b8ba-5dfe8624903f" providerId="AD" clId="Web-{52325D75-1949-52A6-049B-E3DB0D210C24}" dt="2020-12-13T06:20:57.787" v="0" actId="1076"/>
          <ac:spMkLst>
            <pc:docMk/>
            <pc:sldMk cId="508836639" sldId="362"/>
            <ac:spMk id="26" creationId="{38121A23-2C70-439D-BDBE-750BD60BB22E}"/>
          </ac:spMkLst>
        </pc:spChg>
        <pc:picChg chg="mod ord">
          <ac:chgData name="Moreno, Abel" userId="S::amoren75@calstatela.edu::2d8f9afd-3809-4d38-b8ba-5dfe8624903f" providerId="AD" clId="Web-{52325D75-1949-52A6-049B-E3DB0D210C24}" dt="2020-12-13T06:51:42.270" v="8"/>
          <ac:picMkLst>
            <pc:docMk/>
            <pc:sldMk cId="508836639" sldId="362"/>
            <ac:picMk id="11" creationId="{BEA4C8E8-DF7A-4B89-A12A-03E1C65B19A2}"/>
          </ac:picMkLst>
        </pc:picChg>
      </pc:sldChg>
    </pc:docChg>
  </pc:docChgLst>
  <pc:docChgLst>
    <pc:chgData name="Moreno, Abel" userId="S::amoren75@calstatela.edu::2d8f9afd-3809-4d38-b8ba-5dfe8624903f" providerId="AD" clId="Web-{6BB1F130-898E-0E83-72F1-7265D5050DE1}"/>
    <pc:docChg chg="modSld">
      <pc:chgData name="Moreno, Abel" userId="S::amoren75@calstatela.edu::2d8f9afd-3809-4d38-b8ba-5dfe8624903f" providerId="AD" clId="Web-{6BB1F130-898E-0E83-72F1-7265D5050DE1}" dt="2020-12-11T00:32:18.970" v="379" actId="20577"/>
      <pc:docMkLst>
        <pc:docMk/>
      </pc:docMkLst>
      <pc:sldChg chg="modSp">
        <pc:chgData name="Moreno, Abel" userId="S::amoren75@calstatela.edu::2d8f9afd-3809-4d38-b8ba-5dfe8624903f" providerId="AD" clId="Web-{6BB1F130-898E-0E83-72F1-7265D5050DE1}" dt="2020-12-11T00:30:28.153" v="345" actId="20577"/>
        <pc:sldMkLst>
          <pc:docMk/>
          <pc:sldMk cId="1209105866" sldId="326"/>
        </pc:sldMkLst>
        <pc:spChg chg="mod">
          <ac:chgData name="Moreno, Abel" userId="S::amoren75@calstatela.edu::2d8f9afd-3809-4d38-b8ba-5dfe8624903f" providerId="AD" clId="Web-{6BB1F130-898E-0E83-72F1-7265D5050DE1}" dt="2020-12-11T00:30:28.153" v="345" actId="20577"/>
          <ac:spMkLst>
            <pc:docMk/>
            <pc:sldMk cId="1209105866" sldId="326"/>
            <ac:spMk id="3" creationId="{B30C6508-3F21-41EC-A865-702BD2F772F1}"/>
          </ac:spMkLst>
        </pc:spChg>
      </pc:sldChg>
      <pc:sldChg chg="modSp">
        <pc:chgData name="Moreno, Abel" userId="S::amoren75@calstatela.edu::2d8f9afd-3809-4d38-b8ba-5dfe8624903f" providerId="AD" clId="Web-{6BB1F130-898E-0E83-72F1-7265D5050DE1}" dt="2020-12-11T00:26:39.342" v="284" actId="1076"/>
        <pc:sldMkLst>
          <pc:docMk/>
          <pc:sldMk cId="508836639" sldId="362"/>
        </pc:sldMkLst>
        <pc:spChg chg="mod">
          <ac:chgData name="Moreno, Abel" userId="S::amoren75@calstatela.edu::2d8f9afd-3809-4d38-b8ba-5dfe8624903f" providerId="AD" clId="Web-{6BB1F130-898E-0E83-72F1-7265D5050DE1}" dt="2020-12-11T00:23:43.864" v="202" actId="20577"/>
          <ac:spMkLst>
            <pc:docMk/>
            <pc:sldMk cId="508836639" sldId="362"/>
            <ac:spMk id="3" creationId="{C72D0E88-4299-49B4-925B-96D46A99B9E9}"/>
          </ac:spMkLst>
        </pc:spChg>
        <pc:spChg chg="mod">
          <ac:chgData name="Moreno, Abel" userId="S::amoren75@calstatela.edu::2d8f9afd-3809-4d38-b8ba-5dfe8624903f" providerId="AD" clId="Web-{6BB1F130-898E-0E83-72F1-7265D5050DE1}" dt="2020-12-11T00:26:39.342" v="284" actId="1076"/>
          <ac:spMkLst>
            <pc:docMk/>
            <pc:sldMk cId="508836639" sldId="362"/>
            <ac:spMk id="24" creationId="{74438820-3037-4E46-8AF1-6FC07F4B6CA5}"/>
          </ac:spMkLst>
        </pc:spChg>
        <pc:spChg chg="mod">
          <ac:chgData name="Moreno, Abel" userId="S::amoren75@calstatela.edu::2d8f9afd-3809-4d38-b8ba-5dfe8624903f" providerId="AD" clId="Web-{6BB1F130-898E-0E83-72F1-7265D5050DE1}" dt="2020-12-11T00:26:32.014" v="280" actId="20577"/>
          <ac:spMkLst>
            <pc:docMk/>
            <pc:sldMk cId="508836639" sldId="362"/>
            <ac:spMk id="25" creationId="{B0459C8F-C476-48D7-80E5-1508FCEDA904}"/>
          </ac:spMkLst>
        </pc:spChg>
      </pc:sldChg>
      <pc:sldChg chg="modSp">
        <pc:chgData name="Moreno, Abel" userId="S::amoren75@calstatela.edu::2d8f9afd-3809-4d38-b8ba-5dfe8624903f" providerId="AD" clId="Web-{6BB1F130-898E-0E83-72F1-7265D5050DE1}" dt="2020-12-11T00:29:33.820" v="302" actId="20577"/>
        <pc:sldMkLst>
          <pc:docMk/>
          <pc:sldMk cId="1023403105" sldId="406"/>
        </pc:sldMkLst>
        <pc:spChg chg="mod">
          <ac:chgData name="Moreno, Abel" userId="S::amoren75@calstatela.edu::2d8f9afd-3809-4d38-b8ba-5dfe8624903f" providerId="AD" clId="Web-{6BB1F130-898E-0E83-72F1-7265D5050DE1}" dt="2020-12-11T00:29:33.820" v="302" actId="20577"/>
          <ac:spMkLst>
            <pc:docMk/>
            <pc:sldMk cId="1023403105" sldId="406"/>
            <ac:spMk id="7" creationId="{748DF6DF-3DBD-408A-85CA-BCD332B97EA4}"/>
          </ac:spMkLst>
        </pc:spChg>
      </pc:sldChg>
      <pc:sldChg chg="modSp">
        <pc:chgData name="Moreno, Abel" userId="S::amoren75@calstatela.edu::2d8f9afd-3809-4d38-b8ba-5dfe8624903f" providerId="AD" clId="Web-{6BB1F130-898E-0E83-72F1-7265D5050DE1}" dt="2020-12-11T00:32:18.954" v="378" actId="20577"/>
        <pc:sldMkLst>
          <pc:docMk/>
          <pc:sldMk cId="1703576599" sldId="409"/>
        </pc:sldMkLst>
        <pc:spChg chg="mod">
          <ac:chgData name="Moreno, Abel" userId="S::amoren75@calstatela.edu::2d8f9afd-3809-4d38-b8ba-5dfe8624903f" providerId="AD" clId="Web-{6BB1F130-898E-0E83-72F1-7265D5050DE1}" dt="2020-12-11T00:32:18.954" v="378" actId="20577"/>
          <ac:spMkLst>
            <pc:docMk/>
            <pc:sldMk cId="1703576599" sldId="409"/>
            <ac:spMk id="3" creationId="{DB12C34F-BE6C-4B90-A171-C73B9626834A}"/>
          </ac:spMkLst>
        </pc:spChg>
      </pc:sldChg>
    </pc:docChg>
  </pc:docChgLst>
  <pc:docChgLst>
    <pc:chgData name="Garcia, Frank O" userId="S::fgarci58@calstatela.edu::d0df0a2f-c7bd-444f-8157-a5a6fb55184c" providerId="AD" clId="Web-{B9D3BBDA-213D-34D4-4196-9766DDB37898}"/>
    <pc:docChg chg="modSld">
      <pc:chgData name="Garcia, Frank O" userId="S::fgarci58@calstatela.edu::d0df0a2f-c7bd-444f-8157-a5a6fb55184c" providerId="AD" clId="Web-{B9D3BBDA-213D-34D4-4196-9766DDB37898}" dt="2020-12-10T01:07:40.634" v="6" actId="14100"/>
      <pc:docMkLst>
        <pc:docMk/>
      </pc:docMkLst>
      <pc:sldChg chg="modSp">
        <pc:chgData name="Garcia, Frank O" userId="S::fgarci58@calstatela.edu::d0df0a2f-c7bd-444f-8157-a5a6fb55184c" providerId="AD" clId="Web-{B9D3BBDA-213D-34D4-4196-9766DDB37898}" dt="2020-12-10T01:07:40.634" v="6" actId="14100"/>
        <pc:sldMkLst>
          <pc:docMk/>
          <pc:sldMk cId="1901855778" sldId="336"/>
        </pc:sldMkLst>
        <pc:picChg chg="mod">
          <ac:chgData name="Garcia, Frank O" userId="S::fgarci58@calstatela.edu::d0df0a2f-c7bd-444f-8157-a5a6fb55184c" providerId="AD" clId="Web-{B9D3BBDA-213D-34D4-4196-9766DDB37898}" dt="2020-12-10T01:07:40.634" v="6" actId="14100"/>
          <ac:picMkLst>
            <pc:docMk/>
            <pc:sldMk cId="1901855778" sldId="336"/>
            <ac:picMk id="19" creationId="{FBDF40A8-E55D-4431-9ACD-9BF679E017D9}"/>
          </ac:picMkLst>
        </pc:picChg>
      </pc:sldChg>
      <pc:sldChg chg="modSp">
        <pc:chgData name="Garcia, Frank O" userId="S::fgarci58@calstatela.edu::d0df0a2f-c7bd-444f-8157-a5a6fb55184c" providerId="AD" clId="Web-{B9D3BBDA-213D-34D4-4196-9766DDB37898}" dt="2020-12-10T01:06:33.365" v="3" actId="20577"/>
        <pc:sldMkLst>
          <pc:docMk/>
          <pc:sldMk cId="1939439031" sldId="382"/>
        </pc:sldMkLst>
        <pc:spChg chg="mod">
          <ac:chgData name="Garcia, Frank O" userId="S::fgarci58@calstatela.edu::d0df0a2f-c7bd-444f-8157-a5a6fb55184c" providerId="AD" clId="Web-{B9D3BBDA-213D-34D4-4196-9766DDB37898}" dt="2020-12-10T01:06:33.365" v="3" actId="20577"/>
          <ac:spMkLst>
            <pc:docMk/>
            <pc:sldMk cId="1939439031" sldId="382"/>
            <ac:spMk id="2" creationId="{E2407EF1-5C10-4620-A84B-2AEDA8534A81}"/>
          </ac:spMkLst>
        </pc:spChg>
      </pc:sldChg>
    </pc:docChg>
  </pc:docChgLst>
  <pc:docChgLst>
    <pc:chgData name="Garcia, Frank O" userId="S::fgarci58@calstatela.edu::d0df0a2f-c7bd-444f-8157-a5a6fb55184c" providerId="AD" clId="Web-{0CDEC09F-60F2-C000-1751-50D48B11E89B}"/>
    <pc:docChg chg="modSld">
      <pc:chgData name="Garcia, Frank O" userId="S::fgarci58@calstatela.edu::d0df0a2f-c7bd-444f-8157-a5a6fb55184c" providerId="AD" clId="Web-{0CDEC09F-60F2-C000-1751-50D48B11E89B}" dt="2021-04-22T22:34:37.038" v="133"/>
      <pc:docMkLst>
        <pc:docMk/>
      </pc:docMkLst>
      <pc:sldChg chg="modSp">
        <pc:chgData name="Garcia, Frank O" userId="S::fgarci58@calstatela.edu::d0df0a2f-c7bd-444f-8157-a5a6fb55184c" providerId="AD" clId="Web-{0CDEC09F-60F2-C000-1751-50D48B11E89B}" dt="2021-04-22T22:29:48.145" v="1" actId="1076"/>
        <pc:sldMkLst>
          <pc:docMk/>
          <pc:sldMk cId="2994878988" sldId="256"/>
        </pc:sldMkLst>
        <pc:spChg chg="mod">
          <ac:chgData name="Garcia, Frank O" userId="S::fgarci58@calstatela.edu::d0df0a2f-c7bd-444f-8157-a5a6fb55184c" providerId="AD" clId="Web-{0CDEC09F-60F2-C000-1751-50D48B11E89B}" dt="2021-04-22T22:29:48.145" v="1" actId="1076"/>
          <ac:spMkLst>
            <pc:docMk/>
            <pc:sldMk cId="2994878988" sldId="256"/>
            <ac:spMk id="2" creationId="{2F29743D-F720-4D4B-A1DD-1FBB076BF466}"/>
          </ac:spMkLst>
        </pc:spChg>
      </pc:sldChg>
      <pc:sldChg chg="addSp delSp modSp">
        <pc:chgData name="Garcia, Frank O" userId="S::fgarci58@calstatela.edu::d0df0a2f-c7bd-444f-8157-a5a6fb55184c" providerId="AD" clId="Web-{0CDEC09F-60F2-C000-1751-50D48B11E89B}" dt="2021-04-22T22:34:37.038" v="133"/>
        <pc:sldMkLst>
          <pc:docMk/>
          <pc:sldMk cId="82556246" sldId="390"/>
        </pc:sldMkLst>
        <pc:spChg chg="mod">
          <ac:chgData name="Garcia, Frank O" userId="S::fgarci58@calstatela.edu::d0df0a2f-c7bd-444f-8157-a5a6fb55184c" providerId="AD" clId="Web-{0CDEC09F-60F2-C000-1751-50D48B11E89B}" dt="2021-04-22T22:33:48.566" v="125" actId="20577"/>
          <ac:spMkLst>
            <pc:docMk/>
            <pc:sldMk cId="82556246" sldId="390"/>
            <ac:spMk id="5" creationId="{FD2B7522-7507-485B-925E-A05F09D44192}"/>
          </ac:spMkLst>
        </pc:spChg>
        <pc:spChg chg="del">
          <ac:chgData name="Garcia, Frank O" userId="S::fgarci58@calstatela.edu::d0df0a2f-c7bd-444f-8157-a5a6fb55184c" providerId="AD" clId="Web-{0CDEC09F-60F2-C000-1751-50D48B11E89B}" dt="2021-04-22T22:30:44.242" v="4"/>
          <ac:spMkLst>
            <pc:docMk/>
            <pc:sldMk cId="82556246" sldId="390"/>
            <ac:spMk id="9" creationId="{44F3D266-6CD7-4A96-BFE8-C57745B7E983}"/>
          </ac:spMkLst>
        </pc:spChg>
        <pc:graphicFrameChg chg="del mod modGraphic">
          <ac:chgData name="Garcia, Frank O" userId="S::fgarci58@calstatela.edu::d0df0a2f-c7bd-444f-8157-a5a6fb55184c" providerId="AD" clId="Web-{0CDEC09F-60F2-C000-1751-50D48B11E89B}" dt="2021-04-22T22:34:20.240" v="129"/>
          <ac:graphicFrameMkLst>
            <pc:docMk/>
            <pc:sldMk cId="82556246" sldId="390"/>
            <ac:graphicFrameMk id="10" creationId="{88DD4FBB-457C-47F4-AEC8-C9769EE879D3}"/>
          </ac:graphicFrameMkLst>
        </pc:graphicFrameChg>
        <pc:graphicFrameChg chg="del">
          <ac:chgData name="Garcia, Frank O" userId="S::fgarci58@calstatela.edu::d0df0a2f-c7bd-444f-8157-a5a6fb55184c" providerId="AD" clId="Web-{0CDEC09F-60F2-C000-1751-50D48B11E89B}" dt="2021-04-22T22:30:38.054" v="2"/>
          <ac:graphicFrameMkLst>
            <pc:docMk/>
            <pc:sldMk cId="82556246" sldId="390"/>
            <ac:graphicFrameMk id="11" creationId="{D33BF457-E8FD-4DF2-B45E-73C9B40F8382}"/>
          </ac:graphicFrameMkLst>
        </pc:graphicFrameChg>
        <pc:graphicFrameChg chg="add del mod">
          <ac:chgData name="Garcia, Frank O" userId="S::fgarci58@calstatela.edu::d0df0a2f-c7bd-444f-8157-a5a6fb55184c" providerId="AD" clId="Web-{0CDEC09F-60F2-C000-1751-50D48B11E89B}" dt="2021-04-22T22:34:37.038" v="133"/>
          <ac:graphicFrameMkLst>
            <pc:docMk/>
            <pc:sldMk cId="82556246" sldId="390"/>
            <ac:graphicFrameMk id="14" creationId="{E86A2DF0-04C9-417A-8D0C-8D738F7C7EBB}"/>
          </ac:graphicFrameMkLst>
        </pc:graphicFrameChg>
        <pc:picChg chg="mod">
          <ac:chgData name="Garcia, Frank O" userId="S::fgarci58@calstatela.edu::d0df0a2f-c7bd-444f-8157-a5a6fb55184c" providerId="AD" clId="Web-{0CDEC09F-60F2-C000-1751-50D48B11E89B}" dt="2021-04-22T22:34:04.427" v="128" actId="14100"/>
          <ac:picMkLst>
            <pc:docMk/>
            <pc:sldMk cId="82556246" sldId="390"/>
            <ac:picMk id="6" creationId="{F4CA0E71-98DB-44C4-85F0-060E59B40B20}"/>
          </ac:picMkLst>
        </pc:picChg>
        <pc:picChg chg="del">
          <ac:chgData name="Garcia, Frank O" userId="S::fgarci58@calstatela.edu::d0df0a2f-c7bd-444f-8157-a5a6fb55184c" providerId="AD" clId="Web-{0CDEC09F-60F2-C000-1751-50D48B11E89B}" dt="2021-04-22T22:30:41.320" v="3"/>
          <ac:picMkLst>
            <pc:docMk/>
            <pc:sldMk cId="82556246" sldId="390"/>
            <ac:picMk id="7" creationId="{7361C361-E518-4437-966D-355426004FAD}"/>
          </ac:picMkLst>
        </pc:picChg>
      </pc:sldChg>
    </pc:docChg>
  </pc:docChgLst>
  <pc:docChgLst>
    <pc:chgData name="Rojas-Torres, Erick A" userId="S::erojast@calstatela.edu::a9985302-b747-4437-b1c2-a9aabfbb4f05" providerId="AD" clId="Web-{15D0AF9F-E0B9-B000-D801-C432C09B6247}"/>
    <pc:docChg chg="modSld">
      <pc:chgData name="Rojas-Torres, Erick A" userId="S::erojast@calstatela.edu::a9985302-b747-4437-b1c2-a9aabfbb4f05" providerId="AD" clId="Web-{15D0AF9F-E0B9-B000-D801-C432C09B6247}" dt="2021-02-28T23:23:06.263" v="21"/>
      <pc:docMkLst>
        <pc:docMk/>
      </pc:docMkLst>
      <pc:sldChg chg="addSp delSp modSp">
        <pc:chgData name="Rojas-Torres, Erick A" userId="S::erojast@calstatela.edu::a9985302-b747-4437-b1c2-a9aabfbb4f05" providerId="AD" clId="Web-{15D0AF9F-E0B9-B000-D801-C432C09B6247}" dt="2021-02-28T23:23:06.263" v="21"/>
        <pc:sldMkLst>
          <pc:docMk/>
          <pc:sldMk cId="262714118" sldId="387"/>
        </pc:sldMkLst>
        <pc:spChg chg="add del">
          <ac:chgData name="Rojas-Torres, Erick A" userId="S::erojast@calstatela.edu::a9985302-b747-4437-b1c2-a9aabfbb4f05" providerId="AD" clId="Web-{15D0AF9F-E0B9-B000-D801-C432C09B6247}" dt="2021-02-28T23:23:06.263" v="16"/>
          <ac:spMkLst>
            <pc:docMk/>
            <pc:sldMk cId="262714118" sldId="387"/>
            <ac:spMk id="35" creationId="{CE54EDD9-8B5A-4EC4-92CD-991704B0A246}"/>
          </ac:spMkLst>
        </pc:spChg>
        <pc:spChg chg="add del">
          <ac:chgData name="Rojas-Torres, Erick A" userId="S::erojast@calstatela.edu::a9985302-b747-4437-b1c2-a9aabfbb4f05" providerId="AD" clId="Web-{15D0AF9F-E0B9-B000-D801-C432C09B6247}" dt="2021-02-28T23:23:06.263" v="15"/>
          <ac:spMkLst>
            <pc:docMk/>
            <pc:sldMk cId="262714118" sldId="387"/>
            <ac:spMk id="36" creationId="{FFBBC865-38B4-4E30-8D94-FAE5ED13B6D8}"/>
          </ac:spMkLst>
        </pc:spChg>
        <pc:spChg chg="add del">
          <ac:chgData name="Rojas-Torres, Erick A" userId="S::erojast@calstatela.edu::a9985302-b747-4437-b1c2-a9aabfbb4f05" providerId="AD" clId="Web-{15D0AF9F-E0B9-B000-D801-C432C09B6247}" dt="2021-02-28T23:23:06.263" v="14"/>
          <ac:spMkLst>
            <pc:docMk/>
            <pc:sldMk cId="262714118" sldId="387"/>
            <ac:spMk id="37" creationId="{73AB8C3E-DA84-43FA-8DA3-F0AFF4DA410B}"/>
          </ac:spMkLst>
        </pc:spChg>
        <pc:spChg chg="add del">
          <ac:chgData name="Rojas-Torres, Erick A" userId="S::erojast@calstatela.edu::a9985302-b747-4437-b1c2-a9aabfbb4f05" providerId="AD" clId="Web-{15D0AF9F-E0B9-B000-D801-C432C09B6247}" dt="2021-02-28T23:23:06.263" v="11"/>
          <ac:spMkLst>
            <pc:docMk/>
            <pc:sldMk cId="262714118" sldId="387"/>
            <ac:spMk id="40" creationId="{0DA8128D-469E-4A33-8EA0-EF8BAFA4942E}"/>
          </ac:spMkLst>
        </pc:spChg>
        <pc:picChg chg="add del">
          <ac:chgData name="Rojas-Torres, Erick A" userId="S::erojast@calstatela.edu::a9985302-b747-4437-b1c2-a9aabfbb4f05" providerId="AD" clId="Web-{15D0AF9F-E0B9-B000-D801-C432C09B6247}" dt="2021-02-28T23:23:06.263" v="21"/>
          <ac:picMkLst>
            <pc:docMk/>
            <pc:sldMk cId="262714118" sldId="387"/>
            <ac:picMk id="22" creationId="{98BFE05C-70DB-4F2E-B134-C4B34A3911D2}"/>
          </ac:picMkLst>
        </pc:picChg>
        <pc:cxnChg chg="add del mod">
          <ac:chgData name="Rojas-Torres, Erick A" userId="S::erojast@calstatela.edu::a9985302-b747-4437-b1c2-a9aabfbb4f05" providerId="AD" clId="Web-{15D0AF9F-E0B9-B000-D801-C432C09B6247}" dt="2021-02-28T23:23:06.263" v="20"/>
          <ac:cxnSpMkLst>
            <pc:docMk/>
            <pc:sldMk cId="262714118" sldId="387"/>
            <ac:cxnSpMk id="24" creationId="{F2AFAEC9-E7E1-49E3-A58D-DA84C61E429A}"/>
          </ac:cxnSpMkLst>
        </pc:cxnChg>
        <pc:cxnChg chg="add del mod">
          <ac:chgData name="Rojas-Torres, Erick A" userId="S::erojast@calstatela.edu::a9985302-b747-4437-b1c2-a9aabfbb4f05" providerId="AD" clId="Web-{15D0AF9F-E0B9-B000-D801-C432C09B6247}" dt="2021-02-28T23:23:06.263" v="19"/>
          <ac:cxnSpMkLst>
            <pc:docMk/>
            <pc:sldMk cId="262714118" sldId="387"/>
            <ac:cxnSpMk id="26" creationId="{3B51FE9B-47F8-4C6B-99ED-452559A918A6}"/>
          </ac:cxnSpMkLst>
        </pc:cxnChg>
        <pc:cxnChg chg="add del mod">
          <ac:chgData name="Rojas-Torres, Erick A" userId="S::erojast@calstatela.edu::a9985302-b747-4437-b1c2-a9aabfbb4f05" providerId="AD" clId="Web-{15D0AF9F-E0B9-B000-D801-C432C09B6247}" dt="2021-02-28T23:23:06.263" v="18"/>
          <ac:cxnSpMkLst>
            <pc:docMk/>
            <pc:sldMk cId="262714118" sldId="387"/>
            <ac:cxnSpMk id="31" creationId="{BD3859B7-42E7-4B09-81C6-7992B82E18FF}"/>
          </ac:cxnSpMkLst>
        </pc:cxnChg>
        <pc:cxnChg chg="add del mod">
          <ac:chgData name="Rojas-Torres, Erick A" userId="S::erojast@calstatela.edu::a9985302-b747-4437-b1c2-a9aabfbb4f05" providerId="AD" clId="Web-{15D0AF9F-E0B9-B000-D801-C432C09B6247}" dt="2021-02-28T23:23:06.263" v="17"/>
          <ac:cxnSpMkLst>
            <pc:docMk/>
            <pc:sldMk cId="262714118" sldId="387"/>
            <ac:cxnSpMk id="33" creationId="{C369DD5F-B386-4E77-B17E-EC4E30AFD8E8}"/>
          </ac:cxnSpMkLst>
        </pc:cxnChg>
        <pc:cxnChg chg="add del mod">
          <ac:chgData name="Rojas-Torres, Erick A" userId="S::erojast@calstatela.edu::a9985302-b747-4437-b1c2-a9aabfbb4f05" providerId="AD" clId="Web-{15D0AF9F-E0B9-B000-D801-C432C09B6247}" dt="2021-02-28T23:23:06.263" v="13"/>
          <ac:cxnSpMkLst>
            <pc:docMk/>
            <pc:sldMk cId="262714118" sldId="387"/>
            <ac:cxnSpMk id="38" creationId="{5EBC3208-A72E-4C38-94A9-05935BDBE6E6}"/>
          </ac:cxnSpMkLst>
        </pc:cxnChg>
        <pc:cxnChg chg="add del mod">
          <ac:chgData name="Rojas-Torres, Erick A" userId="S::erojast@calstatela.edu::a9985302-b747-4437-b1c2-a9aabfbb4f05" providerId="AD" clId="Web-{15D0AF9F-E0B9-B000-D801-C432C09B6247}" dt="2021-02-28T23:23:06.263" v="12"/>
          <ac:cxnSpMkLst>
            <pc:docMk/>
            <pc:sldMk cId="262714118" sldId="387"/>
            <ac:cxnSpMk id="39" creationId="{A54DC9BF-0BFE-46EB-94FA-C5D3882CFCDF}"/>
          </ac:cxnSpMkLst>
        </pc:cxnChg>
      </pc:sldChg>
    </pc:docChg>
  </pc:docChgLst>
  <pc:docChgLst>
    <pc:chgData name="Garcia, Frank O" userId="S::fgarci58@calstatela.edu::d0df0a2f-c7bd-444f-8157-a5a6fb55184c" providerId="AD" clId="Web-{458AB779-9EDC-8039-C841-0BA43EBA2EB6}"/>
    <pc:docChg chg="modSld">
      <pc:chgData name="Garcia, Frank O" userId="S::fgarci58@calstatela.edu::d0df0a2f-c7bd-444f-8157-a5a6fb55184c" providerId="AD" clId="Web-{458AB779-9EDC-8039-C841-0BA43EBA2EB6}" dt="2020-12-13T02:24:24.933" v="0" actId="1076"/>
      <pc:docMkLst>
        <pc:docMk/>
      </pc:docMkLst>
      <pc:sldChg chg="modSp">
        <pc:chgData name="Garcia, Frank O" userId="S::fgarci58@calstatela.edu::d0df0a2f-c7bd-444f-8157-a5a6fb55184c" providerId="AD" clId="Web-{458AB779-9EDC-8039-C841-0BA43EBA2EB6}" dt="2020-12-13T02:24:24.933" v="0" actId="1076"/>
        <pc:sldMkLst>
          <pc:docMk/>
          <pc:sldMk cId="369240527" sldId="389"/>
        </pc:sldMkLst>
        <pc:spChg chg="mod">
          <ac:chgData name="Garcia, Frank O" userId="S::fgarci58@calstatela.edu::d0df0a2f-c7bd-444f-8157-a5a6fb55184c" providerId="AD" clId="Web-{458AB779-9EDC-8039-C841-0BA43EBA2EB6}" dt="2020-12-13T02:24:24.933" v="0" actId="1076"/>
          <ac:spMkLst>
            <pc:docMk/>
            <pc:sldMk cId="369240527" sldId="389"/>
            <ac:spMk id="8" creationId="{61BEBE9C-C2E3-421F-B407-A5A8342381D0}"/>
          </ac:spMkLst>
        </pc:spChg>
      </pc:sldChg>
    </pc:docChg>
  </pc:docChgLst>
  <pc:docChgLst>
    <pc:chgData name="Coronel Aispuro, Hector F" userId="S::hcorone3@calstatela.edu::5b50ca4c-1ae4-482b-bf46-9337bb0ff1e7" providerId="AD" clId="Web-{C73726BC-E0CC-00E8-1823-DEEDD37168AC}"/>
    <pc:docChg chg="addSld modSld">
      <pc:chgData name="Coronel Aispuro, Hector F" userId="S::hcorone3@calstatela.edu::5b50ca4c-1ae4-482b-bf46-9337bb0ff1e7" providerId="AD" clId="Web-{C73726BC-E0CC-00E8-1823-DEEDD37168AC}" dt="2020-12-10T21:07:30.964" v="121" actId="1076"/>
      <pc:docMkLst>
        <pc:docMk/>
      </pc:docMkLst>
      <pc:sldChg chg="addSp delSp modSp new">
        <pc:chgData name="Coronel Aispuro, Hector F" userId="S::hcorone3@calstatela.edu::5b50ca4c-1ae4-482b-bf46-9337bb0ff1e7" providerId="AD" clId="Web-{C73726BC-E0CC-00E8-1823-DEEDD37168AC}" dt="2020-12-10T21:07:30.964" v="121" actId="1076"/>
        <pc:sldMkLst>
          <pc:docMk/>
          <pc:sldMk cId="3567350545" sldId="413"/>
        </pc:sldMkLst>
        <pc:spChg chg="mod">
          <ac:chgData name="Coronel Aispuro, Hector F" userId="S::hcorone3@calstatela.edu::5b50ca4c-1ae4-482b-bf46-9337bb0ff1e7" providerId="AD" clId="Web-{C73726BC-E0CC-00E8-1823-DEEDD37168AC}" dt="2020-12-10T20:53:20.646" v="18" actId="20577"/>
          <ac:spMkLst>
            <pc:docMk/>
            <pc:sldMk cId="3567350545" sldId="413"/>
            <ac:spMk id="2" creationId="{886AF410-1655-44BB-8560-9070A55DB76C}"/>
          </ac:spMkLst>
        </pc:spChg>
        <pc:spChg chg="del mod">
          <ac:chgData name="Coronel Aispuro, Hector F" userId="S::hcorone3@calstatela.edu::5b50ca4c-1ae4-482b-bf46-9337bb0ff1e7" providerId="AD" clId="Web-{C73726BC-E0CC-00E8-1823-DEEDD37168AC}" dt="2020-12-10T21:06:40.461" v="115"/>
          <ac:spMkLst>
            <pc:docMk/>
            <pc:sldMk cId="3567350545" sldId="413"/>
            <ac:spMk id="3" creationId="{D38DCAC5-9BB7-4675-AC6B-0CB8519A2A1E}"/>
          </ac:spMkLst>
        </pc:spChg>
        <pc:picChg chg="add mod">
          <ac:chgData name="Coronel Aispuro, Hector F" userId="S::hcorone3@calstatela.edu::5b50ca4c-1ae4-482b-bf46-9337bb0ff1e7" providerId="AD" clId="Web-{C73726BC-E0CC-00E8-1823-DEEDD37168AC}" dt="2020-12-10T21:07:23.276" v="120" actId="1076"/>
          <ac:picMkLst>
            <pc:docMk/>
            <pc:sldMk cId="3567350545" sldId="413"/>
            <ac:picMk id="7" creationId="{3562D8F5-10DE-4DF0-A06A-81C3B0642CE9}"/>
          </ac:picMkLst>
        </pc:picChg>
        <pc:picChg chg="add mod">
          <ac:chgData name="Coronel Aispuro, Hector F" userId="S::hcorone3@calstatela.edu::5b50ca4c-1ae4-482b-bf46-9337bb0ff1e7" providerId="AD" clId="Web-{C73726BC-E0CC-00E8-1823-DEEDD37168AC}" dt="2020-12-10T21:07:30.964" v="121" actId="1076"/>
          <ac:picMkLst>
            <pc:docMk/>
            <pc:sldMk cId="3567350545" sldId="413"/>
            <ac:picMk id="8" creationId="{57CD9FC5-5974-472A-A0D7-2928CF833520}"/>
          </ac:picMkLst>
        </pc:picChg>
      </pc:sldChg>
    </pc:docChg>
  </pc:docChgLst>
  <pc:docChgLst>
    <pc:chgData name="Arellano, David Arellano M" userId="S::darell28@calstatela.edu::77edc3c4-aa5b-42f0-971e-b8b457d2d79c" providerId="AD" clId="Web-{0AC09256-A11E-759D-BCDF-3062AB0DCBEC}"/>
    <pc:docChg chg="modSld">
      <pc:chgData name="Arellano, David Arellano M" userId="S::darell28@calstatela.edu::77edc3c4-aa5b-42f0-971e-b8b457d2d79c" providerId="AD" clId="Web-{0AC09256-A11E-759D-BCDF-3062AB0DCBEC}" dt="2020-12-04T10:33:58.534" v="131"/>
      <pc:docMkLst>
        <pc:docMk/>
      </pc:docMkLst>
      <pc:sldChg chg="modSp">
        <pc:chgData name="Arellano, David Arellano M" userId="S::darell28@calstatela.edu::77edc3c4-aa5b-42f0-971e-b8b457d2d79c" providerId="AD" clId="Web-{0AC09256-A11E-759D-BCDF-3062AB0DCBEC}" dt="2020-12-04T10:33:58.534" v="131"/>
        <pc:sldMkLst>
          <pc:docMk/>
          <pc:sldMk cId="2624599248" sldId="257"/>
        </pc:sldMkLst>
        <pc:graphicFrameChg chg="mod modGraphic">
          <ac:chgData name="Arellano, David Arellano M" userId="S::darell28@calstatela.edu::77edc3c4-aa5b-42f0-971e-b8b457d2d79c" providerId="AD" clId="Web-{0AC09256-A11E-759D-BCDF-3062AB0DCBEC}" dt="2020-12-04T10:33:58.534" v="131"/>
          <ac:graphicFrameMkLst>
            <pc:docMk/>
            <pc:sldMk cId="2624599248" sldId="257"/>
            <ac:graphicFrameMk id="19" creationId="{9C97DDBE-9483-4085-806A-568CFBDA3F3C}"/>
          </ac:graphicFrameMkLst>
        </pc:graphicFrameChg>
      </pc:sldChg>
      <pc:sldChg chg="modSp">
        <pc:chgData name="Arellano, David Arellano M" userId="S::darell28@calstatela.edu::77edc3c4-aa5b-42f0-971e-b8b457d2d79c" providerId="AD" clId="Web-{0AC09256-A11E-759D-BCDF-3062AB0DCBEC}" dt="2020-12-04T10:28:32.888" v="49"/>
        <pc:sldMkLst>
          <pc:docMk/>
          <pc:sldMk cId="4016592358" sldId="259"/>
        </pc:sldMkLst>
        <pc:graphicFrameChg chg="mod modGraphic">
          <ac:chgData name="Arellano, David Arellano M" userId="S::darell28@calstatela.edu::77edc3c4-aa5b-42f0-971e-b8b457d2d79c" providerId="AD" clId="Web-{0AC09256-A11E-759D-BCDF-3062AB0DCBEC}" dt="2020-12-04T10:28:32.888" v="49"/>
          <ac:graphicFrameMkLst>
            <pc:docMk/>
            <pc:sldMk cId="4016592358" sldId="259"/>
            <ac:graphicFrameMk id="8" creationId="{D6F01BC3-F517-4CE4-AEC5-D50C02775D22}"/>
          </ac:graphicFrameMkLst>
        </pc:graphicFrameChg>
      </pc:sldChg>
      <pc:sldChg chg="addSp delSp modSp">
        <pc:chgData name="Arellano, David Arellano M" userId="S::darell28@calstatela.edu::77edc3c4-aa5b-42f0-971e-b8b457d2d79c" providerId="AD" clId="Web-{0AC09256-A11E-759D-BCDF-3062AB0DCBEC}" dt="2020-12-04T10:32:04.213" v="63" actId="1076"/>
        <pc:sldMkLst>
          <pc:docMk/>
          <pc:sldMk cId="2095229083" sldId="270"/>
        </pc:sldMkLst>
        <pc:spChg chg="del">
          <ac:chgData name="Arellano, David Arellano M" userId="S::darell28@calstatela.edu::77edc3c4-aa5b-42f0-971e-b8b457d2d79c" providerId="AD" clId="Web-{0AC09256-A11E-759D-BCDF-3062AB0DCBEC}" dt="2020-12-04T10:29:48.924" v="50"/>
          <ac:spMkLst>
            <pc:docMk/>
            <pc:sldMk cId="2095229083" sldId="270"/>
            <ac:spMk id="3" creationId="{E56C2523-E445-4E44-8EAD-3A6AB01B8606}"/>
          </ac:spMkLst>
        </pc:spChg>
        <pc:picChg chg="add mod ord modCrop">
          <ac:chgData name="Arellano, David Arellano M" userId="S::darell28@calstatela.edu::77edc3c4-aa5b-42f0-971e-b8b457d2d79c" providerId="AD" clId="Web-{0AC09256-A11E-759D-BCDF-3062AB0DCBEC}" dt="2020-12-04T10:31:56.900" v="61" actId="1076"/>
          <ac:picMkLst>
            <pc:docMk/>
            <pc:sldMk cId="2095229083" sldId="270"/>
            <ac:picMk id="7" creationId="{51517F44-26C3-4B75-94FA-34A2F2C28918}"/>
          </ac:picMkLst>
        </pc:picChg>
        <pc:picChg chg="add mod">
          <ac:chgData name="Arellano, David Arellano M" userId="S::darell28@calstatela.edu::77edc3c4-aa5b-42f0-971e-b8b457d2d79c" providerId="AD" clId="Web-{0AC09256-A11E-759D-BCDF-3062AB0DCBEC}" dt="2020-12-04T10:32:04.213" v="63" actId="1076"/>
          <ac:picMkLst>
            <pc:docMk/>
            <pc:sldMk cId="2095229083" sldId="270"/>
            <ac:picMk id="8" creationId="{294A4B98-0AA0-4217-B2F0-4200E32DB17C}"/>
          </ac:picMkLst>
        </pc:picChg>
      </pc:sldChg>
    </pc:docChg>
  </pc:docChgLst>
  <pc:docChgLst>
    <pc:chgData name="Nguyen, Tu T" userId="dfee6e7e-9d9b-4799-a559-ce7536e7d770" providerId="ADAL" clId="{9F5B968D-0EBB-4C60-9FED-D604DACC3E8F}"/>
    <pc:docChg chg="undo redo custSel addSld delSld modSld sldOrd modMainMaster">
      <pc:chgData name="Nguyen, Tu T" userId="dfee6e7e-9d9b-4799-a559-ce7536e7d770" providerId="ADAL" clId="{9F5B968D-0EBB-4C60-9FED-D604DACC3E8F}" dt="2020-12-10T08:46:41.896" v="1033" actId="20577"/>
      <pc:docMkLst>
        <pc:docMk/>
      </pc:docMkLst>
      <pc:sldChg chg="addSp delSp modSp mod">
        <pc:chgData name="Nguyen, Tu T" userId="dfee6e7e-9d9b-4799-a559-ce7536e7d770" providerId="ADAL" clId="{9F5B968D-0EBB-4C60-9FED-D604DACC3E8F}" dt="2020-12-10T05:27:36.838" v="348" actId="2085"/>
        <pc:sldMkLst>
          <pc:docMk/>
          <pc:sldMk cId="2994878988" sldId="256"/>
        </pc:sldMkLst>
        <pc:picChg chg="add del mod">
          <ac:chgData name="Nguyen, Tu T" userId="dfee6e7e-9d9b-4799-a559-ce7536e7d770" providerId="ADAL" clId="{9F5B968D-0EBB-4C60-9FED-D604DACC3E8F}" dt="2020-12-10T05:27:17.744" v="345" actId="478"/>
          <ac:picMkLst>
            <pc:docMk/>
            <pc:sldMk cId="2994878988" sldId="256"/>
            <ac:picMk id="7" creationId="{9679ED86-7ACF-42BF-AF19-7C11DF5C8A47}"/>
          </ac:picMkLst>
        </pc:picChg>
        <pc:picChg chg="add mod">
          <ac:chgData name="Nguyen, Tu T" userId="dfee6e7e-9d9b-4799-a559-ce7536e7d770" providerId="ADAL" clId="{9F5B968D-0EBB-4C60-9FED-D604DACC3E8F}" dt="2020-12-10T05:27:36.838" v="348" actId="2085"/>
          <ac:picMkLst>
            <pc:docMk/>
            <pc:sldMk cId="2994878988" sldId="256"/>
            <ac:picMk id="9" creationId="{4DF1C2B5-7001-427E-A097-6EACC1DC7669}"/>
          </ac:picMkLst>
        </pc:picChg>
      </pc:sldChg>
      <pc:sldChg chg="modSp mod">
        <pc:chgData name="Nguyen, Tu T" userId="dfee6e7e-9d9b-4799-a559-ce7536e7d770" providerId="ADAL" clId="{9F5B968D-0EBB-4C60-9FED-D604DACC3E8F}" dt="2020-12-10T08:34:40.625" v="978" actId="1076"/>
        <pc:sldMkLst>
          <pc:docMk/>
          <pc:sldMk cId="4016592358" sldId="259"/>
        </pc:sldMkLst>
        <pc:spChg chg="mod">
          <ac:chgData name="Nguyen, Tu T" userId="dfee6e7e-9d9b-4799-a559-ce7536e7d770" providerId="ADAL" clId="{9F5B968D-0EBB-4C60-9FED-D604DACC3E8F}" dt="2020-12-10T08:34:40.625" v="978" actId="1076"/>
          <ac:spMkLst>
            <pc:docMk/>
            <pc:sldMk cId="4016592358" sldId="259"/>
            <ac:spMk id="4" creationId="{06F737D9-DA77-41DE-BBA0-8073F050214C}"/>
          </ac:spMkLst>
        </pc:spChg>
        <pc:spChg chg="mod">
          <ac:chgData name="Nguyen, Tu T" userId="dfee6e7e-9d9b-4799-a559-ce7536e7d770" providerId="ADAL" clId="{9F5B968D-0EBB-4C60-9FED-D604DACC3E8F}" dt="2020-12-10T08:34:37.037" v="977" actId="1076"/>
          <ac:spMkLst>
            <pc:docMk/>
            <pc:sldMk cId="4016592358" sldId="259"/>
            <ac:spMk id="5" creationId="{D879C6A7-5C86-4A8C-BFE3-E7F482A2748B}"/>
          </ac:spMkLst>
        </pc:spChg>
        <pc:spChg chg="mod">
          <ac:chgData name="Nguyen, Tu T" userId="dfee6e7e-9d9b-4799-a559-ce7536e7d770" providerId="ADAL" clId="{9F5B968D-0EBB-4C60-9FED-D604DACC3E8F}" dt="2020-12-10T08:34:40.625" v="978" actId="1076"/>
          <ac:spMkLst>
            <pc:docMk/>
            <pc:sldMk cId="4016592358" sldId="259"/>
            <ac:spMk id="6" creationId="{188608CE-4C2B-4E3C-9F4C-AF067E47607A}"/>
          </ac:spMkLst>
        </pc:spChg>
      </pc:sldChg>
      <pc:sldChg chg="addSp delSp modSp del mod">
        <pc:chgData name="Nguyen, Tu T" userId="dfee6e7e-9d9b-4799-a559-ce7536e7d770" providerId="ADAL" clId="{9F5B968D-0EBB-4C60-9FED-D604DACC3E8F}" dt="2020-12-10T05:07:58.461" v="70" actId="47"/>
        <pc:sldMkLst>
          <pc:docMk/>
          <pc:sldMk cId="1691049657" sldId="267"/>
        </pc:sldMkLst>
        <pc:spChg chg="del">
          <ac:chgData name="Nguyen, Tu T" userId="dfee6e7e-9d9b-4799-a559-ce7536e7d770" providerId="ADAL" clId="{9F5B968D-0EBB-4C60-9FED-D604DACC3E8F}" dt="2020-12-10T05:05:37.892" v="29" actId="478"/>
          <ac:spMkLst>
            <pc:docMk/>
            <pc:sldMk cId="1691049657" sldId="267"/>
            <ac:spMk id="3" creationId="{D35605BC-C280-43F8-80F4-6A1324A5476D}"/>
          </ac:spMkLst>
        </pc:spChg>
        <pc:spChg chg="del">
          <ac:chgData name="Nguyen, Tu T" userId="dfee6e7e-9d9b-4799-a559-ce7536e7d770" providerId="ADAL" clId="{9F5B968D-0EBB-4C60-9FED-D604DACC3E8F}" dt="2020-12-10T05:07:19.702" v="62" actId="478"/>
          <ac:spMkLst>
            <pc:docMk/>
            <pc:sldMk cId="1691049657" sldId="267"/>
            <ac:spMk id="4" creationId="{06F737D9-DA77-41DE-BBA0-8073F050214C}"/>
          </ac:spMkLst>
        </pc:spChg>
        <pc:spChg chg="del">
          <ac:chgData name="Nguyen, Tu T" userId="dfee6e7e-9d9b-4799-a559-ce7536e7d770" providerId="ADAL" clId="{9F5B968D-0EBB-4C60-9FED-D604DACC3E8F}" dt="2020-12-10T05:05:54.406" v="43" actId="478"/>
          <ac:spMkLst>
            <pc:docMk/>
            <pc:sldMk cId="1691049657" sldId="267"/>
            <ac:spMk id="9" creationId="{22A55B08-AFD4-4E7C-940F-1427A8F13490}"/>
          </ac:spMkLst>
        </pc:spChg>
        <pc:graphicFrameChg chg="mod modGraphic">
          <ac:chgData name="Nguyen, Tu T" userId="dfee6e7e-9d9b-4799-a559-ce7536e7d770" providerId="ADAL" clId="{9F5B968D-0EBB-4C60-9FED-D604DACC3E8F}" dt="2020-12-10T05:07:12.856" v="61" actId="14100"/>
          <ac:graphicFrameMkLst>
            <pc:docMk/>
            <pc:sldMk cId="1691049657" sldId="267"/>
            <ac:graphicFrameMk id="8" creationId="{120863BB-EB22-40A9-8129-B9091879C13C}"/>
          </ac:graphicFrameMkLst>
        </pc:graphicFrameChg>
        <pc:picChg chg="add del">
          <ac:chgData name="Nguyen, Tu T" userId="dfee6e7e-9d9b-4799-a559-ce7536e7d770" providerId="ADAL" clId="{9F5B968D-0EBB-4C60-9FED-D604DACC3E8F}" dt="2020-12-10T05:05:41.830" v="33"/>
          <ac:picMkLst>
            <pc:docMk/>
            <pc:sldMk cId="1691049657" sldId="267"/>
            <ac:picMk id="7" creationId="{340A2DB2-71A4-4D41-8C19-CBA2E25905F5}"/>
          </ac:picMkLst>
        </pc:picChg>
        <pc:picChg chg="add del">
          <ac:chgData name="Nguyen, Tu T" userId="dfee6e7e-9d9b-4799-a559-ce7536e7d770" providerId="ADAL" clId="{9F5B968D-0EBB-4C60-9FED-D604DACC3E8F}" dt="2020-12-10T05:07:02.957" v="56"/>
          <ac:picMkLst>
            <pc:docMk/>
            <pc:sldMk cId="1691049657" sldId="267"/>
            <ac:picMk id="10" creationId="{47C9B41C-929A-4409-89D2-35A6EDFCDA2A}"/>
          </ac:picMkLst>
        </pc:picChg>
        <pc:picChg chg="add del mod">
          <ac:chgData name="Nguyen, Tu T" userId="dfee6e7e-9d9b-4799-a559-ce7536e7d770" providerId="ADAL" clId="{9F5B968D-0EBB-4C60-9FED-D604DACC3E8F}" dt="2020-12-10T05:05:16.471" v="10" actId="21"/>
          <ac:picMkLst>
            <pc:docMk/>
            <pc:sldMk cId="1691049657" sldId="267"/>
            <ac:picMk id="11" creationId="{30FDBAD9-B89A-4547-A372-B253D2D40241}"/>
          </ac:picMkLst>
        </pc:picChg>
        <pc:picChg chg="add del mod">
          <ac:chgData name="Nguyen, Tu T" userId="dfee6e7e-9d9b-4799-a559-ce7536e7d770" providerId="ADAL" clId="{9F5B968D-0EBB-4C60-9FED-D604DACC3E8F}" dt="2020-12-10T05:05:25.336" v="16" actId="21"/>
          <ac:picMkLst>
            <pc:docMk/>
            <pc:sldMk cId="1691049657" sldId="267"/>
            <ac:picMk id="12" creationId="{6E88581E-C39E-4BAF-9ADD-EB724BF71224}"/>
          </ac:picMkLst>
        </pc:picChg>
        <pc:picChg chg="del mod">
          <ac:chgData name="Nguyen, Tu T" userId="dfee6e7e-9d9b-4799-a559-ce7536e7d770" providerId="ADAL" clId="{9F5B968D-0EBB-4C60-9FED-D604DACC3E8F}" dt="2020-12-10T05:05:55.360" v="44" actId="21"/>
          <ac:picMkLst>
            <pc:docMk/>
            <pc:sldMk cId="1691049657" sldId="267"/>
            <ac:picMk id="13" creationId="{F19D657A-6120-400C-9624-1EA3D9FB68A9}"/>
          </ac:picMkLst>
        </pc:picChg>
        <pc:picChg chg="del">
          <ac:chgData name="Nguyen, Tu T" userId="dfee6e7e-9d9b-4799-a559-ce7536e7d770" providerId="ADAL" clId="{9F5B968D-0EBB-4C60-9FED-D604DACC3E8F}" dt="2020-12-10T05:05:14.830" v="8" actId="21"/>
          <ac:picMkLst>
            <pc:docMk/>
            <pc:sldMk cId="1691049657" sldId="267"/>
            <ac:picMk id="14" creationId="{10589A0F-C97C-456A-AB81-A936080D2671}"/>
          </ac:picMkLst>
        </pc:picChg>
        <pc:picChg chg="add del mod">
          <ac:chgData name="Nguyen, Tu T" userId="dfee6e7e-9d9b-4799-a559-ce7536e7d770" providerId="ADAL" clId="{9F5B968D-0EBB-4C60-9FED-D604DACC3E8F}" dt="2020-12-10T05:05:27.250" v="19" actId="21"/>
          <ac:picMkLst>
            <pc:docMk/>
            <pc:sldMk cId="1691049657" sldId="267"/>
            <ac:picMk id="15" creationId="{6AB799A9-BB60-4CE8-A5E2-D2C5C1EA38D5}"/>
          </ac:picMkLst>
        </pc:picChg>
        <pc:picChg chg="add mod">
          <ac:chgData name="Nguyen, Tu T" userId="dfee6e7e-9d9b-4799-a559-ce7536e7d770" providerId="ADAL" clId="{9F5B968D-0EBB-4C60-9FED-D604DACC3E8F}" dt="2020-12-10T05:07:04.835" v="59" actId="1076"/>
          <ac:picMkLst>
            <pc:docMk/>
            <pc:sldMk cId="1691049657" sldId="267"/>
            <ac:picMk id="16" creationId="{91613458-47F1-4E60-B7AC-562AFF9B0138}"/>
          </ac:picMkLst>
        </pc:picChg>
        <pc:picChg chg="add del mod">
          <ac:chgData name="Nguyen, Tu T" userId="dfee6e7e-9d9b-4799-a559-ce7536e7d770" providerId="ADAL" clId="{9F5B968D-0EBB-4C60-9FED-D604DACC3E8F}" dt="2020-12-10T05:05:30.943" v="24"/>
          <ac:picMkLst>
            <pc:docMk/>
            <pc:sldMk cId="1691049657" sldId="267"/>
            <ac:picMk id="17" creationId="{F8E861EA-E80C-4806-A225-447A3A33EFB0}"/>
          </ac:picMkLst>
        </pc:picChg>
        <pc:picChg chg="add del mod">
          <ac:chgData name="Nguyen, Tu T" userId="dfee6e7e-9d9b-4799-a559-ce7536e7d770" providerId="ADAL" clId="{9F5B968D-0EBB-4C60-9FED-D604DACC3E8F}" dt="2020-12-10T05:05:30.783" v="23"/>
          <ac:picMkLst>
            <pc:docMk/>
            <pc:sldMk cId="1691049657" sldId="267"/>
            <ac:picMk id="18" creationId="{D2F9EC89-B1F0-41BC-9A31-386F71F32F82}"/>
          </ac:picMkLst>
        </pc:picChg>
        <pc:picChg chg="add del mod">
          <ac:chgData name="Nguyen, Tu T" userId="dfee6e7e-9d9b-4799-a559-ce7536e7d770" providerId="ADAL" clId="{9F5B968D-0EBB-4C60-9FED-D604DACC3E8F}" dt="2020-12-10T05:05:36.774" v="28"/>
          <ac:picMkLst>
            <pc:docMk/>
            <pc:sldMk cId="1691049657" sldId="267"/>
            <ac:picMk id="19" creationId="{2E308464-10FE-466F-8D9B-7C3299A30245}"/>
          </ac:picMkLst>
        </pc:picChg>
        <pc:picChg chg="add del mod">
          <ac:chgData name="Nguyen, Tu T" userId="dfee6e7e-9d9b-4799-a559-ce7536e7d770" providerId="ADAL" clId="{9F5B968D-0EBB-4C60-9FED-D604DACC3E8F}" dt="2020-12-10T05:05:39.424" v="31"/>
          <ac:picMkLst>
            <pc:docMk/>
            <pc:sldMk cId="1691049657" sldId="267"/>
            <ac:picMk id="20" creationId="{79BE609F-9250-4961-BC4E-AA6B5B3792A0}"/>
          </ac:picMkLst>
        </pc:picChg>
        <pc:picChg chg="add del mod">
          <ac:chgData name="Nguyen, Tu T" userId="dfee6e7e-9d9b-4799-a559-ce7536e7d770" providerId="ADAL" clId="{9F5B968D-0EBB-4C60-9FED-D604DACC3E8F}" dt="2020-12-10T05:05:56.358" v="46"/>
          <ac:picMkLst>
            <pc:docMk/>
            <pc:sldMk cId="1691049657" sldId="267"/>
            <ac:picMk id="21" creationId="{59CC357E-5DC5-43FF-BD0F-C7C50971427B}"/>
          </ac:picMkLst>
        </pc:picChg>
        <pc:picChg chg="add mod">
          <ac:chgData name="Nguyen, Tu T" userId="dfee6e7e-9d9b-4799-a559-ce7536e7d770" providerId="ADAL" clId="{9F5B968D-0EBB-4C60-9FED-D604DACC3E8F}" dt="2020-12-10T05:06:32.278" v="50" actId="1076"/>
          <ac:picMkLst>
            <pc:docMk/>
            <pc:sldMk cId="1691049657" sldId="267"/>
            <ac:picMk id="22" creationId="{BA0B93B7-A964-4C08-B7F3-1E5A41798191}"/>
          </ac:picMkLst>
        </pc:picChg>
        <pc:picChg chg="add del mod">
          <ac:chgData name="Nguyen, Tu T" userId="dfee6e7e-9d9b-4799-a559-ce7536e7d770" providerId="ADAL" clId="{9F5B968D-0EBB-4C60-9FED-D604DACC3E8F}" dt="2020-12-10T05:06:53.981" v="54"/>
          <ac:picMkLst>
            <pc:docMk/>
            <pc:sldMk cId="1691049657" sldId="267"/>
            <ac:picMk id="23" creationId="{97607A0D-3563-426E-B827-5274C51B2FE3}"/>
          </ac:picMkLst>
        </pc:picChg>
      </pc:sldChg>
      <pc:sldChg chg="modSp mod">
        <pc:chgData name="Nguyen, Tu T" userId="dfee6e7e-9d9b-4799-a559-ce7536e7d770" providerId="ADAL" clId="{9F5B968D-0EBB-4C60-9FED-D604DACC3E8F}" dt="2020-12-10T08:46:41.896" v="1033" actId="20577"/>
        <pc:sldMkLst>
          <pc:docMk/>
          <pc:sldMk cId="2239139222" sldId="273"/>
        </pc:sldMkLst>
        <pc:spChg chg="mod">
          <ac:chgData name="Nguyen, Tu T" userId="dfee6e7e-9d9b-4799-a559-ce7536e7d770" providerId="ADAL" clId="{9F5B968D-0EBB-4C60-9FED-D604DACC3E8F}" dt="2020-12-10T07:21:37.997" v="958" actId="1076"/>
          <ac:spMkLst>
            <pc:docMk/>
            <pc:sldMk cId="2239139222" sldId="273"/>
            <ac:spMk id="2" creationId="{3257860F-4A0D-4DC2-BBB9-911010281221}"/>
          </ac:spMkLst>
        </pc:spChg>
        <pc:spChg chg="mod">
          <ac:chgData name="Nguyen, Tu T" userId="dfee6e7e-9d9b-4799-a559-ce7536e7d770" providerId="ADAL" clId="{9F5B968D-0EBB-4C60-9FED-D604DACC3E8F}" dt="2020-12-10T08:46:41.896" v="1033" actId="20577"/>
          <ac:spMkLst>
            <pc:docMk/>
            <pc:sldMk cId="2239139222" sldId="273"/>
            <ac:spMk id="3" creationId="{87755F19-9E84-4441-85FB-42B9A61196E4}"/>
          </ac:spMkLst>
        </pc:spChg>
      </pc:sldChg>
      <pc:sldChg chg="delSp modSp del mod">
        <pc:chgData name="Nguyen, Tu T" userId="dfee6e7e-9d9b-4799-a559-ce7536e7d770" providerId="ADAL" clId="{9F5B968D-0EBB-4C60-9FED-D604DACC3E8F}" dt="2020-12-10T05:39:07.793" v="373" actId="47"/>
        <pc:sldMkLst>
          <pc:docMk/>
          <pc:sldMk cId="259391279" sldId="287"/>
        </pc:sldMkLst>
        <pc:spChg chg="del mod">
          <ac:chgData name="Nguyen, Tu T" userId="dfee6e7e-9d9b-4799-a559-ce7536e7d770" providerId="ADAL" clId="{9F5B968D-0EBB-4C60-9FED-D604DACC3E8F}" dt="2020-12-10T05:38:14.790" v="370" actId="478"/>
          <ac:spMkLst>
            <pc:docMk/>
            <pc:sldMk cId="259391279" sldId="287"/>
            <ac:spMk id="14" creationId="{3C2048E5-F30B-41E1-849E-E2E024C00DCE}"/>
          </ac:spMkLst>
        </pc:spChg>
        <pc:graphicFrameChg chg="mod">
          <ac:chgData name="Nguyen, Tu T" userId="dfee6e7e-9d9b-4799-a559-ce7536e7d770" providerId="ADAL" clId="{9F5B968D-0EBB-4C60-9FED-D604DACC3E8F}" dt="2020-12-10T05:34:27.161" v="364" actId="1076"/>
          <ac:graphicFrameMkLst>
            <pc:docMk/>
            <pc:sldMk cId="259391279" sldId="287"/>
            <ac:graphicFrameMk id="12" creationId="{48DB4223-CB6F-4E1D-9FEC-74C60FDCB04D}"/>
          </ac:graphicFrameMkLst>
        </pc:graphicFrameChg>
      </pc:sldChg>
      <pc:sldChg chg="modSp mod">
        <pc:chgData name="Nguyen, Tu T" userId="dfee6e7e-9d9b-4799-a559-ce7536e7d770" providerId="ADAL" clId="{9F5B968D-0EBB-4C60-9FED-D604DACC3E8F}" dt="2020-12-10T08:37:32.225" v="1013" actId="1076"/>
        <pc:sldMkLst>
          <pc:docMk/>
          <pc:sldMk cId="2713347027" sldId="290"/>
        </pc:sldMkLst>
        <pc:spChg chg="mod">
          <ac:chgData name="Nguyen, Tu T" userId="dfee6e7e-9d9b-4799-a559-ce7536e7d770" providerId="ADAL" clId="{9F5B968D-0EBB-4C60-9FED-D604DACC3E8F}" dt="2020-12-10T08:37:32.225" v="1013" actId="1076"/>
          <ac:spMkLst>
            <pc:docMk/>
            <pc:sldMk cId="2713347027" sldId="290"/>
            <ac:spMk id="2" creationId="{CC4EF0EE-FA26-4E8B-A966-C993164305A3}"/>
          </ac:spMkLst>
        </pc:spChg>
      </pc:sldChg>
      <pc:sldChg chg="modSp mod ord">
        <pc:chgData name="Nguyen, Tu T" userId="dfee6e7e-9d9b-4799-a559-ce7536e7d770" providerId="ADAL" clId="{9F5B968D-0EBB-4C60-9FED-D604DACC3E8F}" dt="2020-12-10T08:36:21.834" v="995" actId="1076"/>
        <pc:sldMkLst>
          <pc:docMk/>
          <pc:sldMk cId="3250890390" sldId="293"/>
        </pc:sldMkLst>
        <pc:spChg chg="mod">
          <ac:chgData name="Nguyen, Tu T" userId="dfee6e7e-9d9b-4799-a559-ce7536e7d770" providerId="ADAL" clId="{9F5B968D-0EBB-4C60-9FED-D604DACC3E8F}" dt="2020-12-10T08:36:21.834" v="995" actId="1076"/>
          <ac:spMkLst>
            <pc:docMk/>
            <pc:sldMk cId="3250890390" sldId="293"/>
            <ac:spMk id="2" creationId="{C37319CF-AE73-4053-B6B3-EE1B748CF7DE}"/>
          </ac:spMkLst>
        </pc:spChg>
      </pc:sldChg>
      <pc:sldChg chg="modSp mod ord">
        <pc:chgData name="Nguyen, Tu T" userId="dfee6e7e-9d9b-4799-a559-ce7536e7d770" providerId="ADAL" clId="{9F5B968D-0EBB-4C60-9FED-D604DACC3E8F}" dt="2020-12-10T08:36:32.431" v="999" actId="1076"/>
        <pc:sldMkLst>
          <pc:docMk/>
          <pc:sldMk cId="3317329748" sldId="294"/>
        </pc:sldMkLst>
        <pc:spChg chg="mod">
          <ac:chgData name="Nguyen, Tu T" userId="dfee6e7e-9d9b-4799-a559-ce7536e7d770" providerId="ADAL" clId="{9F5B968D-0EBB-4C60-9FED-D604DACC3E8F}" dt="2020-12-10T08:36:32.431" v="999" actId="1076"/>
          <ac:spMkLst>
            <pc:docMk/>
            <pc:sldMk cId="3317329748" sldId="294"/>
            <ac:spMk id="2" creationId="{FB61D741-FD40-423F-B35F-B30680C10CF9}"/>
          </ac:spMkLst>
        </pc:spChg>
      </pc:sldChg>
      <pc:sldChg chg="addSp modSp del">
        <pc:chgData name="Nguyen, Tu T" userId="dfee6e7e-9d9b-4799-a559-ce7536e7d770" providerId="ADAL" clId="{9F5B968D-0EBB-4C60-9FED-D604DACC3E8F}" dt="2020-12-10T05:31:47.965" v="353" actId="47"/>
        <pc:sldMkLst>
          <pc:docMk/>
          <pc:sldMk cId="2137996977" sldId="296"/>
        </pc:sldMkLst>
        <pc:spChg chg="add mod">
          <ac:chgData name="Nguyen, Tu T" userId="dfee6e7e-9d9b-4799-a559-ce7536e7d770" providerId="ADAL" clId="{9F5B968D-0EBB-4C60-9FED-D604DACC3E8F}" dt="2020-12-10T05:31:36.743" v="350" actId="571"/>
          <ac:spMkLst>
            <pc:docMk/>
            <pc:sldMk cId="2137996977" sldId="296"/>
            <ac:spMk id="11" creationId="{7B89CAF2-800D-4888-BE63-BC39B74AC07C}"/>
          </ac:spMkLst>
        </pc:spChg>
      </pc:sldChg>
      <pc:sldChg chg="modSp mod ord">
        <pc:chgData name="Nguyen, Tu T" userId="dfee6e7e-9d9b-4799-a559-ce7536e7d770" providerId="ADAL" clId="{9F5B968D-0EBB-4C60-9FED-D604DACC3E8F}" dt="2020-12-10T08:36:42.345" v="1003" actId="1076"/>
        <pc:sldMkLst>
          <pc:docMk/>
          <pc:sldMk cId="3170924866" sldId="297"/>
        </pc:sldMkLst>
        <pc:spChg chg="mod">
          <ac:chgData name="Nguyen, Tu T" userId="dfee6e7e-9d9b-4799-a559-ce7536e7d770" providerId="ADAL" clId="{9F5B968D-0EBB-4C60-9FED-D604DACC3E8F}" dt="2020-12-10T08:36:42.345" v="1003" actId="1076"/>
          <ac:spMkLst>
            <pc:docMk/>
            <pc:sldMk cId="3170924866" sldId="297"/>
            <ac:spMk id="2" creationId="{268F866E-139E-4C36-8017-F63A260F232A}"/>
          </ac:spMkLst>
        </pc:spChg>
      </pc:sldChg>
      <pc:sldChg chg="modSp mod ord">
        <pc:chgData name="Nguyen, Tu T" userId="dfee6e7e-9d9b-4799-a559-ce7536e7d770" providerId="ADAL" clId="{9F5B968D-0EBB-4C60-9FED-D604DACC3E8F}" dt="2020-12-10T08:36:10.705" v="991" actId="1076"/>
        <pc:sldMkLst>
          <pc:docMk/>
          <pc:sldMk cId="2004751154" sldId="302"/>
        </pc:sldMkLst>
        <pc:spChg chg="mod">
          <ac:chgData name="Nguyen, Tu T" userId="dfee6e7e-9d9b-4799-a559-ce7536e7d770" providerId="ADAL" clId="{9F5B968D-0EBB-4C60-9FED-D604DACC3E8F}" dt="2020-12-10T08:36:10.705" v="991" actId="1076"/>
          <ac:spMkLst>
            <pc:docMk/>
            <pc:sldMk cId="2004751154" sldId="302"/>
            <ac:spMk id="2" creationId="{424FE377-03E0-4C9C-9E05-89650072BED6}"/>
          </ac:spMkLst>
        </pc:spChg>
        <pc:spChg chg="mod">
          <ac:chgData name="Nguyen, Tu T" userId="dfee6e7e-9d9b-4799-a559-ce7536e7d770" providerId="ADAL" clId="{9F5B968D-0EBB-4C60-9FED-D604DACC3E8F}" dt="2020-12-10T05:08:28.380" v="81" actId="27636"/>
          <ac:spMkLst>
            <pc:docMk/>
            <pc:sldMk cId="2004751154" sldId="302"/>
            <ac:spMk id="3" creationId="{5FEC1BC9-17DA-4896-9A08-A5538C08EB71}"/>
          </ac:spMkLst>
        </pc:spChg>
      </pc:sldChg>
      <pc:sldChg chg="del">
        <pc:chgData name="Nguyen, Tu T" userId="dfee6e7e-9d9b-4799-a559-ce7536e7d770" providerId="ADAL" clId="{9F5B968D-0EBB-4C60-9FED-D604DACC3E8F}" dt="2020-12-10T05:33:24.078" v="360" actId="47"/>
        <pc:sldMkLst>
          <pc:docMk/>
          <pc:sldMk cId="1324281755" sldId="303"/>
        </pc:sldMkLst>
      </pc:sldChg>
      <pc:sldChg chg="modSp mod ord">
        <pc:chgData name="Nguyen, Tu T" userId="dfee6e7e-9d9b-4799-a559-ce7536e7d770" providerId="ADAL" clId="{9F5B968D-0EBB-4C60-9FED-D604DACC3E8F}" dt="2020-12-10T08:36:54.133" v="1005" actId="1076"/>
        <pc:sldMkLst>
          <pc:docMk/>
          <pc:sldMk cId="2857652254" sldId="304"/>
        </pc:sldMkLst>
        <pc:spChg chg="mod">
          <ac:chgData name="Nguyen, Tu T" userId="dfee6e7e-9d9b-4799-a559-ce7536e7d770" providerId="ADAL" clId="{9F5B968D-0EBB-4C60-9FED-D604DACC3E8F}" dt="2020-12-10T08:36:54.133" v="1005" actId="1076"/>
          <ac:spMkLst>
            <pc:docMk/>
            <pc:sldMk cId="2857652254" sldId="304"/>
            <ac:spMk id="2" creationId="{8ABC9C5F-3E0E-4D7B-B649-67E634C3117E}"/>
          </ac:spMkLst>
        </pc:spChg>
      </pc:sldChg>
      <pc:sldChg chg="modSp mod ord">
        <pc:chgData name="Nguyen, Tu T" userId="dfee6e7e-9d9b-4799-a559-ce7536e7d770" providerId="ADAL" clId="{9F5B968D-0EBB-4C60-9FED-D604DACC3E8F}" dt="2020-12-10T08:36:38.115" v="1001" actId="1076"/>
        <pc:sldMkLst>
          <pc:docMk/>
          <pc:sldMk cId="633220829" sldId="305"/>
        </pc:sldMkLst>
        <pc:spChg chg="mod">
          <ac:chgData name="Nguyen, Tu T" userId="dfee6e7e-9d9b-4799-a559-ce7536e7d770" providerId="ADAL" clId="{9F5B968D-0EBB-4C60-9FED-D604DACC3E8F}" dt="2020-12-10T08:36:38.115" v="1001" actId="1076"/>
          <ac:spMkLst>
            <pc:docMk/>
            <pc:sldMk cId="633220829" sldId="305"/>
            <ac:spMk id="2" creationId="{BC5FA760-8C5E-409D-ABE7-758ABC3651F3}"/>
          </ac:spMkLst>
        </pc:spChg>
        <pc:spChg chg="mod">
          <ac:chgData name="Nguyen, Tu T" userId="dfee6e7e-9d9b-4799-a559-ce7536e7d770" providerId="ADAL" clId="{9F5B968D-0EBB-4C60-9FED-D604DACC3E8F}" dt="2020-12-10T05:32:12.718" v="355" actId="1076"/>
          <ac:spMkLst>
            <pc:docMk/>
            <pc:sldMk cId="633220829" sldId="305"/>
            <ac:spMk id="5" creationId="{29FA58D1-513E-4A38-9F62-804AB506E0C5}"/>
          </ac:spMkLst>
        </pc:spChg>
      </pc:sldChg>
      <pc:sldChg chg="modSp mod">
        <pc:chgData name="Nguyen, Tu T" userId="dfee6e7e-9d9b-4799-a559-ce7536e7d770" providerId="ADAL" clId="{9F5B968D-0EBB-4C60-9FED-D604DACC3E8F}" dt="2020-12-10T07:13:16.989" v="935" actId="14100"/>
        <pc:sldMkLst>
          <pc:docMk/>
          <pc:sldMk cId="2894978852" sldId="314"/>
        </pc:sldMkLst>
        <pc:picChg chg="mod">
          <ac:chgData name="Nguyen, Tu T" userId="dfee6e7e-9d9b-4799-a559-ce7536e7d770" providerId="ADAL" clId="{9F5B968D-0EBB-4C60-9FED-D604DACC3E8F}" dt="2020-12-10T07:13:16.989" v="935" actId="14100"/>
          <ac:picMkLst>
            <pc:docMk/>
            <pc:sldMk cId="2894978852" sldId="314"/>
            <ac:picMk id="14" creationId="{97BEC1CB-E54A-422E-AE60-E7CE32FB4C37}"/>
          </ac:picMkLst>
        </pc:picChg>
      </pc:sldChg>
      <pc:sldChg chg="addSp delSp modSp mod">
        <pc:chgData name="Nguyen, Tu T" userId="dfee6e7e-9d9b-4799-a559-ce7536e7d770" providerId="ADAL" clId="{9F5B968D-0EBB-4C60-9FED-D604DACC3E8F}" dt="2020-12-10T08:38:13.174" v="1021" actId="1076"/>
        <pc:sldMkLst>
          <pc:docMk/>
          <pc:sldMk cId="3857472790" sldId="315"/>
        </pc:sldMkLst>
        <pc:spChg chg="mod">
          <ac:chgData name="Nguyen, Tu T" userId="dfee6e7e-9d9b-4799-a559-ce7536e7d770" providerId="ADAL" clId="{9F5B968D-0EBB-4C60-9FED-D604DACC3E8F}" dt="2020-12-10T08:38:13.174" v="1021" actId="1076"/>
          <ac:spMkLst>
            <pc:docMk/>
            <pc:sldMk cId="3857472790" sldId="315"/>
            <ac:spMk id="2" creationId="{8A188FFC-C35D-4451-AE5D-E56A3C8A364D}"/>
          </ac:spMkLst>
        </pc:spChg>
        <pc:graphicFrameChg chg="add del mod">
          <ac:chgData name="Nguyen, Tu T" userId="dfee6e7e-9d9b-4799-a559-ce7536e7d770" providerId="ADAL" clId="{9F5B968D-0EBB-4C60-9FED-D604DACC3E8F}" dt="2020-12-10T05:09:35.062" v="102"/>
          <ac:graphicFrameMkLst>
            <pc:docMk/>
            <pc:sldMk cId="3857472790" sldId="315"/>
            <ac:graphicFrameMk id="15" creationId="{5E704F55-598B-49EA-8265-E2E48654E9A0}"/>
          </ac:graphicFrameMkLst>
        </pc:graphicFrameChg>
        <pc:picChg chg="add del mod">
          <ac:chgData name="Nguyen, Tu T" userId="dfee6e7e-9d9b-4799-a559-ce7536e7d770" providerId="ADAL" clId="{9F5B968D-0EBB-4C60-9FED-D604DACC3E8F}" dt="2020-12-10T05:09:35.062" v="102"/>
          <ac:picMkLst>
            <pc:docMk/>
            <pc:sldMk cId="3857472790" sldId="315"/>
            <ac:picMk id="17" creationId="{7A610BAF-1A8E-4906-8B23-CEF307BCD95A}"/>
          </ac:picMkLst>
        </pc:picChg>
        <pc:picChg chg="add del mod">
          <ac:chgData name="Nguyen, Tu T" userId="dfee6e7e-9d9b-4799-a559-ce7536e7d770" providerId="ADAL" clId="{9F5B968D-0EBB-4C60-9FED-D604DACC3E8F}" dt="2020-12-10T05:09:35.062" v="102"/>
          <ac:picMkLst>
            <pc:docMk/>
            <pc:sldMk cId="3857472790" sldId="315"/>
            <ac:picMk id="19" creationId="{5FAE9EAB-6BF3-4B70-89B0-005315B29B9C}"/>
          </ac:picMkLst>
        </pc:picChg>
      </pc:sldChg>
      <pc:sldChg chg="modSp mod">
        <pc:chgData name="Nguyen, Tu T" userId="dfee6e7e-9d9b-4799-a559-ce7536e7d770" providerId="ADAL" clId="{9F5B968D-0EBB-4C60-9FED-D604DACC3E8F}" dt="2020-12-10T08:35:53.650" v="986" actId="1036"/>
        <pc:sldMkLst>
          <pc:docMk/>
          <pc:sldMk cId="1466094048" sldId="316"/>
        </pc:sldMkLst>
        <pc:spChg chg="mod">
          <ac:chgData name="Nguyen, Tu T" userId="dfee6e7e-9d9b-4799-a559-ce7536e7d770" providerId="ADAL" clId="{9F5B968D-0EBB-4C60-9FED-D604DACC3E8F}" dt="2020-12-10T08:35:53.650" v="986" actId="1036"/>
          <ac:spMkLst>
            <pc:docMk/>
            <pc:sldMk cId="1466094048" sldId="316"/>
            <ac:spMk id="2" creationId="{F0ABC72A-BAFF-474B-8CEB-44CAE761EE4C}"/>
          </ac:spMkLst>
        </pc:spChg>
      </pc:sldChg>
      <pc:sldChg chg="modSp mod">
        <pc:chgData name="Nguyen, Tu T" userId="dfee6e7e-9d9b-4799-a559-ce7536e7d770" providerId="ADAL" clId="{9F5B968D-0EBB-4C60-9FED-D604DACC3E8F}" dt="2020-12-10T07:21:49.577" v="962" actId="1076"/>
        <pc:sldMkLst>
          <pc:docMk/>
          <pc:sldMk cId="2672740356" sldId="322"/>
        </pc:sldMkLst>
        <pc:spChg chg="mod">
          <ac:chgData name="Nguyen, Tu T" userId="dfee6e7e-9d9b-4799-a559-ce7536e7d770" providerId="ADAL" clId="{9F5B968D-0EBB-4C60-9FED-D604DACC3E8F}" dt="2020-12-10T07:21:49.577" v="962" actId="1076"/>
          <ac:spMkLst>
            <pc:docMk/>
            <pc:sldMk cId="2672740356" sldId="322"/>
            <ac:spMk id="2" creationId="{10E20A41-3F49-44F6-9218-F711ACBA7E3E}"/>
          </ac:spMkLst>
        </pc:spChg>
        <pc:cxnChg chg="mod">
          <ac:chgData name="Nguyen, Tu T" userId="dfee6e7e-9d9b-4799-a559-ce7536e7d770" providerId="ADAL" clId="{9F5B968D-0EBB-4C60-9FED-D604DACC3E8F}" dt="2020-12-10T07:07:16.732" v="897" actId="208"/>
          <ac:cxnSpMkLst>
            <pc:docMk/>
            <pc:sldMk cId="2672740356" sldId="322"/>
            <ac:cxnSpMk id="8" creationId="{06A837AE-6E93-42B4-BCFD-0C33C1827296}"/>
          </ac:cxnSpMkLst>
        </pc:cxnChg>
        <pc:cxnChg chg="mod">
          <ac:chgData name="Nguyen, Tu T" userId="dfee6e7e-9d9b-4799-a559-ce7536e7d770" providerId="ADAL" clId="{9F5B968D-0EBB-4C60-9FED-D604DACC3E8F}" dt="2020-12-10T07:07:15.698" v="896" actId="208"/>
          <ac:cxnSpMkLst>
            <pc:docMk/>
            <pc:sldMk cId="2672740356" sldId="322"/>
            <ac:cxnSpMk id="13" creationId="{83EFFC9B-E478-40EC-B959-06652F0DD493}"/>
          </ac:cxnSpMkLst>
        </pc:cxnChg>
        <pc:cxnChg chg="mod">
          <ac:chgData name="Nguyen, Tu T" userId="dfee6e7e-9d9b-4799-a559-ce7536e7d770" providerId="ADAL" clId="{9F5B968D-0EBB-4C60-9FED-D604DACC3E8F}" dt="2020-12-10T07:07:18.553" v="899" actId="208"/>
          <ac:cxnSpMkLst>
            <pc:docMk/>
            <pc:sldMk cId="2672740356" sldId="322"/>
            <ac:cxnSpMk id="14" creationId="{C2630D03-F65B-46B4-B80C-FADC523EB3CA}"/>
          </ac:cxnSpMkLst>
        </pc:cxnChg>
        <pc:cxnChg chg="mod">
          <ac:chgData name="Nguyen, Tu T" userId="dfee6e7e-9d9b-4799-a559-ce7536e7d770" providerId="ADAL" clId="{9F5B968D-0EBB-4C60-9FED-D604DACC3E8F}" dt="2020-12-10T07:07:14.512" v="895" actId="208"/>
          <ac:cxnSpMkLst>
            <pc:docMk/>
            <pc:sldMk cId="2672740356" sldId="322"/>
            <ac:cxnSpMk id="17" creationId="{0C45D7AE-BD1E-4325-A0AB-1C107BA0BC35}"/>
          </ac:cxnSpMkLst>
        </pc:cxnChg>
        <pc:cxnChg chg="mod">
          <ac:chgData name="Nguyen, Tu T" userId="dfee6e7e-9d9b-4799-a559-ce7536e7d770" providerId="ADAL" clId="{9F5B968D-0EBB-4C60-9FED-D604DACC3E8F}" dt="2020-12-10T07:07:11.598" v="894" actId="208"/>
          <ac:cxnSpMkLst>
            <pc:docMk/>
            <pc:sldMk cId="2672740356" sldId="322"/>
            <ac:cxnSpMk id="18" creationId="{79791729-040F-4240-926E-46E109BF48A4}"/>
          </ac:cxnSpMkLst>
        </pc:cxnChg>
        <pc:cxnChg chg="mod">
          <ac:chgData name="Nguyen, Tu T" userId="dfee6e7e-9d9b-4799-a559-ce7536e7d770" providerId="ADAL" clId="{9F5B968D-0EBB-4C60-9FED-D604DACC3E8F}" dt="2020-12-10T07:07:17.724" v="898" actId="208"/>
          <ac:cxnSpMkLst>
            <pc:docMk/>
            <pc:sldMk cId="2672740356" sldId="322"/>
            <ac:cxnSpMk id="22" creationId="{1EB50B9F-0CED-4C65-9B02-42DD9A00DB58}"/>
          </ac:cxnSpMkLst>
        </pc:cxnChg>
        <pc:cxnChg chg="mod">
          <ac:chgData name="Nguyen, Tu T" userId="dfee6e7e-9d9b-4799-a559-ce7536e7d770" providerId="ADAL" clId="{9F5B968D-0EBB-4C60-9FED-D604DACC3E8F}" dt="2020-12-10T07:07:19.772" v="900" actId="208"/>
          <ac:cxnSpMkLst>
            <pc:docMk/>
            <pc:sldMk cId="2672740356" sldId="322"/>
            <ac:cxnSpMk id="37" creationId="{FF508DA4-AB4F-423B-903F-584C1731ECB8}"/>
          </ac:cxnSpMkLst>
        </pc:cxnChg>
      </pc:sldChg>
      <pc:sldChg chg="modSp del mod">
        <pc:chgData name="Nguyen, Tu T" userId="dfee6e7e-9d9b-4799-a559-ce7536e7d770" providerId="ADAL" clId="{9F5B968D-0EBB-4C60-9FED-D604DACC3E8F}" dt="2020-12-10T05:40:31.881" v="383" actId="47"/>
        <pc:sldMkLst>
          <pc:docMk/>
          <pc:sldMk cId="3397349455" sldId="323"/>
        </pc:sldMkLst>
        <pc:spChg chg="mod">
          <ac:chgData name="Nguyen, Tu T" userId="dfee6e7e-9d9b-4799-a559-ce7536e7d770" providerId="ADAL" clId="{9F5B968D-0EBB-4C60-9FED-D604DACC3E8F}" dt="2020-12-10T05:40:23.526" v="380" actId="20577"/>
          <ac:spMkLst>
            <pc:docMk/>
            <pc:sldMk cId="3397349455" sldId="323"/>
            <ac:spMk id="10" creationId="{147B148E-CA9D-4023-BDC8-124CCA8E5596}"/>
          </ac:spMkLst>
        </pc:spChg>
        <pc:picChg chg="mod">
          <ac:chgData name="Nguyen, Tu T" userId="dfee6e7e-9d9b-4799-a559-ce7536e7d770" providerId="ADAL" clId="{9F5B968D-0EBB-4C60-9FED-D604DACC3E8F}" dt="2020-12-10T05:40:16.453" v="378" actId="1076"/>
          <ac:picMkLst>
            <pc:docMk/>
            <pc:sldMk cId="3397349455" sldId="323"/>
            <ac:picMk id="20" creationId="{D661BC81-AA7B-44E6-8C16-2A9726B9CCAC}"/>
          </ac:picMkLst>
        </pc:picChg>
      </pc:sldChg>
      <pc:sldChg chg="modSp mod">
        <pc:chgData name="Nguyen, Tu T" userId="dfee6e7e-9d9b-4799-a559-ce7536e7d770" providerId="ADAL" clId="{9F5B968D-0EBB-4C60-9FED-D604DACC3E8F}" dt="2020-12-10T08:35:46.431" v="982" actId="1076"/>
        <pc:sldMkLst>
          <pc:docMk/>
          <pc:sldMk cId="1397620204" sldId="331"/>
        </pc:sldMkLst>
        <pc:spChg chg="mod">
          <ac:chgData name="Nguyen, Tu T" userId="dfee6e7e-9d9b-4799-a559-ce7536e7d770" providerId="ADAL" clId="{9F5B968D-0EBB-4C60-9FED-D604DACC3E8F}" dt="2020-12-10T08:35:46.431" v="982" actId="1076"/>
          <ac:spMkLst>
            <pc:docMk/>
            <pc:sldMk cId="1397620204" sldId="331"/>
            <ac:spMk id="2" creationId="{689411EC-D579-4A44-9B6D-3F88D491A768}"/>
          </ac:spMkLst>
        </pc:spChg>
      </pc:sldChg>
      <pc:sldChg chg="modSp mod">
        <pc:chgData name="Nguyen, Tu T" userId="dfee6e7e-9d9b-4799-a559-ce7536e7d770" providerId="ADAL" clId="{9F5B968D-0EBB-4C60-9FED-D604DACC3E8F}" dt="2020-12-10T07:09:49.268" v="911" actId="12"/>
        <pc:sldMkLst>
          <pc:docMk/>
          <pc:sldMk cId="2658189877" sldId="332"/>
        </pc:sldMkLst>
        <pc:spChg chg="mod">
          <ac:chgData name="Nguyen, Tu T" userId="dfee6e7e-9d9b-4799-a559-ce7536e7d770" providerId="ADAL" clId="{9F5B968D-0EBB-4C60-9FED-D604DACC3E8F}" dt="2020-12-10T07:09:49.268" v="911" actId="12"/>
          <ac:spMkLst>
            <pc:docMk/>
            <pc:sldMk cId="2658189877" sldId="332"/>
            <ac:spMk id="7" creationId="{748DF6DF-3DBD-408A-85CA-BCD332B97EA4}"/>
          </ac:spMkLst>
        </pc:spChg>
      </pc:sldChg>
      <pc:sldChg chg="addSp delSp modSp mod">
        <pc:chgData name="Nguyen, Tu T" userId="dfee6e7e-9d9b-4799-a559-ce7536e7d770" providerId="ADAL" clId="{9F5B968D-0EBB-4C60-9FED-D604DACC3E8F}" dt="2020-12-10T08:37:38.597" v="1015" actId="1076"/>
        <pc:sldMkLst>
          <pc:docMk/>
          <pc:sldMk cId="1901855778" sldId="336"/>
        </pc:sldMkLst>
        <pc:spChg chg="mod">
          <ac:chgData name="Nguyen, Tu T" userId="dfee6e7e-9d9b-4799-a559-ce7536e7d770" providerId="ADAL" clId="{9F5B968D-0EBB-4C60-9FED-D604DACC3E8F}" dt="2020-12-10T08:37:38.597" v="1015" actId="1076"/>
          <ac:spMkLst>
            <pc:docMk/>
            <pc:sldMk cId="1901855778" sldId="336"/>
            <ac:spMk id="2" creationId="{54AEC7CB-F0C0-4DDA-80C0-0A91C867AEBC}"/>
          </ac:spMkLst>
        </pc:spChg>
        <pc:spChg chg="add del mod">
          <ac:chgData name="Nguyen, Tu T" userId="dfee6e7e-9d9b-4799-a559-ce7536e7d770" providerId="ADAL" clId="{9F5B968D-0EBB-4C60-9FED-D604DACC3E8F}" dt="2020-12-10T06:59:40.419" v="795" actId="478"/>
          <ac:spMkLst>
            <pc:docMk/>
            <pc:sldMk cId="1901855778" sldId="336"/>
            <ac:spMk id="17" creationId="{DB3E4683-7996-46FB-8634-9C8432071006}"/>
          </ac:spMkLst>
        </pc:spChg>
        <pc:spChg chg="del mod">
          <ac:chgData name="Nguyen, Tu T" userId="dfee6e7e-9d9b-4799-a559-ce7536e7d770" providerId="ADAL" clId="{9F5B968D-0EBB-4C60-9FED-D604DACC3E8F}" dt="2020-12-10T07:01:32.051" v="874" actId="478"/>
          <ac:spMkLst>
            <pc:docMk/>
            <pc:sldMk cId="1901855778" sldId="336"/>
            <ac:spMk id="20" creationId="{2ACCF3DF-A342-4A9D-9302-ADC5EADF94D6}"/>
          </ac:spMkLst>
        </pc:spChg>
        <pc:spChg chg="add mod">
          <ac:chgData name="Nguyen, Tu T" userId="dfee6e7e-9d9b-4799-a559-ce7536e7d770" providerId="ADAL" clId="{9F5B968D-0EBB-4C60-9FED-D604DACC3E8F}" dt="2020-12-10T07:01:35.931" v="876" actId="14100"/>
          <ac:spMkLst>
            <pc:docMk/>
            <pc:sldMk cId="1901855778" sldId="336"/>
            <ac:spMk id="21" creationId="{A6358DF1-2AF7-4927-AD3C-5EAF1E04AA4A}"/>
          </ac:spMkLst>
        </pc:spChg>
        <pc:graphicFrameChg chg="mod">
          <ac:chgData name="Nguyen, Tu T" userId="dfee6e7e-9d9b-4799-a559-ce7536e7d770" providerId="ADAL" clId="{9F5B968D-0EBB-4C60-9FED-D604DACC3E8F}" dt="2020-12-10T05:58:02.231" v="760" actId="207"/>
          <ac:graphicFrameMkLst>
            <pc:docMk/>
            <pc:sldMk cId="1901855778" sldId="336"/>
            <ac:graphicFrameMk id="14" creationId="{D20B4D07-B781-4D3C-8732-C11C9162A5B5}"/>
          </ac:graphicFrameMkLst>
        </pc:graphicFrameChg>
        <pc:picChg chg="mod">
          <ac:chgData name="Nguyen, Tu T" userId="dfee6e7e-9d9b-4799-a559-ce7536e7d770" providerId="ADAL" clId="{9F5B968D-0EBB-4C60-9FED-D604DACC3E8F}" dt="2020-12-10T06:04:29.312" v="761" actId="1076"/>
          <ac:picMkLst>
            <pc:docMk/>
            <pc:sldMk cId="1901855778" sldId="336"/>
            <ac:picMk id="12" creationId="{E8F1C2FF-1A7E-4013-9E09-D46D907E3242}"/>
          </ac:picMkLst>
        </pc:picChg>
        <pc:picChg chg="add del mod">
          <ac:chgData name="Nguyen, Tu T" userId="dfee6e7e-9d9b-4799-a559-ce7536e7d770" providerId="ADAL" clId="{9F5B968D-0EBB-4C60-9FED-D604DACC3E8F}" dt="2020-12-10T06:04:55.412" v="770" actId="478"/>
          <ac:picMkLst>
            <pc:docMk/>
            <pc:sldMk cId="1901855778" sldId="336"/>
            <ac:picMk id="16" creationId="{987372B2-6E94-4A2D-ADCB-467D1DE737C0}"/>
          </ac:picMkLst>
        </pc:picChg>
      </pc:sldChg>
      <pc:sldChg chg="del">
        <pc:chgData name="Nguyen, Tu T" userId="dfee6e7e-9d9b-4799-a559-ce7536e7d770" providerId="ADAL" clId="{9F5B968D-0EBB-4C60-9FED-D604DACC3E8F}" dt="2020-12-10T08:46:32.227" v="1031" actId="47"/>
        <pc:sldMkLst>
          <pc:docMk/>
          <pc:sldMk cId="3280604818" sldId="346"/>
        </pc:sldMkLst>
      </pc:sldChg>
      <pc:sldChg chg="modSp mod">
        <pc:chgData name="Nguyen, Tu T" userId="dfee6e7e-9d9b-4799-a559-ce7536e7d770" providerId="ADAL" clId="{9F5B968D-0EBB-4C60-9FED-D604DACC3E8F}" dt="2020-12-10T08:37:56.505" v="1019" actId="1076"/>
        <pc:sldMkLst>
          <pc:docMk/>
          <pc:sldMk cId="543348495" sldId="356"/>
        </pc:sldMkLst>
        <pc:spChg chg="mod">
          <ac:chgData name="Nguyen, Tu T" userId="dfee6e7e-9d9b-4799-a559-ce7536e7d770" providerId="ADAL" clId="{9F5B968D-0EBB-4C60-9FED-D604DACC3E8F}" dt="2020-12-10T08:37:56.505" v="1019" actId="1076"/>
          <ac:spMkLst>
            <pc:docMk/>
            <pc:sldMk cId="543348495" sldId="356"/>
            <ac:spMk id="2" creationId="{5AD026F6-B843-4124-8ED1-85808C89835A}"/>
          </ac:spMkLst>
        </pc:spChg>
      </pc:sldChg>
      <pc:sldChg chg="modSp mod">
        <pc:chgData name="Nguyen, Tu T" userId="dfee6e7e-9d9b-4799-a559-ce7536e7d770" providerId="ADAL" clId="{9F5B968D-0EBB-4C60-9FED-D604DACC3E8F}" dt="2020-12-10T07:07:30.980" v="907" actId="208"/>
        <pc:sldMkLst>
          <pc:docMk/>
          <pc:sldMk cId="508836639" sldId="362"/>
        </pc:sldMkLst>
        <pc:spChg chg="mod">
          <ac:chgData name="Nguyen, Tu T" userId="dfee6e7e-9d9b-4799-a559-ce7536e7d770" providerId="ADAL" clId="{9F5B968D-0EBB-4C60-9FED-D604DACC3E8F}" dt="2020-12-10T07:07:25.869" v="904" actId="208"/>
          <ac:spMkLst>
            <pc:docMk/>
            <pc:sldMk cId="508836639" sldId="362"/>
            <ac:spMk id="24" creationId="{74438820-3037-4E46-8AF1-6FC07F4B6CA5}"/>
          </ac:spMkLst>
        </pc:spChg>
        <pc:cxnChg chg="mod">
          <ac:chgData name="Nguyen, Tu T" userId="dfee6e7e-9d9b-4799-a559-ce7536e7d770" providerId="ADAL" clId="{9F5B968D-0EBB-4C60-9FED-D604DACC3E8F}" dt="2020-12-10T07:07:30.980" v="907" actId="208"/>
          <ac:cxnSpMkLst>
            <pc:docMk/>
            <pc:sldMk cId="508836639" sldId="362"/>
            <ac:cxnSpMk id="13" creationId="{3CE91A39-2780-4362-95C7-029F28F43874}"/>
          </ac:cxnSpMkLst>
        </pc:cxnChg>
        <pc:cxnChg chg="mod">
          <ac:chgData name="Nguyen, Tu T" userId="dfee6e7e-9d9b-4799-a559-ce7536e7d770" providerId="ADAL" clId="{9F5B968D-0EBB-4C60-9FED-D604DACC3E8F}" dt="2020-12-10T07:07:24.004" v="902" actId="208"/>
          <ac:cxnSpMkLst>
            <pc:docMk/>
            <pc:sldMk cId="508836639" sldId="362"/>
            <ac:cxnSpMk id="14" creationId="{06A2FF7C-37BB-46B5-A582-85C10C6B4F68}"/>
          </ac:cxnSpMkLst>
        </pc:cxnChg>
        <pc:cxnChg chg="mod">
          <ac:chgData name="Nguyen, Tu T" userId="dfee6e7e-9d9b-4799-a559-ce7536e7d770" providerId="ADAL" clId="{9F5B968D-0EBB-4C60-9FED-D604DACC3E8F}" dt="2020-12-10T07:07:23.092" v="901" actId="208"/>
          <ac:cxnSpMkLst>
            <pc:docMk/>
            <pc:sldMk cId="508836639" sldId="362"/>
            <ac:cxnSpMk id="15" creationId="{1B8D2F00-D479-47CD-9A9E-9BB3F860CA38}"/>
          </ac:cxnSpMkLst>
        </pc:cxnChg>
      </pc:sldChg>
      <pc:sldChg chg="modSp mod">
        <pc:chgData name="Nguyen, Tu T" userId="dfee6e7e-9d9b-4799-a559-ce7536e7d770" providerId="ADAL" clId="{9F5B968D-0EBB-4C60-9FED-D604DACC3E8F}" dt="2020-12-10T07:14:42.240" v="952" actId="1076"/>
        <pc:sldMkLst>
          <pc:docMk/>
          <pc:sldMk cId="626976482" sldId="372"/>
        </pc:sldMkLst>
        <pc:picChg chg="mod">
          <ac:chgData name="Nguyen, Tu T" userId="dfee6e7e-9d9b-4799-a559-ce7536e7d770" providerId="ADAL" clId="{9F5B968D-0EBB-4C60-9FED-D604DACC3E8F}" dt="2020-12-10T07:14:42.240" v="952" actId="1076"/>
          <ac:picMkLst>
            <pc:docMk/>
            <pc:sldMk cId="626976482" sldId="372"/>
            <ac:picMk id="16" creationId="{C3365202-2DCE-40AA-A504-F2730AD7B41F}"/>
          </ac:picMkLst>
        </pc:picChg>
      </pc:sldChg>
      <pc:sldChg chg="add del">
        <pc:chgData name="Nguyen, Tu T" userId="dfee6e7e-9d9b-4799-a559-ce7536e7d770" providerId="ADAL" clId="{9F5B968D-0EBB-4C60-9FED-D604DACC3E8F}" dt="2020-12-10T05:10:30.449" v="125" actId="47"/>
        <pc:sldMkLst>
          <pc:docMk/>
          <pc:sldMk cId="16097534" sldId="381"/>
        </pc:sldMkLst>
      </pc:sldChg>
      <pc:sldChg chg="modSp mod">
        <pc:chgData name="Nguyen, Tu T" userId="dfee6e7e-9d9b-4799-a559-ce7536e7d770" providerId="ADAL" clId="{9F5B968D-0EBB-4C60-9FED-D604DACC3E8F}" dt="2020-12-10T08:37:19.706" v="1011" actId="1076"/>
        <pc:sldMkLst>
          <pc:docMk/>
          <pc:sldMk cId="1939439031" sldId="382"/>
        </pc:sldMkLst>
        <pc:spChg chg="mod">
          <ac:chgData name="Nguyen, Tu T" userId="dfee6e7e-9d9b-4799-a559-ce7536e7d770" providerId="ADAL" clId="{9F5B968D-0EBB-4C60-9FED-D604DACC3E8F}" dt="2020-12-10T08:37:19.706" v="1011" actId="1076"/>
          <ac:spMkLst>
            <pc:docMk/>
            <pc:sldMk cId="1939439031" sldId="382"/>
            <ac:spMk id="2" creationId="{E2407EF1-5C10-4620-A84B-2AEDA8534A81}"/>
          </ac:spMkLst>
        </pc:spChg>
        <pc:picChg chg="mod">
          <ac:chgData name="Nguyen, Tu T" userId="dfee6e7e-9d9b-4799-a559-ce7536e7d770" providerId="ADAL" clId="{9F5B968D-0EBB-4C60-9FED-D604DACC3E8F}" dt="2020-12-10T05:34:55.512" v="366" actId="1035"/>
          <ac:picMkLst>
            <pc:docMk/>
            <pc:sldMk cId="1939439031" sldId="382"/>
            <ac:picMk id="8" creationId="{6142B186-607B-464E-B8E5-1BA7EF6FE36C}"/>
          </ac:picMkLst>
        </pc:picChg>
      </pc:sldChg>
      <pc:sldChg chg="addSp delSp modSp add del mod">
        <pc:chgData name="Nguyen, Tu T" userId="dfee6e7e-9d9b-4799-a559-ce7536e7d770" providerId="ADAL" clId="{9F5B968D-0EBB-4C60-9FED-D604DACC3E8F}" dt="2020-12-10T05:16:26.493" v="198" actId="47"/>
        <pc:sldMkLst>
          <pc:docMk/>
          <pc:sldMk cId="3924421023" sldId="385"/>
        </pc:sldMkLst>
        <pc:spChg chg="mod">
          <ac:chgData name="Nguyen, Tu T" userId="dfee6e7e-9d9b-4799-a559-ce7536e7d770" providerId="ADAL" clId="{9F5B968D-0EBB-4C60-9FED-D604DACC3E8F}" dt="2020-12-10T05:07:48.612" v="64"/>
          <ac:spMkLst>
            <pc:docMk/>
            <pc:sldMk cId="3924421023" sldId="385"/>
            <ac:spMk id="2" creationId="{67E6EFBE-BB0D-4D74-AB64-BBBEDE35AD80}"/>
          </ac:spMkLst>
        </pc:spChg>
        <pc:spChg chg="add del mod">
          <ac:chgData name="Nguyen, Tu T" userId="dfee6e7e-9d9b-4799-a559-ce7536e7d770" providerId="ADAL" clId="{9F5B968D-0EBB-4C60-9FED-D604DACC3E8F}" dt="2020-12-10T05:07:56.220" v="68" actId="478"/>
          <ac:spMkLst>
            <pc:docMk/>
            <pc:sldMk cId="3924421023" sldId="385"/>
            <ac:spMk id="7" creationId="{AEA2D987-89CF-4233-853D-731A46B664C4}"/>
          </ac:spMkLst>
        </pc:spChg>
        <pc:spChg chg="add mod">
          <ac:chgData name="Nguyen, Tu T" userId="dfee6e7e-9d9b-4799-a559-ce7536e7d770" providerId="ADAL" clId="{9F5B968D-0EBB-4C60-9FED-D604DACC3E8F}" dt="2020-12-10T05:15:56.070" v="187" actId="478"/>
          <ac:spMkLst>
            <pc:docMk/>
            <pc:sldMk cId="3924421023" sldId="385"/>
            <ac:spMk id="18" creationId="{B90E9181-7B5C-428E-8273-6EFA22D7BF20}"/>
          </ac:spMkLst>
        </pc:spChg>
        <pc:graphicFrameChg chg="del modGraphic">
          <ac:chgData name="Nguyen, Tu T" userId="dfee6e7e-9d9b-4799-a559-ce7536e7d770" providerId="ADAL" clId="{9F5B968D-0EBB-4C60-9FED-D604DACC3E8F}" dt="2020-12-10T05:07:54.947" v="67" actId="478"/>
          <ac:graphicFrameMkLst>
            <pc:docMk/>
            <pc:sldMk cId="3924421023" sldId="385"/>
            <ac:graphicFrameMk id="8" creationId="{120863BB-EB22-40A9-8129-B9091879C13C}"/>
          </ac:graphicFrameMkLst>
        </pc:graphicFrameChg>
        <pc:graphicFrameChg chg="add del mod modGraphic">
          <ac:chgData name="Nguyen, Tu T" userId="dfee6e7e-9d9b-4799-a559-ce7536e7d770" providerId="ADAL" clId="{9F5B968D-0EBB-4C60-9FED-D604DACC3E8F}" dt="2020-12-10T05:15:56.070" v="187" actId="478"/>
          <ac:graphicFrameMkLst>
            <pc:docMk/>
            <pc:sldMk cId="3924421023" sldId="385"/>
            <ac:graphicFrameMk id="10" creationId="{FE3E946A-9986-4842-96FF-F00CAE735646}"/>
          </ac:graphicFrameMkLst>
        </pc:graphicFrameChg>
        <pc:graphicFrameChg chg="add del mod modGraphic">
          <ac:chgData name="Nguyen, Tu T" userId="dfee6e7e-9d9b-4799-a559-ce7536e7d770" providerId="ADAL" clId="{9F5B968D-0EBB-4C60-9FED-D604DACC3E8F}" dt="2020-12-10T05:16:20.649" v="195" actId="21"/>
          <ac:graphicFrameMkLst>
            <pc:docMk/>
            <pc:sldMk cId="3924421023" sldId="385"/>
            <ac:graphicFrameMk id="16" creationId="{C3B2D492-2F3A-4D24-9081-B6E6988302B4}"/>
          </ac:graphicFrameMkLst>
        </pc:graphicFrameChg>
        <pc:picChg chg="add del">
          <ac:chgData name="Nguyen, Tu T" userId="dfee6e7e-9d9b-4799-a559-ce7536e7d770" providerId="ADAL" clId="{9F5B968D-0EBB-4C60-9FED-D604DACC3E8F}" dt="2020-12-10T05:11:00.597" v="138"/>
          <ac:picMkLst>
            <pc:docMk/>
            <pc:sldMk cId="3924421023" sldId="385"/>
            <ac:picMk id="9" creationId="{08A33FA2-44C4-4841-80A4-DA3AD9CE619F}"/>
          </ac:picMkLst>
        </pc:picChg>
        <pc:picChg chg="del">
          <ac:chgData name="Nguyen, Tu T" userId="dfee6e7e-9d9b-4799-a559-ce7536e7d770" providerId="ADAL" clId="{9F5B968D-0EBB-4C60-9FED-D604DACC3E8F}" dt="2020-12-10T05:07:53.604" v="66" actId="478"/>
          <ac:picMkLst>
            <pc:docMk/>
            <pc:sldMk cId="3924421023" sldId="385"/>
            <ac:picMk id="11" creationId="{7482C678-E9E0-47B5-95FE-9664C1A041F5}"/>
          </ac:picMkLst>
        </pc:picChg>
        <pc:picChg chg="add del mod">
          <ac:chgData name="Nguyen, Tu T" userId="dfee6e7e-9d9b-4799-a559-ce7536e7d770" providerId="ADAL" clId="{9F5B968D-0EBB-4C60-9FED-D604DACC3E8F}" dt="2020-12-10T05:10:54.354" v="132" actId="21"/>
          <ac:picMkLst>
            <pc:docMk/>
            <pc:sldMk cId="3924421023" sldId="385"/>
            <ac:picMk id="12" creationId="{4E022C65-9CA0-4227-87E6-587DA3E55C85}"/>
          </ac:picMkLst>
        </pc:picChg>
        <pc:picChg chg="add del mod">
          <ac:chgData name="Nguyen, Tu T" userId="dfee6e7e-9d9b-4799-a559-ce7536e7d770" providerId="ADAL" clId="{9F5B968D-0EBB-4C60-9FED-D604DACC3E8F}" dt="2020-12-10T05:16:25.368" v="197" actId="21"/>
          <ac:picMkLst>
            <pc:docMk/>
            <pc:sldMk cId="3924421023" sldId="385"/>
            <ac:picMk id="13" creationId="{8A441223-E990-435F-9681-3986C6291C17}"/>
          </ac:picMkLst>
        </pc:picChg>
        <pc:picChg chg="add del mod">
          <ac:chgData name="Nguyen, Tu T" userId="dfee6e7e-9d9b-4799-a559-ce7536e7d770" providerId="ADAL" clId="{9F5B968D-0EBB-4C60-9FED-D604DACC3E8F}" dt="2020-12-10T05:16:25.368" v="197" actId="21"/>
          <ac:picMkLst>
            <pc:docMk/>
            <pc:sldMk cId="3924421023" sldId="385"/>
            <ac:picMk id="14" creationId="{24637660-296E-4E69-B625-51CFC3D9999D}"/>
          </ac:picMkLst>
        </pc:picChg>
        <pc:picChg chg="add del mod">
          <ac:chgData name="Nguyen, Tu T" userId="dfee6e7e-9d9b-4799-a559-ce7536e7d770" providerId="ADAL" clId="{9F5B968D-0EBB-4C60-9FED-D604DACC3E8F}" dt="2020-12-10T05:11:58.770" v="142"/>
          <ac:picMkLst>
            <pc:docMk/>
            <pc:sldMk cId="3924421023" sldId="385"/>
            <ac:picMk id="15" creationId="{7AEF5054-9D74-406E-9149-E594037DB5E9}"/>
          </ac:picMkLst>
        </pc:picChg>
      </pc:sldChg>
      <pc:sldChg chg="addSp delSp modSp add del mod">
        <pc:chgData name="Nguyen, Tu T" userId="dfee6e7e-9d9b-4799-a559-ce7536e7d770" providerId="ADAL" clId="{9F5B968D-0EBB-4C60-9FED-D604DACC3E8F}" dt="2020-12-10T05:10:31.040" v="126"/>
        <pc:sldMkLst>
          <pc:docMk/>
          <pc:sldMk cId="150728903" sldId="386"/>
        </pc:sldMkLst>
        <pc:spChg chg="add del">
          <ac:chgData name="Nguyen, Tu T" userId="dfee6e7e-9d9b-4799-a559-ce7536e7d770" providerId="ADAL" clId="{9F5B968D-0EBB-4C60-9FED-D604DACC3E8F}" dt="2020-12-10T05:10:29.972" v="124" actId="478"/>
          <ac:spMkLst>
            <pc:docMk/>
            <pc:sldMk cId="150728903" sldId="386"/>
            <ac:spMk id="2" creationId="{8A188FFC-C35D-4451-AE5D-E56A3C8A364D}"/>
          </ac:spMkLst>
        </pc:spChg>
        <pc:spChg chg="add del">
          <ac:chgData name="Nguyen, Tu T" userId="dfee6e7e-9d9b-4799-a559-ce7536e7d770" providerId="ADAL" clId="{9F5B968D-0EBB-4C60-9FED-D604DACC3E8F}" dt="2020-12-10T05:10:29.972" v="124" actId="478"/>
          <ac:spMkLst>
            <pc:docMk/>
            <pc:sldMk cId="150728903" sldId="386"/>
            <ac:spMk id="3" creationId="{FC835A24-5C1E-4FFB-A08B-CF76E9DB6CD5}"/>
          </ac:spMkLst>
        </pc:spChg>
        <pc:spChg chg="add del mod">
          <ac:chgData name="Nguyen, Tu T" userId="dfee6e7e-9d9b-4799-a559-ce7536e7d770" providerId="ADAL" clId="{9F5B968D-0EBB-4C60-9FED-D604DACC3E8F}" dt="2020-12-10T05:10:29.972" v="124" actId="478"/>
          <ac:spMkLst>
            <pc:docMk/>
            <pc:sldMk cId="150728903" sldId="386"/>
            <ac:spMk id="10" creationId="{F78F4FEB-DFA0-40BB-B39A-813D40D413BC}"/>
          </ac:spMkLst>
        </pc:spChg>
        <pc:spChg chg="add del mod">
          <ac:chgData name="Nguyen, Tu T" userId="dfee6e7e-9d9b-4799-a559-ce7536e7d770" providerId="ADAL" clId="{9F5B968D-0EBB-4C60-9FED-D604DACC3E8F}" dt="2020-12-10T05:09:45.656" v="106"/>
          <ac:spMkLst>
            <pc:docMk/>
            <pc:sldMk cId="150728903" sldId="386"/>
            <ac:spMk id="15" creationId="{0BB55BC1-EB86-46AC-A957-F534589ED2D6}"/>
          </ac:spMkLst>
        </pc:spChg>
        <pc:spChg chg="add del mod">
          <ac:chgData name="Nguyen, Tu T" userId="dfee6e7e-9d9b-4799-a559-ce7536e7d770" providerId="ADAL" clId="{9F5B968D-0EBB-4C60-9FED-D604DACC3E8F}" dt="2020-12-10T05:09:45.656" v="106"/>
          <ac:spMkLst>
            <pc:docMk/>
            <pc:sldMk cId="150728903" sldId="386"/>
            <ac:spMk id="17" creationId="{1949BD8B-43B0-4C41-87A5-B55B6DE8CB09}"/>
          </ac:spMkLst>
        </pc:spChg>
        <pc:spChg chg="add del mod">
          <ac:chgData name="Nguyen, Tu T" userId="dfee6e7e-9d9b-4799-a559-ce7536e7d770" providerId="ADAL" clId="{9F5B968D-0EBB-4C60-9FED-D604DACC3E8F}" dt="2020-12-10T05:09:45.656" v="106"/>
          <ac:spMkLst>
            <pc:docMk/>
            <pc:sldMk cId="150728903" sldId="386"/>
            <ac:spMk id="22" creationId="{90103982-EF20-4C61-B6C4-B6B5B79A0CC3}"/>
          </ac:spMkLst>
        </pc:spChg>
        <pc:spChg chg="add del mod">
          <ac:chgData name="Nguyen, Tu T" userId="dfee6e7e-9d9b-4799-a559-ce7536e7d770" providerId="ADAL" clId="{9F5B968D-0EBB-4C60-9FED-D604DACC3E8F}" dt="2020-12-10T05:09:45.656" v="106"/>
          <ac:spMkLst>
            <pc:docMk/>
            <pc:sldMk cId="150728903" sldId="386"/>
            <ac:spMk id="23" creationId="{68EFD5B7-2A89-4EFA-A763-1C3F541DDCAF}"/>
          </ac:spMkLst>
        </pc:spChg>
        <pc:spChg chg="add del mod">
          <ac:chgData name="Nguyen, Tu T" userId="dfee6e7e-9d9b-4799-a559-ce7536e7d770" providerId="ADAL" clId="{9F5B968D-0EBB-4C60-9FED-D604DACC3E8F}" dt="2020-12-10T05:09:45.656" v="106"/>
          <ac:spMkLst>
            <pc:docMk/>
            <pc:sldMk cId="150728903" sldId="386"/>
            <ac:spMk id="24" creationId="{4580006A-1C5F-4FE4-BC1D-21B9486C2334}"/>
          </ac:spMkLst>
        </pc:spChg>
        <pc:spChg chg="add del mod">
          <ac:chgData name="Nguyen, Tu T" userId="dfee6e7e-9d9b-4799-a559-ce7536e7d770" providerId="ADAL" clId="{9F5B968D-0EBB-4C60-9FED-D604DACC3E8F}" dt="2020-12-10T05:10:29.972" v="124" actId="478"/>
          <ac:spMkLst>
            <pc:docMk/>
            <pc:sldMk cId="150728903" sldId="386"/>
            <ac:spMk id="25" creationId="{13A4D78D-AF4A-45A3-8537-EA81B3C83C37}"/>
          </ac:spMkLst>
        </pc:spChg>
        <pc:spChg chg="add del mod">
          <ac:chgData name="Nguyen, Tu T" userId="dfee6e7e-9d9b-4799-a559-ce7536e7d770" providerId="ADAL" clId="{9F5B968D-0EBB-4C60-9FED-D604DACC3E8F}" dt="2020-12-10T05:09:47.492" v="109"/>
          <ac:spMkLst>
            <pc:docMk/>
            <pc:sldMk cId="150728903" sldId="386"/>
            <ac:spMk id="26" creationId="{F2BBF5A0-3F10-476C-BF3F-C071A3F7C008}"/>
          </ac:spMkLst>
        </pc:spChg>
        <pc:spChg chg="add del mod">
          <ac:chgData name="Nguyen, Tu T" userId="dfee6e7e-9d9b-4799-a559-ce7536e7d770" providerId="ADAL" clId="{9F5B968D-0EBB-4C60-9FED-D604DACC3E8F}" dt="2020-12-10T05:09:47.492" v="109"/>
          <ac:spMkLst>
            <pc:docMk/>
            <pc:sldMk cId="150728903" sldId="386"/>
            <ac:spMk id="27" creationId="{22709784-E566-4DF6-9663-92E908576DF3}"/>
          </ac:spMkLst>
        </pc:spChg>
        <pc:spChg chg="add del mod">
          <ac:chgData name="Nguyen, Tu T" userId="dfee6e7e-9d9b-4799-a559-ce7536e7d770" providerId="ADAL" clId="{9F5B968D-0EBB-4C60-9FED-D604DACC3E8F}" dt="2020-12-10T05:09:47.492" v="109"/>
          <ac:spMkLst>
            <pc:docMk/>
            <pc:sldMk cId="150728903" sldId="386"/>
            <ac:spMk id="31" creationId="{020D118C-F85D-41BF-8BCB-B2DF79F6B522}"/>
          </ac:spMkLst>
        </pc:spChg>
        <pc:spChg chg="add del mod">
          <ac:chgData name="Nguyen, Tu T" userId="dfee6e7e-9d9b-4799-a559-ce7536e7d770" providerId="ADAL" clId="{9F5B968D-0EBB-4C60-9FED-D604DACC3E8F}" dt="2020-12-10T05:09:47.492" v="109"/>
          <ac:spMkLst>
            <pc:docMk/>
            <pc:sldMk cId="150728903" sldId="386"/>
            <ac:spMk id="32" creationId="{2770FCFF-A510-4294-9809-EEDA2CAFC43A}"/>
          </ac:spMkLst>
        </pc:spChg>
        <pc:spChg chg="add del mod">
          <ac:chgData name="Nguyen, Tu T" userId="dfee6e7e-9d9b-4799-a559-ce7536e7d770" providerId="ADAL" clId="{9F5B968D-0EBB-4C60-9FED-D604DACC3E8F}" dt="2020-12-10T05:09:47.492" v="109"/>
          <ac:spMkLst>
            <pc:docMk/>
            <pc:sldMk cId="150728903" sldId="386"/>
            <ac:spMk id="33" creationId="{424C6B21-F27A-4D87-81AE-D92144DCA517}"/>
          </ac:spMkLst>
        </pc:spChg>
        <pc:picChg chg="add del">
          <ac:chgData name="Nguyen, Tu T" userId="dfee6e7e-9d9b-4799-a559-ce7536e7d770" providerId="ADAL" clId="{9F5B968D-0EBB-4C60-9FED-D604DACC3E8F}" dt="2020-12-10T05:10:29.972" v="124" actId="478"/>
          <ac:picMkLst>
            <pc:docMk/>
            <pc:sldMk cId="150728903" sldId="386"/>
            <ac:picMk id="8" creationId="{74B54E31-68BC-489A-8375-D2AE66AAA672}"/>
          </ac:picMkLst>
        </pc:picChg>
        <pc:picChg chg="add del">
          <ac:chgData name="Nguyen, Tu T" userId="dfee6e7e-9d9b-4799-a559-ce7536e7d770" providerId="ADAL" clId="{9F5B968D-0EBB-4C60-9FED-D604DACC3E8F}" dt="2020-12-10T05:10:29.972" v="124" actId="478"/>
          <ac:picMkLst>
            <pc:docMk/>
            <pc:sldMk cId="150728903" sldId="386"/>
            <ac:picMk id="9" creationId="{3A068169-FAB3-4500-A466-12160828B21F}"/>
          </ac:picMkLst>
        </pc:picChg>
        <pc:picChg chg="add del">
          <ac:chgData name="Nguyen, Tu T" userId="dfee6e7e-9d9b-4799-a559-ce7536e7d770" providerId="ADAL" clId="{9F5B968D-0EBB-4C60-9FED-D604DACC3E8F}" dt="2020-12-10T05:10:29.972" v="124" actId="478"/>
          <ac:picMkLst>
            <pc:docMk/>
            <pc:sldMk cId="150728903" sldId="386"/>
            <ac:picMk id="12" creationId="{0A065D2C-E2B8-4C37-A7DB-659801AC2026}"/>
          </ac:picMkLst>
        </pc:picChg>
        <pc:picChg chg="add del">
          <ac:chgData name="Nguyen, Tu T" userId="dfee6e7e-9d9b-4799-a559-ce7536e7d770" providerId="ADAL" clId="{9F5B968D-0EBB-4C60-9FED-D604DACC3E8F}" dt="2020-12-10T05:10:29.972" v="124" actId="478"/>
          <ac:picMkLst>
            <pc:docMk/>
            <pc:sldMk cId="150728903" sldId="386"/>
            <ac:picMk id="14" creationId="{66BAECB6-3E56-4483-BB5E-D445B5D16C26}"/>
          </ac:picMkLst>
        </pc:picChg>
        <pc:picChg chg="add del">
          <ac:chgData name="Nguyen, Tu T" userId="dfee6e7e-9d9b-4799-a559-ce7536e7d770" providerId="ADAL" clId="{9F5B968D-0EBB-4C60-9FED-D604DACC3E8F}" dt="2020-12-10T05:10:29.972" v="124" actId="478"/>
          <ac:picMkLst>
            <pc:docMk/>
            <pc:sldMk cId="150728903" sldId="386"/>
            <ac:picMk id="16" creationId="{684ACF33-0831-4CCB-AAAF-36532B4554A7}"/>
          </ac:picMkLst>
        </pc:picChg>
        <pc:picChg chg="add del">
          <ac:chgData name="Nguyen, Tu T" userId="dfee6e7e-9d9b-4799-a559-ce7536e7d770" providerId="ADAL" clId="{9F5B968D-0EBB-4C60-9FED-D604DACC3E8F}" dt="2020-12-10T05:10:29.972" v="124" actId="478"/>
          <ac:picMkLst>
            <pc:docMk/>
            <pc:sldMk cId="150728903" sldId="386"/>
            <ac:picMk id="18" creationId="{4D4D5DA2-ADA8-427D-AEE8-A4042E6F5BAB}"/>
          </ac:picMkLst>
        </pc:picChg>
        <pc:picChg chg="add del mod">
          <ac:chgData name="Nguyen, Tu T" userId="dfee6e7e-9d9b-4799-a559-ce7536e7d770" providerId="ADAL" clId="{9F5B968D-0EBB-4C60-9FED-D604DACC3E8F}" dt="2020-12-10T05:09:45.656" v="106"/>
          <ac:picMkLst>
            <pc:docMk/>
            <pc:sldMk cId="150728903" sldId="386"/>
            <ac:picMk id="19" creationId="{475484DF-1EA5-4960-91FC-09D1EE8F0892}"/>
          </ac:picMkLst>
        </pc:picChg>
        <pc:picChg chg="add del mod">
          <ac:chgData name="Nguyen, Tu T" userId="dfee6e7e-9d9b-4799-a559-ce7536e7d770" providerId="ADAL" clId="{9F5B968D-0EBB-4C60-9FED-D604DACC3E8F}" dt="2020-12-10T05:09:45.656" v="106"/>
          <ac:picMkLst>
            <pc:docMk/>
            <pc:sldMk cId="150728903" sldId="386"/>
            <ac:picMk id="20" creationId="{D66BACBB-017D-4D17-938C-4BCF38FDB56F}"/>
          </ac:picMkLst>
        </pc:picChg>
        <pc:picChg chg="add del mod">
          <ac:chgData name="Nguyen, Tu T" userId="dfee6e7e-9d9b-4799-a559-ce7536e7d770" providerId="ADAL" clId="{9F5B968D-0EBB-4C60-9FED-D604DACC3E8F}" dt="2020-12-10T05:09:45.656" v="106"/>
          <ac:picMkLst>
            <pc:docMk/>
            <pc:sldMk cId="150728903" sldId="386"/>
            <ac:picMk id="21" creationId="{F5E7DC71-DDC9-4D51-83FA-AE6CF55697EA}"/>
          </ac:picMkLst>
        </pc:picChg>
        <pc:picChg chg="add del mod">
          <ac:chgData name="Nguyen, Tu T" userId="dfee6e7e-9d9b-4799-a559-ce7536e7d770" providerId="ADAL" clId="{9F5B968D-0EBB-4C60-9FED-D604DACC3E8F}" dt="2020-12-10T05:09:47.492" v="109"/>
          <ac:picMkLst>
            <pc:docMk/>
            <pc:sldMk cId="150728903" sldId="386"/>
            <ac:picMk id="28" creationId="{92157E99-D906-4840-A09F-A5F1D341D4C4}"/>
          </ac:picMkLst>
        </pc:picChg>
        <pc:picChg chg="add del mod">
          <ac:chgData name="Nguyen, Tu T" userId="dfee6e7e-9d9b-4799-a559-ce7536e7d770" providerId="ADAL" clId="{9F5B968D-0EBB-4C60-9FED-D604DACC3E8F}" dt="2020-12-10T05:09:47.492" v="109"/>
          <ac:picMkLst>
            <pc:docMk/>
            <pc:sldMk cId="150728903" sldId="386"/>
            <ac:picMk id="29" creationId="{7D259B2E-0A47-4B15-8D5A-0F4AD564E550}"/>
          </ac:picMkLst>
        </pc:picChg>
        <pc:picChg chg="add del mod">
          <ac:chgData name="Nguyen, Tu T" userId="dfee6e7e-9d9b-4799-a559-ce7536e7d770" providerId="ADAL" clId="{9F5B968D-0EBB-4C60-9FED-D604DACC3E8F}" dt="2020-12-10T05:09:47.492" v="109"/>
          <ac:picMkLst>
            <pc:docMk/>
            <pc:sldMk cId="150728903" sldId="386"/>
            <ac:picMk id="30" creationId="{AEDC862D-78CB-4742-BE47-857A48939BA9}"/>
          </ac:picMkLst>
        </pc:picChg>
      </pc:sldChg>
      <pc:sldChg chg="addSp delSp modSp new mod">
        <pc:chgData name="Nguyen, Tu T" userId="dfee6e7e-9d9b-4799-a559-ce7536e7d770" providerId="ADAL" clId="{9F5B968D-0EBB-4C60-9FED-D604DACC3E8F}" dt="2020-12-10T05:25:27.875" v="315" actId="18616"/>
        <pc:sldMkLst>
          <pc:docMk/>
          <pc:sldMk cId="1690913015" sldId="386"/>
        </pc:sldMkLst>
        <pc:spChg chg="add mod">
          <ac:chgData name="Nguyen, Tu T" userId="dfee6e7e-9d9b-4799-a559-ce7536e7d770" providerId="ADAL" clId="{9F5B968D-0EBB-4C60-9FED-D604DACC3E8F}" dt="2020-12-10T05:16:17.027" v="194"/>
          <ac:spMkLst>
            <pc:docMk/>
            <pc:sldMk cId="1690913015" sldId="386"/>
            <ac:spMk id="5" creationId="{2E5F2359-E22B-416F-B512-7CADD2C2B848}"/>
          </ac:spMkLst>
        </pc:spChg>
        <pc:spChg chg="add del mod">
          <ac:chgData name="Nguyen, Tu T" userId="dfee6e7e-9d9b-4799-a559-ce7536e7d770" providerId="ADAL" clId="{9F5B968D-0EBB-4C60-9FED-D604DACC3E8F}" dt="2020-12-10T05:23:01.623" v="283" actId="478"/>
          <ac:spMkLst>
            <pc:docMk/>
            <pc:sldMk cId="1690913015" sldId="386"/>
            <ac:spMk id="9" creationId="{2B7A05EB-4C76-469C-87FF-0B1CB6FF9E56}"/>
          </ac:spMkLst>
        </pc:spChg>
        <pc:graphicFrameChg chg="add mod modGraphic">
          <ac:chgData name="Nguyen, Tu T" userId="dfee6e7e-9d9b-4799-a559-ce7536e7d770" providerId="ADAL" clId="{9F5B968D-0EBB-4C60-9FED-D604DACC3E8F}" dt="2020-12-10T05:19:49.591" v="242" actId="1076"/>
          <ac:graphicFrameMkLst>
            <pc:docMk/>
            <pc:sldMk cId="1690913015" sldId="386"/>
            <ac:graphicFrameMk id="6" creationId="{ED7B726F-4A2E-44C3-BF7D-58FFA7EB2FB2}"/>
          </ac:graphicFrameMkLst>
        </pc:graphicFrameChg>
        <pc:picChg chg="add mod modCrop">
          <ac:chgData name="Nguyen, Tu T" userId="dfee6e7e-9d9b-4799-a559-ce7536e7d770" providerId="ADAL" clId="{9F5B968D-0EBB-4C60-9FED-D604DACC3E8F}" dt="2020-12-10T05:25:27.318" v="314" actId="18616"/>
          <ac:picMkLst>
            <pc:docMk/>
            <pc:sldMk cId="1690913015" sldId="386"/>
            <ac:picMk id="7" creationId="{7F364CE0-497F-4361-B875-857D57359201}"/>
          </ac:picMkLst>
        </pc:picChg>
        <pc:picChg chg="add mod modCrop">
          <ac:chgData name="Nguyen, Tu T" userId="dfee6e7e-9d9b-4799-a559-ce7536e7d770" providerId="ADAL" clId="{9F5B968D-0EBB-4C60-9FED-D604DACC3E8F}" dt="2020-12-10T05:25:27.875" v="315" actId="18616"/>
          <ac:picMkLst>
            <pc:docMk/>
            <pc:sldMk cId="1690913015" sldId="386"/>
            <ac:picMk id="8" creationId="{8B8B4644-4B0E-40EF-BFCA-9CFD75BE3D26}"/>
          </ac:picMkLst>
        </pc:picChg>
        <pc:picChg chg="add del mod">
          <ac:chgData name="Nguyen, Tu T" userId="dfee6e7e-9d9b-4799-a559-ce7536e7d770" providerId="ADAL" clId="{9F5B968D-0EBB-4C60-9FED-D604DACC3E8F}" dt="2020-12-10T05:22:59.694" v="282"/>
          <ac:picMkLst>
            <pc:docMk/>
            <pc:sldMk cId="1690913015" sldId="386"/>
            <ac:picMk id="10" creationId="{129E2557-05FE-4DA1-B5EF-E6ABED2A3469}"/>
          </ac:picMkLst>
        </pc:picChg>
      </pc:sldChg>
      <pc:sldChg chg="addSp modSp new del">
        <pc:chgData name="Nguyen, Tu T" userId="dfee6e7e-9d9b-4799-a559-ce7536e7d770" providerId="ADAL" clId="{9F5B968D-0EBB-4C60-9FED-D604DACC3E8F}" dt="2020-12-10T05:16:07.676" v="190" actId="47"/>
        <pc:sldMkLst>
          <pc:docMk/>
          <pc:sldMk cId="1985528744" sldId="386"/>
        </pc:sldMkLst>
        <pc:spChg chg="add mod">
          <ac:chgData name="Nguyen, Tu T" userId="dfee6e7e-9d9b-4799-a559-ce7536e7d770" providerId="ADAL" clId="{9F5B968D-0EBB-4C60-9FED-D604DACC3E8F}" dt="2020-12-10T05:16:05.489" v="189"/>
          <ac:spMkLst>
            <pc:docMk/>
            <pc:sldMk cId="1985528744" sldId="386"/>
            <ac:spMk id="5" creationId="{BDD04314-53CD-4674-B5F5-1022752CB553}"/>
          </ac:spMkLst>
        </pc:spChg>
      </pc:sldChg>
      <pc:sldChg chg="new del">
        <pc:chgData name="Nguyen, Tu T" userId="dfee6e7e-9d9b-4799-a559-ce7536e7d770" providerId="ADAL" clId="{9F5B968D-0EBB-4C60-9FED-D604DACC3E8F}" dt="2020-12-10T05:16:10.428" v="192" actId="680"/>
        <pc:sldMkLst>
          <pc:docMk/>
          <pc:sldMk cId="2400254060" sldId="386"/>
        </pc:sldMkLst>
      </pc:sldChg>
      <pc:sldChg chg="addSp delSp modSp new del">
        <pc:chgData name="Nguyen, Tu T" userId="dfee6e7e-9d9b-4799-a559-ce7536e7d770" providerId="ADAL" clId="{9F5B968D-0EBB-4C60-9FED-D604DACC3E8F}" dt="2020-12-10T05:10:29.461" v="123" actId="680"/>
        <pc:sldMkLst>
          <pc:docMk/>
          <pc:sldMk cId="202894624" sldId="387"/>
        </pc:sldMkLst>
        <pc:spChg chg="add del mod">
          <ac:chgData name="Nguyen, Tu T" userId="dfee6e7e-9d9b-4799-a559-ce7536e7d770" providerId="ADAL" clId="{9F5B968D-0EBB-4C60-9FED-D604DACC3E8F}" dt="2020-12-10T05:10:29.039" v="122"/>
          <ac:spMkLst>
            <pc:docMk/>
            <pc:sldMk cId="202894624" sldId="387"/>
            <ac:spMk id="5" creationId="{749F2B23-D633-4AD5-AB12-B2F3A7DCE250}"/>
          </ac:spMkLst>
        </pc:spChg>
        <pc:spChg chg="add del mod">
          <ac:chgData name="Nguyen, Tu T" userId="dfee6e7e-9d9b-4799-a559-ce7536e7d770" providerId="ADAL" clId="{9F5B968D-0EBB-4C60-9FED-D604DACC3E8F}" dt="2020-12-10T05:10:29.039" v="122"/>
          <ac:spMkLst>
            <pc:docMk/>
            <pc:sldMk cId="202894624" sldId="387"/>
            <ac:spMk id="6" creationId="{A5FA4D21-4A05-4C10-9BA7-D3517CD1C285}"/>
          </ac:spMkLst>
        </pc:spChg>
        <pc:spChg chg="add del mod">
          <ac:chgData name="Nguyen, Tu T" userId="dfee6e7e-9d9b-4799-a559-ce7536e7d770" providerId="ADAL" clId="{9F5B968D-0EBB-4C60-9FED-D604DACC3E8F}" dt="2020-12-10T05:10:29.039" v="122"/>
          <ac:spMkLst>
            <pc:docMk/>
            <pc:sldMk cId="202894624" sldId="387"/>
            <ac:spMk id="10" creationId="{DF2E9E66-AA1D-4DDE-9309-F2C32725C629}"/>
          </ac:spMkLst>
        </pc:spChg>
        <pc:spChg chg="add del mod">
          <ac:chgData name="Nguyen, Tu T" userId="dfee6e7e-9d9b-4799-a559-ce7536e7d770" providerId="ADAL" clId="{9F5B968D-0EBB-4C60-9FED-D604DACC3E8F}" dt="2020-12-10T05:10:29.039" v="122"/>
          <ac:spMkLst>
            <pc:docMk/>
            <pc:sldMk cId="202894624" sldId="387"/>
            <ac:spMk id="11" creationId="{564908A9-0954-4397-8AF8-536100E9E388}"/>
          </ac:spMkLst>
        </pc:spChg>
        <pc:spChg chg="add del mod">
          <ac:chgData name="Nguyen, Tu T" userId="dfee6e7e-9d9b-4799-a559-ce7536e7d770" providerId="ADAL" clId="{9F5B968D-0EBB-4C60-9FED-D604DACC3E8F}" dt="2020-12-10T05:10:29.039" v="122"/>
          <ac:spMkLst>
            <pc:docMk/>
            <pc:sldMk cId="202894624" sldId="387"/>
            <ac:spMk id="12" creationId="{B3A71FA1-60AA-4A88-8BD3-1BC37DF3527D}"/>
          </ac:spMkLst>
        </pc:spChg>
        <pc:picChg chg="add del mod">
          <ac:chgData name="Nguyen, Tu T" userId="dfee6e7e-9d9b-4799-a559-ce7536e7d770" providerId="ADAL" clId="{9F5B968D-0EBB-4C60-9FED-D604DACC3E8F}" dt="2020-12-10T05:10:29.039" v="122"/>
          <ac:picMkLst>
            <pc:docMk/>
            <pc:sldMk cId="202894624" sldId="387"/>
            <ac:picMk id="7" creationId="{6C78FEB4-6588-4C89-8C20-19A8DFAD5376}"/>
          </ac:picMkLst>
        </pc:picChg>
        <pc:picChg chg="add del mod">
          <ac:chgData name="Nguyen, Tu T" userId="dfee6e7e-9d9b-4799-a559-ce7536e7d770" providerId="ADAL" clId="{9F5B968D-0EBB-4C60-9FED-D604DACC3E8F}" dt="2020-12-10T05:10:29.039" v="122"/>
          <ac:picMkLst>
            <pc:docMk/>
            <pc:sldMk cId="202894624" sldId="387"/>
            <ac:picMk id="8" creationId="{490ADF40-27AB-4804-A4A5-5D8C24BF6959}"/>
          </ac:picMkLst>
        </pc:picChg>
        <pc:picChg chg="add del mod">
          <ac:chgData name="Nguyen, Tu T" userId="dfee6e7e-9d9b-4799-a559-ce7536e7d770" providerId="ADAL" clId="{9F5B968D-0EBB-4C60-9FED-D604DACC3E8F}" dt="2020-12-10T05:10:29.039" v="122"/>
          <ac:picMkLst>
            <pc:docMk/>
            <pc:sldMk cId="202894624" sldId="387"/>
            <ac:picMk id="9" creationId="{4CB63D81-7A55-45C9-83A0-72615E95DF1B}"/>
          </ac:picMkLst>
        </pc:picChg>
      </pc:sldChg>
      <pc:sldChg chg="addSp modSp new mod ord">
        <pc:chgData name="Nguyen, Tu T" userId="dfee6e7e-9d9b-4799-a559-ce7536e7d770" providerId="ADAL" clId="{9F5B968D-0EBB-4C60-9FED-D604DACC3E8F}" dt="2020-12-10T08:37:03.815" v="1008" actId="1076"/>
        <pc:sldMkLst>
          <pc:docMk/>
          <pc:sldMk cId="262714118" sldId="387"/>
        </pc:sldMkLst>
        <pc:spChg chg="add mod">
          <ac:chgData name="Nguyen, Tu T" userId="dfee6e7e-9d9b-4799-a559-ce7536e7d770" providerId="ADAL" clId="{9F5B968D-0EBB-4C60-9FED-D604DACC3E8F}" dt="2020-12-10T08:37:03.815" v="1008" actId="1076"/>
          <ac:spMkLst>
            <pc:docMk/>
            <pc:sldMk cId="262714118" sldId="387"/>
            <ac:spMk id="5" creationId="{D13CC95A-5796-4B20-AA0A-22B7DE965436}"/>
          </ac:spMkLst>
        </pc:spChg>
        <pc:spChg chg="add mod">
          <ac:chgData name="Nguyen, Tu T" userId="dfee6e7e-9d9b-4799-a559-ce7536e7d770" providerId="ADAL" clId="{9F5B968D-0EBB-4C60-9FED-D604DACC3E8F}" dt="2020-12-10T05:31:45.852" v="352"/>
          <ac:spMkLst>
            <pc:docMk/>
            <pc:sldMk cId="262714118" sldId="387"/>
            <ac:spMk id="8" creationId="{5F320778-AF59-47C8-BD0A-CA45F7935291}"/>
          </ac:spMkLst>
        </pc:spChg>
        <pc:spChg chg="add mod">
          <ac:chgData name="Nguyen, Tu T" userId="dfee6e7e-9d9b-4799-a559-ce7536e7d770" providerId="ADAL" clId="{9F5B968D-0EBB-4C60-9FED-D604DACC3E8F}" dt="2020-12-10T05:31:45.852" v="352"/>
          <ac:spMkLst>
            <pc:docMk/>
            <pc:sldMk cId="262714118" sldId="387"/>
            <ac:spMk id="9" creationId="{BB4B8D5B-3137-4EC9-B7B4-1096B3F74E7B}"/>
          </ac:spMkLst>
        </pc:spChg>
        <pc:picChg chg="add mod">
          <ac:chgData name="Nguyen, Tu T" userId="dfee6e7e-9d9b-4799-a559-ce7536e7d770" providerId="ADAL" clId="{9F5B968D-0EBB-4C60-9FED-D604DACC3E8F}" dt="2020-12-10T05:31:45.852" v="352"/>
          <ac:picMkLst>
            <pc:docMk/>
            <pc:sldMk cId="262714118" sldId="387"/>
            <ac:picMk id="6" creationId="{934329BA-ABE4-44EF-83DE-332743967561}"/>
          </ac:picMkLst>
        </pc:picChg>
        <pc:picChg chg="add mod">
          <ac:chgData name="Nguyen, Tu T" userId="dfee6e7e-9d9b-4799-a559-ce7536e7d770" providerId="ADAL" clId="{9F5B968D-0EBB-4C60-9FED-D604DACC3E8F}" dt="2020-12-10T05:31:45.852" v="352"/>
          <ac:picMkLst>
            <pc:docMk/>
            <pc:sldMk cId="262714118" sldId="387"/>
            <ac:picMk id="7" creationId="{4ACF247B-67E6-4D91-B5CE-62A465B8761F}"/>
          </ac:picMkLst>
        </pc:picChg>
      </pc:sldChg>
      <pc:sldChg chg="addSp delSp modSp new add del">
        <pc:chgData name="Nguyen, Tu T" userId="dfee6e7e-9d9b-4799-a559-ce7536e7d770" providerId="ADAL" clId="{9F5B968D-0EBB-4C60-9FED-D604DACC3E8F}" dt="2020-12-10T05:10:28.806" v="121" actId="680"/>
        <pc:sldMkLst>
          <pc:docMk/>
          <pc:sldMk cId="809501541" sldId="388"/>
        </pc:sldMkLst>
        <pc:spChg chg="add del mod">
          <ac:chgData name="Nguyen, Tu T" userId="dfee6e7e-9d9b-4799-a559-ce7536e7d770" providerId="ADAL" clId="{9F5B968D-0EBB-4C60-9FED-D604DACC3E8F}" dt="2020-12-10T05:10:24.634" v="118"/>
          <ac:spMkLst>
            <pc:docMk/>
            <pc:sldMk cId="809501541" sldId="388"/>
            <ac:spMk id="7" creationId="{9A767E3D-5CA4-4906-AA4D-2C36254383B4}"/>
          </ac:spMkLst>
        </pc:spChg>
        <pc:spChg chg="add del mod">
          <ac:chgData name="Nguyen, Tu T" userId="dfee6e7e-9d9b-4799-a559-ce7536e7d770" providerId="ADAL" clId="{9F5B968D-0EBB-4C60-9FED-D604DACC3E8F}" dt="2020-12-10T05:10:24.634" v="118"/>
          <ac:spMkLst>
            <pc:docMk/>
            <pc:sldMk cId="809501541" sldId="388"/>
            <ac:spMk id="11" creationId="{3E1EBF47-232D-4544-8489-CE90E6C89C6F}"/>
          </ac:spMkLst>
        </pc:spChg>
        <pc:spChg chg="add del mod">
          <ac:chgData name="Nguyen, Tu T" userId="dfee6e7e-9d9b-4799-a559-ce7536e7d770" providerId="ADAL" clId="{9F5B968D-0EBB-4C60-9FED-D604DACC3E8F}" dt="2020-12-10T05:10:24.634" v="118"/>
          <ac:spMkLst>
            <pc:docMk/>
            <pc:sldMk cId="809501541" sldId="388"/>
            <ac:spMk id="12" creationId="{09600CA8-228A-4438-81CB-5222FC8506F1}"/>
          </ac:spMkLst>
        </pc:spChg>
        <pc:picChg chg="add del mod">
          <ac:chgData name="Nguyen, Tu T" userId="dfee6e7e-9d9b-4799-a559-ce7536e7d770" providerId="ADAL" clId="{9F5B968D-0EBB-4C60-9FED-D604DACC3E8F}" dt="2020-12-10T05:10:24.634" v="118"/>
          <ac:picMkLst>
            <pc:docMk/>
            <pc:sldMk cId="809501541" sldId="388"/>
            <ac:picMk id="8" creationId="{DA716F51-653A-4590-B334-1AC576756A50}"/>
          </ac:picMkLst>
        </pc:picChg>
        <pc:picChg chg="add del mod">
          <ac:chgData name="Nguyen, Tu T" userId="dfee6e7e-9d9b-4799-a559-ce7536e7d770" providerId="ADAL" clId="{9F5B968D-0EBB-4C60-9FED-D604DACC3E8F}" dt="2020-12-10T05:10:24.634" v="118"/>
          <ac:picMkLst>
            <pc:docMk/>
            <pc:sldMk cId="809501541" sldId="388"/>
            <ac:picMk id="9" creationId="{2AB2DD75-CD63-4CAB-9902-869E50DFA43F}"/>
          </ac:picMkLst>
        </pc:picChg>
        <pc:picChg chg="add del mod">
          <ac:chgData name="Nguyen, Tu T" userId="dfee6e7e-9d9b-4799-a559-ce7536e7d770" providerId="ADAL" clId="{9F5B968D-0EBB-4C60-9FED-D604DACC3E8F}" dt="2020-12-10T05:10:24.634" v="118"/>
          <ac:picMkLst>
            <pc:docMk/>
            <pc:sldMk cId="809501541" sldId="388"/>
            <ac:picMk id="10" creationId="{1BC078EF-4E1B-4B6F-9B9D-0A194B8F8398}"/>
          </ac:picMkLst>
        </pc:picChg>
      </pc:sldChg>
      <pc:sldChg chg="addSp modSp new mod ord">
        <pc:chgData name="Nguyen, Tu T" userId="dfee6e7e-9d9b-4799-a559-ce7536e7d770" providerId="ADAL" clId="{9F5B968D-0EBB-4C60-9FED-D604DACC3E8F}" dt="2020-12-10T08:36:15.719" v="993" actId="1076"/>
        <pc:sldMkLst>
          <pc:docMk/>
          <pc:sldMk cId="1194897139" sldId="388"/>
        </pc:sldMkLst>
        <pc:spChg chg="add mod">
          <ac:chgData name="Nguyen, Tu T" userId="dfee6e7e-9d9b-4799-a559-ce7536e7d770" providerId="ADAL" clId="{9F5B968D-0EBB-4C60-9FED-D604DACC3E8F}" dt="2020-12-10T05:33:22.665" v="359"/>
          <ac:spMkLst>
            <pc:docMk/>
            <pc:sldMk cId="1194897139" sldId="388"/>
            <ac:spMk id="7" creationId="{5ECA2C49-747A-4BE8-B3CC-B8A9E62618A5}"/>
          </ac:spMkLst>
        </pc:spChg>
        <pc:spChg chg="add mod">
          <ac:chgData name="Nguyen, Tu T" userId="dfee6e7e-9d9b-4799-a559-ce7536e7d770" providerId="ADAL" clId="{9F5B968D-0EBB-4C60-9FED-D604DACC3E8F}" dt="2020-12-10T08:36:15.719" v="993" actId="1076"/>
          <ac:spMkLst>
            <pc:docMk/>
            <pc:sldMk cId="1194897139" sldId="388"/>
            <ac:spMk id="8" creationId="{03DB7C78-57BD-406A-BBED-E77775920ABA}"/>
          </ac:spMkLst>
        </pc:spChg>
        <pc:picChg chg="add mod">
          <ac:chgData name="Nguyen, Tu T" userId="dfee6e7e-9d9b-4799-a559-ce7536e7d770" providerId="ADAL" clId="{9F5B968D-0EBB-4C60-9FED-D604DACC3E8F}" dt="2020-12-10T05:33:22.665" v="359"/>
          <ac:picMkLst>
            <pc:docMk/>
            <pc:sldMk cId="1194897139" sldId="388"/>
            <ac:picMk id="5" creationId="{D78458A8-35D1-4115-A0C1-E445B6927A42}"/>
          </ac:picMkLst>
        </pc:picChg>
        <pc:picChg chg="add mod">
          <ac:chgData name="Nguyen, Tu T" userId="dfee6e7e-9d9b-4799-a559-ce7536e7d770" providerId="ADAL" clId="{9F5B968D-0EBB-4C60-9FED-D604DACC3E8F}" dt="2020-12-10T05:33:22.665" v="359"/>
          <ac:picMkLst>
            <pc:docMk/>
            <pc:sldMk cId="1194897139" sldId="388"/>
            <ac:picMk id="6" creationId="{CBC3DC91-D24D-4092-8980-12311261E032}"/>
          </ac:picMkLst>
        </pc:picChg>
      </pc:sldChg>
      <pc:sldChg chg="new del">
        <pc:chgData name="Nguyen, Tu T" userId="dfee6e7e-9d9b-4799-a559-ce7536e7d770" providerId="ADAL" clId="{9F5B968D-0EBB-4C60-9FED-D604DACC3E8F}" dt="2020-12-10T05:10:07.598" v="113" actId="680"/>
        <pc:sldMkLst>
          <pc:docMk/>
          <pc:sldMk cId="1681007310" sldId="388"/>
        </pc:sldMkLst>
      </pc:sldChg>
      <pc:sldChg chg="addSp delSp modSp mod">
        <pc:chgData name="Nguyen, Tu T" userId="dfee6e7e-9d9b-4799-a559-ce7536e7d770" providerId="ADAL" clId="{9F5B968D-0EBB-4C60-9FED-D604DACC3E8F}" dt="2020-12-10T08:37:12.690" v="1009" actId="1076"/>
        <pc:sldMkLst>
          <pc:docMk/>
          <pc:sldMk cId="369240527" sldId="389"/>
        </pc:sldMkLst>
        <pc:spChg chg="mod">
          <ac:chgData name="Nguyen, Tu T" userId="dfee6e7e-9d9b-4799-a559-ce7536e7d770" providerId="ADAL" clId="{9F5B968D-0EBB-4C60-9FED-D604DACC3E8F}" dt="2020-12-10T08:37:12.690" v="1009" actId="1076"/>
          <ac:spMkLst>
            <pc:docMk/>
            <pc:sldMk cId="369240527" sldId="389"/>
            <ac:spMk id="2" creationId="{7D9784E0-851E-49B6-AB3E-285E5A72EFDC}"/>
          </ac:spMkLst>
        </pc:spChg>
        <pc:spChg chg="add del mod">
          <ac:chgData name="Nguyen, Tu T" userId="dfee6e7e-9d9b-4799-a559-ce7536e7d770" providerId="ADAL" clId="{9F5B968D-0EBB-4C60-9FED-D604DACC3E8F}" dt="2020-12-10T07:02:17.415" v="893" actId="478"/>
          <ac:spMkLst>
            <pc:docMk/>
            <pc:sldMk cId="369240527" sldId="389"/>
            <ac:spMk id="7" creationId="{DC4548E6-FC3B-4E8B-BB73-C548A33E3C00}"/>
          </ac:spMkLst>
        </pc:spChg>
      </pc:sldChg>
      <pc:sldChg chg="addSp delSp modSp new mod">
        <pc:chgData name="Nguyen, Tu T" userId="dfee6e7e-9d9b-4799-a559-ce7536e7d770" providerId="ADAL" clId="{9F5B968D-0EBB-4C60-9FED-D604DACC3E8F}" dt="2020-12-10T08:37:46.431" v="1017" actId="1076"/>
        <pc:sldMkLst>
          <pc:docMk/>
          <pc:sldMk cId="82556246" sldId="390"/>
        </pc:sldMkLst>
        <pc:spChg chg="add mod">
          <ac:chgData name="Nguyen, Tu T" userId="dfee6e7e-9d9b-4799-a559-ce7536e7d770" providerId="ADAL" clId="{9F5B968D-0EBB-4C60-9FED-D604DACC3E8F}" dt="2020-12-10T05:39:06.675" v="372"/>
          <ac:spMkLst>
            <pc:docMk/>
            <pc:sldMk cId="82556246" sldId="390"/>
            <ac:spMk id="5" creationId="{FD2B7522-7507-485B-925E-A05F09D44192}"/>
          </ac:spMkLst>
        </pc:spChg>
        <pc:spChg chg="add mod">
          <ac:chgData name="Nguyen, Tu T" userId="dfee6e7e-9d9b-4799-a559-ce7536e7d770" providerId="ADAL" clId="{9F5B968D-0EBB-4C60-9FED-D604DACC3E8F}" dt="2020-12-10T05:39:06.675" v="372"/>
          <ac:spMkLst>
            <pc:docMk/>
            <pc:sldMk cId="82556246" sldId="390"/>
            <ac:spMk id="8" creationId="{D82E2C8B-5D82-4A86-BA02-B066D714478E}"/>
          </ac:spMkLst>
        </pc:spChg>
        <pc:spChg chg="add mod">
          <ac:chgData name="Nguyen, Tu T" userId="dfee6e7e-9d9b-4799-a559-ce7536e7d770" providerId="ADAL" clId="{9F5B968D-0EBB-4C60-9FED-D604DACC3E8F}" dt="2020-12-10T05:39:06.675" v="372"/>
          <ac:spMkLst>
            <pc:docMk/>
            <pc:sldMk cId="82556246" sldId="390"/>
            <ac:spMk id="9" creationId="{44F3D266-6CD7-4A96-BFE8-C57745B7E983}"/>
          </ac:spMkLst>
        </pc:spChg>
        <pc:spChg chg="add mod">
          <ac:chgData name="Nguyen, Tu T" userId="dfee6e7e-9d9b-4799-a559-ce7536e7d770" providerId="ADAL" clId="{9F5B968D-0EBB-4C60-9FED-D604DACC3E8F}" dt="2020-12-10T08:37:46.431" v="1017" actId="1076"/>
          <ac:spMkLst>
            <pc:docMk/>
            <pc:sldMk cId="82556246" sldId="390"/>
            <ac:spMk id="12" creationId="{00D25017-1877-433C-AF3C-4E2C338B3700}"/>
          </ac:spMkLst>
        </pc:spChg>
        <pc:graphicFrameChg chg="add mod">
          <ac:chgData name="Nguyen, Tu T" userId="dfee6e7e-9d9b-4799-a559-ce7536e7d770" providerId="ADAL" clId="{9F5B968D-0EBB-4C60-9FED-D604DACC3E8F}" dt="2020-12-10T05:39:06.675" v="372"/>
          <ac:graphicFrameMkLst>
            <pc:docMk/>
            <pc:sldMk cId="82556246" sldId="390"/>
            <ac:graphicFrameMk id="10" creationId="{88DD4FBB-457C-47F4-AEC8-C9769EE879D3}"/>
          </ac:graphicFrameMkLst>
        </pc:graphicFrameChg>
        <pc:graphicFrameChg chg="add mod">
          <ac:chgData name="Nguyen, Tu T" userId="dfee6e7e-9d9b-4799-a559-ce7536e7d770" providerId="ADAL" clId="{9F5B968D-0EBB-4C60-9FED-D604DACC3E8F}" dt="2020-12-10T05:39:06.675" v="372"/>
          <ac:graphicFrameMkLst>
            <pc:docMk/>
            <pc:sldMk cId="82556246" sldId="390"/>
            <ac:graphicFrameMk id="11" creationId="{D33BF457-E8FD-4DF2-B45E-73C9B40F8382}"/>
          </ac:graphicFrameMkLst>
        </pc:graphicFrameChg>
        <pc:picChg chg="add del mod">
          <ac:chgData name="Nguyen, Tu T" userId="dfee6e7e-9d9b-4799-a559-ce7536e7d770" providerId="ADAL" clId="{9F5B968D-0EBB-4C60-9FED-D604DACC3E8F}" dt="2020-12-10T05:46:02.054" v="474" actId="21"/>
          <ac:picMkLst>
            <pc:docMk/>
            <pc:sldMk cId="82556246" sldId="390"/>
            <ac:picMk id="6" creationId="{F4CA0E71-98DB-44C4-85F0-060E59B40B20}"/>
          </ac:picMkLst>
        </pc:picChg>
        <pc:picChg chg="add del mod">
          <ac:chgData name="Nguyen, Tu T" userId="dfee6e7e-9d9b-4799-a559-ce7536e7d770" providerId="ADAL" clId="{9F5B968D-0EBB-4C60-9FED-D604DACC3E8F}" dt="2020-12-10T05:46:02.054" v="474" actId="21"/>
          <ac:picMkLst>
            <pc:docMk/>
            <pc:sldMk cId="82556246" sldId="390"/>
            <ac:picMk id="7" creationId="{7361C361-E518-4437-966D-355426004FAD}"/>
          </ac:picMkLst>
        </pc:picChg>
      </pc:sldChg>
      <pc:sldChg chg="addSp modSp new mod">
        <pc:chgData name="Nguyen, Tu T" userId="dfee6e7e-9d9b-4799-a559-ce7536e7d770" providerId="ADAL" clId="{9F5B968D-0EBB-4C60-9FED-D604DACC3E8F}" dt="2020-12-10T08:36:00.777" v="989" actId="1076"/>
        <pc:sldMkLst>
          <pc:docMk/>
          <pc:sldMk cId="3635553192" sldId="391"/>
        </pc:sldMkLst>
        <pc:spChg chg="add mod">
          <ac:chgData name="Nguyen, Tu T" userId="dfee6e7e-9d9b-4799-a559-ce7536e7d770" providerId="ADAL" clId="{9F5B968D-0EBB-4C60-9FED-D604DACC3E8F}" dt="2020-12-10T05:40:30.023" v="382"/>
          <ac:spMkLst>
            <pc:docMk/>
            <pc:sldMk cId="3635553192" sldId="391"/>
            <ac:spMk id="5" creationId="{1F28BC5F-2CF4-47C5-8682-A96F4F2F5371}"/>
          </ac:spMkLst>
        </pc:spChg>
        <pc:spChg chg="add mod">
          <ac:chgData name="Nguyen, Tu T" userId="dfee6e7e-9d9b-4799-a559-ce7536e7d770" providerId="ADAL" clId="{9F5B968D-0EBB-4C60-9FED-D604DACC3E8F}" dt="2020-12-10T08:36:00.777" v="989" actId="1076"/>
          <ac:spMkLst>
            <pc:docMk/>
            <pc:sldMk cId="3635553192" sldId="391"/>
            <ac:spMk id="6" creationId="{A3A500C0-C284-4473-A880-D8D2777E201C}"/>
          </ac:spMkLst>
        </pc:spChg>
        <pc:spChg chg="add mod">
          <ac:chgData name="Nguyen, Tu T" userId="dfee6e7e-9d9b-4799-a559-ce7536e7d770" providerId="ADAL" clId="{9F5B968D-0EBB-4C60-9FED-D604DACC3E8F}" dt="2020-12-10T05:40:30.023" v="382"/>
          <ac:spMkLst>
            <pc:docMk/>
            <pc:sldMk cId="3635553192" sldId="391"/>
            <ac:spMk id="7" creationId="{00A869E9-6913-4305-8BAF-29350A5F201D}"/>
          </ac:spMkLst>
        </pc:spChg>
        <pc:picChg chg="add mod">
          <ac:chgData name="Nguyen, Tu T" userId="dfee6e7e-9d9b-4799-a559-ce7536e7d770" providerId="ADAL" clId="{9F5B968D-0EBB-4C60-9FED-D604DACC3E8F}" dt="2020-12-10T05:40:30.023" v="382"/>
          <ac:picMkLst>
            <pc:docMk/>
            <pc:sldMk cId="3635553192" sldId="391"/>
            <ac:picMk id="8" creationId="{101DFA65-FCF5-4983-96DC-02E2D4580021}"/>
          </ac:picMkLst>
        </pc:picChg>
      </pc:sldChg>
      <pc:sldChg chg="addSp modSp new del">
        <pc:chgData name="Nguyen, Tu T" userId="dfee6e7e-9d9b-4799-a559-ce7536e7d770" providerId="ADAL" clId="{9F5B968D-0EBB-4C60-9FED-D604DACC3E8F}" dt="2020-12-10T05:39:58.693" v="376" actId="47"/>
        <pc:sldMkLst>
          <pc:docMk/>
          <pc:sldMk cId="3637567521" sldId="391"/>
        </pc:sldMkLst>
        <pc:spChg chg="add mod">
          <ac:chgData name="Nguyen, Tu T" userId="dfee6e7e-9d9b-4799-a559-ce7536e7d770" providerId="ADAL" clId="{9F5B968D-0EBB-4C60-9FED-D604DACC3E8F}" dt="2020-12-10T05:39:53.833" v="375"/>
          <ac:spMkLst>
            <pc:docMk/>
            <pc:sldMk cId="3637567521" sldId="391"/>
            <ac:spMk id="5" creationId="{BDF72A21-E05D-424B-B717-E4640B80DE73}"/>
          </ac:spMkLst>
        </pc:spChg>
        <pc:spChg chg="add mod">
          <ac:chgData name="Nguyen, Tu T" userId="dfee6e7e-9d9b-4799-a559-ce7536e7d770" providerId="ADAL" clId="{9F5B968D-0EBB-4C60-9FED-D604DACC3E8F}" dt="2020-12-10T05:39:53.833" v="375"/>
          <ac:spMkLst>
            <pc:docMk/>
            <pc:sldMk cId="3637567521" sldId="391"/>
            <ac:spMk id="6" creationId="{1B94DF19-FAC6-4E59-9220-80BC2A05A5DB}"/>
          </ac:spMkLst>
        </pc:spChg>
        <pc:picChg chg="add mod">
          <ac:chgData name="Nguyen, Tu T" userId="dfee6e7e-9d9b-4799-a559-ce7536e7d770" providerId="ADAL" clId="{9F5B968D-0EBB-4C60-9FED-D604DACC3E8F}" dt="2020-12-10T05:39:53.833" v="375"/>
          <ac:picMkLst>
            <pc:docMk/>
            <pc:sldMk cId="3637567521" sldId="391"/>
            <ac:picMk id="7" creationId="{73202B0D-2F91-4A73-A5CB-57534D8A37DD}"/>
          </ac:picMkLst>
        </pc:picChg>
      </pc:sldChg>
      <pc:sldChg chg="addSp delSp modSp add del mod">
        <pc:chgData name="Nguyen, Tu T" userId="dfee6e7e-9d9b-4799-a559-ce7536e7d770" providerId="ADAL" clId="{9F5B968D-0EBB-4C60-9FED-D604DACC3E8F}" dt="2020-12-10T05:54:16.972" v="757" actId="47"/>
        <pc:sldMkLst>
          <pc:docMk/>
          <pc:sldMk cId="421199665" sldId="392"/>
        </pc:sldMkLst>
        <pc:spChg chg="del">
          <ac:chgData name="Nguyen, Tu T" userId="dfee6e7e-9d9b-4799-a559-ce7536e7d770" providerId="ADAL" clId="{9F5B968D-0EBB-4C60-9FED-D604DACC3E8F}" dt="2020-12-10T05:42:58.214" v="387" actId="478"/>
          <ac:spMkLst>
            <pc:docMk/>
            <pc:sldMk cId="421199665" sldId="392"/>
            <ac:spMk id="5" creationId="{FD2B7522-7507-485B-925E-A05F09D44192}"/>
          </ac:spMkLst>
        </pc:spChg>
        <pc:spChg chg="del">
          <ac:chgData name="Nguyen, Tu T" userId="dfee6e7e-9d9b-4799-a559-ce7536e7d770" providerId="ADAL" clId="{9F5B968D-0EBB-4C60-9FED-D604DACC3E8F}" dt="2020-12-10T05:42:58.214" v="387" actId="478"/>
          <ac:spMkLst>
            <pc:docMk/>
            <pc:sldMk cId="421199665" sldId="392"/>
            <ac:spMk id="8" creationId="{D82E2C8B-5D82-4A86-BA02-B066D714478E}"/>
          </ac:spMkLst>
        </pc:spChg>
        <pc:spChg chg="del">
          <ac:chgData name="Nguyen, Tu T" userId="dfee6e7e-9d9b-4799-a559-ce7536e7d770" providerId="ADAL" clId="{9F5B968D-0EBB-4C60-9FED-D604DACC3E8F}" dt="2020-12-10T05:42:58.214" v="387" actId="478"/>
          <ac:spMkLst>
            <pc:docMk/>
            <pc:sldMk cId="421199665" sldId="392"/>
            <ac:spMk id="9" creationId="{44F3D266-6CD7-4A96-BFE8-C57745B7E983}"/>
          </ac:spMkLst>
        </pc:spChg>
        <pc:spChg chg="del">
          <ac:chgData name="Nguyen, Tu T" userId="dfee6e7e-9d9b-4799-a559-ce7536e7d770" providerId="ADAL" clId="{9F5B968D-0EBB-4C60-9FED-D604DACC3E8F}" dt="2020-12-10T05:52:10.476" v="716" actId="478"/>
          <ac:spMkLst>
            <pc:docMk/>
            <pc:sldMk cId="421199665" sldId="392"/>
            <ac:spMk id="12" creationId="{00D25017-1877-433C-AF3C-4E2C338B3700}"/>
          </ac:spMkLst>
        </pc:spChg>
        <pc:spChg chg="add del">
          <ac:chgData name="Nguyen, Tu T" userId="dfee6e7e-9d9b-4799-a559-ce7536e7d770" providerId="ADAL" clId="{9F5B968D-0EBB-4C60-9FED-D604DACC3E8F}" dt="2020-12-10T05:45:26.921" v="449" actId="22"/>
          <ac:spMkLst>
            <pc:docMk/>
            <pc:sldMk cId="421199665" sldId="392"/>
            <ac:spMk id="17" creationId="{1695E3F1-18D8-46AE-8FE7-6E3C0485B432}"/>
          </ac:spMkLst>
        </pc:spChg>
        <pc:graphicFrameChg chg="del">
          <ac:chgData name="Nguyen, Tu T" userId="dfee6e7e-9d9b-4799-a559-ce7536e7d770" providerId="ADAL" clId="{9F5B968D-0EBB-4C60-9FED-D604DACC3E8F}" dt="2020-12-10T05:42:58.214" v="387" actId="478"/>
          <ac:graphicFrameMkLst>
            <pc:docMk/>
            <pc:sldMk cId="421199665" sldId="392"/>
            <ac:graphicFrameMk id="10" creationId="{88DD4FBB-457C-47F4-AEC8-C9769EE879D3}"/>
          </ac:graphicFrameMkLst>
        </pc:graphicFrameChg>
        <pc:graphicFrameChg chg="del">
          <ac:chgData name="Nguyen, Tu T" userId="dfee6e7e-9d9b-4799-a559-ce7536e7d770" providerId="ADAL" clId="{9F5B968D-0EBB-4C60-9FED-D604DACC3E8F}" dt="2020-12-10T05:42:58.214" v="387" actId="478"/>
          <ac:graphicFrameMkLst>
            <pc:docMk/>
            <pc:sldMk cId="421199665" sldId="392"/>
            <ac:graphicFrameMk id="11" creationId="{D33BF457-E8FD-4DF2-B45E-73C9B40F8382}"/>
          </ac:graphicFrameMkLst>
        </pc:graphicFrameChg>
        <pc:graphicFrameChg chg="add mod modGraphic">
          <ac:chgData name="Nguyen, Tu T" userId="dfee6e7e-9d9b-4799-a559-ce7536e7d770" providerId="ADAL" clId="{9F5B968D-0EBB-4C60-9FED-D604DACC3E8F}" dt="2020-12-10T05:54:15.855" v="756" actId="20577"/>
          <ac:graphicFrameMkLst>
            <pc:docMk/>
            <pc:sldMk cId="421199665" sldId="392"/>
            <ac:graphicFrameMk id="13" creationId="{887E9D89-77DF-4C77-A771-D45A172315C0}"/>
          </ac:graphicFrameMkLst>
        </pc:graphicFrameChg>
        <pc:graphicFrameChg chg="add del mod modGraphic">
          <ac:chgData name="Nguyen, Tu T" userId="dfee6e7e-9d9b-4799-a559-ce7536e7d770" providerId="ADAL" clId="{9F5B968D-0EBB-4C60-9FED-D604DACC3E8F}" dt="2020-12-10T05:45:07.701" v="440" actId="478"/>
          <ac:graphicFrameMkLst>
            <pc:docMk/>
            <pc:sldMk cId="421199665" sldId="392"/>
            <ac:graphicFrameMk id="14" creationId="{C3444677-36DC-4576-8D7D-BDBE4EDF0DDC}"/>
          </ac:graphicFrameMkLst>
        </pc:graphicFrameChg>
        <pc:graphicFrameChg chg="add del mod modGraphic">
          <ac:chgData name="Nguyen, Tu T" userId="dfee6e7e-9d9b-4799-a559-ce7536e7d770" providerId="ADAL" clId="{9F5B968D-0EBB-4C60-9FED-D604DACC3E8F}" dt="2020-12-10T05:45:28.693" v="451" actId="478"/>
          <ac:graphicFrameMkLst>
            <pc:docMk/>
            <pc:sldMk cId="421199665" sldId="392"/>
            <ac:graphicFrameMk id="15" creationId="{D10CC571-E74B-47F1-83C0-17039BF12FAB}"/>
          </ac:graphicFrameMkLst>
        </pc:graphicFrameChg>
        <pc:picChg chg="del mod">
          <ac:chgData name="Nguyen, Tu T" userId="dfee6e7e-9d9b-4799-a559-ce7536e7d770" providerId="ADAL" clId="{9F5B968D-0EBB-4C60-9FED-D604DACC3E8F}" dt="2020-12-10T05:43:00.660" v="389" actId="478"/>
          <ac:picMkLst>
            <pc:docMk/>
            <pc:sldMk cId="421199665" sldId="392"/>
            <ac:picMk id="6" creationId="{F4CA0E71-98DB-44C4-85F0-060E59B40B20}"/>
          </ac:picMkLst>
        </pc:picChg>
        <pc:picChg chg="del">
          <ac:chgData name="Nguyen, Tu T" userId="dfee6e7e-9d9b-4799-a559-ce7536e7d770" providerId="ADAL" clId="{9F5B968D-0EBB-4C60-9FED-D604DACC3E8F}" dt="2020-12-10T05:43:00.908" v="390" actId="478"/>
          <ac:picMkLst>
            <pc:docMk/>
            <pc:sldMk cId="421199665" sldId="392"/>
            <ac:picMk id="7" creationId="{7361C361-E518-4437-966D-355426004FAD}"/>
          </ac:picMkLst>
        </pc:picChg>
        <pc:picChg chg="add del mod">
          <ac:chgData name="Nguyen, Tu T" userId="dfee6e7e-9d9b-4799-a559-ce7536e7d770" providerId="ADAL" clId="{9F5B968D-0EBB-4C60-9FED-D604DACC3E8F}" dt="2020-12-10T05:46:16.464" v="484"/>
          <ac:picMkLst>
            <pc:docMk/>
            <pc:sldMk cId="421199665" sldId="392"/>
            <ac:picMk id="18" creationId="{C644BA9C-F4BA-4A1C-B7F8-052870C06F84}"/>
          </ac:picMkLst>
        </pc:picChg>
        <pc:picChg chg="add del mod">
          <ac:chgData name="Nguyen, Tu T" userId="dfee6e7e-9d9b-4799-a559-ce7536e7d770" providerId="ADAL" clId="{9F5B968D-0EBB-4C60-9FED-D604DACC3E8F}" dt="2020-12-10T05:46:16.464" v="484"/>
          <ac:picMkLst>
            <pc:docMk/>
            <pc:sldMk cId="421199665" sldId="392"/>
            <ac:picMk id="19" creationId="{1376E3C5-2208-43E3-BA88-29207B9674CF}"/>
          </ac:picMkLst>
        </pc:picChg>
        <pc:picChg chg="add mod">
          <ac:chgData name="Nguyen, Tu T" userId="dfee6e7e-9d9b-4799-a559-ce7536e7d770" providerId="ADAL" clId="{9F5B968D-0EBB-4C60-9FED-D604DACC3E8F}" dt="2020-12-10T05:54:15.519" v="755" actId="1076"/>
          <ac:picMkLst>
            <pc:docMk/>
            <pc:sldMk cId="421199665" sldId="392"/>
            <ac:picMk id="20" creationId="{6E809B77-2E0A-46A3-BD1A-D5E8862C22EB}"/>
          </ac:picMkLst>
        </pc:picChg>
        <pc:picChg chg="add mod">
          <ac:chgData name="Nguyen, Tu T" userId="dfee6e7e-9d9b-4799-a559-ce7536e7d770" providerId="ADAL" clId="{9F5B968D-0EBB-4C60-9FED-D604DACC3E8F}" dt="2020-12-10T05:54:15.119" v="754" actId="1076"/>
          <ac:picMkLst>
            <pc:docMk/>
            <pc:sldMk cId="421199665" sldId="392"/>
            <ac:picMk id="21" creationId="{089F4135-C7CD-486D-969D-5FC29C54108D}"/>
          </ac:picMkLst>
        </pc:picChg>
      </pc:sldChg>
      <pc:sldChg chg="modSp mod">
        <pc:chgData name="Nguyen, Tu T" userId="dfee6e7e-9d9b-4799-a559-ce7536e7d770" providerId="ADAL" clId="{9F5B968D-0EBB-4C60-9FED-D604DACC3E8F}" dt="2020-12-10T08:38:03.434" v="1020" actId="1076"/>
        <pc:sldMkLst>
          <pc:docMk/>
          <pc:sldMk cId="2634864513" sldId="399"/>
        </pc:sldMkLst>
        <pc:spChg chg="mod">
          <ac:chgData name="Nguyen, Tu T" userId="dfee6e7e-9d9b-4799-a559-ce7536e7d770" providerId="ADAL" clId="{9F5B968D-0EBB-4C60-9FED-D604DACC3E8F}" dt="2020-12-10T08:38:03.434" v="1020" actId="1076"/>
          <ac:spMkLst>
            <pc:docMk/>
            <pc:sldMk cId="2634864513" sldId="399"/>
            <ac:spMk id="2" creationId="{67E6EFBE-BB0D-4D74-AB64-BBBEDE35AD80}"/>
          </ac:spMkLst>
        </pc:spChg>
      </pc:sldChg>
      <pc:sldChg chg="addSp delSp modSp mod">
        <pc:chgData name="Nguyen, Tu T" userId="dfee6e7e-9d9b-4799-a559-ce7536e7d770" providerId="ADAL" clId="{9F5B968D-0EBB-4C60-9FED-D604DACC3E8F}" dt="2020-12-10T07:15:04.165" v="954" actId="478"/>
        <pc:sldMkLst>
          <pc:docMk/>
          <pc:sldMk cId="2917859159" sldId="400"/>
        </pc:sldMkLst>
        <pc:spChg chg="mod">
          <ac:chgData name="Nguyen, Tu T" userId="dfee6e7e-9d9b-4799-a559-ce7536e7d770" providerId="ADAL" clId="{9F5B968D-0EBB-4C60-9FED-D604DACC3E8F}" dt="2020-12-10T07:12:30.237" v="928" actId="1582"/>
          <ac:spMkLst>
            <pc:docMk/>
            <pc:sldMk cId="2917859159" sldId="400"/>
            <ac:spMk id="14" creationId="{8ED7361D-8F04-42E3-9633-D34A1D5DA220}"/>
          </ac:spMkLst>
        </pc:spChg>
        <pc:spChg chg="mod">
          <ac:chgData name="Nguyen, Tu T" userId="dfee6e7e-9d9b-4799-a559-ce7536e7d770" providerId="ADAL" clId="{9F5B968D-0EBB-4C60-9FED-D604DACC3E8F}" dt="2020-12-10T07:12:29.360" v="927" actId="1582"/>
          <ac:spMkLst>
            <pc:docMk/>
            <pc:sldMk cId="2917859159" sldId="400"/>
            <ac:spMk id="19" creationId="{8C916D34-FF3D-460F-ABD9-F461FF4E3398}"/>
          </ac:spMkLst>
        </pc:spChg>
        <pc:spChg chg="mod">
          <ac:chgData name="Nguyen, Tu T" userId="dfee6e7e-9d9b-4799-a559-ce7536e7d770" providerId="ADAL" clId="{9F5B968D-0EBB-4C60-9FED-D604DACC3E8F}" dt="2020-12-10T07:12:30.862" v="929" actId="1582"/>
          <ac:spMkLst>
            <pc:docMk/>
            <pc:sldMk cId="2917859159" sldId="400"/>
            <ac:spMk id="20" creationId="{E634FFA8-CBB5-4E5A-B6BA-49D32632E462}"/>
          </ac:spMkLst>
        </pc:spChg>
        <pc:cxnChg chg="add del">
          <ac:chgData name="Nguyen, Tu T" userId="dfee6e7e-9d9b-4799-a559-ce7536e7d770" providerId="ADAL" clId="{9F5B968D-0EBB-4C60-9FED-D604DACC3E8F}" dt="2020-12-10T07:15:04.165" v="954" actId="478"/>
          <ac:cxnSpMkLst>
            <pc:docMk/>
            <pc:sldMk cId="2917859159" sldId="400"/>
            <ac:cxnSpMk id="21" creationId="{D140E0D1-E8D0-4D08-A09B-4F15A0C44AA7}"/>
          </ac:cxnSpMkLst>
        </pc:cxnChg>
      </pc:sldChg>
      <pc:sldChg chg="new del">
        <pc:chgData name="Nguyen, Tu T" userId="dfee6e7e-9d9b-4799-a559-ce7536e7d770" providerId="ADAL" clId="{9F5B968D-0EBB-4C60-9FED-D604DACC3E8F}" dt="2020-12-10T06:58:28.628" v="775" actId="680"/>
        <pc:sldMkLst>
          <pc:docMk/>
          <pc:sldMk cId="521134286" sldId="401"/>
        </pc:sldMkLst>
      </pc:sldChg>
      <pc:sldChg chg="modSp add del mod">
        <pc:chgData name="Nguyen, Tu T" userId="dfee6e7e-9d9b-4799-a559-ce7536e7d770" providerId="ADAL" clId="{9F5B968D-0EBB-4C60-9FED-D604DACC3E8F}" dt="2020-12-10T06:58:49.590" v="781" actId="47"/>
        <pc:sldMkLst>
          <pc:docMk/>
          <pc:sldMk cId="1335642259" sldId="401"/>
        </pc:sldMkLst>
        <pc:spChg chg="mod">
          <ac:chgData name="Nguyen, Tu T" userId="dfee6e7e-9d9b-4799-a559-ce7536e7d770" providerId="ADAL" clId="{9F5B968D-0EBB-4C60-9FED-D604DACC3E8F}" dt="2020-12-10T06:58:47.294" v="780"/>
          <ac:spMkLst>
            <pc:docMk/>
            <pc:sldMk cId="1335642259" sldId="401"/>
            <ac:spMk id="5" creationId="{FD2B7522-7507-485B-925E-A05F09D44192}"/>
          </ac:spMkLst>
        </pc:spChg>
      </pc:sldChg>
      <pc:sldChg chg="modSp new del mod">
        <pc:chgData name="Nguyen, Tu T" userId="dfee6e7e-9d9b-4799-a559-ce7536e7d770" providerId="ADAL" clId="{9F5B968D-0EBB-4C60-9FED-D604DACC3E8F}" dt="2020-12-10T07:01:37.577" v="877" actId="47"/>
        <pc:sldMkLst>
          <pc:docMk/>
          <pc:sldMk cId="2724749040" sldId="401"/>
        </pc:sldMkLst>
        <pc:spChg chg="mod">
          <ac:chgData name="Nguyen, Tu T" userId="dfee6e7e-9d9b-4799-a559-ce7536e7d770" providerId="ADAL" clId="{9F5B968D-0EBB-4C60-9FED-D604DACC3E8F}" dt="2020-12-10T07:01:18.524" v="871" actId="27636"/>
          <ac:spMkLst>
            <pc:docMk/>
            <pc:sldMk cId="2724749040" sldId="401"/>
            <ac:spMk id="3" creationId="{FC381691-7E93-4FC4-802F-2C105C03CB17}"/>
          </ac:spMkLst>
        </pc:spChg>
      </pc:sldChg>
      <pc:sldChg chg="modSp new del mod ord">
        <pc:chgData name="Nguyen, Tu T" userId="dfee6e7e-9d9b-4799-a559-ce7536e7d770" providerId="ADAL" clId="{9F5B968D-0EBB-4C60-9FED-D604DACC3E8F}" dt="2020-12-10T07:22:32.606" v="971" actId="680"/>
        <pc:sldMkLst>
          <pc:docMk/>
          <pc:sldMk cId="338181600" sldId="405"/>
        </pc:sldMkLst>
        <pc:spChg chg="mod">
          <ac:chgData name="Nguyen, Tu T" userId="dfee6e7e-9d9b-4799-a559-ce7536e7d770" providerId="ADAL" clId="{9F5B968D-0EBB-4C60-9FED-D604DACC3E8F}" dt="2020-12-10T07:22:31.502" v="969"/>
          <ac:spMkLst>
            <pc:docMk/>
            <pc:sldMk cId="338181600" sldId="405"/>
            <ac:spMk id="2" creationId="{9DD6AC64-EC81-4721-BB0E-8DD50FBF4E0A}"/>
          </ac:spMkLst>
        </pc:spChg>
      </pc:sldChg>
      <pc:sldChg chg="new del">
        <pc:chgData name="Nguyen, Tu T" userId="dfee6e7e-9d9b-4799-a559-ce7536e7d770" providerId="ADAL" clId="{9F5B968D-0EBB-4C60-9FED-D604DACC3E8F}" dt="2020-12-10T07:22:42.555" v="973" actId="680"/>
        <pc:sldMkLst>
          <pc:docMk/>
          <pc:sldMk cId="574246389" sldId="405"/>
        </pc:sldMkLst>
      </pc:sldChg>
      <pc:sldChg chg="add del">
        <pc:chgData name="Nguyen, Tu T" userId="dfee6e7e-9d9b-4799-a559-ce7536e7d770" providerId="ADAL" clId="{9F5B968D-0EBB-4C60-9FED-D604DACC3E8F}" dt="2020-12-10T07:22:21.754" v="964" actId="47"/>
        <pc:sldMkLst>
          <pc:docMk/>
          <pc:sldMk cId="2342735490" sldId="405"/>
        </pc:sldMkLst>
      </pc:sldChg>
      <pc:sldChg chg="new del">
        <pc:chgData name="Nguyen, Tu T" userId="dfee6e7e-9d9b-4799-a559-ce7536e7d770" providerId="ADAL" clId="{9F5B968D-0EBB-4C60-9FED-D604DACC3E8F}" dt="2020-12-10T08:35:21.359" v="980" actId="680"/>
        <pc:sldMkLst>
          <pc:docMk/>
          <pc:sldMk cId="1213120741" sldId="409"/>
        </pc:sldMkLst>
      </pc:sldChg>
      <pc:sldChg chg="modSp new mod">
        <pc:chgData name="Nguyen, Tu T" userId="dfee6e7e-9d9b-4799-a559-ce7536e7d770" providerId="ADAL" clId="{9F5B968D-0EBB-4C60-9FED-D604DACC3E8F}" dt="2020-12-10T08:46:30.971" v="1030" actId="20577"/>
        <pc:sldMkLst>
          <pc:docMk/>
          <pc:sldMk cId="368622474" sldId="410"/>
        </pc:sldMkLst>
        <pc:spChg chg="mod">
          <ac:chgData name="Nguyen, Tu T" userId="dfee6e7e-9d9b-4799-a559-ce7536e7d770" providerId="ADAL" clId="{9F5B968D-0EBB-4C60-9FED-D604DACC3E8F}" dt="2020-12-10T08:46:26.893" v="1023"/>
          <ac:spMkLst>
            <pc:docMk/>
            <pc:sldMk cId="368622474" sldId="410"/>
            <ac:spMk id="2" creationId="{E332A0E6-A09A-46D8-BA21-92D9D682DD36}"/>
          </ac:spMkLst>
        </pc:spChg>
        <pc:spChg chg="mod">
          <ac:chgData name="Nguyen, Tu T" userId="dfee6e7e-9d9b-4799-a559-ce7536e7d770" providerId="ADAL" clId="{9F5B968D-0EBB-4C60-9FED-D604DACC3E8F}" dt="2020-12-10T08:46:30.971" v="1030" actId="20577"/>
          <ac:spMkLst>
            <pc:docMk/>
            <pc:sldMk cId="368622474" sldId="410"/>
            <ac:spMk id="3" creationId="{D5BE43E2-4068-4B9C-971F-78BDB881D07D}"/>
          </ac:spMkLst>
        </pc:spChg>
      </pc:sldChg>
      <pc:sldMasterChg chg="modSp mod modSldLayout">
        <pc:chgData name="Nguyen, Tu T" userId="dfee6e7e-9d9b-4799-a559-ce7536e7d770" providerId="ADAL" clId="{9F5B968D-0EBB-4C60-9FED-D604DACC3E8F}" dt="2020-12-10T08:32:22.901" v="976" actId="1076"/>
        <pc:sldMasterMkLst>
          <pc:docMk/>
          <pc:sldMasterMk cId="1318872417" sldId="2147483816"/>
        </pc:sldMasterMkLst>
        <pc:spChg chg="mod">
          <ac:chgData name="Nguyen, Tu T" userId="dfee6e7e-9d9b-4799-a559-ce7536e7d770" providerId="ADAL" clId="{9F5B968D-0EBB-4C60-9FED-D604DACC3E8F}" dt="2020-12-10T08:32:22.901" v="976" actId="1076"/>
          <ac:spMkLst>
            <pc:docMk/>
            <pc:sldMasterMk cId="1318872417" sldId="2147483816"/>
            <ac:spMk id="2" creationId="{00000000-0000-0000-0000-000000000000}"/>
          </ac:spMkLst>
        </pc:spChg>
        <pc:spChg chg="mod">
          <ac:chgData name="Nguyen, Tu T" userId="dfee6e7e-9d9b-4799-a559-ce7536e7d770" providerId="ADAL" clId="{9F5B968D-0EBB-4C60-9FED-D604DACC3E8F}" dt="2020-12-10T05:32:43.759" v="357" actId="2711"/>
          <ac:spMkLst>
            <pc:docMk/>
            <pc:sldMasterMk cId="1318872417" sldId="2147483816"/>
            <ac:spMk id="3" creationId="{00000000-0000-0000-0000-000000000000}"/>
          </ac:spMkLst>
        </pc:spChg>
        <pc:spChg chg="mod">
          <ac:chgData name="Nguyen, Tu T" userId="dfee6e7e-9d9b-4799-a559-ce7536e7d770" providerId="ADAL" clId="{9F5B968D-0EBB-4C60-9FED-D604DACC3E8F}" dt="2020-12-10T05:32:43.759" v="357" actId="2711"/>
          <ac:spMkLst>
            <pc:docMk/>
            <pc:sldMasterMk cId="1318872417" sldId="2147483816"/>
            <ac:spMk id="4" creationId="{00000000-0000-0000-0000-000000000000}"/>
          </ac:spMkLst>
        </pc:spChg>
        <pc:spChg chg="mod">
          <ac:chgData name="Nguyen, Tu T" userId="dfee6e7e-9d9b-4799-a559-ce7536e7d770" providerId="ADAL" clId="{9F5B968D-0EBB-4C60-9FED-D604DACC3E8F}" dt="2020-12-10T05:32:43.759" v="357" actId="2711"/>
          <ac:spMkLst>
            <pc:docMk/>
            <pc:sldMasterMk cId="1318872417" sldId="2147483816"/>
            <ac:spMk id="5" creationId="{00000000-0000-0000-0000-000000000000}"/>
          </ac:spMkLst>
        </pc:spChg>
        <pc:spChg chg="mod">
          <ac:chgData name="Nguyen, Tu T" userId="dfee6e7e-9d9b-4799-a559-ce7536e7d770" providerId="ADAL" clId="{9F5B968D-0EBB-4C60-9FED-D604DACC3E8F}" dt="2020-12-10T05:32:43.759" v="357" actId="2711"/>
          <ac:spMkLst>
            <pc:docMk/>
            <pc:sldMasterMk cId="1318872417" sldId="2147483816"/>
            <ac:spMk id="6" creationId="{00000000-0000-0000-0000-000000000000}"/>
          </ac:spMkLst>
        </pc:spChg>
        <pc:sldLayoutChg chg="modSp mod">
          <pc:chgData name="Nguyen, Tu T" userId="dfee6e7e-9d9b-4799-a559-ce7536e7d770" providerId="ADAL" clId="{9F5B968D-0EBB-4C60-9FED-D604DACC3E8F}" dt="2020-12-10T05:09:03.158" v="97" actId="1076"/>
          <pc:sldLayoutMkLst>
            <pc:docMk/>
            <pc:sldMasterMk cId="1318872417" sldId="2147483816"/>
            <pc:sldLayoutMk cId="2594173580" sldId="2147483818"/>
          </pc:sldLayoutMkLst>
          <pc:spChg chg="mod ord">
            <ac:chgData name="Nguyen, Tu T" userId="dfee6e7e-9d9b-4799-a559-ce7536e7d770" providerId="ADAL" clId="{9F5B968D-0EBB-4C60-9FED-D604DACC3E8F}" dt="2020-12-10T05:09:01.893" v="95" actId="167"/>
            <ac:spMkLst>
              <pc:docMk/>
              <pc:sldMasterMk cId="1318872417" sldId="2147483816"/>
              <pc:sldLayoutMk cId="2594173580" sldId="2147483818"/>
              <ac:spMk id="3" creationId="{00000000-0000-0000-0000-000000000000}"/>
            </ac:spMkLst>
          </pc:spChg>
          <pc:spChg chg="mod">
            <ac:chgData name="Nguyen, Tu T" userId="dfee6e7e-9d9b-4799-a559-ce7536e7d770" providerId="ADAL" clId="{9F5B968D-0EBB-4C60-9FED-D604DACC3E8F}" dt="2020-12-10T05:08:52.182" v="92" actId="1076"/>
            <ac:spMkLst>
              <pc:docMk/>
              <pc:sldMasterMk cId="1318872417" sldId="2147483816"/>
              <pc:sldLayoutMk cId="2594173580" sldId="2147483818"/>
              <ac:spMk id="4" creationId="{00000000-0000-0000-0000-000000000000}"/>
            </ac:spMkLst>
          </pc:spChg>
          <pc:spChg chg="mod">
            <ac:chgData name="Nguyen, Tu T" userId="dfee6e7e-9d9b-4799-a559-ce7536e7d770" providerId="ADAL" clId="{9F5B968D-0EBB-4C60-9FED-D604DACC3E8F}" dt="2020-12-10T05:09:03.158" v="97" actId="1076"/>
            <ac:spMkLst>
              <pc:docMk/>
              <pc:sldMasterMk cId="1318872417" sldId="2147483816"/>
              <pc:sldLayoutMk cId="2594173580" sldId="2147483818"/>
              <ac:spMk id="5" creationId="{00000000-0000-0000-0000-000000000000}"/>
            </ac:spMkLst>
          </pc:spChg>
        </pc:sldLayoutChg>
      </pc:sldMasterChg>
    </pc:docChg>
  </pc:docChgLst>
  <pc:docChgLst>
    <pc:chgData name="Cho, Patrick" userId="S::pcho4@calstatela.edu::5e971f25-6012-41b7-834e-cd373e446e3b" providerId="AD" clId="Web-{39125994-5D2A-8E24-CFCF-5F65790FDD32}"/>
    <pc:docChg chg="modSld">
      <pc:chgData name="Cho, Patrick" userId="S::pcho4@calstatela.edu::5e971f25-6012-41b7-834e-cd373e446e3b" providerId="AD" clId="Web-{39125994-5D2A-8E24-CFCF-5F65790FDD32}" dt="2020-12-04T04:05:43.698" v="75"/>
      <pc:docMkLst>
        <pc:docMk/>
      </pc:docMkLst>
      <pc:sldChg chg="modSp">
        <pc:chgData name="Cho, Patrick" userId="S::pcho4@calstatela.edu::5e971f25-6012-41b7-834e-cd373e446e3b" providerId="AD" clId="Web-{39125994-5D2A-8E24-CFCF-5F65790FDD32}" dt="2020-12-04T04:05:43.698" v="75"/>
        <pc:sldMkLst>
          <pc:docMk/>
          <pc:sldMk cId="1708959464" sldId="261"/>
        </pc:sldMkLst>
        <pc:graphicFrameChg chg="mod modGraphic">
          <ac:chgData name="Cho, Patrick" userId="S::pcho4@calstatela.edu::5e971f25-6012-41b7-834e-cd373e446e3b" providerId="AD" clId="Web-{39125994-5D2A-8E24-CFCF-5F65790FDD32}" dt="2020-12-04T04:05:43.698" v="75"/>
          <ac:graphicFrameMkLst>
            <pc:docMk/>
            <pc:sldMk cId="1708959464" sldId="261"/>
            <ac:graphicFrameMk id="8" creationId="{B9388907-9971-442B-9B28-CBE786361A48}"/>
          </ac:graphicFrameMkLst>
        </pc:graphicFrameChg>
      </pc:sldChg>
    </pc:docChg>
  </pc:docChgLst>
  <pc:docChgLst>
    <pc:chgData name="Ochoa, Carlos A" userId="S::cochoa37@calstatela.edu::0eae9a65-82a8-418a-9ae8-6fbf7d8a07e5" providerId="AD" clId="Web-{76831819-26B8-4E90-0A29-DF4DC0BB5554}"/>
    <pc:docChg chg="modSld">
      <pc:chgData name="Ochoa, Carlos A" userId="S::cochoa37@calstatela.edu::0eae9a65-82a8-418a-9ae8-6fbf7d8a07e5" providerId="AD" clId="Web-{76831819-26B8-4E90-0A29-DF4DC0BB5554}" dt="2020-12-10T01:16:32.328" v="94"/>
      <pc:docMkLst>
        <pc:docMk/>
      </pc:docMkLst>
      <pc:sldChg chg="modSp">
        <pc:chgData name="Ochoa, Carlos A" userId="S::cochoa37@calstatela.edu::0eae9a65-82a8-418a-9ae8-6fbf7d8a07e5" providerId="AD" clId="Web-{76831819-26B8-4E90-0A29-DF4DC0BB5554}" dt="2020-12-10T01:15:58.685" v="79" actId="20577"/>
        <pc:sldMkLst>
          <pc:docMk/>
          <pc:sldMk cId="3836743868" sldId="366"/>
        </pc:sldMkLst>
        <pc:spChg chg="mod">
          <ac:chgData name="Ochoa, Carlos A" userId="S::cochoa37@calstatela.edu::0eae9a65-82a8-418a-9ae8-6fbf7d8a07e5" providerId="AD" clId="Web-{76831819-26B8-4E90-0A29-DF4DC0BB5554}" dt="2020-12-10T01:15:58.685" v="79" actId="20577"/>
          <ac:spMkLst>
            <pc:docMk/>
            <pc:sldMk cId="3836743868" sldId="366"/>
            <ac:spMk id="3" creationId="{A2197C45-D2D2-4C85-930C-D84CDE9F8829}"/>
          </ac:spMkLst>
        </pc:spChg>
      </pc:sldChg>
      <pc:sldChg chg="modSp">
        <pc:chgData name="Ochoa, Carlos A" userId="S::cochoa37@calstatela.edu::0eae9a65-82a8-418a-9ae8-6fbf7d8a07e5" providerId="AD" clId="Web-{76831819-26B8-4E90-0A29-DF4DC0BB5554}" dt="2020-12-10T01:16:32.328" v="94"/>
        <pc:sldMkLst>
          <pc:docMk/>
          <pc:sldMk cId="4167538271" sldId="368"/>
        </pc:sldMkLst>
        <pc:spChg chg="mod">
          <ac:chgData name="Ochoa, Carlos A" userId="S::cochoa37@calstatela.edu::0eae9a65-82a8-418a-9ae8-6fbf7d8a07e5" providerId="AD" clId="Web-{76831819-26B8-4E90-0A29-DF4DC0BB5554}" dt="2020-12-10T01:16:19.343" v="91" actId="20577"/>
          <ac:spMkLst>
            <pc:docMk/>
            <pc:sldMk cId="4167538271" sldId="368"/>
            <ac:spMk id="3" creationId="{A2197C45-D2D2-4C85-930C-D84CDE9F8829}"/>
          </ac:spMkLst>
        </pc:spChg>
        <pc:spChg chg="mod">
          <ac:chgData name="Ochoa, Carlos A" userId="S::cochoa37@calstatela.edu::0eae9a65-82a8-418a-9ae8-6fbf7d8a07e5" providerId="AD" clId="Web-{76831819-26B8-4E90-0A29-DF4DC0BB5554}" dt="2020-12-10T01:16:32.312" v="93"/>
          <ac:spMkLst>
            <pc:docMk/>
            <pc:sldMk cId="4167538271" sldId="368"/>
            <ac:spMk id="5" creationId="{949E01F3-53FA-4E25-B5FD-039C9C64A24B}"/>
          </ac:spMkLst>
        </pc:spChg>
        <pc:spChg chg="mod">
          <ac:chgData name="Ochoa, Carlos A" userId="S::cochoa37@calstatela.edu::0eae9a65-82a8-418a-9ae8-6fbf7d8a07e5" providerId="AD" clId="Web-{76831819-26B8-4E90-0A29-DF4DC0BB5554}" dt="2020-12-10T01:16:32.328" v="94"/>
          <ac:spMkLst>
            <pc:docMk/>
            <pc:sldMk cId="4167538271" sldId="368"/>
            <ac:spMk id="6" creationId="{613963BA-24DE-4E6E-9E04-7A764E3942D0}"/>
          </ac:spMkLst>
        </pc:spChg>
      </pc:sldChg>
      <pc:sldChg chg="modSp">
        <pc:chgData name="Ochoa, Carlos A" userId="S::cochoa37@calstatela.edu::0eae9a65-82a8-418a-9ae8-6fbf7d8a07e5" providerId="AD" clId="Web-{76831819-26B8-4E90-0A29-DF4DC0BB5554}" dt="2020-12-10T01:14:03.537" v="27" actId="20577"/>
        <pc:sldMkLst>
          <pc:docMk/>
          <pc:sldMk cId="667857957" sldId="374"/>
        </pc:sldMkLst>
        <pc:spChg chg="mod">
          <ac:chgData name="Ochoa, Carlos A" userId="S::cochoa37@calstatela.edu::0eae9a65-82a8-418a-9ae8-6fbf7d8a07e5" providerId="AD" clId="Web-{76831819-26B8-4E90-0A29-DF4DC0BB5554}" dt="2020-12-10T01:14:03.537" v="27" actId="20577"/>
          <ac:spMkLst>
            <pc:docMk/>
            <pc:sldMk cId="667857957" sldId="374"/>
            <ac:spMk id="3" creationId="{A2197C45-D2D2-4C85-930C-D84CDE9F8829}"/>
          </ac:spMkLst>
        </pc:spChg>
      </pc:sldChg>
      <pc:sldChg chg="modSp">
        <pc:chgData name="Ochoa, Carlos A" userId="S::cochoa37@calstatela.edu::0eae9a65-82a8-418a-9ae8-6fbf7d8a07e5" providerId="AD" clId="Web-{76831819-26B8-4E90-0A29-DF4DC0BB5554}" dt="2020-12-10T01:13:08.847" v="9" actId="20577"/>
        <pc:sldMkLst>
          <pc:docMk/>
          <pc:sldMk cId="2170036049" sldId="375"/>
        </pc:sldMkLst>
        <pc:spChg chg="mod">
          <ac:chgData name="Ochoa, Carlos A" userId="S::cochoa37@calstatela.edu::0eae9a65-82a8-418a-9ae8-6fbf7d8a07e5" providerId="AD" clId="Web-{76831819-26B8-4E90-0A29-DF4DC0BB5554}" dt="2020-12-10T01:13:08.847" v="9" actId="20577"/>
          <ac:spMkLst>
            <pc:docMk/>
            <pc:sldMk cId="2170036049" sldId="375"/>
            <ac:spMk id="3" creationId="{A2197C45-D2D2-4C85-930C-D84CDE9F8829}"/>
          </ac:spMkLst>
        </pc:spChg>
      </pc:sldChg>
    </pc:docChg>
  </pc:docChgLst>
  <pc:docChgLst>
    <pc:chgData name="Garcia, Frank O" userId="S::fgarci58@calstatela.edu::d0df0a2f-c7bd-444f-8157-a5a6fb55184c" providerId="AD" clId="Web-{1E4C4380-D808-FC48-23FE-706E4E12C55E}"/>
    <pc:docChg chg="delSld">
      <pc:chgData name="Garcia, Frank O" userId="S::fgarci58@calstatela.edu::d0df0a2f-c7bd-444f-8157-a5a6fb55184c" providerId="AD" clId="Web-{1E4C4380-D808-FC48-23FE-706E4E12C55E}" dt="2020-12-11T00:37:39.016" v="0"/>
      <pc:docMkLst>
        <pc:docMk/>
      </pc:docMkLst>
      <pc:sldChg chg="del">
        <pc:chgData name="Garcia, Frank O" userId="S::fgarci58@calstatela.edu::d0df0a2f-c7bd-444f-8157-a5a6fb55184c" providerId="AD" clId="Web-{1E4C4380-D808-FC48-23FE-706E4E12C55E}" dt="2020-12-11T00:37:39.016" v="0"/>
        <pc:sldMkLst>
          <pc:docMk/>
          <pc:sldMk cId="1854279773" sldId="288"/>
        </pc:sldMkLst>
      </pc:sldChg>
    </pc:docChg>
  </pc:docChgLst>
  <pc:docChgLst>
    <pc:chgData name="Rojas-Torres, Erick A" userId="S::erojast@calstatela.edu::a9985302-b747-4437-b1c2-a9aabfbb4f05" providerId="AD" clId="Web-{426E1457-C8D1-5FC7-1B6E-4231AE37E381}"/>
    <pc:docChg chg="addSld delSld modSld sldOrd addMainMaster delMainMaster">
      <pc:chgData name="Rojas-Torres, Erick A" userId="S::erojast@calstatela.edu::a9985302-b747-4437-b1c2-a9aabfbb4f05" providerId="AD" clId="Web-{426E1457-C8D1-5FC7-1B6E-4231AE37E381}" dt="2020-12-04T07:08:39.778" v="2015"/>
      <pc:docMkLst>
        <pc:docMk/>
      </pc:docMkLst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2994878988" sldId="256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994878988" sldId="256"/>
            <ac:spMk id="2" creationId="{2F29743D-F720-4D4B-A1DD-1FBB076BF466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994878988" sldId="256"/>
            <ac:spMk id="4" creationId="{CBFFF3FC-A276-4A3E-A056-13B01D42FC4F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994878988" sldId="256"/>
            <ac:spMk id="5" creationId="{C1090AD5-5BBD-469B-8846-E28B43AB721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994878988" sldId="256"/>
            <ac:spMk id="6" creationId="{A51F125C-C8A2-4459-9564-27A1057E7F1F}"/>
          </ac:spMkLst>
        </pc:sp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2624599248" sldId="257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624599248" sldId="257"/>
            <ac:spMk id="2" creationId="{67E6EFBE-BB0D-4D74-AB64-BBBEDE35AD8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624599248" sldId="257"/>
            <ac:spMk id="4" creationId="{06F737D9-DA77-41DE-BBA0-8073F050214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624599248" sldId="257"/>
            <ac:spMk id="5" creationId="{D879C6A7-5C86-4A8C-BFE3-E7F482A2748B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624599248" sldId="257"/>
            <ac:spMk id="6" creationId="{188608CE-4C2B-4E3C-9F4C-AF067E47607A}"/>
          </ac:spMkLst>
        </pc:spChg>
        <pc:graphicFrameChg chg="mod ord">
          <ac:chgData name="Rojas-Torres, Erick A" userId="S::erojast@calstatela.edu::a9985302-b747-4437-b1c2-a9aabfbb4f05" providerId="AD" clId="Web-{426E1457-C8D1-5FC7-1B6E-4231AE37E381}" dt="2020-12-04T06:51:12.524" v="1439"/>
          <ac:graphicFrameMkLst>
            <pc:docMk/>
            <pc:sldMk cId="2624599248" sldId="257"/>
            <ac:graphicFrameMk id="19" creationId="{9C97DDBE-9483-4085-806A-568CFBDA3F3C}"/>
          </ac:graphicFrameMkLst>
        </pc:graphicFrame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2569665792" sldId="258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569665792" sldId="258"/>
            <ac:spMk id="2" creationId="{67E6EFBE-BB0D-4D74-AB64-BBBEDE35AD8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569665792" sldId="258"/>
            <ac:spMk id="4" creationId="{06F737D9-DA77-41DE-BBA0-8073F050214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569665792" sldId="258"/>
            <ac:spMk id="5" creationId="{D879C6A7-5C86-4A8C-BFE3-E7F482A2748B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569665792" sldId="258"/>
            <ac:spMk id="6" creationId="{188608CE-4C2B-4E3C-9F4C-AF067E47607A}"/>
          </ac:spMkLst>
        </pc:spChg>
        <pc:graphicFrameChg chg="mod ord">
          <ac:chgData name="Rojas-Torres, Erick A" userId="S::erojast@calstatela.edu::a9985302-b747-4437-b1c2-a9aabfbb4f05" providerId="AD" clId="Web-{426E1457-C8D1-5FC7-1B6E-4231AE37E381}" dt="2020-12-04T06:51:12.524" v="1439"/>
          <ac:graphicFrameMkLst>
            <pc:docMk/>
            <pc:sldMk cId="2569665792" sldId="258"/>
            <ac:graphicFrameMk id="8" creationId="{DBBF35FA-5140-4DED-B592-0FEE9F623805}"/>
          </ac:graphicFrameMkLst>
        </pc:graphicFrame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4016592358" sldId="259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4016592358" sldId="259"/>
            <ac:spMk id="2" creationId="{67E6EFBE-BB0D-4D74-AB64-BBBEDE35AD8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4016592358" sldId="259"/>
            <ac:spMk id="4" creationId="{06F737D9-DA77-41DE-BBA0-8073F050214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4016592358" sldId="259"/>
            <ac:spMk id="5" creationId="{D879C6A7-5C86-4A8C-BFE3-E7F482A2748B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4016592358" sldId="259"/>
            <ac:spMk id="6" creationId="{188608CE-4C2B-4E3C-9F4C-AF067E47607A}"/>
          </ac:spMkLst>
        </pc:spChg>
        <pc:graphicFrameChg chg="mod ord">
          <ac:chgData name="Rojas-Torres, Erick A" userId="S::erojast@calstatela.edu::a9985302-b747-4437-b1c2-a9aabfbb4f05" providerId="AD" clId="Web-{426E1457-C8D1-5FC7-1B6E-4231AE37E381}" dt="2020-12-04T06:51:12.524" v="1439"/>
          <ac:graphicFrameMkLst>
            <pc:docMk/>
            <pc:sldMk cId="4016592358" sldId="259"/>
            <ac:graphicFrameMk id="8" creationId="{D6F01BC3-F517-4CE4-AEC5-D50C02775D22}"/>
          </ac:graphicFrameMkLst>
        </pc:graphicFrame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1606900000" sldId="260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606900000" sldId="260"/>
            <ac:spMk id="2" creationId="{67E6EFBE-BB0D-4D74-AB64-BBBEDE35AD8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606900000" sldId="260"/>
            <ac:spMk id="3" creationId="{E56C2523-E445-4E44-8EAD-3A6AB01B8606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606900000" sldId="260"/>
            <ac:spMk id="4" creationId="{06F737D9-DA77-41DE-BBA0-8073F050214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606900000" sldId="260"/>
            <ac:spMk id="5" creationId="{D879C6A7-5C86-4A8C-BFE3-E7F482A2748B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606900000" sldId="260"/>
            <ac:spMk id="6" creationId="{188608CE-4C2B-4E3C-9F4C-AF067E47607A}"/>
          </ac:spMkLst>
        </pc:sp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1708959464" sldId="261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708959464" sldId="261"/>
            <ac:spMk id="2" creationId="{67E6EFBE-BB0D-4D74-AB64-BBBEDE35AD8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708959464" sldId="261"/>
            <ac:spMk id="4" creationId="{06F737D9-DA77-41DE-BBA0-8073F050214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708959464" sldId="261"/>
            <ac:spMk id="5" creationId="{D879C6A7-5C86-4A8C-BFE3-E7F482A2748B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708959464" sldId="261"/>
            <ac:spMk id="6" creationId="{188608CE-4C2B-4E3C-9F4C-AF067E47607A}"/>
          </ac:spMkLst>
        </pc:spChg>
        <pc:graphicFrameChg chg="mod ord">
          <ac:chgData name="Rojas-Torres, Erick A" userId="S::erojast@calstatela.edu::a9985302-b747-4437-b1c2-a9aabfbb4f05" providerId="AD" clId="Web-{426E1457-C8D1-5FC7-1B6E-4231AE37E381}" dt="2020-12-04T06:51:12.524" v="1439"/>
          <ac:graphicFrameMkLst>
            <pc:docMk/>
            <pc:sldMk cId="1708959464" sldId="261"/>
            <ac:graphicFrameMk id="8" creationId="{B9388907-9971-442B-9B28-CBE786361A48}"/>
          </ac:graphicFrameMkLst>
        </pc:graphicFrame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4106518267" sldId="262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4106518267" sldId="262"/>
            <ac:spMk id="2" creationId="{67E6EFBE-BB0D-4D74-AB64-BBBEDE35AD8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4106518267" sldId="262"/>
            <ac:spMk id="4" creationId="{06F737D9-DA77-41DE-BBA0-8073F050214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4106518267" sldId="262"/>
            <ac:spMk id="5" creationId="{D879C6A7-5C86-4A8C-BFE3-E7F482A2748B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4106518267" sldId="262"/>
            <ac:spMk id="6" creationId="{188608CE-4C2B-4E3C-9F4C-AF067E47607A}"/>
          </ac:spMkLst>
        </pc:spChg>
        <pc:graphicFrameChg chg="mod ord">
          <ac:chgData name="Rojas-Torres, Erick A" userId="S::erojast@calstatela.edu::a9985302-b747-4437-b1c2-a9aabfbb4f05" providerId="AD" clId="Web-{426E1457-C8D1-5FC7-1B6E-4231AE37E381}" dt="2020-12-04T06:51:12.524" v="1439"/>
          <ac:graphicFrameMkLst>
            <pc:docMk/>
            <pc:sldMk cId="4106518267" sldId="262"/>
            <ac:graphicFrameMk id="8" creationId="{B14945CB-0BFC-425F-B61A-0FA4292EAB90}"/>
          </ac:graphicFrameMkLst>
        </pc:graphicFrame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3362251610" sldId="263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362251610" sldId="263"/>
            <ac:spMk id="2" creationId="{67E6EFBE-BB0D-4D74-AB64-BBBEDE35AD8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362251610" sldId="263"/>
            <ac:spMk id="4" creationId="{06F737D9-DA77-41DE-BBA0-8073F050214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362251610" sldId="263"/>
            <ac:spMk id="5" creationId="{D879C6A7-5C86-4A8C-BFE3-E7F482A2748B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362251610" sldId="263"/>
            <ac:spMk id="6" creationId="{188608CE-4C2B-4E3C-9F4C-AF067E47607A}"/>
          </ac:spMkLst>
        </pc:spChg>
        <pc:graphicFrameChg chg="mod ord">
          <ac:chgData name="Rojas-Torres, Erick A" userId="S::erojast@calstatela.edu::a9985302-b747-4437-b1c2-a9aabfbb4f05" providerId="AD" clId="Web-{426E1457-C8D1-5FC7-1B6E-4231AE37E381}" dt="2020-12-04T06:51:12.524" v="1439"/>
          <ac:graphicFrameMkLst>
            <pc:docMk/>
            <pc:sldMk cId="3362251610" sldId="263"/>
            <ac:graphicFrameMk id="10" creationId="{04649F8D-D7A7-4AF6-8DEB-857C68F4BC00}"/>
          </ac:graphicFrameMkLst>
        </pc:graphicFrame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1512274582" sldId="264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512274582" sldId="264"/>
            <ac:spMk id="2" creationId="{67E6EFBE-BB0D-4D74-AB64-BBBEDE35AD8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512274582" sldId="264"/>
            <ac:spMk id="4" creationId="{06F737D9-DA77-41DE-BBA0-8073F050214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512274582" sldId="264"/>
            <ac:spMk id="5" creationId="{D879C6A7-5C86-4A8C-BFE3-E7F482A2748B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512274582" sldId="264"/>
            <ac:spMk id="6" creationId="{188608CE-4C2B-4E3C-9F4C-AF067E47607A}"/>
          </ac:spMkLst>
        </pc:spChg>
        <pc:graphicFrameChg chg="mod ord">
          <ac:chgData name="Rojas-Torres, Erick A" userId="S::erojast@calstatela.edu::a9985302-b747-4437-b1c2-a9aabfbb4f05" providerId="AD" clId="Web-{426E1457-C8D1-5FC7-1B6E-4231AE37E381}" dt="2020-12-04T06:51:12.524" v="1439"/>
          <ac:graphicFrameMkLst>
            <pc:docMk/>
            <pc:sldMk cId="1512274582" sldId="264"/>
            <ac:graphicFrameMk id="15" creationId="{6EA151DB-13D7-4464-89AE-380A63987AE2}"/>
          </ac:graphicFrameMkLst>
        </pc:graphicFrame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175500900" sldId="265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75500900" sldId="265"/>
            <ac:spMk id="2" creationId="{67E6EFBE-BB0D-4D74-AB64-BBBEDE35AD8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75500900" sldId="265"/>
            <ac:spMk id="4" creationId="{06F737D9-DA77-41DE-BBA0-8073F050214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75500900" sldId="265"/>
            <ac:spMk id="5" creationId="{D879C6A7-5C86-4A8C-BFE3-E7F482A2748B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75500900" sldId="265"/>
            <ac:spMk id="6" creationId="{188608CE-4C2B-4E3C-9F4C-AF067E47607A}"/>
          </ac:spMkLst>
        </pc:spChg>
        <pc:graphicFrameChg chg="mod ord">
          <ac:chgData name="Rojas-Torres, Erick A" userId="S::erojast@calstatela.edu::a9985302-b747-4437-b1c2-a9aabfbb4f05" providerId="AD" clId="Web-{426E1457-C8D1-5FC7-1B6E-4231AE37E381}" dt="2020-12-04T06:51:12.524" v="1439"/>
          <ac:graphicFrameMkLst>
            <pc:docMk/>
            <pc:sldMk cId="175500900" sldId="265"/>
            <ac:graphicFrameMk id="8" creationId="{09EAAE4D-9C26-4DCE-90E1-7167B74D4D97}"/>
          </ac:graphicFrameMkLst>
        </pc:graphicFrame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2843118828" sldId="266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843118828" sldId="266"/>
            <ac:spMk id="2" creationId="{67E6EFBE-BB0D-4D74-AB64-BBBEDE35AD8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843118828" sldId="266"/>
            <ac:spMk id="4" creationId="{06F737D9-DA77-41DE-BBA0-8073F050214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843118828" sldId="266"/>
            <ac:spMk id="5" creationId="{D879C6A7-5C86-4A8C-BFE3-E7F482A2748B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843118828" sldId="266"/>
            <ac:spMk id="6" creationId="{188608CE-4C2B-4E3C-9F4C-AF067E47607A}"/>
          </ac:spMkLst>
        </pc:spChg>
        <pc:graphicFrameChg chg="mod ord">
          <ac:chgData name="Rojas-Torres, Erick A" userId="S::erojast@calstatela.edu::a9985302-b747-4437-b1c2-a9aabfbb4f05" providerId="AD" clId="Web-{426E1457-C8D1-5FC7-1B6E-4231AE37E381}" dt="2020-12-04T06:51:12.524" v="1439"/>
          <ac:graphicFrameMkLst>
            <pc:docMk/>
            <pc:sldMk cId="2843118828" sldId="266"/>
            <ac:graphicFrameMk id="8" creationId="{0CCA0781-5D08-46A9-BCE3-9433A6ECD531}"/>
          </ac:graphicFrameMkLst>
        </pc:graphicFrame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1691049657" sldId="267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691049657" sldId="267"/>
            <ac:spMk id="2" creationId="{67E6EFBE-BB0D-4D74-AB64-BBBEDE35AD8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691049657" sldId="267"/>
            <ac:spMk id="4" creationId="{06F737D9-DA77-41DE-BBA0-8073F050214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691049657" sldId="267"/>
            <ac:spMk id="5" creationId="{D879C6A7-5C86-4A8C-BFE3-E7F482A2748B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691049657" sldId="267"/>
            <ac:spMk id="6" creationId="{188608CE-4C2B-4E3C-9F4C-AF067E47607A}"/>
          </ac:spMkLst>
        </pc:spChg>
        <pc:graphicFrameChg chg="mod ord">
          <ac:chgData name="Rojas-Torres, Erick A" userId="S::erojast@calstatela.edu::a9985302-b747-4437-b1c2-a9aabfbb4f05" providerId="AD" clId="Web-{426E1457-C8D1-5FC7-1B6E-4231AE37E381}" dt="2020-12-04T06:51:12.524" v="1439"/>
          <ac:graphicFrameMkLst>
            <pc:docMk/>
            <pc:sldMk cId="1691049657" sldId="267"/>
            <ac:graphicFrameMk id="8" creationId="{120863BB-EB22-40A9-8129-B9091879C13C}"/>
          </ac:graphicFrameMkLst>
        </pc:graphicFrame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1886056237" sldId="268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886056237" sldId="268"/>
            <ac:spMk id="2" creationId="{67E6EFBE-BB0D-4D74-AB64-BBBEDE35AD8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886056237" sldId="268"/>
            <ac:spMk id="3" creationId="{E56C2523-E445-4E44-8EAD-3A6AB01B8606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886056237" sldId="268"/>
            <ac:spMk id="4" creationId="{06F737D9-DA77-41DE-BBA0-8073F050214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886056237" sldId="268"/>
            <ac:spMk id="5" creationId="{D879C6A7-5C86-4A8C-BFE3-E7F482A2748B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886056237" sldId="268"/>
            <ac:spMk id="6" creationId="{188608CE-4C2B-4E3C-9F4C-AF067E47607A}"/>
          </ac:spMkLst>
        </pc:sp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2095229083" sldId="270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095229083" sldId="270"/>
            <ac:spMk id="2" creationId="{67E6EFBE-BB0D-4D74-AB64-BBBEDE35AD8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095229083" sldId="270"/>
            <ac:spMk id="3" creationId="{E56C2523-E445-4E44-8EAD-3A6AB01B8606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095229083" sldId="270"/>
            <ac:spMk id="4" creationId="{06F737D9-DA77-41DE-BBA0-8073F050214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095229083" sldId="270"/>
            <ac:spMk id="5" creationId="{D879C6A7-5C86-4A8C-BFE3-E7F482A2748B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095229083" sldId="270"/>
            <ac:spMk id="6" creationId="{188608CE-4C2B-4E3C-9F4C-AF067E47607A}"/>
          </ac:spMkLst>
        </pc:sp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2120797325" sldId="272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120797325" sldId="272"/>
            <ac:spMk id="2" creationId="{733C54E4-6314-433C-8043-503046B90591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120797325" sldId="272"/>
            <ac:spMk id="3" creationId="{7C5F530D-C660-4B68-946D-D4242D0B5C67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120797325" sldId="272"/>
            <ac:spMk id="4" creationId="{C20D5F24-E5CC-4E4F-8DF8-23F968390224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120797325" sldId="272"/>
            <ac:spMk id="5" creationId="{90123154-C197-449F-B925-8DDFC37E4A83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120797325" sldId="272"/>
            <ac:spMk id="6" creationId="{E53F1436-26F0-40A5-A44E-5CB826225250}"/>
          </ac:spMkLst>
        </pc:sp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2239139222" sldId="273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239139222" sldId="273"/>
            <ac:spMk id="2" creationId="{3257860F-4A0D-4DC2-BBB9-911010281221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239139222" sldId="273"/>
            <ac:spMk id="3" creationId="{87755F19-9E84-4441-85FB-42B9A61196E4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239139222" sldId="273"/>
            <ac:spMk id="4" creationId="{6C7632FD-A9E1-4CB7-9C1F-6B4F8E3858FA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239139222" sldId="273"/>
            <ac:spMk id="5" creationId="{8FE8C7FE-0747-4E04-B203-54DD14155B89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239139222" sldId="273"/>
            <ac:spMk id="6" creationId="{B7CDB63A-1DD3-4A47-BB41-CBD96BA8F696}"/>
          </ac:spMkLst>
        </pc:spChg>
      </pc:sldChg>
      <pc:sldChg chg="addSp delSp modSp mod modClrScheme chgLayout">
        <pc:chgData name="Rojas-Torres, Erick A" userId="S::erojast@calstatela.edu::a9985302-b747-4437-b1c2-a9aabfbb4f05" providerId="AD" clId="Web-{426E1457-C8D1-5FC7-1B6E-4231AE37E381}" dt="2020-12-04T07:06:18.144" v="2002"/>
        <pc:sldMkLst>
          <pc:docMk/>
          <pc:sldMk cId="2434781224" sldId="274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434781224" sldId="274"/>
            <ac:spMk id="2" creationId="{0A69893A-9B38-4F57-997E-F47FAA933363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434781224" sldId="274"/>
            <ac:spMk id="4" creationId="{9614F7E2-720E-419D-B248-B59ED17F794B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434781224" sldId="274"/>
            <ac:spMk id="5" creationId="{B7A9463D-838D-468E-B66C-4DD5938D646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434781224" sldId="274"/>
            <ac:spMk id="6" creationId="{19F9433D-420B-49CD-90EB-5BBDA718E8F4}"/>
          </ac:spMkLst>
        </pc:spChg>
        <pc:spChg chg="mod">
          <ac:chgData name="Rojas-Torres, Erick A" userId="S::erojast@calstatela.edu::a9985302-b747-4437-b1c2-a9aabfbb4f05" providerId="AD" clId="Web-{426E1457-C8D1-5FC7-1B6E-4231AE37E381}" dt="2020-12-04T07:05:21.828" v="1905" actId="1076"/>
          <ac:spMkLst>
            <pc:docMk/>
            <pc:sldMk cId="2434781224" sldId="274"/>
            <ac:spMk id="14" creationId="{02DCA900-EC9F-40F9-93CD-1E30998D3387}"/>
          </ac:spMkLst>
        </pc:spChg>
        <pc:graphicFrameChg chg="add del mod modGraphic">
          <ac:chgData name="Rojas-Torres, Erick A" userId="S::erojast@calstatela.edu::a9985302-b747-4437-b1c2-a9aabfbb4f05" providerId="AD" clId="Web-{426E1457-C8D1-5FC7-1B6E-4231AE37E381}" dt="2020-12-04T07:03:13.695" v="1681"/>
          <ac:graphicFrameMkLst>
            <pc:docMk/>
            <pc:sldMk cId="2434781224" sldId="274"/>
            <ac:graphicFrameMk id="7" creationId="{CFEC9A58-7927-43BC-91AC-CB25766C4218}"/>
          </ac:graphicFrameMkLst>
        </pc:graphicFrameChg>
        <pc:graphicFrameChg chg="mod modGraphic">
          <ac:chgData name="Rojas-Torres, Erick A" userId="S::erojast@calstatela.edu::a9985302-b747-4437-b1c2-a9aabfbb4f05" providerId="AD" clId="Web-{426E1457-C8D1-5FC7-1B6E-4231AE37E381}" dt="2020-12-04T05:47:05.420" v="217"/>
          <ac:graphicFrameMkLst>
            <pc:docMk/>
            <pc:sldMk cId="2434781224" sldId="274"/>
            <ac:graphicFrameMk id="10" creationId="{F0A7E321-A3F1-4A2F-8CCF-EDA62BA3BD27}"/>
          </ac:graphicFrameMkLst>
        </pc:graphicFrameChg>
        <pc:graphicFrameChg chg="add del mod">
          <ac:chgData name="Rojas-Torres, Erick A" userId="S::erojast@calstatela.edu::a9985302-b747-4437-b1c2-a9aabfbb4f05" providerId="AD" clId="Web-{426E1457-C8D1-5FC7-1B6E-4231AE37E381}" dt="2020-12-04T07:03:20.492" v="1683"/>
          <ac:graphicFrameMkLst>
            <pc:docMk/>
            <pc:sldMk cId="2434781224" sldId="274"/>
            <ac:graphicFrameMk id="11" creationId="{5BDAF1E9-5B5C-439D-B2AE-90E20D529F83}"/>
          </ac:graphicFrameMkLst>
        </pc:graphicFrameChg>
        <pc:graphicFrameChg chg="mod modGraphic">
          <ac:chgData name="Rojas-Torres, Erick A" userId="S::erojast@calstatela.edu::a9985302-b747-4437-b1c2-a9aabfbb4f05" providerId="AD" clId="Web-{426E1457-C8D1-5FC7-1B6E-4231AE37E381}" dt="2020-12-04T07:06:18.144" v="2002"/>
          <ac:graphicFrameMkLst>
            <pc:docMk/>
            <pc:sldMk cId="2434781224" sldId="274"/>
            <ac:graphicFrameMk id="15" creationId="{F2A92F9F-59D9-47F1-926F-CA6B4EDB60CF}"/>
          </ac:graphicFrameMkLst>
        </pc:graphicFrameChg>
        <pc:graphicFrameChg chg="add del mod modGraphic">
          <ac:chgData name="Rojas-Torres, Erick A" userId="S::erojast@calstatela.edu::a9985302-b747-4437-b1c2-a9aabfbb4f05" providerId="AD" clId="Web-{426E1457-C8D1-5FC7-1B6E-4231AE37E381}" dt="2020-12-04T07:05:15.422" v="1903"/>
          <ac:graphicFrameMkLst>
            <pc:docMk/>
            <pc:sldMk cId="2434781224" sldId="274"/>
            <ac:graphicFrameMk id="17" creationId="{E32C977D-9BF7-4320-973D-E10E9CF5A680}"/>
          </ac:graphicFrameMkLst>
        </pc:graphicFrame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1165939195" sldId="275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165939195" sldId="275"/>
            <ac:spMk id="2" creationId="{227B7C96-6AD3-485E-A210-413726FDC57F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165939195" sldId="275"/>
            <ac:spMk id="3" creationId="{30705A17-39D6-4924-9D9C-2BC3811D646E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165939195" sldId="275"/>
            <ac:spMk id="4" creationId="{34B25841-F591-4352-AA43-8242F53033C9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165939195" sldId="275"/>
            <ac:spMk id="5" creationId="{048825F1-8F0F-4276-B2DC-F608ED30EC8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165939195" sldId="275"/>
            <ac:spMk id="6" creationId="{E2206615-B0CF-46FC-BCD7-33337247C530}"/>
          </ac:spMkLst>
        </pc:sp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1563872324" sldId="276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563872324" sldId="276"/>
            <ac:spMk id="2" creationId="{5B0A5EF2-923B-45FD-AA43-52C3FF9C6238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563872324" sldId="276"/>
            <ac:spMk id="3" creationId="{B167DEE4-0F07-4345-A21B-0D8624DB93DE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563872324" sldId="276"/>
            <ac:spMk id="4" creationId="{D7BA46C5-CF47-4E72-9BBE-02D9BE00772E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563872324" sldId="276"/>
            <ac:spMk id="5" creationId="{D960EBFE-5B3E-44E3-ACE5-2C560B37D09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563872324" sldId="276"/>
            <ac:spMk id="6" creationId="{591E388E-AF4B-442D-B5EC-9F3AE694B3F2}"/>
          </ac:spMkLst>
        </pc:sp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3031411891" sldId="277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031411891" sldId="277"/>
            <ac:spMk id="2" creationId="{0F44FA79-655C-4114-AB75-FAC73CFA435B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031411891" sldId="277"/>
            <ac:spMk id="4" creationId="{0B08A58E-CC4C-4FE5-97FE-42F73F606966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031411891" sldId="277"/>
            <ac:spMk id="5" creationId="{C0D4FB52-F8AB-46EE-B852-0250918C0155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031411891" sldId="277"/>
            <ac:spMk id="6" creationId="{2BE81AA4-D526-4E71-A3F0-92361D8053E8}"/>
          </ac:spMkLst>
        </pc:spChg>
        <pc:graphicFrameChg chg="mod ord">
          <ac:chgData name="Rojas-Torres, Erick A" userId="S::erojast@calstatela.edu::a9985302-b747-4437-b1c2-a9aabfbb4f05" providerId="AD" clId="Web-{426E1457-C8D1-5FC7-1B6E-4231AE37E381}" dt="2020-12-04T06:51:12.524" v="1439"/>
          <ac:graphicFrameMkLst>
            <pc:docMk/>
            <pc:sldMk cId="3031411891" sldId="277"/>
            <ac:graphicFrameMk id="7" creationId="{24B4B367-C2B1-4395-8BD8-12EB5BC56901}"/>
          </ac:graphicFrameMkLst>
        </pc:graphicFrame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2584162106" sldId="278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584162106" sldId="278"/>
            <ac:spMk id="2" creationId="{95B7719B-EBBE-4F81-A613-410889F35191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584162106" sldId="278"/>
            <ac:spMk id="4" creationId="{FDC84716-2E45-437D-BD9A-DB30FDE612F3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584162106" sldId="278"/>
            <ac:spMk id="5" creationId="{44EB2BD5-86D7-4511-BA6D-843D8D15B63A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584162106" sldId="278"/>
            <ac:spMk id="6" creationId="{F5830ADF-2713-4F67-85A9-6C065A6A19F3}"/>
          </ac:spMkLst>
        </pc:spChg>
        <pc:graphicFrameChg chg="mod ord">
          <ac:chgData name="Rojas-Torres, Erick A" userId="S::erojast@calstatela.edu::a9985302-b747-4437-b1c2-a9aabfbb4f05" providerId="AD" clId="Web-{426E1457-C8D1-5FC7-1B6E-4231AE37E381}" dt="2020-12-04T06:51:12.524" v="1439"/>
          <ac:graphicFrameMkLst>
            <pc:docMk/>
            <pc:sldMk cId="2584162106" sldId="278"/>
            <ac:graphicFrameMk id="7" creationId="{BC4C0C7C-2A0D-4493-BCD1-6E9018A72E9E}"/>
          </ac:graphicFrameMkLst>
        </pc:graphicFrame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743016286" sldId="280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743016286" sldId="280"/>
            <ac:spMk id="2" creationId="{579AB925-BD78-46EC-8F02-32CF9EA4E287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743016286" sldId="280"/>
            <ac:spMk id="3" creationId="{0E23BDD3-7935-4F4B-BA44-006EC5E4C24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743016286" sldId="280"/>
            <ac:spMk id="4" creationId="{2F044491-E009-4517-BED6-7E57B41D2D7B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743016286" sldId="280"/>
            <ac:spMk id="5" creationId="{0C5705CC-A541-421E-8FE3-983F168DD9E6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743016286" sldId="280"/>
            <ac:spMk id="6" creationId="{9205E99B-AF5E-4914-B243-7DA02A71C80F}"/>
          </ac:spMkLst>
        </pc:sp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975458700" sldId="281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975458700" sldId="281"/>
            <ac:spMk id="2" creationId="{40FB6559-6FAB-48AF-8FBF-02BDF2C9A29D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975458700" sldId="281"/>
            <ac:spMk id="3" creationId="{4BDE303A-D350-4D77-B097-04066B1FDA25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975458700" sldId="281"/>
            <ac:spMk id="4" creationId="{0BB6CBEB-0F0F-4480-912E-97003B85FB7E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975458700" sldId="281"/>
            <ac:spMk id="5" creationId="{5003A9FF-6104-4289-A867-7BB9DD3D08EB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975458700" sldId="281"/>
            <ac:spMk id="6" creationId="{D3B3F1B7-E32D-4E1A-815B-C2959544A69B}"/>
          </ac:spMkLst>
        </pc:sp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2711321893" sldId="282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711321893" sldId="282"/>
            <ac:spMk id="2" creationId="{86E00B74-7D70-49FE-AAB2-9E79F04D0F74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711321893" sldId="282"/>
            <ac:spMk id="3" creationId="{414137B7-A251-4E24-BB6F-732E4B66F27A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711321893" sldId="282"/>
            <ac:spMk id="4" creationId="{AA10AC73-3F5E-4801-8FB6-2C20B370278A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711321893" sldId="282"/>
            <ac:spMk id="5" creationId="{997AAB1C-2068-4E80-A306-BA9297DE9E5E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711321893" sldId="282"/>
            <ac:spMk id="6" creationId="{AD5D4208-3EC5-481D-BD6B-FCBEAEA61796}"/>
          </ac:spMkLst>
        </pc:sp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2371518349" sldId="283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371518349" sldId="283"/>
            <ac:spMk id="2" creationId="{161D466D-9BBC-45BC-ABB1-E76BDDEF98E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371518349" sldId="283"/>
            <ac:spMk id="3" creationId="{0EB96885-CB46-4A8C-808F-D4FE49971CCD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371518349" sldId="283"/>
            <ac:spMk id="4" creationId="{3364DE40-C1FC-4CC4-942A-0A241808DAB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371518349" sldId="283"/>
            <ac:spMk id="5" creationId="{3D7AC312-2710-47F3-A3C1-6D15F00E5BBA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371518349" sldId="283"/>
            <ac:spMk id="6" creationId="{749F3B9B-DA51-430F-B5CC-27AD4F33475B}"/>
          </ac:spMkLst>
        </pc:sp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594408651" sldId="284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594408651" sldId="284"/>
            <ac:spMk id="2" creationId="{CECD4A92-8635-476D-AF6A-D309D9260C58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594408651" sldId="284"/>
            <ac:spMk id="3" creationId="{A6094232-94A0-4260-B955-83CB5470CA82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594408651" sldId="284"/>
            <ac:spMk id="4" creationId="{612DB53B-7154-4093-A134-FC2973935676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594408651" sldId="284"/>
            <ac:spMk id="5" creationId="{A826CDA7-B242-442D-97F5-E050B10A6F89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594408651" sldId="284"/>
            <ac:spMk id="6" creationId="{C460D054-CDF9-4DB5-A8FF-F6CF7E7155D8}"/>
          </ac:spMkLst>
        </pc:sp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910388755" sldId="285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910388755" sldId="285"/>
            <ac:spMk id="2" creationId="{4A3B010A-3095-4D37-9DEA-4BD93BEE2A47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910388755" sldId="285"/>
            <ac:spMk id="3" creationId="{C0E8C3EA-1C81-477F-B792-78948E55F5A4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910388755" sldId="285"/>
            <ac:spMk id="4" creationId="{570809F6-DDE1-4A90-9639-35BDE4275DC5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910388755" sldId="285"/>
            <ac:spMk id="5" creationId="{5BEBF59C-DB7F-462F-8425-ADFEC4231527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910388755" sldId="285"/>
            <ac:spMk id="6" creationId="{E11AAA2F-E6E1-4523-B078-FCEBFB03EA5C}"/>
          </ac:spMkLst>
        </pc:sp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333723161" sldId="286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33723161" sldId="286"/>
            <ac:spMk id="2" creationId="{34522E70-B498-4002-8223-D07DCC68DC37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33723161" sldId="286"/>
            <ac:spMk id="3" creationId="{8A140315-8CC5-41E7-8BCB-DFEAC16B4E97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33723161" sldId="286"/>
            <ac:spMk id="4" creationId="{EBB0556B-4331-4382-8D76-F4EADFC7E34E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33723161" sldId="286"/>
            <ac:spMk id="5" creationId="{EE830164-F6BD-4D6A-A412-79EEAC102F22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33723161" sldId="286"/>
            <ac:spMk id="6" creationId="{42C09D45-7C4D-4BA4-BD45-DCC95B4A741E}"/>
          </ac:spMkLst>
        </pc:sp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259391279" sldId="287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59391279" sldId="287"/>
            <ac:spMk id="2" creationId="{039DCDC5-BB12-47B3-B787-C29E98D36789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59391279" sldId="287"/>
            <ac:spMk id="3" creationId="{8D96CAED-69E8-4CE3-B652-3B33E630D41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59391279" sldId="287"/>
            <ac:spMk id="4" creationId="{32FA7D33-F8A0-4747-91CB-A2FE8572091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59391279" sldId="287"/>
            <ac:spMk id="5" creationId="{68C67D1E-194D-4A39-B912-53BD926FF39D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59391279" sldId="287"/>
            <ac:spMk id="6" creationId="{68E33557-3DD6-4828-BD12-6B1C7ABEBA18}"/>
          </ac:spMkLst>
        </pc:sp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1854279773" sldId="288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854279773" sldId="288"/>
            <ac:spMk id="2" creationId="{9CF9FFBB-695F-40C3-9EC7-88C5C6A2E4B3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854279773" sldId="288"/>
            <ac:spMk id="3" creationId="{7276B0CD-FE88-4AAB-94EE-80D3772ADBA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854279773" sldId="288"/>
            <ac:spMk id="4" creationId="{15FB3A20-F425-487E-9E81-BDE981B02158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854279773" sldId="288"/>
            <ac:spMk id="5" creationId="{DA3FE153-8D63-4A4D-A176-DE4BA57C2E23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854279773" sldId="288"/>
            <ac:spMk id="6" creationId="{625C94F5-52F5-4E7F-929A-D326216F3268}"/>
          </ac:spMkLst>
        </pc:sp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1158173449" sldId="289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158173449" sldId="289"/>
            <ac:spMk id="2" creationId="{6C1A5CF9-1DBA-4B6D-95A1-C2B29BDBAD01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158173449" sldId="289"/>
            <ac:spMk id="3" creationId="{1550C7BA-126A-4EA5-90D3-2F583802147F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158173449" sldId="289"/>
            <ac:spMk id="4" creationId="{652715C1-73D7-4664-A2AB-E275FD466D9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158173449" sldId="289"/>
            <ac:spMk id="5" creationId="{B06FB8B3-8568-47A4-8B19-CAC5D3C8D956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158173449" sldId="289"/>
            <ac:spMk id="6" creationId="{F8266307-777C-4D55-8D44-803F95607168}"/>
          </ac:spMkLst>
        </pc:sp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2713347027" sldId="290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713347027" sldId="290"/>
            <ac:spMk id="2" creationId="{CC4EF0EE-FA26-4E8B-A966-C993164305A3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713347027" sldId="290"/>
            <ac:spMk id="3" creationId="{5DDFE850-BC58-4DB8-A3D9-2319310879C8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713347027" sldId="290"/>
            <ac:spMk id="4" creationId="{EC34DBD2-B575-4B67-B3AA-39D96BBEE444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713347027" sldId="290"/>
            <ac:spMk id="5" creationId="{87B0EF60-CA7D-42A4-8D80-68D54402A594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713347027" sldId="290"/>
            <ac:spMk id="6" creationId="{6868A485-3670-4428-8CF6-21E85CFFBC26}"/>
          </ac:spMkLst>
        </pc:sp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504901643" sldId="291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504901643" sldId="291"/>
            <ac:spMk id="2" creationId="{FDD3FF80-FCFC-4D7E-97FA-1A638FF5B719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504901643" sldId="291"/>
            <ac:spMk id="3" creationId="{F7262293-D865-49B2-BE37-B8CC41D94DDE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504901643" sldId="291"/>
            <ac:spMk id="4" creationId="{9DF48E2F-7A1A-4022-87F0-D1031498C447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504901643" sldId="291"/>
            <ac:spMk id="5" creationId="{708C6CEA-A749-4FE1-8710-608BCCB8AA5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504901643" sldId="291"/>
            <ac:spMk id="6" creationId="{D3DCA404-3999-4D28-8D62-AAC3FC9A2E45}"/>
          </ac:spMkLst>
        </pc:sp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1641314967" sldId="292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641314967" sldId="292"/>
            <ac:spMk id="2" creationId="{F0ABC72A-BAFF-474B-8CEB-44CAE761EE4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641314967" sldId="292"/>
            <ac:spMk id="3" creationId="{16089AB7-E0F8-427F-A729-178654891F17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641314967" sldId="292"/>
            <ac:spMk id="4" creationId="{12632ABF-3EE4-4F5E-9FED-0B31EDFA2C7A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641314967" sldId="292"/>
            <ac:spMk id="5" creationId="{7BD29ABB-19E8-47B4-8C04-FDF05A5303E9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641314967" sldId="292"/>
            <ac:spMk id="6" creationId="{832956E8-F3FC-48E3-871F-9A3C79192607}"/>
          </ac:spMkLst>
        </pc:spChg>
      </pc:sldChg>
      <pc:sldChg chg="addSp delSp modSp new mod setBg modClrScheme chgLayout">
        <pc:chgData name="Rojas-Torres, Erick A" userId="S::erojast@calstatela.edu::a9985302-b747-4437-b1c2-a9aabfbb4f05" providerId="AD" clId="Web-{426E1457-C8D1-5FC7-1B6E-4231AE37E381}" dt="2020-12-04T07:08:39.778" v="2015"/>
        <pc:sldMkLst>
          <pc:docMk/>
          <pc:sldMk cId="3250890390" sldId="293"/>
        </pc:sldMkLst>
        <pc:spChg chg="mod ord">
          <ac:chgData name="Rojas-Torres, Erick A" userId="S::erojast@calstatela.edu::a9985302-b747-4437-b1c2-a9aabfbb4f05" providerId="AD" clId="Web-{426E1457-C8D1-5FC7-1B6E-4231AE37E381}" dt="2020-12-04T06:53:25.220" v="1596" actId="1076"/>
          <ac:spMkLst>
            <pc:docMk/>
            <pc:sldMk cId="3250890390" sldId="293"/>
            <ac:spMk id="2" creationId="{C37319CF-AE73-4053-B6B3-EE1B748CF7DE}"/>
          </ac:spMkLst>
        </pc:spChg>
        <pc:spChg chg="del">
          <ac:chgData name="Rojas-Torres, Erick A" userId="S::erojast@calstatela.edu::a9985302-b747-4437-b1c2-a9aabfbb4f05" providerId="AD" clId="Web-{426E1457-C8D1-5FC7-1B6E-4231AE37E381}" dt="2020-12-04T06:48:14.325" v="1429"/>
          <ac:spMkLst>
            <pc:docMk/>
            <pc:sldMk cId="3250890390" sldId="293"/>
            <ac:spMk id="3" creationId="{DADDD81B-7D26-443A-BBF1-BD14F6CFE7C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23.978" v="1440"/>
          <ac:spMkLst>
            <pc:docMk/>
            <pc:sldMk cId="3250890390" sldId="293"/>
            <ac:spMk id="4" creationId="{6157E773-0985-4492-B33A-8494C45ADB26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23.978" v="1440"/>
          <ac:spMkLst>
            <pc:docMk/>
            <pc:sldMk cId="3250890390" sldId="293"/>
            <ac:spMk id="5" creationId="{C6866D54-3101-48ED-A912-DCD97B3BF6C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23.978" v="1440"/>
          <ac:spMkLst>
            <pc:docMk/>
            <pc:sldMk cId="3250890390" sldId="293"/>
            <ac:spMk id="6" creationId="{301261EC-8CF1-49E5-AD66-011EA4D838E0}"/>
          </ac:spMkLst>
        </pc:spChg>
        <pc:spChg chg="add del mod">
          <ac:chgData name="Rojas-Torres, Erick A" userId="S::erojast@calstatela.edu::a9985302-b747-4437-b1c2-a9aabfbb4f05" providerId="AD" clId="Web-{426E1457-C8D1-5FC7-1B6E-4231AE37E381}" dt="2020-12-04T06:51:55.933" v="1471"/>
          <ac:spMkLst>
            <pc:docMk/>
            <pc:sldMk cId="3250890390" sldId="293"/>
            <ac:spMk id="10" creationId="{930E2902-DA31-4072-8A12-5D89692DB55C}"/>
          </ac:spMkLst>
        </pc:spChg>
        <pc:spChg chg="add del mod">
          <ac:chgData name="Rojas-Torres, Erick A" userId="S::erojast@calstatela.edu::a9985302-b747-4437-b1c2-a9aabfbb4f05" providerId="AD" clId="Web-{426E1457-C8D1-5FC7-1B6E-4231AE37E381}" dt="2020-12-04T06:52:15.528" v="1504"/>
          <ac:spMkLst>
            <pc:docMk/>
            <pc:sldMk cId="3250890390" sldId="293"/>
            <ac:spMk id="13" creationId="{DFAD58A5-8282-499C-925F-BD87D72EFB68}"/>
          </ac:spMkLst>
        </pc:spChg>
        <pc:graphicFrameChg chg="add del mod ord modGraphic">
          <ac:chgData name="Rojas-Torres, Erick A" userId="S::erojast@calstatela.edu::a9985302-b747-4437-b1c2-a9aabfbb4f05" providerId="AD" clId="Web-{426E1457-C8D1-5FC7-1B6E-4231AE37E381}" dt="2020-12-04T06:51:47.823" v="1470"/>
          <ac:graphicFrameMkLst>
            <pc:docMk/>
            <pc:sldMk cId="3250890390" sldId="293"/>
            <ac:graphicFrameMk id="8" creationId="{969597F0-FCA2-49DF-983D-C0EC0013B95C}"/>
          </ac:graphicFrameMkLst>
        </pc:graphicFrameChg>
        <pc:graphicFrameChg chg="add del mod ord modGraphic">
          <ac:chgData name="Rojas-Torres, Erick A" userId="S::erojast@calstatela.edu::a9985302-b747-4437-b1c2-a9aabfbb4f05" providerId="AD" clId="Web-{426E1457-C8D1-5FC7-1B6E-4231AE37E381}" dt="2020-12-04T07:08:39.778" v="2015"/>
          <ac:graphicFrameMkLst>
            <pc:docMk/>
            <pc:sldMk cId="3250890390" sldId="293"/>
            <ac:graphicFrameMk id="11" creationId="{6DE397A0-C697-433B-96DF-180A09F16D75}"/>
          </ac:graphicFrameMkLst>
        </pc:graphicFrameChg>
      </pc:sldChg>
      <pc:sldChg chg="addSp delSp modSp new mod modClrScheme chgLayout">
        <pc:chgData name="Rojas-Torres, Erick A" userId="S::erojast@calstatela.edu::a9985302-b747-4437-b1c2-a9aabfbb4f05" providerId="AD" clId="Web-{426E1457-C8D1-5FC7-1B6E-4231AE37E381}" dt="2020-12-04T07:07:39.665" v="2014"/>
        <pc:sldMkLst>
          <pc:docMk/>
          <pc:sldMk cId="3317329748" sldId="294"/>
        </pc:sldMkLst>
        <pc:spChg chg="mod ord">
          <ac:chgData name="Rojas-Torres, Erick A" userId="S::erojast@calstatela.edu::a9985302-b747-4437-b1c2-a9aabfbb4f05" providerId="AD" clId="Web-{426E1457-C8D1-5FC7-1B6E-4231AE37E381}" dt="2020-12-04T07:07:37.024" v="2013" actId="1076"/>
          <ac:spMkLst>
            <pc:docMk/>
            <pc:sldMk cId="3317329748" sldId="294"/>
            <ac:spMk id="2" creationId="{FB61D741-FD40-423F-B35F-B30680C10CF9}"/>
          </ac:spMkLst>
        </pc:spChg>
        <pc:spChg chg="del">
          <ac:chgData name="Rojas-Torres, Erick A" userId="S::erojast@calstatela.edu::a9985302-b747-4437-b1c2-a9aabfbb4f05" providerId="AD" clId="Web-{426E1457-C8D1-5FC7-1B6E-4231AE37E381}" dt="2020-12-04T05:54:47.433" v="464"/>
          <ac:spMkLst>
            <pc:docMk/>
            <pc:sldMk cId="3317329748" sldId="294"/>
            <ac:spMk id="3" creationId="{3050EAC1-55E5-4AE3-863B-9FE50A3769CB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317329748" sldId="294"/>
            <ac:spMk id="4" creationId="{E1B656A9-2B46-44A6-AC71-64381F0E1504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317329748" sldId="294"/>
            <ac:spMk id="5" creationId="{E0FDA941-60CD-471F-991B-B21A0E8758EE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317329748" sldId="294"/>
            <ac:spMk id="6" creationId="{0D118108-AE63-4268-946A-AE56D6DBB949}"/>
          </ac:spMkLst>
        </pc:spChg>
        <pc:spChg chg="add del mod">
          <ac:chgData name="Rojas-Torres, Erick A" userId="S::erojast@calstatela.edu::a9985302-b747-4437-b1c2-a9aabfbb4f05" providerId="AD" clId="Web-{426E1457-C8D1-5FC7-1B6E-4231AE37E381}" dt="2020-12-04T05:58:52.636" v="519"/>
          <ac:spMkLst>
            <pc:docMk/>
            <pc:sldMk cId="3317329748" sldId="294"/>
            <ac:spMk id="15" creationId="{AD745D57-21A2-4075-BC14-4127F8D98A96}"/>
          </ac:spMkLst>
        </pc:spChg>
        <pc:graphicFrameChg chg="mod modGraphic">
          <ac:chgData name="Rojas-Torres, Erick A" userId="S::erojast@calstatela.edu::a9985302-b747-4437-b1c2-a9aabfbb4f05" providerId="AD" clId="Web-{426E1457-C8D1-5FC7-1B6E-4231AE37E381}" dt="2020-12-04T07:07:39.665" v="2014"/>
          <ac:graphicFrameMkLst>
            <pc:docMk/>
            <pc:sldMk cId="3317329748" sldId="294"/>
            <ac:graphicFrameMk id="7" creationId="{266790C2-C8DB-42FD-ABA9-8295DE5DFE62}"/>
          </ac:graphicFrameMkLst>
        </pc:graphicFrameChg>
        <pc:graphicFrameChg chg="add del mod ord modGraphic">
          <ac:chgData name="Rojas-Torres, Erick A" userId="S::erojast@calstatela.edu::a9985302-b747-4437-b1c2-a9aabfbb4f05" providerId="AD" clId="Web-{426E1457-C8D1-5FC7-1B6E-4231AE37E381}" dt="2020-12-04T05:54:53.996" v="465"/>
          <ac:graphicFrameMkLst>
            <pc:docMk/>
            <pc:sldMk cId="3317329748" sldId="294"/>
            <ac:graphicFrameMk id="7" creationId="{A995FA1E-8A59-4AF2-8206-1624B10F22F4}"/>
          </ac:graphicFrameMkLst>
        </pc:graphicFrameChg>
        <pc:graphicFrameChg chg="add mod ord modGraphic">
          <ac:chgData name="Rojas-Torres, Erick A" userId="S::erojast@calstatela.edu::a9985302-b747-4437-b1c2-a9aabfbb4f05" providerId="AD" clId="Web-{426E1457-C8D1-5FC7-1B6E-4231AE37E381}" dt="2020-12-04T06:12:34.313" v="1076"/>
          <ac:graphicFrameMkLst>
            <pc:docMk/>
            <pc:sldMk cId="3317329748" sldId="294"/>
            <ac:graphicFrameMk id="16" creationId="{CCC703F5-AC92-4A0A-AFDF-A08939520EA7}"/>
          </ac:graphicFrameMkLst>
        </pc:graphicFrameChg>
      </pc:sldChg>
      <pc:sldChg chg="addSp delSp modSp new">
        <pc:chgData name="Rojas-Torres, Erick A" userId="S::erojast@calstatela.edu::a9985302-b747-4437-b1c2-a9aabfbb4f05" providerId="AD" clId="Web-{426E1457-C8D1-5FC7-1B6E-4231AE37E381}" dt="2020-12-04T05:53:24.459" v="307" actId="1076"/>
        <pc:sldMkLst>
          <pc:docMk/>
          <pc:sldMk cId="2362618363" sldId="295"/>
        </pc:sldMkLst>
        <pc:spChg chg="mod">
          <ac:chgData name="Rojas-Torres, Erick A" userId="S::erojast@calstatela.edu::a9985302-b747-4437-b1c2-a9aabfbb4f05" providerId="AD" clId="Web-{426E1457-C8D1-5FC7-1B6E-4231AE37E381}" dt="2020-12-04T05:53:24.459" v="307" actId="1076"/>
          <ac:spMkLst>
            <pc:docMk/>
            <pc:sldMk cId="2362618363" sldId="295"/>
            <ac:spMk id="2" creationId="{1A2BDFE9-2DB2-4C6B-BC9F-3F69B75F8346}"/>
          </ac:spMkLst>
        </pc:spChg>
        <pc:spChg chg="del">
          <ac:chgData name="Rojas-Torres, Erick A" userId="S::erojast@calstatela.edu::a9985302-b747-4437-b1c2-a9aabfbb4f05" providerId="AD" clId="Web-{426E1457-C8D1-5FC7-1B6E-4231AE37E381}" dt="2020-12-04T05:46:06.604" v="203"/>
          <ac:spMkLst>
            <pc:docMk/>
            <pc:sldMk cId="2362618363" sldId="295"/>
            <ac:spMk id="3" creationId="{BFC4FBA6-D188-43B9-BF82-670A4AF8A5C6}"/>
          </ac:spMkLst>
        </pc:spChg>
        <pc:spChg chg="mod">
          <ac:chgData name="Rojas-Torres, Erick A" userId="S::erojast@calstatela.edu::a9985302-b747-4437-b1c2-a9aabfbb4f05" providerId="AD" clId="Web-{426E1457-C8D1-5FC7-1B6E-4231AE37E381}" dt="2020-12-04T05:48:26.066" v="245" actId="1076"/>
          <ac:spMkLst>
            <pc:docMk/>
            <pc:sldMk cId="2362618363" sldId="295"/>
            <ac:spMk id="5" creationId="{D86BAEDD-403A-44CA-AD25-E2A686488F44}"/>
          </ac:spMkLst>
        </pc:spChg>
        <pc:spChg chg="mod">
          <ac:chgData name="Rojas-Torres, Erick A" userId="S::erojast@calstatela.edu::a9985302-b747-4437-b1c2-a9aabfbb4f05" providerId="AD" clId="Web-{426E1457-C8D1-5FC7-1B6E-4231AE37E381}" dt="2020-12-04T05:47:19.124" v="220"/>
          <ac:spMkLst>
            <pc:docMk/>
            <pc:sldMk cId="2362618363" sldId="295"/>
            <ac:spMk id="6" creationId="{AFAB426F-8AD9-4D44-BFF4-79CEF566DECB}"/>
          </ac:spMkLst>
        </pc:spChg>
        <pc:spChg chg="add mod">
          <ac:chgData name="Rojas-Torres, Erick A" userId="S::erojast@calstatela.edu::a9985302-b747-4437-b1c2-a9aabfbb4f05" providerId="AD" clId="Web-{426E1457-C8D1-5FC7-1B6E-4231AE37E381}" dt="2020-12-04T05:49:32.085" v="256" actId="20577"/>
          <ac:spMkLst>
            <pc:docMk/>
            <pc:sldMk cId="2362618363" sldId="295"/>
            <ac:spMk id="7" creationId="{44249B47-1950-4CBF-9576-B9F9B8DD40DD}"/>
          </ac:spMkLst>
        </pc:spChg>
        <pc:spChg chg="add mod">
          <ac:chgData name="Rojas-Torres, Erick A" userId="S::erojast@calstatela.edu::a9985302-b747-4437-b1c2-a9aabfbb4f05" providerId="AD" clId="Web-{426E1457-C8D1-5FC7-1B6E-4231AE37E381}" dt="2020-12-04T05:49:21.991" v="248" actId="20577"/>
          <ac:spMkLst>
            <pc:docMk/>
            <pc:sldMk cId="2362618363" sldId="295"/>
            <ac:spMk id="9" creationId="{B4497D8F-29F6-4525-8853-F81F5CE04BC8}"/>
          </ac:spMkLst>
        </pc:spChg>
        <pc:spChg chg="add del">
          <ac:chgData name="Rojas-Torres, Erick A" userId="S::erojast@calstatela.edu::a9985302-b747-4437-b1c2-a9aabfbb4f05" providerId="AD" clId="Web-{426E1457-C8D1-5FC7-1B6E-4231AE37E381}" dt="2020-12-04T05:45:49.025" v="199"/>
          <ac:spMkLst>
            <pc:docMk/>
            <pc:sldMk cId="2362618363" sldId="295"/>
            <ac:spMk id="12" creationId="{C69D0DAD-AB18-40BF-A63A-E24A90922F4B}"/>
          </ac:spMkLst>
        </pc:spChg>
        <pc:spChg chg="add mod">
          <ac:chgData name="Rojas-Torres, Erick A" userId="S::erojast@calstatela.edu::a9985302-b747-4437-b1c2-a9aabfbb4f05" providerId="AD" clId="Web-{426E1457-C8D1-5FC7-1B6E-4231AE37E381}" dt="2020-12-04T05:49:24.225" v="252" actId="20577"/>
          <ac:spMkLst>
            <pc:docMk/>
            <pc:sldMk cId="2362618363" sldId="295"/>
            <ac:spMk id="13" creationId="{379DBDCF-2FAA-42B1-8E12-EBEDF2F50ED1}"/>
          </ac:spMkLst>
        </pc:spChg>
        <pc:picChg chg="add mod">
          <ac:chgData name="Rojas-Torres, Erick A" userId="S::erojast@calstatela.edu::a9985302-b747-4437-b1c2-a9aabfbb4f05" providerId="AD" clId="Web-{426E1457-C8D1-5FC7-1B6E-4231AE37E381}" dt="2020-12-04T05:48:01.595" v="240" actId="1076"/>
          <ac:picMkLst>
            <pc:docMk/>
            <pc:sldMk cId="2362618363" sldId="295"/>
            <ac:picMk id="8" creationId="{1B3C7B64-FDCC-415E-9B26-CC1289661847}"/>
          </ac:picMkLst>
        </pc:picChg>
        <pc:picChg chg="add mod">
          <ac:chgData name="Rojas-Torres, Erick A" userId="S::erojast@calstatela.edu::a9985302-b747-4437-b1c2-a9aabfbb4f05" providerId="AD" clId="Web-{426E1457-C8D1-5FC7-1B6E-4231AE37E381}" dt="2020-12-04T05:47:54.876" v="238" actId="14100"/>
          <ac:picMkLst>
            <pc:docMk/>
            <pc:sldMk cId="2362618363" sldId="295"/>
            <ac:picMk id="10" creationId="{4D2E25BC-AF84-4064-83D5-36CB9AF858F5}"/>
          </ac:picMkLst>
        </pc:picChg>
        <pc:picChg chg="add mod modCrop">
          <ac:chgData name="Rojas-Torres, Erick A" userId="S::erojast@calstatela.edu::a9985302-b747-4437-b1c2-a9aabfbb4f05" providerId="AD" clId="Web-{426E1457-C8D1-5FC7-1B6E-4231AE37E381}" dt="2020-12-04T05:46:20.136" v="205"/>
          <ac:picMkLst>
            <pc:docMk/>
            <pc:sldMk cId="2362618363" sldId="295"/>
            <ac:picMk id="11" creationId="{B538E9A0-F091-4791-924F-CDB575DE708D}"/>
          </ac:picMkLst>
        </pc:picChg>
      </pc:sldChg>
      <pc:sldChg chg="addSp delSp modSp new mod ord setBg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2137996977" sldId="296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137996977" sldId="296"/>
            <ac:spMk id="2" creationId="{2857152F-0EB7-47DB-8D04-4D3068D5DCBB}"/>
          </ac:spMkLst>
        </pc:spChg>
        <pc:spChg chg="del">
          <ac:chgData name="Rojas-Torres, Erick A" userId="S::erojast@calstatela.edu::a9985302-b747-4437-b1c2-a9aabfbb4f05" providerId="AD" clId="Web-{426E1457-C8D1-5FC7-1B6E-4231AE37E381}" dt="2020-12-04T05:57:13.676" v="516"/>
          <ac:spMkLst>
            <pc:docMk/>
            <pc:sldMk cId="2137996977" sldId="296"/>
            <ac:spMk id="3" creationId="{FB5890E5-7CED-4520-9748-C833E9F91BC6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137996977" sldId="296"/>
            <ac:spMk id="4" creationId="{CE9282F1-DE44-49E6-9030-54DC16F67AC5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137996977" sldId="296"/>
            <ac:spMk id="5" creationId="{356BC97D-4538-41AF-804D-72BB83964C0A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137996977" sldId="296"/>
            <ac:spMk id="6" creationId="{6C668A12-8DBA-4860-921A-BA29306982F8}"/>
          </ac:spMkLst>
        </pc:spChg>
        <pc:spChg chg="add del">
          <ac:chgData name="Rojas-Torres, Erick A" userId="S::erojast@calstatela.edu::a9985302-b747-4437-b1c2-a9aabfbb4f05" providerId="AD" clId="Web-{426E1457-C8D1-5FC7-1B6E-4231AE37E381}" dt="2020-12-04T06:33:46.019" v="1333"/>
          <ac:spMkLst>
            <pc:docMk/>
            <pc:sldMk cId="2137996977" sldId="296"/>
            <ac:spMk id="12" creationId="{8097F2FF-D884-441D-A139-40F07D04A2D6}"/>
          </ac:spMkLst>
        </pc:spChg>
        <pc:picChg chg="add mod ord">
          <ac:chgData name="Rojas-Torres, Erick A" userId="S::erojast@calstatela.edu::a9985302-b747-4437-b1c2-a9aabfbb4f05" providerId="AD" clId="Web-{426E1457-C8D1-5FC7-1B6E-4231AE37E381}" dt="2020-12-04T06:51:12.524" v="1439"/>
          <ac:picMkLst>
            <pc:docMk/>
            <pc:sldMk cId="2137996977" sldId="296"/>
            <ac:picMk id="7" creationId="{872D48E2-E7DB-414E-9840-FF74DF473E89}"/>
          </ac:picMkLst>
        </pc:picChg>
        <pc:picChg chg="add mod ord">
          <ac:chgData name="Rojas-Torres, Erick A" userId="S::erojast@calstatela.edu::a9985302-b747-4437-b1c2-a9aabfbb4f05" providerId="AD" clId="Web-{426E1457-C8D1-5FC7-1B6E-4231AE37E381}" dt="2020-12-04T06:34:23.928" v="1346" actId="14100"/>
          <ac:picMkLst>
            <pc:docMk/>
            <pc:sldMk cId="2137996977" sldId="296"/>
            <ac:picMk id="8" creationId="{AECD5933-984E-49DA-890C-959778891352}"/>
          </ac:picMkLst>
        </pc:picChg>
      </pc:sldChg>
      <pc:sldChg chg="addSp delSp modSp new mod setBg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3170924866" sldId="297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170924866" sldId="297"/>
            <ac:spMk id="2" creationId="{268F866E-139E-4C36-8017-F63A260F232A}"/>
          </ac:spMkLst>
        </pc:spChg>
        <pc:spChg chg="add del">
          <ac:chgData name="Rojas-Torres, Erick A" userId="S::erojast@calstatela.edu::a9985302-b747-4437-b1c2-a9aabfbb4f05" providerId="AD" clId="Web-{426E1457-C8D1-5FC7-1B6E-4231AE37E381}" dt="2020-12-04T05:44:10.847" v="190"/>
          <ac:spMkLst>
            <pc:docMk/>
            <pc:sldMk cId="3170924866" sldId="297"/>
            <ac:spMk id="3" creationId="{97D70EB3-59C7-491E-A5B5-190704580926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170924866" sldId="297"/>
            <ac:spMk id="4" creationId="{0084E4FF-450C-4946-993A-E759D075609A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170924866" sldId="297"/>
            <ac:spMk id="5" creationId="{3840DA55-A93C-4794-A080-D6EF9B5CCB46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170924866" sldId="297"/>
            <ac:spMk id="6" creationId="{FC9C5259-CFA9-4CB8-848C-0566FEB4B2D1}"/>
          </ac:spMkLst>
        </pc:spChg>
        <pc:spChg chg="add mod">
          <ac:chgData name="Rojas-Torres, Erick A" userId="S::erojast@calstatela.edu::a9985302-b747-4437-b1c2-a9aabfbb4f05" providerId="AD" clId="Web-{426E1457-C8D1-5FC7-1B6E-4231AE37E381}" dt="2020-12-04T05:52:50.176" v="304" actId="20577"/>
          <ac:spMkLst>
            <pc:docMk/>
            <pc:sldMk cId="3170924866" sldId="297"/>
            <ac:spMk id="10" creationId="{8D3B8DF5-6A0B-4EDC-AFC5-7F9649B68061}"/>
          </ac:spMkLst>
        </pc:spChg>
        <pc:spChg chg="add del">
          <ac:chgData name="Rojas-Torres, Erick A" userId="S::erojast@calstatela.edu::a9985302-b747-4437-b1c2-a9aabfbb4f05" providerId="AD" clId="Web-{426E1457-C8D1-5FC7-1B6E-4231AE37E381}" dt="2020-12-04T05:50:12.510" v="258"/>
          <ac:spMkLst>
            <pc:docMk/>
            <pc:sldMk cId="3170924866" sldId="297"/>
            <ac:spMk id="12" creationId="{663937E5-4D5A-4189-8055-862F309B790B}"/>
          </ac:spMkLst>
        </pc:spChg>
        <pc:picChg chg="add del mod ord">
          <ac:chgData name="Rojas-Torres, Erick A" userId="S::erojast@calstatela.edu::a9985302-b747-4437-b1c2-a9aabfbb4f05" providerId="AD" clId="Web-{426E1457-C8D1-5FC7-1B6E-4231AE37E381}" dt="2020-12-04T05:44:08.800" v="189"/>
          <ac:picMkLst>
            <pc:docMk/>
            <pc:sldMk cId="3170924866" sldId="297"/>
            <ac:picMk id="7" creationId="{8446B686-75C6-448C-A73B-F50B225CBCFE}"/>
          </ac:picMkLst>
        </pc:picChg>
        <pc:picChg chg="add mod ord modCrop">
          <ac:chgData name="Rojas-Torres, Erick A" userId="S::erojast@calstatela.edu::a9985302-b747-4437-b1c2-a9aabfbb4f05" providerId="AD" clId="Web-{426E1457-C8D1-5FC7-1B6E-4231AE37E381}" dt="2020-12-04T05:51:55.500" v="287" actId="1076"/>
          <ac:picMkLst>
            <pc:docMk/>
            <pc:sldMk cId="3170924866" sldId="297"/>
            <ac:picMk id="8" creationId="{470B1367-CE93-41F0-B650-5BFA1DB021C6}"/>
          </ac:picMkLst>
        </pc:pic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3456290186" sldId="298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456290186" sldId="298"/>
            <ac:spMk id="2" creationId="{95B7719B-EBBE-4F81-A613-410889F35191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456290186" sldId="298"/>
            <ac:spMk id="4" creationId="{FDC84716-2E45-437D-BD9A-DB30FDE612F3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456290186" sldId="298"/>
            <ac:spMk id="5" creationId="{44EB2BD5-86D7-4511-BA6D-843D8D15B63A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456290186" sldId="298"/>
            <ac:spMk id="6" creationId="{F5830ADF-2713-4F67-85A9-6C065A6A19F3}"/>
          </ac:spMkLst>
        </pc:spChg>
        <pc:graphicFrameChg chg="mod ord">
          <ac:chgData name="Rojas-Torres, Erick A" userId="S::erojast@calstatela.edu::a9985302-b747-4437-b1c2-a9aabfbb4f05" providerId="AD" clId="Web-{426E1457-C8D1-5FC7-1B6E-4231AE37E381}" dt="2020-12-04T06:51:12.524" v="1439"/>
          <ac:graphicFrameMkLst>
            <pc:docMk/>
            <pc:sldMk cId="3456290186" sldId="298"/>
            <ac:graphicFrameMk id="7" creationId="{BC4C0C7C-2A0D-4493-BCD1-6E9018A72E9E}"/>
          </ac:graphicFrameMkLst>
        </pc:graphicFrame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3070296345" sldId="299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070296345" sldId="299"/>
            <ac:spMk id="2" creationId="{95B7719B-EBBE-4F81-A613-410889F35191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070296345" sldId="299"/>
            <ac:spMk id="4" creationId="{FDC84716-2E45-437D-BD9A-DB30FDE612F3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070296345" sldId="299"/>
            <ac:spMk id="5" creationId="{44EB2BD5-86D7-4511-BA6D-843D8D15B63A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070296345" sldId="299"/>
            <ac:spMk id="6" creationId="{F5830ADF-2713-4F67-85A9-6C065A6A19F3}"/>
          </ac:spMkLst>
        </pc:spChg>
        <pc:graphicFrameChg chg="mod ord">
          <ac:chgData name="Rojas-Torres, Erick A" userId="S::erojast@calstatela.edu::a9985302-b747-4437-b1c2-a9aabfbb4f05" providerId="AD" clId="Web-{426E1457-C8D1-5FC7-1B6E-4231AE37E381}" dt="2020-12-04T06:51:12.524" v="1439"/>
          <ac:graphicFrameMkLst>
            <pc:docMk/>
            <pc:sldMk cId="3070296345" sldId="299"/>
            <ac:graphicFrameMk id="7" creationId="{BC4C0C7C-2A0D-4493-BCD1-6E9018A72E9E}"/>
          </ac:graphicFrameMkLst>
        </pc:graphicFrame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756350940" sldId="300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756350940" sldId="300"/>
            <ac:spMk id="2" creationId="{95B7719B-EBBE-4F81-A613-410889F35191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756350940" sldId="300"/>
            <ac:spMk id="4" creationId="{FDC84716-2E45-437D-BD9A-DB30FDE612F3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756350940" sldId="300"/>
            <ac:spMk id="5" creationId="{44EB2BD5-86D7-4511-BA6D-843D8D15B63A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756350940" sldId="300"/>
            <ac:spMk id="6" creationId="{F5830ADF-2713-4F67-85A9-6C065A6A19F3}"/>
          </ac:spMkLst>
        </pc:spChg>
        <pc:graphicFrameChg chg="mod ord">
          <ac:chgData name="Rojas-Torres, Erick A" userId="S::erojast@calstatela.edu::a9985302-b747-4437-b1c2-a9aabfbb4f05" providerId="AD" clId="Web-{426E1457-C8D1-5FC7-1B6E-4231AE37E381}" dt="2020-12-04T06:51:12.524" v="1439"/>
          <ac:graphicFrameMkLst>
            <pc:docMk/>
            <pc:sldMk cId="756350940" sldId="300"/>
            <ac:graphicFrameMk id="7" creationId="{BC4C0C7C-2A0D-4493-BCD1-6E9018A72E9E}"/>
          </ac:graphicFrameMkLst>
        </pc:graphicFrameChg>
      </pc:sldChg>
      <pc:sldChg chg="modSp new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3444140752" sldId="301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444140752" sldId="301"/>
            <ac:spMk id="2" creationId="{8ABFE0E8-09D1-433E-933F-B21B85F2F3B2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444140752" sldId="301"/>
            <ac:spMk id="3" creationId="{B0A70E41-B35E-47DD-BD62-56D15CC8A862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444140752" sldId="301"/>
            <ac:spMk id="4" creationId="{74EF26A7-64A5-4D10-8411-AEF4F809653E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444140752" sldId="301"/>
            <ac:spMk id="5" creationId="{7EB306BD-99CA-44F7-8631-CA2ACB534E1C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444140752" sldId="301"/>
            <ac:spMk id="6" creationId="{1D7B9A9C-E7A3-47A2-A549-BC946D2E309C}"/>
          </ac:spMkLst>
        </pc:spChg>
      </pc:sldChg>
      <pc:sldChg chg="modSp new mod modClrScheme chgLayout">
        <pc:chgData name="Rojas-Torres, Erick A" userId="S::erojast@calstatela.edu::a9985302-b747-4437-b1c2-a9aabfbb4f05" providerId="AD" clId="Web-{426E1457-C8D1-5FC7-1B6E-4231AE37E381}" dt="2020-12-04T07:07:23.742" v="2011" actId="20577"/>
        <pc:sldMkLst>
          <pc:docMk/>
          <pc:sldMk cId="2004751154" sldId="302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004751154" sldId="302"/>
            <ac:spMk id="2" creationId="{424FE377-03E0-4C9C-9E05-89650072BED6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7:07:23.742" v="2011" actId="20577"/>
          <ac:spMkLst>
            <pc:docMk/>
            <pc:sldMk cId="2004751154" sldId="302"/>
            <ac:spMk id="3" creationId="{5FEC1BC9-17DA-4896-9A08-A5538C08EB71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004751154" sldId="302"/>
            <ac:spMk id="4" creationId="{0A330BE8-FBDD-42BB-ADA5-194D59E42D3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004751154" sldId="302"/>
            <ac:spMk id="5" creationId="{28BA99DB-3A3D-47C6-95E0-55EDE218CB87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004751154" sldId="302"/>
            <ac:spMk id="6" creationId="{6FEC88FD-E847-4B6C-8E94-D56E45052BFC}"/>
          </ac:spMkLst>
        </pc:spChg>
        <pc:spChg chg="mod">
          <ac:chgData name="Rojas-Torres, Erick A" userId="S::erojast@calstatela.edu::a9985302-b747-4437-b1c2-a9aabfbb4f05" providerId="AD" clId="Web-{426E1457-C8D1-5FC7-1B6E-4231AE37E381}" dt="2020-12-04T06:44:53.562" v="1428" actId="1076"/>
          <ac:spMkLst>
            <pc:docMk/>
            <pc:sldMk cId="2004751154" sldId="302"/>
            <ac:spMk id="9" creationId="{6526D033-1741-423D-B24D-22C7F20740DA}"/>
          </ac:spMkLst>
        </pc:spChg>
        <pc:picChg chg="mod">
          <ac:chgData name="Rojas-Torres, Erick A" userId="S::erojast@calstatela.edu::a9985302-b747-4437-b1c2-a9aabfbb4f05" providerId="AD" clId="Web-{426E1457-C8D1-5FC7-1B6E-4231AE37E381}" dt="2020-12-04T06:44:46.983" v="1426" actId="1076"/>
          <ac:picMkLst>
            <pc:docMk/>
            <pc:sldMk cId="2004751154" sldId="302"/>
            <ac:picMk id="2056" creationId="{DA11231D-D3E3-4A50-82C5-942172C825F2}"/>
          </ac:picMkLst>
        </pc:picChg>
      </pc:sldChg>
      <pc:sldChg chg="addSp delSp modSp new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1324281755" sldId="303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324281755" sldId="303"/>
            <ac:spMk id="2" creationId="{F591E109-B0FA-441E-8344-518D8ECA7E52}"/>
          </ac:spMkLst>
        </pc:spChg>
        <pc:spChg chg="del">
          <ac:chgData name="Rojas-Torres, Erick A" userId="S::erojast@calstatela.edu::a9985302-b747-4437-b1c2-a9aabfbb4f05" providerId="AD" clId="Web-{426E1457-C8D1-5FC7-1B6E-4231AE37E381}" dt="2020-12-04T06:38:37.491" v="1377"/>
          <ac:spMkLst>
            <pc:docMk/>
            <pc:sldMk cId="1324281755" sldId="303"/>
            <ac:spMk id="3" creationId="{D9F860EA-0AB9-4058-9940-509380A31B0B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324281755" sldId="303"/>
            <ac:spMk id="4" creationId="{AE9E4005-7051-45E9-ADF1-E8E088ABF427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324281755" sldId="303"/>
            <ac:spMk id="5" creationId="{33C99443-3DBF-402A-8301-119D23917AA3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324281755" sldId="303"/>
            <ac:spMk id="6" creationId="{C195A23C-2F47-4CBE-9E17-F79B6D13B8AE}"/>
          </ac:spMkLst>
        </pc:spChg>
        <pc:spChg chg="add mod">
          <ac:chgData name="Rojas-Torres, Erick A" userId="S::erojast@calstatela.edu::a9985302-b747-4437-b1c2-a9aabfbb4f05" providerId="AD" clId="Web-{426E1457-C8D1-5FC7-1B6E-4231AE37E381}" dt="2020-12-04T06:42:05.254" v="1417" actId="20577"/>
          <ac:spMkLst>
            <pc:docMk/>
            <pc:sldMk cId="1324281755" sldId="303"/>
            <ac:spMk id="9" creationId="{0EF26F36-9C4D-449D-B92C-A4E6919CF3A6}"/>
          </ac:spMkLst>
        </pc:spChg>
        <pc:picChg chg="add mod ord modCrop">
          <ac:chgData name="Rojas-Torres, Erick A" userId="S::erojast@calstatela.edu::a9985302-b747-4437-b1c2-a9aabfbb4f05" providerId="AD" clId="Web-{426E1457-C8D1-5FC7-1B6E-4231AE37E381}" dt="2020-12-04T06:51:12.524" v="1439"/>
          <ac:picMkLst>
            <pc:docMk/>
            <pc:sldMk cId="1324281755" sldId="303"/>
            <ac:picMk id="7" creationId="{14AA91CF-71B4-4AAD-8B50-CD426CD441A9}"/>
          </ac:picMkLst>
        </pc:picChg>
        <pc:picChg chg="add mod modCrop">
          <ac:chgData name="Rojas-Torres, Erick A" userId="S::erojast@calstatela.edu::a9985302-b747-4437-b1c2-a9aabfbb4f05" providerId="AD" clId="Web-{426E1457-C8D1-5FC7-1B6E-4231AE37E381}" dt="2020-12-04T06:40:11.122" v="1398" actId="1076"/>
          <ac:picMkLst>
            <pc:docMk/>
            <pc:sldMk cId="1324281755" sldId="303"/>
            <ac:picMk id="8" creationId="{82FFC52B-05A2-4A72-B70F-1F034071A2D5}"/>
          </ac:picMkLst>
        </pc:pic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2857652254" sldId="304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857652254" sldId="304"/>
            <ac:spMk id="2" creationId="{8ABC9C5F-3E0E-4D7B-B649-67E634C3117E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857652254" sldId="304"/>
            <ac:spMk id="4" creationId="{33B4760F-C7C3-4217-89B1-51E60BCF83A5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857652254" sldId="304"/>
            <ac:spMk id="5" creationId="{C1C36C0C-B278-4366-ADF6-720B8C4A04F6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2857652254" sldId="304"/>
            <ac:spMk id="6" creationId="{AB17A0AE-D8F1-4249-8B3C-A977E17567AB}"/>
          </ac:spMkLst>
        </pc:spChg>
        <pc:graphicFrameChg chg="mod ord">
          <ac:chgData name="Rojas-Torres, Erick A" userId="S::erojast@calstatela.edu::a9985302-b747-4437-b1c2-a9aabfbb4f05" providerId="AD" clId="Web-{426E1457-C8D1-5FC7-1B6E-4231AE37E381}" dt="2020-12-04T06:51:12.524" v="1439"/>
          <ac:graphicFrameMkLst>
            <pc:docMk/>
            <pc:sldMk cId="2857652254" sldId="304"/>
            <ac:graphicFrameMk id="7" creationId="{3DDD9B79-2408-4182-B9C4-9E1D1B0C59A8}"/>
          </ac:graphicFrameMkLst>
        </pc:graphicFrameChg>
      </pc:sldChg>
      <pc:sldChg chg="addSp delSp modSp new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633220829" sldId="305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633220829" sldId="305"/>
            <ac:spMk id="2" creationId="{BC5FA760-8C5E-409D-ABE7-758ABC3651F3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633220829" sldId="305"/>
            <ac:spMk id="3" creationId="{1A07F317-75D0-4DD7-A14E-536F999EB781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633220829" sldId="305"/>
            <ac:spMk id="4" creationId="{8BAFA90E-0E82-4202-BFF9-E152837586A3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633220829" sldId="305"/>
            <ac:spMk id="5" creationId="{29FA58D1-513E-4A38-9F62-804AB506E0C5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633220829" sldId="305"/>
            <ac:spMk id="6" creationId="{526C89C7-7FE1-422C-BCB9-0C1F3A089FB9}"/>
          </ac:spMkLst>
        </pc:spChg>
        <pc:picChg chg="add del mod">
          <ac:chgData name="Rojas-Torres, Erick A" userId="S::erojast@calstatela.edu::a9985302-b747-4437-b1c2-a9aabfbb4f05" providerId="AD" clId="Web-{426E1457-C8D1-5FC7-1B6E-4231AE37E381}" dt="2020-12-04T06:32:06.247" v="1323"/>
          <ac:picMkLst>
            <pc:docMk/>
            <pc:sldMk cId="633220829" sldId="305"/>
            <ac:picMk id="7" creationId="{DE91B57A-464E-4420-90B8-98061D09E272}"/>
          </ac:picMkLst>
        </pc:picChg>
        <pc:picChg chg="add mod modCrop">
          <ac:chgData name="Rojas-Torres, Erick A" userId="S::erojast@calstatela.edu::a9985302-b747-4437-b1c2-a9aabfbb4f05" providerId="AD" clId="Web-{426E1457-C8D1-5FC7-1B6E-4231AE37E381}" dt="2020-12-04T06:32:34.342" v="1329"/>
          <ac:picMkLst>
            <pc:docMk/>
            <pc:sldMk cId="633220829" sldId="305"/>
            <ac:picMk id="8" creationId="{42FFE5A4-CEB0-49E0-8B55-29F8F93E2752}"/>
          </ac:picMkLst>
        </pc:pic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1589524783" sldId="306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589524783" sldId="306"/>
            <ac:spMk id="2" creationId="{08921C94-FD16-41A2-BA47-070B84571878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589524783" sldId="306"/>
            <ac:spMk id="3" creationId="{E7BA0B94-6FD8-448F-A137-E4F553C3AF95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589524783" sldId="306"/>
            <ac:spMk id="4" creationId="{DF2D5FCE-EA04-4140-82B9-4B4C0B8E4250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589524783" sldId="306"/>
            <ac:spMk id="5" creationId="{55EBF172-D811-4963-9FA0-E6691036B766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1589524783" sldId="306"/>
            <ac:spMk id="6" creationId="{A96ADAB6-0BCF-4C3A-A199-2B8B07760432}"/>
          </ac:spMkLst>
        </pc:spChg>
      </pc:sldChg>
      <pc:sldChg chg="modSp mod modClrScheme chgLayout">
        <pc:chgData name="Rojas-Torres, Erick A" userId="S::erojast@calstatela.edu::a9985302-b747-4437-b1c2-a9aabfbb4f05" providerId="AD" clId="Web-{426E1457-C8D1-5FC7-1B6E-4231AE37E381}" dt="2020-12-04T06:51:12.524" v="1439"/>
        <pc:sldMkLst>
          <pc:docMk/>
          <pc:sldMk cId="3935548868" sldId="307"/>
        </pc:sldMkLst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935548868" sldId="307"/>
            <ac:spMk id="2" creationId="{9872C30F-289F-4716-9481-8661969266FF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935548868" sldId="307"/>
            <ac:spMk id="3" creationId="{7C3869BD-6F78-43AD-9DA1-EDEB8CB8F744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935548868" sldId="307"/>
            <ac:spMk id="4" creationId="{E3E38194-55F9-418B-97C5-84C4754971A4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935548868" sldId="307"/>
            <ac:spMk id="5" creationId="{72781393-D262-432D-9EAE-9F84D2555522}"/>
          </ac:spMkLst>
        </pc:spChg>
        <pc:spChg chg="mod ord">
          <ac:chgData name="Rojas-Torres, Erick A" userId="S::erojast@calstatela.edu::a9985302-b747-4437-b1c2-a9aabfbb4f05" providerId="AD" clId="Web-{426E1457-C8D1-5FC7-1B6E-4231AE37E381}" dt="2020-12-04T06:51:12.524" v="1439"/>
          <ac:spMkLst>
            <pc:docMk/>
            <pc:sldMk cId="3935548868" sldId="307"/>
            <ac:spMk id="6" creationId="{950DBB75-151D-46ED-BE13-28FC1C5F1F8A}"/>
          </ac:spMkLst>
        </pc:spChg>
      </pc:sldChg>
      <pc:sldChg chg="addSp delSp new del">
        <pc:chgData name="Rojas-Torres, Erick A" userId="S::erojast@calstatela.edu::a9985302-b747-4437-b1c2-a9aabfbb4f05" providerId="AD" clId="Web-{426E1457-C8D1-5FC7-1B6E-4231AE37E381}" dt="2020-12-04T06:35:22.869" v="1354"/>
        <pc:sldMkLst>
          <pc:docMk/>
          <pc:sldMk cId="445293191" sldId="308"/>
        </pc:sldMkLst>
        <pc:spChg chg="add del">
          <ac:chgData name="Rojas-Torres, Erick A" userId="S::erojast@calstatela.edu::a9985302-b747-4437-b1c2-a9aabfbb4f05" providerId="AD" clId="Web-{426E1457-C8D1-5FC7-1B6E-4231AE37E381}" dt="2020-12-04T06:35:18.728" v="1353"/>
          <ac:spMkLst>
            <pc:docMk/>
            <pc:sldMk cId="445293191" sldId="308"/>
            <ac:spMk id="7" creationId="{9B710F86-5EEC-4564-A279-917EA9ADED64}"/>
          </ac:spMkLst>
        </pc:spChg>
        <pc:spChg chg="add del">
          <ac:chgData name="Rojas-Torres, Erick A" userId="S::erojast@calstatela.edu::a9985302-b747-4437-b1c2-a9aabfbb4f05" providerId="AD" clId="Web-{426E1457-C8D1-5FC7-1B6E-4231AE37E381}" dt="2020-12-04T06:35:16.759" v="1352"/>
          <ac:spMkLst>
            <pc:docMk/>
            <pc:sldMk cId="445293191" sldId="308"/>
            <ac:spMk id="9" creationId="{9B710F86-5EEC-4564-A279-917EA9ADED64}"/>
          </ac:spMkLst>
        </pc:spChg>
        <pc:picChg chg="add del">
          <ac:chgData name="Rojas-Torres, Erick A" userId="S::erojast@calstatela.edu::a9985302-b747-4437-b1c2-a9aabfbb4f05" providerId="AD" clId="Web-{426E1457-C8D1-5FC7-1B6E-4231AE37E381}" dt="2020-12-04T06:35:18.728" v="1353"/>
          <ac:picMkLst>
            <pc:docMk/>
            <pc:sldMk cId="445293191" sldId="308"/>
            <ac:picMk id="8" creationId="{28FD0886-9082-45A9-81E6-24464C36CBFF}"/>
          </ac:picMkLst>
        </pc:picChg>
        <pc:picChg chg="add del">
          <ac:chgData name="Rojas-Torres, Erick A" userId="S::erojast@calstatela.edu::a9985302-b747-4437-b1c2-a9aabfbb4f05" providerId="AD" clId="Web-{426E1457-C8D1-5FC7-1B6E-4231AE37E381}" dt="2020-12-04T06:35:16.759" v="1352"/>
          <ac:picMkLst>
            <pc:docMk/>
            <pc:sldMk cId="445293191" sldId="308"/>
            <ac:picMk id="10" creationId="{28FD0886-9082-45A9-81E6-24464C36CBFF}"/>
          </ac:picMkLst>
        </pc:picChg>
      </pc:sldChg>
      <pc:sldMasterChg chg="add del addSldLayout delSldLayout">
        <pc:chgData name="Rojas-Torres, Erick A" userId="S::erojast@calstatela.edu::a9985302-b747-4437-b1c2-a9aabfbb4f05" providerId="AD" clId="Web-{426E1457-C8D1-5FC7-1B6E-4231AE37E381}" dt="2020-12-04T06:51:12.524" v="1439"/>
        <pc:sldMasterMkLst>
          <pc:docMk/>
          <pc:sldMasterMk cId="3033243112" sldId="2147483708"/>
        </pc:sldMasterMkLst>
        <pc:sldLayoutChg chg="add del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3033243112" sldId="2147483708"/>
            <pc:sldLayoutMk cId="2780829920" sldId="2147483709"/>
          </pc:sldLayoutMkLst>
        </pc:sldLayoutChg>
        <pc:sldLayoutChg chg="add del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3033243112" sldId="2147483708"/>
            <pc:sldLayoutMk cId="2630240830" sldId="2147483710"/>
          </pc:sldLayoutMkLst>
        </pc:sldLayoutChg>
        <pc:sldLayoutChg chg="add del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3033243112" sldId="2147483708"/>
            <pc:sldLayoutMk cId="2745272343" sldId="2147483711"/>
          </pc:sldLayoutMkLst>
        </pc:sldLayoutChg>
        <pc:sldLayoutChg chg="add del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3033243112" sldId="2147483708"/>
            <pc:sldLayoutMk cId="2215291010" sldId="2147483712"/>
          </pc:sldLayoutMkLst>
        </pc:sldLayoutChg>
        <pc:sldLayoutChg chg="add del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3033243112" sldId="2147483708"/>
            <pc:sldLayoutMk cId="3576468126" sldId="2147483713"/>
          </pc:sldLayoutMkLst>
        </pc:sldLayoutChg>
        <pc:sldLayoutChg chg="add del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3033243112" sldId="2147483708"/>
            <pc:sldLayoutMk cId="1253163936" sldId="2147483714"/>
          </pc:sldLayoutMkLst>
        </pc:sldLayoutChg>
        <pc:sldLayoutChg chg="add del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3033243112" sldId="2147483708"/>
            <pc:sldLayoutMk cId="3156435846" sldId="2147483715"/>
          </pc:sldLayoutMkLst>
        </pc:sldLayoutChg>
        <pc:sldLayoutChg chg="add del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3033243112" sldId="2147483708"/>
            <pc:sldLayoutMk cId="4040078419" sldId="2147483716"/>
          </pc:sldLayoutMkLst>
        </pc:sldLayoutChg>
        <pc:sldLayoutChg chg="add del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3033243112" sldId="2147483708"/>
            <pc:sldLayoutMk cId="870232486" sldId="2147483717"/>
          </pc:sldLayoutMkLst>
        </pc:sldLayoutChg>
        <pc:sldLayoutChg chg="add del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3033243112" sldId="2147483708"/>
            <pc:sldLayoutMk cId="3242250535" sldId="2147483718"/>
          </pc:sldLayoutMkLst>
        </pc:sldLayoutChg>
        <pc:sldLayoutChg chg="add del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3033243112" sldId="2147483708"/>
            <pc:sldLayoutMk cId="2374300893" sldId="2147483719"/>
          </pc:sldLayoutMkLst>
        </pc:sldLayoutChg>
        <pc:sldLayoutChg chg="add del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3033243112" sldId="2147483708"/>
            <pc:sldLayoutMk cId="1735050359" sldId="2147483720"/>
          </pc:sldLayoutMkLst>
        </pc:sldLayoutChg>
        <pc:sldLayoutChg chg="add del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3033243112" sldId="2147483708"/>
            <pc:sldLayoutMk cId="3393753564" sldId="2147483721"/>
          </pc:sldLayoutMkLst>
        </pc:sldLayoutChg>
        <pc:sldLayoutChg chg="add del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3033243112" sldId="2147483708"/>
            <pc:sldLayoutMk cId="1667355237" sldId="2147483722"/>
          </pc:sldLayoutMkLst>
        </pc:sldLayoutChg>
        <pc:sldLayoutChg chg="add del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3033243112" sldId="2147483708"/>
            <pc:sldLayoutMk cId="1223774395" sldId="2147483723"/>
          </pc:sldLayoutMkLst>
        </pc:sldLayoutChg>
        <pc:sldLayoutChg chg="add del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3033243112" sldId="2147483708"/>
            <pc:sldLayoutMk cId="3026078032" sldId="2147483724"/>
          </pc:sldLayoutMkLst>
        </pc:sldLayoutChg>
        <pc:sldLayoutChg chg="add del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3033243112" sldId="2147483708"/>
            <pc:sldLayoutMk cId="1307159392" sldId="2147483725"/>
          </pc:sldLayoutMkLst>
        </pc:sldLayoutChg>
      </pc:sldMasterChg>
      <pc:sldMasterChg chg="add del addSldLayout delSldLayout modSldLayout">
        <pc:chgData name="Rojas-Torres, Erick A" userId="S::erojast@calstatela.edu::a9985302-b747-4437-b1c2-a9aabfbb4f05" providerId="AD" clId="Web-{426E1457-C8D1-5FC7-1B6E-4231AE37E381}" dt="2020-12-04T06:51:12.524" v="1439"/>
        <pc:sldMasterMkLst>
          <pc:docMk/>
          <pc:sldMasterMk cId="2665434611" sldId="2147483726"/>
        </pc:sldMasterMkLst>
        <pc:sldLayoutChg chg="add del mod replId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2665434611" sldId="2147483726"/>
            <pc:sldLayoutMk cId="2610499020" sldId="2147483727"/>
          </pc:sldLayoutMkLst>
        </pc:sldLayoutChg>
        <pc:sldLayoutChg chg="add del mod replId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2665434611" sldId="2147483726"/>
            <pc:sldLayoutMk cId="2861380255" sldId="2147483728"/>
          </pc:sldLayoutMkLst>
        </pc:sldLayoutChg>
        <pc:sldLayoutChg chg="add del mod replId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2665434611" sldId="2147483726"/>
            <pc:sldLayoutMk cId="4171278672" sldId="2147483729"/>
          </pc:sldLayoutMkLst>
        </pc:sldLayoutChg>
        <pc:sldLayoutChg chg="add del mod replId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2665434611" sldId="2147483726"/>
            <pc:sldLayoutMk cId="3697082127" sldId="2147483730"/>
          </pc:sldLayoutMkLst>
        </pc:sldLayoutChg>
        <pc:sldLayoutChg chg="add del mod replId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2665434611" sldId="2147483726"/>
            <pc:sldLayoutMk cId="3792725032" sldId="2147483731"/>
          </pc:sldLayoutMkLst>
        </pc:sldLayoutChg>
        <pc:sldLayoutChg chg="add del mod replId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2665434611" sldId="2147483726"/>
            <pc:sldLayoutMk cId="1152555453" sldId="2147483732"/>
          </pc:sldLayoutMkLst>
        </pc:sldLayoutChg>
        <pc:sldLayoutChg chg="add del mod replId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2665434611" sldId="2147483726"/>
            <pc:sldLayoutMk cId="3130776382" sldId="2147483733"/>
          </pc:sldLayoutMkLst>
        </pc:sldLayoutChg>
        <pc:sldLayoutChg chg="add del mod replId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2665434611" sldId="2147483726"/>
            <pc:sldLayoutMk cId="125833243" sldId="2147483734"/>
          </pc:sldLayoutMkLst>
        </pc:sldLayoutChg>
        <pc:sldLayoutChg chg="add del mod replId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2665434611" sldId="2147483726"/>
            <pc:sldLayoutMk cId="2828881516" sldId="2147483735"/>
          </pc:sldLayoutMkLst>
        </pc:sldLayoutChg>
        <pc:sldLayoutChg chg="add del mod replId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2665434611" sldId="2147483726"/>
            <pc:sldLayoutMk cId="1614536047" sldId="2147483736"/>
          </pc:sldLayoutMkLst>
        </pc:sldLayoutChg>
        <pc:sldLayoutChg chg="add del mod replId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2665434611" sldId="2147483726"/>
            <pc:sldLayoutMk cId="4108087832" sldId="2147483737"/>
          </pc:sldLayoutMkLst>
        </pc:sldLayoutChg>
        <pc:sldLayoutChg chg="add del mod replId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2665434611" sldId="2147483726"/>
            <pc:sldLayoutMk cId="4012083348" sldId="2147483738"/>
          </pc:sldLayoutMkLst>
        </pc:sldLayoutChg>
        <pc:sldLayoutChg chg="add del mod replId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2665434611" sldId="2147483726"/>
            <pc:sldLayoutMk cId="1554739957" sldId="2147483739"/>
          </pc:sldLayoutMkLst>
        </pc:sldLayoutChg>
        <pc:sldLayoutChg chg="add del mod replId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2665434611" sldId="2147483726"/>
            <pc:sldLayoutMk cId="3557865378" sldId="2147483740"/>
          </pc:sldLayoutMkLst>
        </pc:sldLayoutChg>
        <pc:sldLayoutChg chg="add del mod replId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2665434611" sldId="2147483726"/>
            <pc:sldLayoutMk cId="269298924" sldId="2147483741"/>
          </pc:sldLayoutMkLst>
        </pc:sldLayoutChg>
        <pc:sldLayoutChg chg="add del mod replId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2665434611" sldId="2147483726"/>
            <pc:sldLayoutMk cId="3260426419" sldId="2147483742"/>
          </pc:sldLayoutMkLst>
        </pc:sldLayoutChg>
        <pc:sldLayoutChg chg="add del mod replId">
          <pc:chgData name="Rojas-Torres, Erick A" userId="S::erojast@calstatela.edu::a9985302-b747-4437-b1c2-a9aabfbb4f05" providerId="AD" clId="Web-{426E1457-C8D1-5FC7-1B6E-4231AE37E381}" dt="2020-12-04T06:51:12.524" v="1439"/>
          <pc:sldLayoutMkLst>
            <pc:docMk/>
            <pc:sldMasterMk cId="2665434611" sldId="2147483726"/>
            <pc:sldLayoutMk cId="1229049201" sldId="2147483743"/>
          </pc:sldLayoutMkLst>
        </pc:sldLayoutChg>
      </pc:sldMasterChg>
    </pc:docChg>
  </pc:docChgLst>
  <pc:docChgLst>
    <pc:chgData name="Ochoa, Carlos A" userId="S::cochoa37@calstatela.edu::0eae9a65-82a8-418a-9ae8-6fbf7d8a07e5" providerId="AD" clId="Web-{040D7124-DE8A-7E44-DD6C-D5EEDCB8D507}"/>
    <pc:docChg chg="modSld">
      <pc:chgData name="Ochoa, Carlos A" userId="S::cochoa37@calstatela.edu::0eae9a65-82a8-418a-9ae8-6fbf7d8a07e5" providerId="AD" clId="Web-{040D7124-DE8A-7E44-DD6C-D5EEDCB8D507}" dt="2020-12-09T20:25:27.489" v="6"/>
      <pc:docMkLst>
        <pc:docMk/>
      </pc:docMkLst>
      <pc:sldChg chg="modSp">
        <pc:chgData name="Ochoa, Carlos A" userId="S::cochoa37@calstatela.edu::0eae9a65-82a8-418a-9ae8-6fbf7d8a07e5" providerId="AD" clId="Web-{040D7124-DE8A-7E44-DD6C-D5EEDCB8D507}" dt="2020-12-09T20:25:27.489" v="6"/>
        <pc:sldMkLst>
          <pc:docMk/>
          <pc:sldMk cId="3831573876" sldId="340"/>
        </pc:sldMkLst>
        <pc:spChg chg="mod">
          <ac:chgData name="Ochoa, Carlos A" userId="S::cochoa37@calstatela.edu::0eae9a65-82a8-418a-9ae8-6fbf7d8a07e5" providerId="AD" clId="Web-{040D7124-DE8A-7E44-DD6C-D5EEDCB8D507}" dt="2020-12-09T20:24:49.567" v="3"/>
          <ac:spMkLst>
            <pc:docMk/>
            <pc:sldMk cId="3831573876" sldId="340"/>
            <ac:spMk id="2" creationId="{359A2EED-4929-4894-815F-D924667814AC}"/>
          </ac:spMkLst>
        </pc:spChg>
        <pc:spChg chg="mod">
          <ac:chgData name="Ochoa, Carlos A" userId="S::cochoa37@calstatela.edu::0eae9a65-82a8-418a-9ae8-6fbf7d8a07e5" providerId="AD" clId="Web-{040D7124-DE8A-7E44-DD6C-D5EEDCB8D507}" dt="2020-12-09T20:25:00.989" v="4"/>
          <ac:spMkLst>
            <pc:docMk/>
            <pc:sldMk cId="3831573876" sldId="340"/>
            <ac:spMk id="3" creationId="{16E4D245-71AA-4F5C-BF30-0382048D2D44}"/>
          </ac:spMkLst>
        </pc:spChg>
        <pc:spChg chg="mod">
          <ac:chgData name="Ochoa, Carlos A" userId="S::cochoa37@calstatela.edu::0eae9a65-82a8-418a-9ae8-6fbf7d8a07e5" providerId="AD" clId="Web-{040D7124-DE8A-7E44-DD6C-D5EEDCB8D507}" dt="2020-12-09T20:25:27.474" v="5"/>
          <ac:spMkLst>
            <pc:docMk/>
            <pc:sldMk cId="3831573876" sldId="340"/>
            <ac:spMk id="5" creationId="{1F708A78-D901-4247-8E1A-62EF68E9202F}"/>
          </ac:spMkLst>
        </pc:spChg>
        <pc:spChg chg="mod">
          <ac:chgData name="Ochoa, Carlos A" userId="S::cochoa37@calstatela.edu::0eae9a65-82a8-418a-9ae8-6fbf7d8a07e5" providerId="AD" clId="Web-{040D7124-DE8A-7E44-DD6C-D5EEDCB8D507}" dt="2020-12-09T20:25:27.489" v="6"/>
          <ac:spMkLst>
            <pc:docMk/>
            <pc:sldMk cId="3831573876" sldId="340"/>
            <ac:spMk id="6" creationId="{1A6509C3-AFB3-4F38-AB5F-CFBDB32F1C64}"/>
          </ac:spMkLst>
        </pc:spChg>
      </pc:sldChg>
    </pc:docChg>
  </pc:docChgLst>
  <pc:docChgLst>
    <pc:chgData name="Cho, Patrick" userId="S::pcho4@calstatela.edu::5e971f25-6012-41b7-834e-cd373e446e3b" providerId="AD" clId="Web-{0AF0C09F-1021-C000-123D-2DC7AC95E809}"/>
    <pc:docChg chg="modSld">
      <pc:chgData name="Cho, Patrick" userId="S::pcho4@calstatela.edu::5e971f25-6012-41b7-834e-cd373e446e3b" providerId="AD" clId="Web-{0AF0C09F-1021-C000-123D-2DC7AC95E809}" dt="2021-04-23T03:57:10.342" v="15" actId="14100"/>
      <pc:docMkLst>
        <pc:docMk/>
      </pc:docMkLst>
      <pc:sldChg chg="modSp">
        <pc:chgData name="Cho, Patrick" userId="S::pcho4@calstatela.edu::5e971f25-6012-41b7-834e-cd373e446e3b" providerId="AD" clId="Web-{0AF0C09F-1021-C000-123D-2DC7AC95E809}" dt="2021-04-23T03:57:10.342" v="15" actId="14100"/>
        <pc:sldMkLst>
          <pc:docMk/>
          <pc:sldMk cId="661428308" sldId="676"/>
        </pc:sldMkLst>
        <pc:spChg chg="mod">
          <ac:chgData name="Cho, Patrick" userId="S::pcho4@calstatela.edu::5e971f25-6012-41b7-834e-cd373e446e3b" providerId="AD" clId="Web-{0AF0C09F-1021-C000-123D-2DC7AC95E809}" dt="2021-04-23T03:57:10.342" v="15" actId="14100"/>
          <ac:spMkLst>
            <pc:docMk/>
            <pc:sldMk cId="661428308" sldId="676"/>
            <ac:spMk id="2" creationId="{79F1A19D-0F04-4C0D-B183-0DA84CECA9B4}"/>
          </ac:spMkLst>
        </pc:spChg>
        <pc:spChg chg="mod">
          <ac:chgData name="Cho, Patrick" userId="S::pcho4@calstatela.edu::5e971f25-6012-41b7-834e-cd373e446e3b" providerId="AD" clId="Web-{0AF0C09F-1021-C000-123D-2DC7AC95E809}" dt="2021-04-23T03:50:11.909" v="0" actId="1076"/>
          <ac:spMkLst>
            <pc:docMk/>
            <pc:sldMk cId="661428308" sldId="676"/>
            <ac:spMk id="21" creationId="{DEADDBFA-9F0D-4BF5-B930-20C5260776BD}"/>
          </ac:spMkLst>
        </pc:spChg>
        <pc:spChg chg="mod">
          <ac:chgData name="Cho, Patrick" userId="S::pcho4@calstatela.edu::5e971f25-6012-41b7-834e-cd373e446e3b" providerId="AD" clId="Web-{0AF0C09F-1021-C000-123D-2DC7AC95E809}" dt="2021-04-23T03:50:52.332" v="7" actId="20577"/>
          <ac:spMkLst>
            <pc:docMk/>
            <pc:sldMk cId="661428308" sldId="676"/>
            <ac:spMk id="30" creationId="{77DBD2C2-D30F-4C3A-98C3-A0645770D8DB}"/>
          </ac:spMkLst>
        </pc:spChg>
        <pc:spChg chg="mod">
          <ac:chgData name="Cho, Patrick" userId="S::pcho4@calstatela.edu::5e971f25-6012-41b7-834e-cd373e446e3b" providerId="AD" clId="Web-{0AF0C09F-1021-C000-123D-2DC7AC95E809}" dt="2021-04-23T03:50:55.207" v="8" actId="20577"/>
          <ac:spMkLst>
            <pc:docMk/>
            <pc:sldMk cId="661428308" sldId="676"/>
            <ac:spMk id="31" creationId="{B99350AF-7AE6-4800-921F-DF83C64E9587}"/>
          </ac:spMkLst>
        </pc:spChg>
        <pc:cxnChg chg="mod">
          <ac:chgData name="Cho, Patrick" userId="S::pcho4@calstatela.edu::5e971f25-6012-41b7-834e-cd373e446e3b" providerId="AD" clId="Web-{0AF0C09F-1021-C000-123D-2DC7AC95E809}" dt="2021-04-23T03:50:22.534" v="3"/>
          <ac:cxnSpMkLst>
            <pc:docMk/>
            <pc:sldMk cId="661428308" sldId="676"/>
            <ac:cxnSpMk id="20" creationId="{1B5C1DB6-5F75-429A-B9B3-8E362D8B7D0E}"/>
          </ac:cxnSpMkLst>
        </pc:cxnChg>
        <pc:cxnChg chg="mod">
          <ac:chgData name="Cho, Patrick" userId="S::pcho4@calstatela.edu::5e971f25-6012-41b7-834e-cd373e446e3b" providerId="AD" clId="Web-{0AF0C09F-1021-C000-123D-2DC7AC95E809}" dt="2021-04-23T03:50:36.472" v="4"/>
          <ac:cxnSpMkLst>
            <pc:docMk/>
            <pc:sldMk cId="661428308" sldId="676"/>
            <ac:cxnSpMk id="22" creationId="{3654CC8A-E75C-4B9E-A453-D4D3E44EC712}"/>
          </ac:cxnSpMkLst>
        </pc:cxnChg>
        <pc:cxnChg chg="mod">
          <ac:chgData name="Cho, Patrick" userId="S::pcho4@calstatela.edu::5e971f25-6012-41b7-834e-cd373e446e3b" providerId="AD" clId="Web-{0AF0C09F-1021-C000-123D-2DC7AC95E809}" dt="2021-04-23T03:50:44.582" v="6"/>
          <ac:cxnSpMkLst>
            <pc:docMk/>
            <pc:sldMk cId="661428308" sldId="676"/>
            <ac:cxnSpMk id="24" creationId="{7C38F858-506D-4DAB-8360-DC1E65B99706}"/>
          </ac:cxnSpMkLst>
        </pc:cxnChg>
        <pc:cxnChg chg="mod">
          <ac:chgData name="Cho, Patrick" userId="S::pcho4@calstatela.edu::5e971f25-6012-41b7-834e-cd373e446e3b" providerId="AD" clId="Web-{0AF0C09F-1021-C000-123D-2DC7AC95E809}" dt="2021-04-23T03:50:40.004" v="5"/>
          <ac:cxnSpMkLst>
            <pc:docMk/>
            <pc:sldMk cId="661428308" sldId="676"/>
            <ac:cxnSpMk id="27" creationId="{B14457C2-A1A0-4F21-A1E4-9F34701F915C}"/>
          </ac:cxnSpMkLst>
        </pc:cxnChg>
      </pc:sldChg>
    </pc:docChg>
  </pc:docChgLst>
  <pc:docChgLst>
    <pc:chgData name="Cho, Patrick" userId="S::pcho4@calstatela.edu::5e971f25-6012-41b7-834e-cd373e446e3b" providerId="AD" clId="Web-{E8114BE9-3358-B79A-0104-7E61661AE978}"/>
    <pc:docChg chg="delSld modSld sldOrd">
      <pc:chgData name="Cho, Patrick" userId="S::pcho4@calstatela.edu::5e971f25-6012-41b7-834e-cd373e446e3b" providerId="AD" clId="Web-{E8114BE9-3358-B79A-0104-7E61661AE978}" dt="2020-12-10T08:38:38.288" v="264" actId="1076"/>
      <pc:docMkLst>
        <pc:docMk/>
      </pc:docMkLst>
      <pc:sldChg chg="addSp delSp modSp ord">
        <pc:chgData name="Cho, Patrick" userId="S::pcho4@calstatela.edu::5e971f25-6012-41b7-834e-cd373e446e3b" providerId="AD" clId="Web-{E8114BE9-3358-B79A-0104-7E61661AE978}" dt="2020-12-10T08:33:43.519" v="261" actId="1076"/>
        <pc:sldMkLst>
          <pc:docMk/>
          <pc:sldMk cId="4016592358" sldId="259"/>
        </pc:sldMkLst>
        <pc:spChg chg="del">
          <ac:chgData name="Cho, Patrick" userId="S::pcho4@calstatela.edu::5e971f25-6012-41b7-834e-cd373e446e3b" providerId="AD" clId="Web-{E8114BE9-3358-B79A-0104-7E61661AE978}" dt="2020-12-10T08:33:01.204" v="252"/>
          <ac:spMkLst>
            <pc:docMk/>
            <pc:sldMk cId="4016592358" sldId="259"/>
            <ac:spMk id="2" creationId="{67E6EFBE-BB0D-4D74-AB64-BBBEDE35AD80}"/>
          </ac:spMkLst>
        </pc:spChg>
        <pc:spChg chg="mod">
          <ac:chgData name="Cho, Patrick" userId="S::pcho4@calstatela.edu::5e971f25-6012-41b7-834e-cd373e446e3b" providerId="AD" clId="Web-{E8114BE9-3358-B79A-0104-7E61661AE978}" dt="2020-12-10T08:33:43.519" v="261" actId="1076"/>
          <ac:spMkLst>
            <pc:docMk/>
            <pc:sldMk cId="4016592358" sldId="259"/>
            <ac:spMk id="5" creationId="{D879C6A7-5C86-4A8C-BFE3-E7F482A2748B}"/>
          </ac:spMkLst>
        </pc:spChg>
        <pc:spChg chg="add del mod">
          <ac:chgData name="Cho, Patrick" userId="S::pcho4@calstatela.edu::5e971f25-6012-41b7-834e-cd373e446e3b" providerId="AD" clId="Web-{E8114BE9-3358-B79A-0104-7E61661AE978}" dt="2020-12-10T08:33:10.361" v="255"/>
          <ac:spMkLst>
            <pc:docMk/>
            <pc:sldMk cId="4016592358" sldId="259"/>
            <ac:spMk id="7" creationId="{DD987B9D-2F70-44F4-940D-F053B4FFC2E6}"/>
          </ac:spMkLst>
        </pc:spChg>
        <pc:spChg chg="add mod">
          <ac:chgData name="Cho, Patrick" userId="S::pcho4@calstatela.edu::5e971f25-6012-41b7-834e-cd373e446e3b" providerId="AD" clId="Web-{E8114BE9-3358-B79A-0104-7E61661AE978}" dt="2020-12-10T08:33:20.846" v="257" actId="20577"/>
          <ac:spMkLst>
            <pc:docMk/>
            <pc:sldMk cId="4016592358" sldId="259"/>
            <ac:spMk id="10" creationId="{740D10D5-CA74-44AB-A09F-C9F602D1A4F9}"/>
          </ac:spMkLst>
        </pc:spChg>
      </pc:sldChg>
      <pc:sldChg chg="addSp delSp modSp ord">
        <pc:chgData name="Cho, Patrick" userId="S::pcho4@calstatela.edu::5e971f25-6012-41b7-834e-cd373e446e3b" providerId="AD" clId="Web-{E8114BE9-3358-B79A-0104-7E61661AE978}" dt="2020-12-10T08:17:38.923" v="181" actId="20577"/>
        <pc:sldMkLst>
          <pc:docMk/>
          <pc:sldMk cId="1512274582" sldId="264"/>
        </pc:sldMkLst>
        <pc:spChg chg="mod">
          <ac:chgData name="Cho, Patrick" userId="S::pcho4@calstatela.edu::5e971f25-6012-41b7-834e-cd373e446e3b" providerId="AD" clId="Web-{E8114BE9-3358-B79A-0104-7E61661AE978}" dt="2020-12-10T08:17:38.923" v="181" actId="20577"/>
          <ac:spMkLst>
            <pc:docMk/>
            <pc:sldMk cId="1512274582" sldId="264"/>
            <ac:spMk id="2" creationId="{67E6EFBE-BB0D-4D74-AB64-BBBEDE35AD80}"/>
          </ac:spMkLst>
        </pc:spChg>
        <pc:picChg chg="add del mod">
          <ac:chgData name="Cho, Patrick" userId="S::pcho4@calstatela.edu::5e971f25-6012-41b7-834e-cd373e446e3b" providerId="AD" clId="Web-{E8114BE9-3358-B79A-0104-7E61661AE978}" dt="2020-12-10T07:59:33.704" v="132"/>
          <ac:picMkLst>
            <pc:docMk/>
            <pc:sldMk cId="1512274582" sldId="264"/>
            <ac:picMk id="3" creationId="{0F0AB937-D4AA-43C5-ADD9-9F89F7D6FB3C}"/>
          </ac:picMkLst>
        </pc:picChg>
        <pc:picChg chg="add mod">
          <ac:chgData name="Cho, Patrick" userId="S::pcho4@calstatela.edu::5e971f25-6012-41b7-834e-cd373e446e3b" providerId="AD" clId="Web-{E8114BE9-3358-B79A-0104-7E61661AE978}" dt="2020-12-10T08:00:19.098" v="136" actId="1076"/>
          <ac:picMkLst>
            <pc:docMk/>
            <pc:sldMk cId="1512274582" sldId="264"/>
            <ac:picMk id="8" creationId="{32F39AAD-B91D-48F1-8EC0-6BEE4FE03BE7}"/>
          </ac:picMkLst>
        </pc:picChg>
      </pc:sldChg>
      <pc:sldChg chg="ord">
        <pc:chgData name="Cho, Patrick" userId="S::pcho4@calstatela.edu::5e971f25-6012-41b7-834e-cd373e446e3b" providerId="AD" clId="Web-{E8114BE9-3358-B79A-0104-7E61661AE978}" dt="2020-12-10T08:21:15.374" v="184"/>
        <pc:sldMkLst>
          <pc:docMk/>
          <pc:sldMk cId="2843118828" sldId="266"/>
        </pc:sldMkLst>
      </pc:sldChg>
      <pc:sldChg chg="modSp">
        <pc:chgData name="Cho, Patrick" userId="S::pcho4@calstatela.edu::5e971f25-6012-41b7-834e-cd373e446e3b" providerId="AD" clId="Web-{E8114BE9-3358-B79A-0104-7E61661AE978}" dt="2020-12-10T08:28:08.466" v="189" actId="1076"/>
        <pc:sldMkLst>
          <pc:docMk/>
          <pc:sldMk cId="2239139222" sldId="273"/>
        </pc:sldMkLst>
        <pc:spChg chg="mod">
          <ac:chgData name="Cho, Patrick" userId="S::pcho4@calstatela.edu::5e971f25-6012-41b7-834e-cd373e446e3b" providerId="AD" clId="Web-{E8114BE9-3358-B79A-0104-7E61661AE978}" dt="2020-12-10T08:28:08.466" v="189" actId="1076"/>
          <ac:spMkLst>
            <pc:docMk/>
            <pc:sldMk cId="2239139222" sldId="273"/>
            <ac:spMk id="2" creationId="{3257860F-4A0D-4DC2-BBB9-911010281221}"/>
          </ac:spMkLst>
        </pc:spChg>
      </pc:sldChg>
      <pc:sldChg chg="modSp">
        <pc:chgData name="Cho, Patrick" userId="S::pcho4@calstatela.edu::5e971f25-6012-41b7-834e-cd373e446e3b" providerId="AD" clId="Web-{E8114BE9-3358-B79A-0104-7E61661AE978}" dt="2020-12-10T08:28:16.091" v="190" actId="1076"/>
        <pc:sldMkLst>
          <pc:docMk/>
          <pc:sldMk cId="743016286" sldId="280"/>
        </pc:sldMkLst>
        <pc:spChg chg="mod">
          <ac:chgData name="Cho, Patrick" userId="S::pcho4@calstatela.edu::5e971f25-6012-41b7-834e-cd373e446e3b" providerId="AD" clId="Web-{E8114BE9-3358-B79A-0104-7E61661AE978}" dt="2020-12-10T08:28:16.091" v="190" actId="1076"/>
          <ac:spMkLst>
            <pc:docMk/>
            <pc:sldMk cId="743016286" sldId="280"/>
            <ac:spMk id="2" creationId="{579AB925-BD78-46EC-8F02-32CF9EA4E287}"/>
          </ac:spMkLst>
        </pc:spChg>
      </pc:sldChg>
      <pc:sldChg chg="modSp">
        <pc:chgData name="Cho, Patrick" userId="S::pcho4@calstatela.edu::5e971f25-6012-41b7-834e-cd373e446e3b" providerId="AD" clId="Web-{E8114BE9-3358-B79A-0104-7E61661AE978}" dt="2020-12-10T08:34:48.726" v="262" actId="1076"/>
        <pc:sldMkLst>
          <pc:docMk/>
          <pc:sldMk cId="3857472790" sldId="315"/>
        </pc:sldMkLst>
        <pc:spChg chg="mod">
          <ac:chgData name="Cho, Patrick" userId="S::pcho4@calstatela.edu::5e971f25-6012-41b7-834e-cd373e446e3b" providerId="AD" clId="Web-{E8114BE9-3358-B79A-0104-7E61661AE978}" dt="2020-12-10T08:34:48.726" v="262" actId="1076"/>
          <ac:spMkLst>
            <pc:docMk/>
            <pc:sldMk cId="3857472790" sldId="315"/>
            <ac:spMk id="2" creationId="{8A188FFC-C35D-4451-AE5D-E56A3C8A364D}"/>
          </ac:spMkLst>
        </pc:spChg>
      </pc:sldChg>
      <pc:sldChg chg="modSp">
        <pc:chgData name="Cho, Patrick" userId="S::pcho4@calstatela.edu::5e971f25-6012-41b7-834e-cd373e446e3b" providerId="AD" clId="Web-{E8114BE9-3358-B79A-0104-7E61661AE978}" dt="2020-12-10T08:28:45.077" v="193" actId="1076"/>
        <pc:sldMkLst>
          <pc:docMk/>
          <pc:sldMk cId="2672740356" sldId="322"/>
        </pc:sldMkLst>
        <pc:spChg chg="mod">
          <ac:chgData name="Cho, Patrick" userId="S::pcho4@calstatela.edu::5e971f25-6012-41b7-834e-cd373e446e3b" providerId="AD" clId="Web-{E8114BE9-3358-B79A-0104-7E61661AE978}" dt="2020-12-10T08:28:45.077" v="193" actId="1076"/>
          <ac:spMkLst>
            <pc:docMk/>
            <pc:sldMk cId="2672740356" sldId="322"/>
            <ac:spMk id="2" creationId="{10E20A41-3F49-44F6-9218-F711ACBA7E3E}"/>
          </ac:spMkLst>
        </pc:spChg>
      </pc:sldChg>
      <pc:sldChg chg="modSp ord">
        <pc:chgData name="Cho, Patrick" userId="S::pcho4@calstatela.edu::5e971f25-6012-41b7-834e-cd373e446e3b" providerId="AD" clId="Web-{E8114BE9-3358-B79A-0104-7E61661AE978}" dt="2020-12-10T08:29:05.735" v="197"/>
        <pc:sldMkLst>
          <pc:docMk/>
          <pc:sldMk cId="1145687524" sldId="324"/>
        </pc:sldMkLst>
        <pc:spChg chg="mod">
          <ac:chgData name="Cho, Patrick" userId="S::pcho4@calstatela.edu::5e971f25-6012-41b7-834e-cd373e446e3b" providerId="AD" clId="Web-{E8114BE9-3358-B79A-0104-7E61661AE978}" dt="2020-12-10T08:28:51.484" v="194" actId="1076"/>
          <ac:spMkLst>
            <pc:docMk/>
            <pc:sldMk cId="1145687524" sldId="324"/>
            <ac:spMk id="2" creationId="{8F1E7A4E-2B5E-4E2F-978F-17883495C62E}"/>
          </ac:spMkLst>
        </pc:spChg>
        <pc:spChg chg="mod">
          <ac:chgData name="Cho, Patrick" userId="S::pcho4@calstatela.edu::5e971f25-6012-41b7-834e-cd373e446e3b" providerId="AD" clId="Web-{E8114BE9-3358-B79A-0104-7E61661AE978}" dt="2020-12-10T08:29:00.532" v="195" actId="1076"/>
          <ac:spMkLst>
            <pc:docMk/>
            <pc:sldMk cId="1145687524" sldId="324"/>
            <ac:spMk id="3" creationId="{DB12C34F-BE6C-4B90-A171-C73B9626834A}"/>
          </ac:spMkLst>
        </pc:spChg>
      </pc:sldChg>
      <pc:sldChg chg="modSp">
        <pc:chgData name="Cho, Patrick" userId="S::pcho4@calstatela.edu::5e971f25-6012-41b7-834e-cd373e446e3b" providerId="AD" clId="Web-{E8114BE9-3358-B79A-0104-7E61661AE978}" dt="2020-12-10T08:32:05.997" v="248" actId="1076"/>
        <pc:sldMkLst>
          <pc:docMk/>
          <pc:sldMk cId="1209105866" sldId="326"/>
        </pc:sldMkLst>
        <pc:spChg chg="mod">
          <ac:chgData name="Cho, Patrick" userId="S::pcho4@calstatela.edu::5e971f25-6012-41b7-834e-cd373e446e3b" providerId="AD" clId="Web-{E8114BE9-3358-B79A-0104-7E61661AE978}" dt="2020-12-10T08:32:00.215" v="247" actId="1076"/>
          <ac:spMkLst>
            <pc:docMk/>
            <pc:sldMk cId="1209105866" sldId="326"/>
            <ac:spMk id="2" creationId="{41F9E000-0A33-4E47-B490-070267C07D42}"/>
          </ac:spMkLst>
        </pc:spChg>
        <pc:spChg chg="mod">
          <ac:chgData name="Cho, Patrick" userId="S::pcho4@calstatela.edu::5e971f25-6012-41b7-834e-cd373e446e3b" providerId="AD" clId="Web-{E8114BE9-3358-B79A-0104-7E61661AE978}" dt="2020-12-10T08:32:05.997" v="248" actId="1076"/>
          <ac:spMkLst>
            <pc:docMk/>
            <pc:sldMk cId="1209105866" sldId="326"/>
            <ac:spMk id="3" creationId="{B30C6508-3F21-41EC-A865-702BD2F772F1}"/>
          </ac:spMkLst>
        </pc:spChg>
      </pc:sldChg>
      <pc:sldChg chg="modSp">
        <pc:chgData name="Cho, Patrick" userId="S::pcho4@calstatela.edu::5e971f25-6012-41b7-834e-cd373e446e3b" providerId="AD" clId="Web-{E8114BE9-3358-B79A-0104-7E61661AE978}" dt="2020-12-10T08:32:32.467" v="250" actId="1076"/>
        <pc:sldMkLst>
          <pc:docMk/>
          <pc:sldMk cId="4052868654" sldId="328"/>
        </pc:sldMkLst>
        <pc:spChg chg="mod">
          <ac:chgData name="Cho, Patrick" userId="S::pcho4@calstatela.edu::5e971f25-6012-41b7-834e-cd373e446e3b" providerId="AD" clId="Web-{E8114BE9-3358-B79A-0104-7E61661AE978}" dt="2020-12-10T08:32:23.107" v="249" actId="1076"/>
          <ac:spMkLst>
            <pc:docMk/>
            <pc:sldMk cId="4052868654" sldId="328"/>
            <ac:spMk id="2" creationId="{63B25887-D860-4A86-AFB2-6FEAE7A9787B}"/>
          </ac:spMkLst>
        </pc:spChg>
        <pc:spChg chg="mod">
          <ac:chgData name="Cho, Patrick" userId="S::pcho4@calstatela.edu::5e971f25-6012-41b7-834e-cd373e446e3b" providerId="AD" clId="Web-{E8114BE9-3358-B79A-0104-7E61661AE978}" dt="2020-12-10T08:32:32.467" v="250" actId="1076"/>
          <ac:spMkLst>
            <pc:docMk/>
            <pc:sldMk cId="4052868654" sldId="328"/>
            <ac:spMk id="3" creationId="{688CB934-D068-4135-86EE-C4D827E0E660}"/>
          </ac:spMkLst>
        </pc:spChg>
      </pc:sldChg>
      <pc:sldChg chg="addSp delSp modSp">
        <pc:chgData name="Cho, Patrick" userId="S::pcho4@calstatela.edu::5e971f25-6012-41b7-834e-cd373e446e3b" providerId="AD" clId="Web-{E8114BE9-3358-B79A-0104-7E61661AE978}" dt="2020-12-10T08:30:31.522" v="233" actId="1076"/>
        <pc:sldMkLst>
          <pc:docMk/>
          <pc:sldMk cId="2658189877" sldId="332"/>
        </pc:sldMkLst>
        <pc:spChg chg="del mod">
          <ac:chgData name="Cho, Patrick" userId="S::pcho4@calstatela.edu::5e971f25-6012-41b7-834e-cd373e446e3b" providerId="AD" clId="Web-{E8114BE9-3358-B79A-0104-7E61661AE978}" dt="2020-12-10T08:30:11.755" v="210"/>
          <ac:spMkLst>
            <pc:docMk/>
            <pc:sldMk cId="2658189877" sldId="332"/>
            <ac:spMk id="2" creationId="{F7EDEA26-3B35-446E-A81B-ACBC2D15403C}"/>
          </ac:spMkLst>
        </pc:spChg>
        <pc:spChg chg="add mod">
          <ac:chgData name="Cho, Patrick" userId="S::pcho4@calstatela.edu::5e971f25-6012-41b7-834e-cd373e446e3b" providerId="AD" clId="Web-{E8114BE9-3358-B79A-0104-7E61661AE978}" dt="2020-12-10T08:30:31.522" v="233" actId="1076"/>
          <ac:spMkLst>
            <pc:docMk/>
            <pc:sldMk cId="2658189877" sldId="332"/>
            <ac:spMk id="3" creationId="{B98FF8DE-13FE-495F-8D1C-AB7C90764DAD}"/>
          </ac:spMkLst>
        </pc:spChg>
      </pc:sldChg>
      <pc:sldChg chg="modSp">
        <pc:chgData name="Cho, Patrick" userId="S::pcho4@calstatela.edu::5e971f25-6012-41b7-834e-cd373e446e3b" providerId="AD" clId="Web-{E8114BE9-3358-B79A-0104-7E61661AE978}" dt="2020-12-10T08:28:03.090" v="188" actId="1076"/>
        <pc:sldMkLst>
          <pc:docMk/>
          <pc:sldMk cId="3280604818" sldId="346"/>
        </pc:sldMkLst>
        <pc:spChg chg="mod">
          <ac:chgData name="Cho, Patrick" userId="S::pcho4@calstatela.edu::5e971f25-6012-41b7-834e-cd373e446e3b" providerId="AD" clId="Web-{E8114BE9-3358-B79A-0104-7E61661AE978}" dt="2020-12-10T08:28:03.090" v="188" actId="1076"/>
          <ac:spMkLst>
            <pc:docMk/>
            <pc:sldMk cId="3280604818" sldId="346"/>
            <ac:spMk id="2" creationId="{96E481A2-B3D5-47F3-B692-BA961C92E509}"/>
          </ac:spMkLst>
        </pc:spChg>
      </pc:sldChg>
      <pc:sldChg chg="modSp">
        <pc:chgData name="Cho, Patrick" userId="S::pcho4@calstatela.edu::5e971f25-6012-41b7-834e-cd373e446e3b" providerId="AD" clId="Web-{E8114BE9-3358-B79A-0104-7E61661AE978}" dt="2020-12-10T08:29:43.784" v="204" actId="14100"/>
        <pc:sldMkLst>
          <pc:docMk/>
          <pc:sldMk cId="508836639" sldId="362"/>
        </pc:sldMkLst>
        <pc:spChg chg="mod">
          <ac:chgData name="Cho, Patrick" userId="S::pcho4@calstatela.edu::5e971f25-6012-41b7-834e-cd373e446e3b" providerId="AD" clId="Web-{E8114BE9-3358-B79A-0104-7E61661AE978}" dt="2020-12-10T08:29:43.784" v="204" actId="14100"/>
          <ac:spMkLst>
            <pc:docMk/>
            <pc:sldMk cId="508836639" sldId="362"/>
            <ac:spMk id="2" creationId="{A788007B-5ED7-44EC-B5BF-F29C70A9FFF4}"/>
          </ac:spMkLst>
        </pc:spChg>
        <pc:spChg chg="mod">
          <ac:chgData name="Cho, Patrick" userId="S::pcho4@calstatela.edu::5e971f25-6012-41b7-834e-cd373e446e3b" providerId="AD" clId="Web-{E8114BE9-3358-B79A-0104-7E61661AE978}" dt="2020-12-10T08:29:27.158" v="201" actId="1076"/>
          <ac:spMkLst>
            <pc:docMk/>
            <pc:sldMk cId="508836639" sldId="362"/>
            <ac:spMk id="3" creationId="{C72D0E88-4299-49B4-925B-96D46A99B9E9}"/>
          </ac:spMkLst>
        </pc:spChg>
      </pc:sldChg>
      <pc:sldChg chg="modSp">
        <pc:chgData name="Cho, Patrick" userId="S::pcho4@calstatela.edu::5e971f25-6012-41b7-834e-cd373e446e3b" providerId="AD" clId="Web-{E8114BE9-3358-B79A-0104-7E61661AE978}" dt="2020-12-10T08:27:51.168" v="187" actId="1076"/>
        <pc:sldMkLst>
          <pc:docMk/>
          <pc:sldMk cId="3633047583" sldId="364"/>
        </pc:sldMkLst>
        <pc:spChg chg="mod">
          <ac:chgData name="Cho, Patrick" userId="S::pcho4@calstatela.edu::5e971f25-6012-41b7-834e-cd373e446e3b" providerId="AD" clId="Web-{E8114BE9-3358-B79A-0104-7E61661AE978}" dt="2020-12-10T08:27:51.168" v="187" actId="1076"/>
          <ac:spMkLst>
            <pc:docMk/>
            <pc:sldMk cId="3633047583" sldId="364"/>
            <ac:spMk id="2" creationId="{06D25621-3842-45F2-AA68-68683BAFED6E}"/>
          </ac:spMkLst>
        </pc:spChg>
      </pc:sldChg>
      <pc:sldChg chg="modSp">
        <pc:chgData name="Cho, Patrick" userId="S::pcho4@calstatela.edu::5e971f25-6012-41b7-834e-cd373e446e3b" providerId="AD" clId="Web-{E8114BE9-3358-B79A-0104-7E61661AE978}" dt="2020-12-10T08:33:30.956" v="260" actId="1076"/>
        <pc:sldMkLst>
          <pc:docMk/>
          <pc:sldMk cId="626976482" sldId="372"/>
        </pc:sldMkLst>
        <pc:spChg chg="mod">
          <ac:chgData name="Cho, Patrick" userId="S::pcho4@calstatela.edu::5e971f25-6012-41b7-834e-cd373e446e3b" providerId="AD" clId="Web-{E8114BE9-3358-B79A-0104-7E61661AE978}" dt="2020-12-10T08:33:30.956" v="260" actId="1076"/>
          <ac:spMkLst>
            <pc:docMk/>
            <pc:sldMk cId="626976482" sldId="372"/>
            <ac:spMk id="2" creationId="{06D25621-3842-45F2-AA68-68683BAFED6E}"/>
          </ac:spMkLst>
        </pc:spChg>
      </pc:sldChg>
      <pc:sldChg chg="modSp ord">
        <pc:chgData name="Cho, Patrick" userId="S::pcho4@calstatela.edu::5e971f25-6012-41b7-834e-cd373e446e3b" providerId="AD" clId="Web-{E8114BE9-3358-B79A-0104-7E61661AE978}" dt="2020-12-10T08:27:45.667" v="186" actId="1076"/>
        <pc:sldMkLst>
          <pc:docMk/>
          <pc:sldMk cId="16097534" sldId="381"/>
        </pc:sldMkLst>
        <pc:spChg chg="mod">
          <ac:chgData name="Cho, Patrick" userId="S::pcho4@calstatela.edu::5e971f25-6012-41b7-834e-cd373e446e3b" providerId="AD" clId="Web-{E8114BE9-3358-B79A-0104-7E61661AE978}" dt="2020-12-10T08:27:45.667" v="186" actId="1076"/>
          <ac:spMkLst>
            <pc:docMk/>
            <pc:sldMk cId="16097534" sldId="381"/>
            <ac:spMk id="2" creationId="{B3DDD772-D449-4F3A-8B91-065F6BE90433}"/>
          </ac:spMkLst>
        </pc:spChg>
      </pc:sldChg>
      <pc:sldChg chg="modSp ord">
        <pc:chgData name="Cho, Patrick" userId="S::pcho4@calstatela.edu::5e971f25-6012-41b7-834e-cd373e446e3b" providerId="AD" clId="Web-{E8114BE9-3358-B79A-0104-7E61661AE978}" dt="2020-12-10T08:27:36.542" v="185" actId="1076"/>
        <pc:sldMkLst>
          <pc:docMk/>
          <pc:sldMk cId="429690433" sldId="383"/>
        </pc:sldMkLst>
        <pc:spChg chg="mod">
          <ac:chgData name="Cho, Patrick" userId="S::pcho4@calstatela.edu::5e971f25-6012-41b7-834e-cd373e446e3b" providerId="AD" clId="Web-{E8114BE9-3358-B79A-0104-7E61661AE978}" dt="2020-12-10T08:27:36.542" v="185" actId="1076"/>
          <ac:spMkLst>
            <pc:docMk/>
            <pc:sldMk cId="429690433" sldId="383"/>
            <ac:spMk id="2" creationId="{67E6EFBE-BB0D-4D74-AB64-BBBEDE35AD80}"/>
          </ac:spMkLst>
        </pc:spChg>
        <pc:graphicFrameChg chg="mod modGraphic">
          <ac:chgData name="Cho, Patrick" userId="S::pcho4@calstatela.edu::5e971f25-6012-41b7-834e-cd373e446e3b" providerId="AD" clId="Web-{E8114BE9-3358-B79A-0104-7E61661AE978}" dt="2020-12-10T08:01:25.903" v="160"/>
          <ac:graphicFrameMkLst>
            <pc:docMk/>
            <pc:sldMk cId="429690433" sldId="383"/>
            <ac:graphicFrameMk id="8" creationId="{120863BB-EB22-40A9-8129-B9091879C13C}"/>
          </ac:graphicFrameMkLst>
        </pc:graphicFrameChg>
        <pc:picChg chg="mod">
          <ac:chgData name="Cho, Patrick" userId="S::pcho4@calstatela.edu::5e971f25-6012-41b7-834e-cd373e446e3b" providerId="AD" clId="Web-{E8114BE9-3358-B79A-0104-7E61661AE978}" dt="2020-12-10T07:46:15.463" v="129" actId="1076"/>
          <ac:picMkLst>
            <pc:docMk/>
            <pc:sldMk cId="429690433" sldId="383"/>
            <ac:picMk id="3" creationId="{02D904B8-E070-416B-ABE1-25F104A436DE}"/>
          </ac:picMkLst>
        </pc:picChg>
      </pc:sldChg>
      <pc:sldChg chg="modSp">
        <pc:chgData name="Cho, Patrick" userId="S::pcho4@calstatela.edu::5e971f25-6012-41b7-834e-cd373e446e3b" providerId="AD" clId="Web-{E8114BE9-3358-B79A-0104-7E61661AE978}" dt="2020-12-10T08:28:39.093" v="192" actId="1076"/>
        <pc:sldMkLst>
          <pc:docMk/>
          <pc:sldMk cId="3240154170" sldId="393"/>
        </pc:sldMkLst>
        <pc:spChg chg="mod">
          <ac:chgData name="Cho, Patrick" userId="S::pcho4@calstatela.edu::5e971f25-6012-41b7-834e-cd373e446e3b" providerId="AD" clId="Web-{E8114BE9-3358-B79A-0104-7E61661AE978}" dt="2020-12-10T08:28:22.638" v="191" actId="1076"/>
          <ac:spMkLst>
            <pc:docMk/>
            <pc:sldMk cId="3240154170" sldId="393"/>
            <ac:spMk id="2" creationId="{96E481A2-B3D5-47F3-B692-BA961C92E509}"/>
          </ac:spMkLst>
        </pc:spChg>
        <pc:spChg chg="mod">
          <ac:chgData name="Cho, Patrick" userId="S::pcho4@calstatela.edu::5e971f25-6012-41b7-834e-cd373e446e3b" providerId="AD" clId="Web-{E8114BE9-3358-B79A-0104-7E61661AE978}" dt="2020-12-10T08:28:39.093" v="192" actId="1076"/>
          <ac:spMkLst>
            <pc:docMk/>
            <pc:sldMk cId="3240154170" sldId="393"/>
            <ac:spMk id="3" creationId="{B600D8B3-C3BF-4769-9217-CF253F239B61}"/>
          </ac:spMkLst>
        </pc:spChg>
      </pc:sldChg>
      <pc:sldChg chg="modSp">
        <pc:chgData name="Cho, Patrick" userId="S::pcho4@calstatela.edu::5e971f25-6012-41b7-834e-cd373e446e3b" providerId="AD" clId="Web-{E8114BE9-3358-B79A-0104-7E61661AE978}" dt="2020-12-10T08:29:15.845" v="199" actId="1076"/>
        <pc:sldMkLst>
          <pc:docMk/>
          <pc:sldMk cId="1379261549" sldId="398"/>
        </pc:sldMkLst>
        <pc:spChg chg="mod">
          <ac:chgData name="Cho, Patrick" userId="S::pcho4@calstatela.edu::5e971f25-6012-41b7-834e-cd373e446e3b" providerId="AD" clId="Web-{E8114BE9-3358-B79A-0104-7E61661AE978}" dt="2020-12-10T08:29:10.329" v="198" actId="1076"/>
          <ac:spMkLst>
            <pc:docMk/>
            <pc:sldMk cId="1379261549" sldId="398"/>
            <ac:spMk id="2" creationId="{8F1E7A4E-2B5E-4E2F-978F-17883495C62E}"/>
          </ac:spMkLst>
        </pc:spChg>
        <pc:spChg chg="mod">
          <ac:chgData name="Cho, Patrick" userId="S::pcho4@calstatela.edu::5e971f25-6012-41b7-834e-cd373e446e3b" providerId="AD" clId="Web-{E8114BE9-3358-B79A-0104-7E61661AE978}" dt="2020-12-10T08:29:15.845" v="199" actId="1076"/>
          <ac:spMkLst>
            <pc:docMk/>
            <pc:sldMk cId="1379261549" sldId="398"/>
            <ac:spMk id="3" creationId="{DB12C34F-BE6C-4B90-A171-C73B9626834A}"/>
          </ac:spMkLst>
        </pc:spChg>
      </pc:sldChg>
      <pc:sldChg chg="ord">
        <pc:chgData name="Cho, Patrick" userId="S::pcho4@calstatela.edu::5e971f25-6012-41b7-834e-cd373e446e3b" providerId="AD" clId="Web-{E8114BE9-3358-B79A-0104-7E61661AE978}" dt="2020-12-10T08:16:42.810" v="178"/>
        <pc:sldMkLst>
          <pc:docMk/>
          <pc:sldMk cId="2634864513" sldId="399"/>
        </pc:sldMkLst>
      </pc:sldChg>
      <pc:sldChg chg="addSp delSp modSp ord">
        <pc:chgData name="Cho, Patrick" userId="S::pcho4@calstatela.edu::5e971f25-6012-41b7-834e-cd373e446e3b" providerId="AD" clId="Web-{E8114BE9-3358-B79A-0104-7E61661AE978}" dt="2020-12-10T08:32:47.250" v="251" actId="1076"/>
        <pc:sldMkLst>
          <pc:docMk/>
          <pc:sldMk cId="2917859159" sldId="400"/>
        </pc:sldMkLst>
        <pc:spChg chg="mod">
          <ac:chgData name="Cho, Patrick" userId="S::pcho4@calstatela.edu::5e971f25-6012-41b7-834e-cd373e446e3b" providerId="AD" clId="Web-{E8114BE9-3358-B79A-0104-7E61661AE978}" dt="2020-12-10T08:32:47.250" v="251" actId="1076"/>
          <ac:spMkLst>
            <pc:docMk/>
            <pc:sldMk cId="2917859159" sldId="400"/>
            <ac:spMk id="2" creationId="{501A2AD4-A88F-4317-A5BD-EFA04A2BA529}"/>
          </ac:spMkLst>
        </pc:spChg>
        <pc:spChg chg="mod">
          <ac:chgData name="Cho, Patrick" userId="S::pcho4@calstatela.edu::5e971f25-6012-41b7-834e-cd373e446e3b" providerId="AD" clId="Web-{E8114BE9-3358-B79A-0104-7E61661AE978}" dt="2020-12-10T07:16:41.048" v="30" actId="14100"/>
          <ac:spMkLst>
            <pc:docMk/>
            <pc:sldMk cId="2917859159" sldId="400"/>
            <ac:spMk id="14" creationId="{8ED7361D-8F04-42E3-9633-D34A1D5DA220}"/>
          </ac:spMkLst>
        </pc:spChg>
        <pc:spChg chg="add mod">
          <ac:chgData name="Cho, Patrick" userId="S::pcho4@calstatela.edu::5e971f25-6012-41b7-834e-cd373e446e3b" providerId="AD" clId="Web-{E8114BE9-3358-B79A-0104-7E61661AE978}" dt="2020-12-10T07:43:53.203" v="112" actId="1076"/>
          <ac:spMkLst>
            <pc:docMk/>
            <pc:sldMk cId="2917859159" sldId="400"/>
            <ac:spMk id="16" creationId="{0AD5AE63-FD8E-48E4-9AE6-1E20B4B286E4}"/>
          </ac:spMkLst>
        </pc:spChg>
        <pc:spChg chg="mod">
          <ac:chgData name="Cho, Patrick" userId="S::pcho4@calstatela.edu::5e971f25-6012-41b7-834e-cd373e446e3b" providerId="AD" clId="Web-{E8114BE9-3358-B79A-0104-7E61661AE978}" dt="2020-12-10T08:12:29.777" v="174" actId="1076"/>
          <ac:spMkLst>
            <pc:docMk/>
            <pc:sldMk cId="2917859159" sldId="400"/>
            <ac:spMk id="19" creationId="{8C916D34-FF3D-460F-ABD9-F461FF4E3398}"/>
          </ac:spMkLst>
        </pc:spChg>
        <pc:spChg chg="mod">
          <ac:chgData name="Cho, Patrick" userId="S::pcho4@calstatela.edu::5e971f25-6012-41b7-834e-cd373e446e3b" providerId="AD" clId="Web-{E8114BE9-3358-B79A-0104-7E61661AE978}" dt="2020-12-10T07:16:45.830" v="31" actId="14100"/>
          <ac:spMkLst>
            <pc:docMk/>
            <pc:sldMk cId="2917859159" sldId="400"/>
            <ac:spMk id="20" creationId="{E634FFA8-CBB5-4E5A-B6BA-49D32632E462}"/>
          </ac:spMkLst>
        </pc:spChg>
        <pc:spChg chg="add mod">
          <ac:chgData name="Cho, Patrick" userId="S::pcho4@calstatela.edu::5e971f25-6012-41b7-834e-cd373e446e3b" providerId="AD" clId="Web-{E8114BE9-3358-B79A-0104-7E61661AE978}" dt="2020-12-10T07:45:16.990" v="124" actId="1076"/>
          <ac:spMkLst>
            <pc:docMk/>
            <pc:sldMk cId="2917859159" sldId="400"/>
            <ac:spMk id="22" creationId="{8DD02DF3-17D1-490C-A29D-CCC45AF9C7AE}"/>
          </ac:spMkLst>
        </pc:spChg>
        <pc:spChg chg="add mod">
          <ac:chgData name="Cho, Patrick" userId="S::pcho4@calstatela.edu::5e971f25-6012-41b7-834e-cd373e446e3b" providerId="AD" clId="Web-{E8114BE9-3358-B79A-0104-7E61661AE978}" dt="2020-12-10T07:44:51.988" v="120" actId="1076"/>
          <ac:spMkLst>
            <pc:docMk/>
            <pc:sldMk cId="2917859159" sldId="400"/>
            <ac:spMk id="24" creationId="{A4D0B2B2-E913-4C41-82DF-BCC95322FB5E}"/>
          </ac:spMkLst>
        </pc:spChg>
        <pc:picChg chg="mod">
          <ac:chgData name="Cho, Patrick" userId="S::pcho4@calstatela.edu::5e971f25-6012-41b7-834e-cd373e446e3b" providerId="AD" clId="Web-{E8114BE9-3358-B79A-0104-7E61661AE978}" dt="2020-12-10T07:45:08.536" v="122" actId="1076"/>
          <ac:picMkLst>
            <pc:docMk/>
            <pc:sldMk cId="2917859159" sldId="400"/>
            <ac:picMk id="6" creationId="{AB3F5CDF-9370-4CC7-9EBD-B498F8C41DC4}"/>
          </ac:picMkLst>
        </pc:picChg>
        <pc:cxnChg chg="mod">
          <ac:chgData name="Cho, Patrick" userId="S::pcho4@calstatela.edu::5e971f25-6012-41b7-834e-cd373e446e3b" providerId="AD" clId="Web-{E8114BE9-3358-B79A-0104-7E61661AE978}" dt="2020-12-10T07:45:31.241" v="127" actId="14100"/>
          <ac:cxnSpMkLst>
            <pc:docMk/>
            <pc:sldMk cId="2917859159" sldId="400"/>
            <ac:cxnSpMk id="13" creationId="{3885A159-EA98-4252-AF50-DDBBBD4B0155}"/>
          </ac:cxnSpMkLst>
        </pc:cxnChg>
        <pc:cxnChg chg="add mod">
          <ac:chgData name="Cho, Patrick" userId="S::pcho4@calstatela.edu::5e971f25-6012-41b7-834e-cd373e446e3b" providerId="AD" clId="Web-{E8114BE9-3358-B79A-0104-7E61661AE978}" dt="2020-12-10T07:45:25.428" v="126" actId="14100"/>
          <ac:cxnSpMkLst>
            <pc:docMk/>
            <pc:sldMk cId="2917859159" sldId="400"/>
            <ac:cxnSpMk id="15" creationId="{1C63C5BA-4EF2-48EF-82D2-9985B92AD377}"/>
          </ac:cxnSpMkLst>
        </pc:cxnChg>
        <pc:cxnChg chg="add mod">
          <ac:chgData name="Cho, Patrick" userId="S::pcho4@calstatela.edu::5e971f25-6012-41b7-834e-cd373e446e3b" providerId="AD" clId="Web-{E8114BE9-3358-B79A-0104-7E61661AE978}" dt="2020-12-10T07:43:41.359" v="110" actId="1076"/>
          <ac:cxnSpMkLst>
            <pc:docMk/>
            <pc:sldMk cId="2917859159" sldId="400"/>
            <ac:cxnSpMk id="17" creationId="{9CC1CB36-7CEF-4BFE-80C1-58E1C733EF5C}"/>
          </ac:cxnSpMkLst>
        </pc:cxnChg>
        <pc:cxnChg chg="del">
          <ac:chgData name="Cho, Patrick" userId="S::pcho4@calstatela.edu::5e971f25-6012-41b7-834e-cd373e446e3b" providerId="AD" clId="Web-{E8114BE9-3358-B79A-0104-7E61661AE978}" dt="2020-12-10T07:16:14.218" v="17"/>
          <ac:cxnSpMkLst>
            <pc:docMk/>
            <pc:sldMk cId="2917859159" sldId="400"/>
            <ac:cxnSpMk id="21" creationId="{D140E0D1-E8D0-4D08-A09B-4F15A0C44AA7}"/>
          </ac:cxnSpMkLst>
        </pc:cxnChg>
        <pc:cxnChg chg="add mod">
          <ac:chgData name="Cho, Patrick" userId="S::pcho4@calstatela.edu::5e971f25-6012-41b7-834e-cd373e446e3b" providerId="AD" clId="Web-{E8114BE9-3358-B79A-0104-7E61661AE978}" dt="2020-12-10T07:45:14.490" v="123" actId="1076"/>
          <ac:cxnSpMkLst>
            <pc:docMk/>
            <pc:sldMk cId="2917859159" sldId="400"/>
            <ac:cxnSpMk id="23" creationId="{AE7FD54D-D590-4D24-8DFF-EB1AF9C3D514}"/>
          </ac:cxnSpMkLst>
        </pc:cxnChg>
        <pc:cxnChg chg="add mod">
          <ac:chgData name="Cho, Patrick" userId="S::pcho4@calstatela.edu::5e971f25-6012-41b7-834e-cd373e446e3b" providerId="AD" clId="Web-{E8114BE9-3358-B79A-0104-7E61661AE978}" dt="2020-12-10T07:44:26.190" v="116" actId="1076"/>
          <ac:cxnSpMkLst>
            <pc:docMk/>
            <pc:sldMk cId="2917859159" sldId="400"/>
            <ac:cxnSpMk id="25" creationId="{C7C17F12-D0DF-447E-A4A2-6F9AD0EFD5EF}"/>
          </ac:cxnSpMkLst>
        </pc:cxnChg>
      </pc:sldChg>
      <pc:sldChg chg="modSp">
        <pc:chgData name="Cho, Patrick" userId="S::pcho4@calstatela.edu::5e971f25-6012-41b7-834e-cd373e446e3b" providerId="AD" clId="Web-{E8114BE9-3358-B79A-0104-7E61661AE978}" dt="2020-12-10T08:38:38.288" v="264" actId="1076"/>
        <pc:sldMkLst>
          <pc:docMk/>
          <pc:sldMk cId="2554159859" sldId="404"/>
        </pc:sldMkLst>
        <pc:spChg chg="mod">
          <ac:chgData name="Cho, Patrick" userId="S::pcho4@calstatela.edu::5e971f25-6012-41b7-834e-cd373e446e3b" providerId="AD" clId="Web-{E8114BE9-3358-B79A-0104-7E61661AE978}" dt="2020-12-10T08:38:38.288" v="264" actId="1076"/>
          <ac:spMkLst>
            <pc:docMk/>
            <pc:sldMk cId="2554159859" sldId="404"/>
            <ac:spMk id="2" creationId="{06D25621-3842-45F2-AA68-68683BAFED6E}"/>
          </ac:spMkLst>
        </pc:spChg>
        <pc:picChg chg="mod">
          <ac:chgData name="Cho, Patrick" userId="S::pcho4@calstatela.edu::5e971f25-6012-41b7-834e-cd373e446e3b" providerId="AD" clId="Web-{E8114BE9-3358-B79A-0104-7E61661AE978}" dt="2020-12-10T08:38:35.007" v="263" actId="1076"/>
          <ac:picMkLst>
            <pc:docMk/>
            <pc:sldMk cId="2554159859" sldId="404"/>
            <ac:picMk id="7" creationId="{5E250278-657B-4568-90F5-3EBB41B3A492}"/>
          </ac:picMkLst>
        </pc:picChg>
      </pc:sldChg>
      <pc:sldChg chg="addSp delSp modSp">
        <pc:chgData name="Cho, Patrick" userId="S::pcho4@calstatela.edu::5e971f25-6012-41b7-834e-cd373e446e3b" providerId="AD" clId="Web-{E8114BE9-3358-B79A-0104-7E61661AE978}" dt="2020-12-10T08:31:51.637" v="246"/>
        <pc:sldMkLst>
          <pc:docMk/>
          <pc:sldMk cId="1023403105" sldId="406"/>
        </pc:sldMkLst>
        <pc:spChg chg="del mod">
          <ac:chgData name="Cho, Patrick" userId="S::pcho4@calstatela.edu::5e971f25-6012-41b7-834e-cd373e446e3b" providerId="AD" clId="Web-{E8114BE9-3358-B79A-0104-7E61661AE978}" dt="2020-12-10T08:31:43.449" v="244"/>
          <ac:spMkLst>
            <pc:docMk/>
            <pc:sldMk cId="1023403105" sldId="406"/>
            <ac:spMk id="2" creationId="{F7EDEA26-3B35-446E-A81B-ACBC2D15403C}"/>
          </ac:spMkLst>
        </pc:spChg>
        <pc:spChg chg="add mod">
          <ac:chgData name="Cho, Patrick" userId="S::pcho4@calstatela.edu::5e971f25-6012-41b7-834e-cd373e446e3b" providerId="AD" clId="Web-{E8114BE9-3358-B79A-0104-7E61661AE978}" dt="2020-12-10T08:31:49.652" v="245" actId="1076"/>
          <ac:spMkLst>
            <pc:docMk/>
            <pc:sldMk cId="1023403105" sldId="406"/>
            <ac:spMk id="3" creationId="{6AF614BE-7ACB-4F43-83DC-B1B5D551AD1B}"/>
          </ac:spMkLst>
        </pc:spChg>
        <pc:spChg chg="add del mod">
          <ac:chgData name="Cho, Patrick" userId="S::pcho4@calstatela.edu::5e971f25-6012-41b7-834e-cd373e446e3b" providerId="AD" clId="Web-{E8114BE9-3358-B79A-0104-7E61661AE978}" dt="2020-12-10T08:31:51.637" v="246"/>
          <ac:spMkLst>
            <pc:docMk/>
            <pc:sldMk cId="1023403105" sldId="406"/>
            <ac:spMk id="12" creationId="{1BC2DA07-5280-4BEF-8EF7-89861355BFBA}"/>
          </ac:spMkLst>
        </pc:spChg>
      </pc:sldChg>
      <pc:sldChg chg="del">
        <pc:chgData name="Cho, Patrick" userId="S::pcho4@calstatela.edu::5e971f25-6012-41b7-834e-cd373e446e3b" providerId="AD" clId="Web-{E8114BE9-3358-B79A-0104-7E61661AE978}" dt="2020-12-10T08:30:40.710" v="234"/>
        <pc:sldMkLst>
          <pc:docMk/>
          <pc:sldMk cId="548387642" sldId="407"/>
        </pc:sldMkLst>
      </pc:sldChg>
      <pc:sldChg chg="addSp delSp modSp">
        <pc:chgData name="Cho, Patrick" userId="S::pcho4@calstatela.edu::5e971f25-6012-41b7-834e-cd373e446e3b" providerId="AD" clId="Web-{E8114BE9-3358-B79A-0104-7E61661AE978}" dt="2020-12-10T08:31:17.509" v="239" actId="1076"/>
        <pc:sldMkLst>
          <pc:docMk/>
          <pc:sldMk cId="3782492225" sldId="408"/>
        </pc:sldMkLst>
        <pc:spChg chg="del mod">
          <ac:chgData name="Cho, Patrick" userId="S::pcho4@calstatela.edu::5e971f25-6012-41b7-834e-cd373e446e3b" providerId="AD" clId="Web-{E8114BE9-3358-B79A-0104-7E61661AE978}" dt="2020-12-10T08:31:03.868" v="236"/>
          <ac:spMkLst>
            <pc:docMk/>
            <pc:sldMk cId="3782492225" sldId="408"/>
            <ac:spMk id="2" creationId="{F7EDEA26-3B35-446E-A81B-ACBC2D15403C}"/>
          </ac:spMkLst>
        </pc:spChg>
        <pc:spChg chg="mod">
          <ac:chgData name="Cho, Patrick" userId="S::pcho4@calstatela.edu::5e971f25-6012-41b7-834e-cd373e446e3b" providerId="AD" clId="Web-{E8114BE9-3358-B79A-0104-7E61661AE978}" dt="2020-12-10T08:31:17.509" v="239" actId="1076"/>
          <ac:spMkLst>
            <pc:docMk/>
            <pc:sldMk cId="3782492225" sldId="408"/>
            <ac:spMk id="7" creationId="{748DF6DF-3DBD-408A-85CA-BCD332B97EA4}"/>
          </ac:spMkLst>
        </pc:spChg>
        <pc:spChg chg="add del mod">
          <ac:chgData name="Cho, Patrick" userId="S::pcho4@calstatela.edu::5e971f25-6012-41b7-834e-cd373e446e3b" providerId="AD" clId="Web-{E8114BE9-3358-B79A-0104-7E61661AE978}" dt="2020-12-10T08:31:08.977" v="238"/>
          <ac:spMkLst>
            <pc:docMk/>
            <pc:sldMk cId="3782492225" sldId="408"/>
            <ac:spMk id="11" creationId="{10C18CF8-E307-4D63-8185-C4A7DA982E3F}"/>
          </ac:spMkLst>
        </pc:spChg>
        <pc:spChg chg="add">
          <ac:chgData name="Cho, Patrick" userId="S::pcho4@calstatela.edu::5e971f25-6012-41b7-834e-cd373e446e3b" providerId="AD" clId="Web-{E8114BE9-3358-B79A-0104-7E61661AE978}" dt="2020-12-10T08:31:07.071" v="237"/>
          <ac:spMkLst>
            <pc:docMk/>
            <pc:sldMk cId="3782492225" sldId="408"/>
            <ac:spMk id="13" creationId="{E3B4BDD2-BF8E-4081-8626-9ACAFA0AC183}"/>
          </ac:spMkLst>
        </pc:spChg>
      </pc:sldChg>
    </pc:docChg>
  </pc:docChgLst>
  <pc:docChgLst>
    <pc:chgData name="Cho, Patrick" userId="S::pcho4@calstatela.edu::5e971f25-6012-41b7-834e-cd373e446e3b" providerId="AD" clId="Web-{08F0372E-A8B6-EEA3-5E2E-1291C2EE5564}"/>
    <pc:docChg chg="addSld delSld modSld">
      <pc:chgData name="Cho, Patrick" userId="S::pcho4@calstatela.edu::5e971f25-6012-41b7-834e-cd373e446e3b" providerId="AD" clId="Web-{08F0372E-A8B6-EEA3-5E2E-1291C2EE5564}" dt="2020-12-09T08:36:31.261" v="94"/>
      <pc:docMkLst>
        <pc:docMk/>
      </pc:docMkLst>
      <pc:sldChg chg="addSp delSp modSp">
        <pc:chgData name="Cho, Patrick" userId="S::pcho4@calstatela.edu::5e971f25-6012-41b7-834e-cd373e446e3b" providerId="AD" clId="Web-{08F0372E-A8B6-EEA3-5E2E-1291C2EE5564}" dt="2020-12-09T08:32:47.793" v="11"/>
        <pc:sldMkLst>
          <pc:docMk/>
          <pc:sldMk cId="3362251610" sldId="263"/>
        </pc:sldMkLst>
        <pc:graphicFrameChg chg="add del mod">
          <ac:chgData name="Cho, Patrick" userId="S::pcho4@calstatela.edu::5e971f25-6012-41b7-834e-cd373e446e3b" providerId="AD" clId="Web-{08F0372E-A8B6-EEA3-5E2E-1291C2EE5564}" dt="2020-12-09T08:32:47.793" v="11"/>
          <ac:graphicFrameMkLst>
            <pc:docMk/>
            <pc:sldMk cId="3362251610" sldId="263"/>
            <ac:graphicFrameMk id="3" creationId="{6EF39024-2B82-4203-9547-D0EFA35BB8FE}"/>
          </ac:graphicFrameMkLst>
        </pc:graphicFrameChg>
      </pc:sldChg>
      <pc:sldChg chg="addSp delSp modSp">
        <pc:chgData name="Cho, Patrick" userId="S::pcho4@calstatela.edu::5e971f25-6012-41b7-834e-cd373e446e3b" providerId="AD" clId="Web-{08F0372E-A8B6-EEA3-5E2E-1291C2EE5564}" dt="2020-12-09T08:34:02.532" v="29"/>
        <pc:sldMkLst>
          <pc:docMk/>
          <pc:sldMk cId="1691049657" sldId="267"/>
        </pc:sldMkLst>
        <pc:spChg chg="add mod">
          <ac:chgData name="Cho, Patrick" userId="S::pcho4@calstatela.edu::5e971f25-6012-41b7-834e-cd373e446e3b" providerId="AD" clId="Web-{08F0372E-A8B6-EEA3-5E2E-1291C2EE5564}" dt="2020-12-09T08:33:58.501" v="27" actId="14100"/>
          <ac:spMkLst>
            <pc:docMk/>
            <pc:sldMk cId="1691049657" sldId="267"/>
            <ac:spMk id="3" creationId="{D35605BC-C280-43F8-80F4-6A1324A5476D}"/>
          </ac:spMkLst>
        </pc:spChg>
        <pc:graphicFrameChg chg="add del mod">
          <ac:chgData name="Cho, Patrick" userId="S::pcho4@calstatela.edu::5e971f25-6012-41b7-834e-cd373e446e3b" providerId="AD" clId="Web-{08F0372E-A8B6-EEA3-5E2E-1291C2EE5564}" dt="2020-12-09T08:34:02.532" v="29"/>
          <ac:graphicFrameMkLst>
            <pc:docMk/>
            <pc:sldMk cId="1691049657" sldId="267"/>
            <ac:graphicFrameMk id="7" creationId="{CEC74137-7B0E-491C-96AF-8146AE265F8D}"/>
          </ac:graphicFrameMkLst>
        </pc:graphicFrameChg>
        <pc:graphicFrameChg chg="del mod modGraphic">
          <ac:chgData name="Cho, Patrick" userId="S::pcho4@calstatela.edu::5e971f25-6012-41b7-834e-cd373e446e3b" providerId="AD" clId="Web-{08F0372E-A8B6-EEA3-5E2E-1291C2EE5564}" dt="2020-12-09T08:32:39.824" v="8"/>
          <ac:graphicFrameMkLst>
            <pc:docMk/>
            <pc:sldMk cId="1691049657" sldId="267"/>
            <ac:graphicFrameMk id="11" creationId="{DF9742F1-F3AC-473A-BCD7-8DF744B8BA81}"/>
          </ac:graphicFrameMkLst>
        </pc:graphicFrameChg>
      </pc:sldChg>
      <pc:sldChg chg="addSp delSp modSp add del replId">
        <pc:chgData name="Cho, Patrick" userId="S::pcho4@calstatela.edu::5e971f25-6012-41b7-834e-cd373e446e3b" providerId="AD" clId="Web-{08F0372E-A8B6-EEA3-5E2E-1291C2EE5564}" dt="2020-12-09T08:34:58.598" v="37"/>
        <pc:sldMkLst>
          <pc:docMk/>
          <pc:sldMk cId="1474717418" sldId="378"/>
        </pc:sldMkLst>
        <pc:spChg chg="del">
          <ac:chgData name="Cho, Patrick" userId="S::pcho4@calstatela.edu::5e971f25-6012-41b7-834e-cd373e446e3b" providerId="AD" clId="Web-{08F0372E-A8B6-EEA3-5E2E-1291C2EE5564}" dt="2020-12-09T08:34:07.782" v="31"/>
          <ac:spMkLst>
            <pc:docMk/>
            <pc:sldMk cId="1474717418" sldId="378"/>
            <ac:spMk id="3" creationId="{D35605BC-C280-43F8-80F4-6A1324A5476D}"/>
          </ac:spMkLst>
        </pc:spChg>
        <pc:spChg chg="add del mod">
          <ac:chgData name="Cho, Patrick" userId="S::pcho4@calstatela.edu::5e971f25-6012-41b7-834e-cd373e446e3b" providerId="AD" clId="Web-{08F0372E-A8B6-EEA3-5E2E-1291C2EE5564}" dt="2020-12-09T08:34:21.940" v="35" actId="14100"/>
          <ac:spMkLst>
            <pc:docMk/>
            <pc:sldMk cId="1474717418" sldId="378"/>
            <ac:spMk id="9" creationId="{A25A6204-C809-4BB6-B68B-75141C751601}"/>
          </ac:spMkLst>
        </pc:spChg>
        <pc:graphicFrameChg chg="del">
          <ac:chgData name="Cho, Patrick" userId="S::pcho4@calstatela.edu::5e971f25-6012-41b7-834e-cd373e446e3b" providerId="AD" clId="Web-{08F0372E-A8B6-EEA3-5E2E-1291C2EE5564}" dt="2020-12-09T08:34:10.751" v="32"/>
          <ac:graphicFrameMkLst>
            <pc:docMk/>
            <pc:sldMk cId="1474717418" sldId="378"/>
            <ac:graphicFrameMk id="8" creationId="{120863BB-EB22-40A9-8129-B9091879C13C}"/>
          </ac:graphicFrameMkLst>
        </pc:graphicFrameChg>
        <pc:graphicFrameChg chg="add del mod ord modGraphic">
          <ac:chgData name="Cho, Patrick" userId="S::pcho4@calstatela.edu::5e971f25-6012-41b7-834e-cd373e446e3b" providerId="AD" clId="Web-{08F0372E-A8B6-EEA3-5E2E-1291C2EE5564}" dt="2020-12-09T08:34:16.814" v="34"/>
          <ac:graphicFrameMkLst>
            <pc:docMk/>
            <pc:sldMk cId="1474717418" sldId="378"/>
            <ac:graphicFrameMk id="10" creationId="{A799B987-3C41-4935-BD9A-9C8DEAF19AF7}"/>
          </ac:graphicFrameMkLst>
        </pc:graphicFrameChg>
      </pc:sldChg>
      <pc:sldChg chg="addSp delSp modSp add del replId">
        <pc:chgData name="Cho, Patrick" userId="S::pcho4@calstatela.edu::5e971f25-6012-41b7-834e-cd373e446e3b" providerId="AD" clId="Web-{08F0372E-A8B6-EEA3-5E2E-1291C2EE5564}" dt="2020-12-09T08:33:44.718" v="24"/>
        <pc:sldMkLst>
          <pc:docMk/>
          <pc:sldMk cId="3655016064" sldId="378"/>
        </pc:sldMkLst>
        <pc:spChg chg="add del mod">
          <ac:chgData name="Cho, Patrick" userId="S::pcho4@calstatela.edu::5e971f25-6012-41b7-834e-cd373e446e3b" providerId="AD" clId="Web-{08F0372E-A8B6-EEA3-5E2E-1291C2EE5564}" dt="2020-12-09T08:33:31.358" v="20"/>
          <ac:spMkLst>
            <pc:docMk/>
            <pc:sldMk cId="3655016064" sldId="378"/>
            <ac:spMk id="10" creationId="{B28E3CC0-26EA-4803-B11E-9931CB6A3837}"/>
          </ac:spMkLst>
        </pc:spChg>
        <pc:graphicFrameChg chg="add del mod">
          <ac:chgData name="Cho, Patrick" userId="S::pcho4@calstatela.edu::5e971f25-6012-41b7-834e-cd373e446e3b" providerId="AD" clId="Web-{08F0372E-A8B6-EEA3-5E2E-1291C2EE5564}" dt="2020-12-09T08:33:11.982" v="18"/>
          <ac:graphicFrameMkLst>
            <pc:docMk/>
            <pc:sldMk cId="3655016064" sldId="378"/>
            <ac:graphicFrameMk id="3" creationId="{4B01689D-1470-4B80-8D38-3FF1F2E63A94}"/>
          </ac:graphicFrameMkLst>
        </pc:graphicFrameChg>
        <pc:graphicFrameChg chg="del modGraphic">
          <ac:chgData name="Cho, Patrick" userId="S::pcho4@calstatela.edu::5e971f25-6012-41b7-834e-cd373e446e3b" providerId="AD" clId="Web-{08F0372E-A8B6-EEA3-5E2E-1291C2EE5564}" dt="2020-12-09T08:33:14.685" v="19"/>
          <ac:graphicFrameMkLst>
            <pc:docMk/>
            <pc:sldMk cId="3655016064" sldId="378"/>
            <ac:graphicFrameMk id="8" creationId="{120863BB-EB22-40A9-8129-B9091879C13C}"/>
          </ac:graphicFrameMkLst>
        </pc:graphicFrameChg>
        <pc:graphicFrameChg chg="add mod ord modGraphic">
          <ac:chgData name="Cho, Patrick" userId="S::pcho4@calstatela.edu::5e971f25-6012-41b7-834e-cd373e446e3b" providerId="AD" clId="Web-{08F0372E-A8B6-EEA3-5E2E-1291C2EE5564}" dt="2020-12-09T08:33:31.358" v="20"/>
          <ac:graphicFrameMkLst>
            <pc:docMk/>
            <pc:sldMk cId="3655016064" sldId="378"/>
            <ac:graphicFrameMk id="11" creationId="{7856D0E3-2461-467B-BEB9-106C4D529C5E}"/>
          </ac:graphicFrameMkLst>
        </pc:graphicFrameChg>
        <pc:graphicFrameChg chg="add del mod">
          <ac:chgData name="Cho, Patrick" userId="S::pcho4@calstatela.edu::5e971f25-6012-41b7-834e-cd373e446e3b" providerId="AD" clId="Web-{08F0372E-A8B6-EEA3-5E2E-1291C2EE5564}" dt="2020-12-09T08:33:40.327" v="23"/>
          <ac:graphicFrameMkLst>
            <pc:docMk/>
            <pc:sldMk cId="3655016064" sldId="378"/>
            <ac:graphicFrameMk id="12" creationId="{3958D521-85EB-483B-B378-21BDC8DCE92F}"/>
          </ac:graphicFrameMkLst>
        </pc:graphicFrameChg>
      </pc:sldChg>
      <pc:sldChg chg="addSp delSp modSp new">
        <pc:chgData name="Cho, Patrick" userId="S::pcho4@calstatela.edu::5e971f25-6012-41b7-834e-cd373e446e3b" providerId="AD" clId="Web-{08F0372E-A8B6-EEA3-5E2E-1291C2EE5564}" dt="2020-12-09T08:36:31.261" v="94"/>
        <pc:sldMkLst>
          <pc:docMk/>
          <pc:sldMk cId="2186867437" sldId="379"/>
        </pc:sldMkLst>
        <pc:spChg chg="mod">
          <ac:chgData name="Cho, Patrick" userId="S::pcho4@calstatela.edu::5e971f25-6012-41b7-834e-cd373e446e3b" providerId="AD" clId="Web-{08F0372E-A8B6-EEA3-5E2E-1291C2EE5564}" dt="2020-12-09T08:35:26.584" v="59" actId="20577"/>
          <ac:spMkLst>
            <pc:docMk/>
            <pc:sldMk cId="2186867437" sldId="379"/>
            <ac:spMk id="2" creationId="{1BB62A25-AC50-40E6-9BE4-910D5D2F3656}"/>
          </ac:spMkLst>
        </pc:spChg>
        <pc:spChg chg="del">
          <ac:chgData name="Cho, Patrick" userId="S::pcho4@calstatela.edu::5e971f25-6012-41b7-834e-cd373e446e3b" providerId="AD" clId="Web-{08F0372E-A8B6-EEA3-5E2E-1291C2EE5564}" dt="2020-12-09T08:35:06.380" v="39"/>
          <ac:spMkLst>
            <pc:docMk/>
            <pc:sldMk cId="2186867437" sldId="379"/>
            <ac:spMk id="3" creationId="{42775BB7-AC76-4149-AA60-E4DFAA7E8ACC}"/>
          </ac:spMkLst>
        </pc:spChg>
        <pc:spChg chg="del">
          <ac:chgData name="Cho, Patrick" userId="S::pcho4@calstatela.edu::5e971f25-6012-41b7-834e-cd373e446e3b" providerId="AD" clId="Web-{08F0372E-A8B6-EEA3-5E2E-1291C2EE5564}" dt="2020-12-09T08:35:04.677" v="38"/>
          <ac:spMkLst>
            <pc:docMk/>
            <pc:sldMk cId="2186867437" sldId="379"/>
            <ac:spMk id="4" creationId="{94EE9AFC-C89D-4234-A18F-B452D0DF7F08}"/>
          </ac:spMkLst>
        </pc:spChg>
        <pc:graphicFrameChg chg="add mod ord modGraphic">
          <ac:chgData name="Cho, Patrick" userId="S::pcho4@calstatela.edu::5e971f25-6012-41b7-834e-cd373e446e3b" providerId="AD" clId="Web-{08F0372E-A8B6-EEA3-5E2E-1291C2EE5564}" dt="2020-12-09T08:36:31.261" v="94"/>
          <ac:graphicFrameMkLst>
            <pc:docMk/>
            <pc:sldMk cId="2186867437" sldId="379"/>
            <ac:graphicFrameMk id="8" creationId="{EFD4B366-3C35-4EAB-B87D-ADCD4E67C599}"/>
          </ac:graphicFrameMkLst>
        </pc:graphicFrameChg>
        <pc:graphicFrameChg chg="add mod ord modGraphic">
          <ac:chgData name="Cho, Patrick" userId="S::pcho4@calstatela.edu::5e971f25-6012-41b7-834e-cd373e446e3b" providerId="AD" clId="Web-{08F0372E-A8B6-EEA3-5E2E-1291C2EE5564}" dt="2020-12-09T08:36:27.526" v="93"/>
          <ac:graphicFrameMkLst>
            <pc:docMk/>
            <pc:sldMk cId="2186867437" sldId="379"/>
            <ac:graphicFrameMk id="9" creationId="{0C59E2AC-9F86-4168-A103-2BE060C4CE9B}"/>
          </ac:graphicFrameMkLst>
        </pc:graphicFrameChg>
      </pc:sldChg>
    </pc:docChg>
  </pc:docChgLst>
  <pc:docChgLst>
    <pc:chgData name="Cho, Patrick" userId="S::pcho4@calstatela.edu::5e971f25-6012-41b7-834e-cd373e446e3b" providerId="AD" clId="Web-{435F3F30-15A6-C575-7B4E-836B97A317E7}"/>
    <pc:docChg chg="addSld delSld modSld sldOrd">
      <pc:chgData name="Cho, Patrick" userId="S::pcho4@calstatela.edu::5e971f25-6012-41b7-834e-cd373e446e3b" providerId="AD" clId="Web-{435F3F30-15A6-C575-7B4E-836B97A317E7}" dt="2020-12-03T21:29:36.898" v="54" actId="20577"/>
      <pc:docMkLst>
        <pc:docMk/>
      </pc:docMkLst>
      <pc:sldChg chg="modSp">
        <pc:chgData name="Cho, Patrick" userId="S::pcho4@calstatela.edu::5e971f25-6012-41b7-834e-cd373e446e3b" providerId="AD" clId="Web-{435F3F30-15A6-C575-7B4E-836B97A317E7}" dt="2020-12-03T21:28:31.898" v="4" actId="20577"/>
        <pc:sldMkLst>
          <pc:docMk/>
          <pc:sldMk cId="1606900000" sldId="260"/>
        </pc:sldMkLst>
        <pc:spChg chg="mod">
          <ac:chgData name="Cho, Patrick" userId="S::pcho4@calstatela.edu::5e971f25-6012-41b7-834e-cd373e446e3b" providerId="AD" clId="Web-{435F3F30-15A6-C575-7B4E-836B97A317E7}" dt="2020-12-03T21:28:31.898" v="4" actId="20577"/>
          <ac:spMkLst>
            <pc:docMk/>
            <pc:sldMk cId="1606900000" sldId="260"/>
            <ac:spMk id="2" creationId="{67E6EFBE-BB0D-4D74-AB64-BBBEDE35AD80}"/>
          </ac:spMkLst>
        </pc:spChg>
      </pc:sldChg>
      <pc:sldChg chg="add del ord replId">
        <pc:chgData name="Cho, Patrick" userId="S::pcho4@calstatela.edu::5e971f25-6012-41b7-834e-cd373e446e3b" providerId="AD" clId="Web-{435F3F30-15A6-C575-7B4E-836B97A317E7}" dt="2020-12-03T21:29:08.585" v="9"/>
        <pc:sldMkLst>
          <pc:docMk/>
          <pc:sldMk cId="1669124947" sldId="271"/>
        </pc:sldMkLst>
      </pc:sldChg>
      <pc:sldChg chg="addSp delSp modSp add del replId">
        <pc:chgData name="Cho, Patrick" userId="S::pcho4@calstatela.edu::5e971f25-6012-41b7-834e-cd373e446e3b" providerId="AD" clId="Web-{435F3F30-15A6-C575-7B4E-836B97A317E7}" dt="2020-12-03T21:29:28.664" v="16"/>
        <pc:sldMkLst>
          <pc:docMk/>
          <pc:sldMk cId="3948067197" sldId="271"/>
        </pc:sldMkLst>
        <pc:spChg chg="mod">
          <ac:chgData name="Cho, Patrick" userId="S::pcho4@calstatela.edu::5e971f25-6012-41b7-834e-cd373e446e3b" providerId="AD" clId="Web-{435F3F30-15A6-C575-7B4E-836B97A317E7}" dt="2020-12-03T21:29:14.164" v="11" actId="20577"/>
          <ac:spMkLst>
            <pc:docMk/>
            <pc:sldMk cId="3948067197" sldId="271"/>
            <ac:spMk id="2" creationId="{67E6EFBE-BB0D-4D74-AB64-BBBEDE35AD80}"/>
          </ac:spMkLst>
        </pc:spChg>
        <pc:spChg chg="add mod">
          <ac:chgData name="Cho, Patrick" userId="S::pcho4@calstatela.edu::5e971f25-6012-41b7-834e-cd373e446e3b" providerId="AD" clId="Web-{435F3F30-15A6-C575-7B4E-836B97A317E7}" dt="2020-12-03T21:29:16.351" v="14"/>
          <ac:spMkLst>
            <pc:docMk/>
            <pc:sldMk cId="3948067197" sldId="271"/>
            <ac:spMk id="7" creationId="{5DA84568-4CC6-47ED-AAA1-40977F7D75B2}"/>
          </ac:spMkLst>
        </pc:spChg>
        <pc:graphicFrameChg chg="del">
          <ac:chgData name="Cho, Patrick" userId="S::pcho4@calstatela.edu::5e971f25-6012-41b7-834e-cd373e446e3b" providerId="AD" clId="Web-{435F3F30-15A6-C575-7B4E-836B97A317E7}" dt="2020-12-03T21:29:16.351" v="14"/>
          <ac:graphicFrameMkLst>
            <pc:docMk/>
            <pc:sldMk cId="3948067197" sldId="271"/>
            <ac:graphicFrameMk id="8" creationId="{120863BB-EB22-40A9-8129-B9091879C13C}"/>
          </ac:graphicFrameMkLst>
        </pc:graphicFrameChg>
      </pc:sldChg>
      <pc:sldChg chg="modSp new">
        <pc:chgData name="Cho, Patrick" userId="S::pcho4@calstatela.edu::5e971f25-6012-41b7-834e-cd373e446e3b" providerId="AD" clId="Web-{435F3F30-15A6-C575-7B4E-836B97A317E7}" dt="2020-12-03T21:29:35.539" v="52" actId="20577"/>
        <pc:sldMkLst>
          <pc:docMk/>
          <pc:sldMk cId="2120797325" sldId="272"/>
        </pc:sldMkLst>
        <pc:spChg chg="mod">
          <ac:chgData name="Cho, Patrick" userId="S::pcho4@calstatela.edu::5e971f25-6012-41b7-834e-cd373e446e3b" providerId="AD" clId="Web-{435F3F30-15A6-C575-7B4E-836B97A317E7}" dt="2020-12-03T21:29:35.539" v="52" actId="20577"/>
          <ac:spMkLst>
            <pc:docMk/>
            <pc:sldMk cId="2120797325" sldId="272"/>
            <ac:spMk id="2" creationId="{733C54E4-6314-433C-8043-503046B90591}"/>
          </ac:spMkLst>
        </pc:spChg>
      </pc:sldChg>
    </pc:docChg>
  </pc:docChgLst>
  <pc:docChgLst>
    <pc:chgData name="Ochoa, Carlos A" userId="S::cochoa37@calstatela.edu::0eae9a65-82a8-418a-9ae8-6fbf7d8a07e5" providerId="AD" clId="Web-{04118D7B-91D6-43BA-828E-AD8EA6A5BF7B}"/>
    <pc:docChg chg="modSld">
      <pc:chgData name="Ochoa, Carlos A" userId="S::cochoa37@calstatela.edu::0eae9a65-82a8-418a-9ae8-6fbf7d8a07e5" providerId="AD" clId="Web-{04118D7B-91D6-43BA-828E-AD8EA6A5BF7B}" dt="2020-12-04T05:24:31.371" v="32" actId="20577"/>
      <pc:docMkLst>
        <pc:docMk/>
      </pc:docMkLst>
      <pc:sldChg chg="modSp">
        <pc:chgData name="Ochoa, Carlos A" userId="S::cochoa37@calstatela.edu::0eae9a65-82a8-418a-9ae8-6fbf7d8a07e5" providerId="AD" clId="Web-{04118D7B-91D6-43BA-828E-AD8EA6A5BF7B}" dt="2020-12-04T05:24:29.012" v="30" actId="20577"/>
        <pc:sldMkLst>
          <pc:docMk/>
          <pc:sldMk cId="743016286" sldId="280"/>
        </pc:sldMkLst>
        <pc:spChg chg="mod">
          <ac:chgData name="Ochoa, Carlos A" userId="S::cochoa37@calstatela.edu::0eae9a65-82a8-418a-9ae8-6fbf7d8a07e5" providerId="AD" clId="Web-{04118D7B-91D6-43BA-828E-AD8EA6A5BF7B}" dt="2020-12-04T05:24:29.012" v="30" actId="20577"/>
          <ac:spMkLst>
            <pc:docMk/>
            <pc:sldMk cId="743016286" sldId="280"/>
            <ac:spMk id="2" creationId="{579AB925-BD78-46EC-8F02-32CF9EA4E287}"/>
          </ac:spMkLst>
        </pc:spChg>
      </pc:sldChg>
    </pc:docChg>
  </pc:docChgLst>
  <pc:docChgLst>
    <pc:chgData name="Frank Garcia" userId="d0df0a2f-c7bd-444f-8157-a5a6fb55184c" providerId="ADAL" clId="{0A33B286-407C-4E3B-821E-4A20CA107466}"/>
    <pc:docChg chg="undo custSel modSld sldOrd">
      <pc:chgData name="Frank Garcia" userId="d0df0a2f-c7bd-444f-8157-a5a6fb55184c" providerId="ADAL" clId="{0A33B286-407C-4E3B-821E-4A20CA107466}" dt="2021-04-22T22:48:11.115" v="119" actId="14100"/>
      <pc:docMkLst>
        <pc:docMk/>
      </pc:docMkLst>
      <pc:sldChg chg="addSp delSp modSp mod">
        <pc:chgData name="Frank Garcia" userId="d0df0a2f-c7bd-444f-8157-a5a6fb55184c" providerId="ADAL" clId="{0A33B286-407C-4E3B-821E-4A20CA107466}" dt="2021-04-22T22:39:51.011" v="50" actId="14100"/>
        <pc:sldMkLst>
          <pc:docMk/>
          <pc:sldMk cId="1901855778" sldId="336"/>
        </pc:sldMkLst>
        <pc:spChg chg="mod">
          <ac:chgData name="Frank Garcia" userId="d0df0a2f-c7bd-444f-8157-a5a6fb55184c" providerId="ADAL" clId="{0A33B286-407C-4E3B-821E-4A20CA107466}" dt="2021-04-22T22:37:31.628" v="40" actId="20577"/>
          <ac:spMkLst>
            <pc:docMk/>
            <pc:sldMk cId="1901855778" sldId="336"/>
            <ac:spMk id="2" creationId="{54AEC7CB-F0C0-4DDA-80C0-0A91C867AEBC}"/>
          </ac:spMkLst>
        </pc:spChg>
        <pc:spChg chg="mod">
          <ac:chgData name="Frank Garcia" userId="d0df0a2f-c7bd-444f-8157-a5a6fb55184c" providerId="ADAL" clId="{0A33B286-407C-4E3B-821E-4A20CA107466}" dt="2021-04-22T22:37:19.582" v="21" actId="20577"/>
          <ac:spMkLst>
            <pc:docMk/>
            <pc:sldMk cId="1901855778" sldId="336"/>
            <ac:spMk id="21" creationId="{A6358DF1-2AF7-4927-AD3C-5EAF1E04AA4A}"/>
          </ac:spMkLst>
        </pc:spChg>
        <pc:picChg chg="add mod">
          <ac:chgData name="Frank Garcia" userId="d0df0a2f-c7bd-444f-8157-a5a6fb55184c" providerId="ADAL" clId="{0A33B286-407C-4E3B-821E-4A20CA107466}" dt="2021-04-22T22:39:51.011" v="50" actId="14100"/>
          <ac:picMkLst>
            <pc:docMk/>
            <pc:sldMk cId="1901855778" sldId="336"/>
            <ac:picMk id="3" creationId="{858ACF8A-C778-4EF9-90C0-427B6F93AAA8}"/>
          </ac:picMkLst>
        </pc:picChg>
        <pc:picChg chg="add mod">
          <ac:chgData name="Frank Garcia" userId="d0df0a2f-c7bd-444f-8157-a5a6fb55184c" providerId="ADAL" clId="{0A33B286-407C-4E3B-821E-4A20CA107466}" dt="2021-04-22T22:39:45.986" v="49" actId="1076"/>
          <ac:picMkLst>
            <pc:docMk/>
            <pc:sldMk cId="1901855778" sldId="336"/>
            <ac:picMk id="7" creationId="{1A7B6CA6-5D1F-45CF-AC72-F82845BF40EB}"/>
          </ac:picMkLst>
        </pc:picChg>
        <pc:picChg chg="del">
          <ac:chgData name="Frank Garcia" userId="d0df0a2f-c7bd-444f-8157-a5a6fb55184c" providerId="ADAL" clId="{0A33B286-407C-4E3B-821E-4A20CA107466}" dt="2021-04-22T22:37:09.277" v="15" actId="478"/>
          <ac:picMkLst>
            <pc:docMk/>
            <pc:sldMk cId="1901855778" sldId="336"/>
            <ac:picMk id="12" creationId="{E8F1C2FF-1A7E-4013-9E09-D46D907E3242}"/>
          </ac:picMkLst>
        </pc:picChg>
        <pc:picChg chg="del">
          <ac:chgData name="Frank Garcia" userId="d0df0a2f-c7bd-444f-8157-a5a6fb55184c" providerId="ADAL" clId="{0A33B286-407C-4E3B-821E-4A20CA107466}" dt="2021-04-22T22:37:11.854" v="16" actId="478"/>
          <ac:picMkLst>
            <pc:docMk/>
            <pc:sldMk cId="1901855778" sldId="336"/>
            <ac:picMk id="13" creationId="{FE44271C-D30D-4959-BCDB-4124E12605AD}"/>
          </ac:picMkLst>
        </pc:picChg>
      </pc:sldChg>
      <pc:sldChg chg="ord">
        <pc:chgData name="Frank Garcia" userId="d0df0a2f-c7bd-444f-8157-a5a6fb55184c" providerId="ADAL" clId="{0A33B286-407C-4E3B-821E-4A20CA107466}" dt="2021-04-22T22:42:45.814" v="52"/>
        <pc:sldMkLst>
          <pc:docMk/>
          <pc:sldMk cId="1939439031" sldId="382"/>
        </pc:sldMkLst>
      </pc:sldChg>
      <pc:sldChg chg="addSp delSp modSp mod">
        <pc:chgData name="Frank Garcia" userId="d0df0a2f-c7bd-444f-8157-a5a6fb55184c" providerId="ADAL" clId="{0A33B286-407C-4E3B-821E-4A20CA107466}" dt="2021-04-22T22:48:11.115" v="119" actId="14100"/>
        <pc:sldMkLst>
          <pc:docMk/>
          <pc:sldMk cId="82556246" sldId="390"/>
        </pc:sldMkLst>
        <pc:spChg chg="mod">
          <ac:chgData name="Frank Garcia" userId="d0df0a2f-c7bd-444f-8157-a5a6fb55184c" providerId="ADAL" clId="{0A33B286-407C-4E3B-821E-4A20CA107466}" dt="2021-04-22T22:36:46.468" v="14" actId="1076"/>
          <ac:spMkLst>
            <pc:docMk/>
            <pc:sldMk cId="82556246" sldId="390"/>
            <ac:spMk id="8" creationId="{D82E2C8B-5D82-4A86-BA02-B066D714478E}"/>
          </ac:spMkLst>
        </pc:spChg>
        <pc:spChg chg="add del mod">
          <ac:chgData name="Frank Garcia" userId="d0df0a2f-c7bd-444f-8157-a5a6fb55184c" providerId="ADAL" clId="{0A33B286-407C-4E3B-821E-4A20CA107466}" dt="2021-04-22T22:47:26.024" v="63" actId="478"/>
          <ac:spMkLst>
            <pc:docMk/>
            <pc:sldMk cId="82556246" sldId="390"/>
            <ac:spMk id="9" creationId="{4847F454-384D-4C99-9379-588D590CD894}"/>
          </ac:spMkLst>
        </pc:spChg>
        <pc:graphicFrameChg chg="add mod modGraphic">
          <ac:chgData name="Frank Garcia" userId="d0df0a2f-c7bd-444f-8157-a5a6fb55184c" providerId="ADAL" clId="{0A33B286-407C-4E3B-821E-4A20CA107466}" dt="2021-04-22T22:36:16.027" v="6" actId="1076"/>
          <ac:graphicFrameMkLst>
            <pc:docMk/>
            <pc:sldMk cId="82556246" sldId="390"/>
            <ac:graphicFrameMk id="7" creationId="{114D0C3A-A835-4340-A0F1-CFD27F0BEC5D}"/>
          </ac:graphicFrameMkLst>
        </pc:graphicFrameChg>
        <pc:picChg chg="mod">
          <ac:chgData name="Frank Garcia" userId="d0df0a2f-c7bd-444f-8157-a5a6fb55184c" providerId="ADAL" clId="{0A33B286-407C-4E3B-821E-4A20CA107466}" dt="2021-04-22T22:48:04.073" v="117" actId="14100"/>
          <ac:picMkLst>
            <pc:docMk/>
            <pc:sldMk cId="82556246" sldId="390"/>
            <ac:picMk id="6" creationId="{F4CA0E71-98DB-44C4-85F0-060E59B40B20}"/>
          </ac:picMkLst>
        </pc:picChg>
        <pc:picChg chg="add mod">
          <ac:chgData name="Frank Garcia" userId="d0df0a2f-c7bd-444f-8157-a5a6fb55184c" providerId="ADAL" clId="{0A33B286-407C-4E3B-821E-4A20CA107466}" dt="2021-04-22T22:48:11.115" v="119" actId="14100"/>
          <ac:picMkLst>
            <pc:docMk/>
            <pc:sldMk cId="82556246" sldId="390"/>
            <ac:picMk id="1027" creationId="{A44E6023-62B8-4DD6-B968-6B8FE484F4AF}"/>
          </ac:picMkLst>
        </pc:picChg>
      </pc:sldChg>
      <pc:sldChg chg="modSp mod">
        <pc:chgData name="Frank Garcia" userId="d0df0a2f-c7bd-444f-8157-a5a6fb55184c" providerId="ADAL" clId="{0A33B286-407C-4E3B-821E-4A20CA107466}" dt="2021-04-22T22:44:30.570" v="60" actId="14100"/>
        <pc:sldMkLst>
          <pc:docMk/>
          <pc:sldMk cId="3567350545" sldId="413"/>
        </pc:sldMkLst>
        <pc:spChg chg="mod">
          <ac:chgData name="Frank Garcia" userId="d0df0a2f-c7bd-444f-8157-a5a6fb55184c" providerId="ADAL" clId="{0A33B286-407C-4E3B-821E-4A20CA107466}" dt="2021-04-22T22:44:30.018" v="59" actId="1076"/>
          <ac:spMkLst>
            <pc:docMk/>
            <pc:sldMk cId="3567350545" sldId="413"/>
            <ac:spMk id="12" creationId="{55369597-1C51-405A-AD62-9E6AD2885DA5}"/>
          </ac:spMkLst>
        </pc:spChg>
        <pc:cxnChg chg="mod">
          <ac:chgData name="Frank Garcia" userId="d0df0a2f-c7bd-444f-8157-a5a6fb55184c" providerId="ADAL" clId="{0A33B286-407C-4E3B-821E-4A20CA107466}" dt="2021-04-22T22:44:30.570" v="60" actId="14100"/>
          <ac:cxnSpMkLst>
            <pc:docMk/>
            <pc:sldMk cId="3567350545" sldId="413"/>
            <ac:cxnSpMk id="22" creationId="{8B51D153-6680-4DFC-B47A-C5EB153F1B95}"/>
          </ac:cxnSpMkLst>
        </pc:cxnChg>
      </pc:sldChg>
      <pc:sldChg chg="modSp mod">
        <pc:chgData name="Frank Garcia" userId="d0df0a2f-c7bd-444f-8157-a5a6fb55184c" providerId="ADAL" clId="{0A33B286-407C-4E3B-821E-4A20CA107466}" dt="2021-04-22T22:44:49.753" v="61" actId="1076"/>
        <pc:sldMkLst>
          <pc:docMk/>
          <pc:sldMk cId="3973683787" sldId="803"/>
        </pc:sldMkLst>
        <pc:spChg chg="mod">
          <ac:chgData name="Frank Garcia" userId="d0df0a2f-c7bd-444f-8157-a5a6fb55184c" providerId="ADAL" clId="{0A33B286-407C-4E3B-821E-4A20CA107466}" dt="2021-04-22T22:44:49.753" v="61" actId="1076"/>
          <ac:spMkLst>
            <pc:docMk/>
            <pc:sldMk cId="3973683787" sldId="803"/>
            <ac:spMk id="20" creationId="{7B8D3639-50DF-4CD0-B312-1E7D0EF07173}"/>
          </ac:spMkLst>
        </pc:spChg>
      </pc:sldChg>
    </pc:docChg>
  </pc:docChgLst>
  <pc:docChgLst>
    <pc:chgData name="Garcia, Frank O" userId="S::fgarci58@calstatela.edu::d0df0a2f-c7bd-444f-8157-a5a6fb55184c" providerId="AD" clId="Web-{66EEC09F-F038-C000-105A-2C7813FF51DE}"/>
    <pc:docChg chg="addSld delSld modSld sldOrd">
      <pc:chgData name="Garcia, Frank O" userId="S::fgarci58@calstatela.edu::d0df0a2f-c7bd-444f-8157-a5a6fb55184c" providerId="AD" clId="Web-{66EEC09F-F038-C000-105A-2C7813FF51DE}" dt="2021-04-23T04:49:16.891" v="72" actId="20577"/>
      <pc:docMkLst>
        <pc:docMk/>
      </pc:docMkLst>
      <pc:sldChg chg="modSp">
        <pc:chgData name="Garcia, Frank O" userId="S::fgarci58@calstatela.edu::d0df0a2f-c7bd-444f-8157-a5a6fb55184c" providerId="AD" clId="Web-{66EEC09F-F038-C000-105A-2C7813FF51DE}" dt="2021-04-23T03:31:57.765" v="6" actId="20577"/>
        <pc:sldMkLst>
          <pc:docMk/>
          <pc:sldMk cId="2713347027" sldId="290"/>
        </pc:sldMkLst>
        <pc:spChg chg="mod">
          <ac:chgData name="Garcia, Frank O" userId="S::fgarci58@calstatela.edu::d0df0a2f-c7bd-444f-8157-a5a6fb55184c" providerId="AD" clId="Web-{66EEC09F-F038-C000-105A-2C7813FF51DE}" dt="2021-04-23T03:31:57.765" v="6" actId="20577"/>
          <ac:spMkLst>
            <pc:docMk/>
            <pc:sldMk cId="2713347027" sldId="290"/>
            <ac:spMk id="3" creationId="{5DDFE850-BC58-4DB8-A3D9-2319310879C8}"/>
          </ac:spMkLst>
        </pc:spChg>
      </pc:sldChg>
      <pc:sldChg chg="ord">
        <pc:chgData name="Garcia, Frank O" userId="S::fgarci58@calstatela.edu::d0df0a2f-c7bd-444f-8157-a5a6fb55184c" providerId="AD" clId="Web-{66EEC09F-F038-C000-105A-2C7813FF51DE}" dt="2021-04-23T04:47:37.682" v="65"/>
        <pc:sldMkLst>
          <pc:docMk/>
          <pc:sldMk cId="3250890390" sldId="293"/>
        </pc:sldMkLst>
      </pc:sldChg>
      <pc:sldChg chg="ord">
        <pc:chgData name="Garcia, Frank O" userId="S::fgarci58@calstatela.edu::d0df0a2f-c7bd-444f-8157-a5a6fb55184c" providerId="AD" clId="Web-{66EEC09F-F038-C000-105A-2C7813FF51DE}" dt="2021-04-23T04:34:47.841" v="56"/>
        <pc:sldMkLst>
          <pc:docMk/>
          <pc:sldMk cId="1145687524" sldId="324"/>
        </pc:sldMkLst>
      </pc:sldChg>
      <pc:sldChg chg="delSp modSp">
        <pc:chgData name="Garcia, Frank O" userId="S::fgarci58@calstatela.edu::d0df0a2f-c7bd-444f-8157-a5a6fb55184c" providerId="AD" clId="Web-{66EEC09F-F038-C000-105A-2C7813FF51DE}" dt="2021-04-23T03:36:54.455" v="28" actId="1076"/>
        <pc:sldMkLst>
          <pc:docMk/>
          <pc:sldMk cId="3121890547" sldId="327"/>
        </pc:sldMkLst>
        <pc:spChg chg="mod">
          <ac:chgData name="Garcia, Frank O" userId="S::fgarci58@calstatela.edu::d0df0a2f-c7bd-444f-8157-a5a6fb55184c" providerId="AD" clId="Web-{66EEC09F-F038-C000-105A-2C7813FF51DE}" dt="2021-04-23T03:36:54.455" v="28" actId="1076"/>
          <ac:spMkLst>
            <pc:docMk/>
            <pc:sldMk cId="3121890547" sldId="327"/>
            <ac:spMk id="2" creationId="{FF7B9BB2-EA97-4999-B4AA-767985ED7B21}"/>
          </ac:spMkLst>
        </pc:spChg>
        <pc:spChg chg="del">
          <ac:chgData name="Garcia, Frank O" userId="S::fgarci58@calstatela.edu::d0df0a2f-c7bd-444f-8157-a5a6fb55184c" providerId="AD" clId="Web-{66EEC09F-F038-C000-105A-2C7813FF51DE}" dt="2021-04-23T03:36:35.595" v="24"/>
          <ac:spMkLst>
            <pc:docMk/>
            <pc:sldMk cId="3121890547" sldId="327"/>
            <ac:spMk id="3" creationId="{4D71DCAF-AB91-445F-899B-EE30F5B025D6}"/>
          </ac:spMkLst>
        </pc:spChg>
      </pc:sldChg>
      <pc:sldChg chg="del">
        <pc:chgData name="Garcia, Frank O" userId="S::fgarci58@calstatela.edu::d0df0a2f-c7bd-444f-8157-a5a6fb55184c" providerId="AD" clId="Web-{66EEC09F-F038-C000-105A-2C7813FF51DE}" dt="2021-04-23T03:36:30.767" v="23"/>
        <pc:sldMkLst>
          <pc:docMk/>
          <pc:sldMk cId="2752602140" sldId="363"/>
        </pc:sldMkLst>
      </pc:sldChg>
      <pc:sldChg chg="ord">
        <pc:chgData name="Garcia, Frank O" userId="S::fgarci58@calstatela.edu::d0df0a2f-c7bd-444f-8157-a5a6fb55184c" providerId="AD" clId="Web-{66EEC09F-F038-C000-105A-2C7813FF51DE}" dt="2021-04-23T04:45:52.160" v="64"/>
        <pc:sldMkLst>
          <pc:docMk/>
          <pc:sldMk cId="369240527" sldId="389"/>
        </pc:sldMkLst>
      </pc:sldChg>
      <pc:sldChg chg="modSp">
        <pc:chgData name="Garcia, Frank O" userId="S::fgarci58@calstatela.edu::d0df0a2f-c7bd-444f-8157-a5a6fb55184c" providerId="AD" clId="Web-{66EEC09F-F038-C000-105A-2C7813FF51DE}" dt="2021-04-23T03:38:52.587" v="50" actId="20577"/>
        <pc:sldMkLst>
          <pc:docMk/>
          <pc:sldMk cId="1700797609" sldId="394"/>
        </pc:sldMkLst>
        <pc:spChg chg="mod">
          <ac:chgData name="Garcia, Frank O" userId="S::fgarci58@calstatela.edu::d0df0a2f-c7bd-444f-8157-a5a6fb55184c" providerId="AD" clId="Web-{66EEC09F-F038-C000-105A-2C7813FF51DE}" dt="2021-04-23T03:38:52.587" v="50" actId="20577"/>
          <ac:spMkLst>
            <pc:docMk/>
            <pc:sldMk cId="1700797609" sldId="394"/>
            <ac:spMk id="3" creationId="{B600D8B3-C3BF-4769-9217-CF253F239B61}"/>
          </ac:spMkLst>
        </pc:spChg>
      </pc:sldChg>
      <pc:sldChg chg="modSp">
        <pc:chgData name="Garcia, Frank O" userId="S::fgarci58@calstatela.edu::d0df0a2f-c7bd-444f-8157-a5a6fb55184c" providerId="AD" clId="Web-{66EEC09F-F038-C000-105A-2C7813FF51DE}" dt="2021-04-23T03:38:40.399" v="47" actId="20577"/>
        <pc:sldMkLst>
          <pc:docMk/>
          <pc:sldMk cId="1453422333" sldId="395"/>
        </pc:sldMkLst>
        <pc:spChg chg="mod">
          <ac:chgData name="Garcia, Frank O" userId="S::fgarci58@calstatela.edu::d0df0a2f-c7bd-444f-8157-a5a6fb55184c" providerId="AD" clId="Web-{66EEC09F-F038-C000-105A-2C7813FF51DE}" dt="2021-04-23T03:38:40.399" v="47" actId="20577"/>
          <ac:spMkLst>
            <pc:docMk/>
            <pc:sldMk cId="1453422333" sldId="395"/>
            <ac:spMk id="3" creationId="{B600D8B3-C3BF-4769-9217-CF253F239B61}"/>
          </ac:spMkLst>
        </pc:spChg>
      </pc:sldChg>
      <pc:sldChg chg="modSp">
        <pc:chgData name="Garcia, Frank O" userId="S::fgarci58@calstatela.edu::d0df0a2f-c7bd-444f-8157-a5a6fb55184c" providerId="AD" clId="Web-{66EEC09F-F038-C000-105A-2C7813FF51DE}" dt="2021-04-23T04:49:16.891" v="72" actId="20577"/>
        <pc:sldMkLst>
          <pc:docMk/>
          <pc:sldMk cId="754995826" sldId="396"/>
        </pc:sldMkLst>
        <pc:spChg chg="mod">
          <ac:chgData name="Garcia, Frank O" userId="S::fgarci58@calstatela.edu::d0df0a2f-c7bd-444f-8157-a5a6fb55184c" providerId="AD" clId="Web-{66EEC09F-F038-C000-105A-2C7813FF51DE}" dt="2021-04-23T04:49:16.891" v="72" actId="20577"/>
          <ac:spMkLst>
            <pc:docMk/>
            <pc:sldMk cId="754995826" sldId="396"/>
            <ac:spMk id="3" creationId="{B600D8B3-C3BF-4769-9217-CF253F239B61}"/>
          </ac:spMkLst>
        </pc:spChg>
      </pc:sldChg>
      <pc:sldChg chg="modSp">
        <pc:chgData name="Garcia, Frank O" userId="S::fgarci58@calstatela.edu::d0df0a2f-c7bd-444f-8157-a5a6fb55184c" providerId="AD" clId="Web-{66EEC09F-F038-C000-105A-2C7813FF51DE}" dt="2021-04-23T03:38:29.726" v="44" actId="20577"/>
        <pc:sldMkLst>
          <pc:docMk/>
          <pc:sldMk cId="1358430439" sldId="397"/>
        </pc:sldMkLst>
        <pc:spChg chg="mod">
          <ac:chgData name="Garcia, Frank O" userId="S::fgarci58@calstatela.edu::d0df0a2f-c7bd-444f-8157-a5a6fb55184c" providerId="AD" clId="Web-{66EEC09F-F038-C000-105A-2C7813FF51DE}" dt="2021-04-23T03:38:29.726" v="44" actId="20577"/>
          <ac:spMkLst>
            <pc:docMk/>
            <pc:sldMk cId="1358430439" sldId="397"/>
            <ac:spMk id="3" creationId="{B600D8B3-C3BF-4769-9217-CF253F239B61}"/>
          </ac:spMkLst>
        </pc:spChg>
      </pc:sldChg>
      <pc:sldChg chg="ord">
        <pc:chgData name="Garcia, Frank O" userId="S::fgarci58@calstatela.edu::d0df0a2f-c7bd-444f-8157-a5a6fb55184c" providerId="AD" clId="Web-{66EEC09F-F038-C000-105A-2C7813FF51DE}" dt="2021-04-23T04:34:47.826" v="55"/>
        <pc:sldMkLst>
          <pc:docMk/>
          <pc:sldMk cId="1379261549" sldId="398"/>
        </pc:sldMkLst>
      </pc:sldChg>
      <pc:sldChg chg="delSp modSp">
        <pc:chgData name="Garcia, Frank O" userId="S::fgarci58@calstatela.edu::d0df0a2f-c7bd-444f-8157-a5a6fb55184c" providerId="AD" clId="Web-{66EEC09F-F038-C000-105A-2C7813FF51DE}" dt="2021-04-23T04:38:31.370" v="62" actId="1076"/>
        <pc:sldMkLst>
          <pc:docMk/>
          <pc:sldMk cId="2554159859" sldId="404"/>
        </pc:sldMkLst>
        <pc:spChg chg="del">
          <ac:chgData name="Garcia, Frank O" userId="S::fgarci58@calstatela.edu::d0df0a2f-c7bd-444f-8157-a5a6fb55184c" providerId="AD" clId="Web-{66EEC09F-F038-C000-105A-2C7813FF51DE}" dt="2021-04-23T04:38:20.697" v="60"/>
          <ac:spMkLst>
            <pc:docMk/>
            <pc:sldMk cId="2554159859" sldId="404"/>
            <ac:spMk id="8" creationId="{CF111146-1BF3-45DE-81F7-F211C7578B75}"/>
          </ac:spMkLst>
        </pc:spChg>
        <pc:picChg chg="mod">
          <ac:chgData name="Garcia, Frank O" userId="S::fgarci58@calstatela.edu::d0df0a2f-c7bd-444f-8157-a5a6fb55184c" providerId="AD" clId="Web-{66EEC09F-F038-C000-105A-2C7813FF51DE}" dt="2021-04-23T04:38:31.370" v="62" actId="1076"/>
          <ac:picMkLst>
            <pc:docMk/>
            <pc:sldMk cId="2554159859" sldId="404"/>
            <ac:picMk id="23" creationId="{FEDBF182-FCBF-48E2-95F9-C4115428F6B8}"/>
          </ac:picMkLst>
        </pc:picChg>
      </pc:sldChg>
      <pc:sldChg chg="modSp del">
        <pc:chgData name="Garcia, Frank O" userId="S::fgarci58@calstatela.edu::d0df0a2f-c7bd-444f-8157-a5a6fb55184c" providerId="AD" clId="Web-{66EEC09F-F038-C000-105A-2C7813FF51DE}" dt="2021-04-23T03:38:11.491" v="40"/>
        <pc:sldMkLst>
          <pc:docMk/>
          <pc:sldMk cId="670053451" sldId="405"/>
        </pc:sldMkLst>
        <pc:spChg chg="mod">
          <ac:chgData name="Garcia, Frank O" userId="S::fgarci58@calstatela.edu::d0df0a2f-c7bd-444f-8157-a5a6fb55184c" providerId="AD" clId="Web-{66EEC09F-F038-C000-105A-2C7813FF51DE}" dt="2021-04-23T03:38:07.569" v="39" actId="20577"/>
          <ac:spMkLst>
            <pc:docMk/>
            <pc:sldMk cId="670053451" sldId="405"/>
            <ac:spMk id="3" creationId="{B600D8B3-C3BF-4769-9217-CF253F239B61}"/>
          </ac:spMkLst>
        </pc:spChg>
      </pc:sldChg>
      <pc:sldChg chg="ord">
        <pc:chgData name="Garcia, Frank O" userId="S::fgarci58@calstatela.edu::d0df0a2f-c7bd-444f-8157-a5a6fb55184c" providerId="AD" clId="Web-{66EEC09F-F038-C000-105A-2C7813FF51DE}" dt="2021-04-23T04:34:47.826" v="54"/>
        <pc:sldMkLst>
          <pc:docMk/>
          <pc:sldMk cId="1703576599" sldId="409"/>
        </pc:sldMkLst>
      </pc:sldChg>
      <pc:sldChg chg="modSp">
        <pc:chgData name="Garcia, Frank O" userId="S::fgarci58@calstatela.edu::d0df0a2f-c7bd-444f-8157-a5a6fb55184c" providerId="AD" clId="Web-{66EEC09F-F038-C000-105A-2C7813FF51DE}" dt="2021-04-23T04:48:55.624" v="69" actId="20577"/>
        <pc:sldMkLst>
          <pc:docMk/>
          <pc:sldMk cId="368622474" sldId="410"/>
        </pc:sldMkLst>
        <pc:spChg chg="mod">
          <ac:chgData name="Garcia, Frank O" userId="S::fgarci58@calstatela.edu::d0df0a2f-c7bd-444f-8157-a5a6fb55184c" providerId="AD" clId="Web-{66EEC09F-F038-C000-105A-2C7813FF51DE}" dt="2021-04-23T04:48:55.624" v="69" actId="20577"/>
          <ac:spMkLst>
            <pc:docMk/>
            <pc:sldMk cId="368622474" sldId="410"/>
            <ac:spMk id="3" creationId="{D5BE43E2-4068-4B9C-971F-78BDB881D07D}"/>
          </ac:spMkLst>
        </pc:spChg>
      </pc:sldChg>
      <pc:sldChg chg="ord">
        <pc:chgData name="Garcia, Frank O" userId="S::fgarci58@calstatela.edu::d0df0a2f-c7bd-444f-8157-a5a6fb55184c" providerId="AD" clId="Web-{66EEC09F-F038-C000-105A-2C7813FF51DE}" dt="2021-04-23T04:41:09.972" v="63"/>
        <pc:sldMkLst>
          <pc:docMk/>
          <pc:sldMk cId="3567350545" sldId="413"/>
        </pc:sldMkLst>
      </pc:sldChg>
      <pc:sldChg chg="modSp">
        <pc:chgData name="Garcia, Frank O" userId="S::fgarci58@calstatela.edu::d0df0a2f-c7bd-444f-8157-a5a6fb55184c" providerId="AD" clId="Web-{66EEC09F-F038-C000-105A-2C7813FF51DE}" dt="2021-04-23T03:39:04.432" v="53" actId="20577"/>
        <pc:sldMkLst>
          <pc:docMk/>
          <pc:sldMk cId="1182285887" sldId="414"/>
        </pc:sldMkLst>
        <pc:spChg chg="mod">
          <ac:chgData name="Garcia, Frank O" userId="S::fgarci58@calstatela.edu::d0df0a2f-c7bd-444f-8157-a5a6fb55184c" providerId="AD" clId="Web-{66EEC09F-F038-C000-105A-2C7813FF51DE}" dt="2021-04-23T03:39:04.432" v="53" actId="20577"/>
          <ac:spMkLst>
            <pc:docMk/>
            <pc:sldMk cId="1182285887" sldId="414"/>
            <ac:spMk id="3" creationId="{D5BE43E2-4068-4B9C-971F-78BDB881D07D}"/>
          </ac:spMkLst>
        </pc:spChg>
      </pc:sldChg>
      <pc:sldChg chg="modSp">
        <pc:chgData name="Garcia, Frank O" userId="S::fgarci58@calstatela.edu::d0df0a2f-c7bd-444f-8157-a5a6fb55184c" providerId="AD" clId="Web-{66EEC09F-F038-C000-105A-2C7813FF51DE}" dt="2021-04-23T04:35:19.624" v="57" actId="1076"/>
        <pc:sldMkLst>
          <pc:docMk/>
          <pc:sldMk cId="661428308" sldId="676"/>
        </pc:sldMkLst>
        <pc:spChg chg="mod">
          <ac:chgData name="Garcia, Frank O" userId="S::fgarci58@calstatela.edu::d0df0a2f-c7bd-444f-8157-a5a6fb55184c" providerId="AD" clId="Web-{66EEC09F-F038-C000-105A-2C7813FF51DE}" dt="2021-04-23T04:35:19.624" v="57" actId="1076"/>
          <ac:spMkLst>
            <pc:docMk/>
            <pc:sldMk cId="661428308" sldId="676"/>
            <ac:spMk id="21" creationId="{DEADDBFA-9F0D-4BF5-B930-20C5260776BD}"/>
          </ac:spMkLst>
        </pc:spChg>
      </pc:sldChg>
      <pc:sldChg chg="modSp">
        <pc:chgData name="Garcia, Frank O" userId="S::fgarci58@calstatela.edu::d0df0a2f-c7bd-444f-8157-a5a6fb55184c" providerId="AD" clId="Web-{66EEC09F-F038-C000-105A-2C7813FF51DE}" dt="2021-04-23T04:37:45.680" v="58" actId="1076"/>
        <pc:sldMkLst>
          <pc:docMk/>
          <pc:sldMk cId="3223494087" sldId="737"/>
        </pc:sldMkLst>
        <pc:graphicFrameChg chg="mod">
          <ac:chgData name="Garcia, Frank O" userId="S::fgarci58@calstatela.edu::d0df0a2f-c7bd-444f-8157-a5a6fb55184c" providerId="AD" clId="Web-{66EEC09F-F038-C000-105A-2C7813FF51DE}" dt="2021-04-23T04:37:45.680" v="58" actId="1076"/>
          <ac:graphicFrameMkLst>
            <pc:docMk/>
            <pc:sldMk cId="3223494087" sldId="737"/>
            <ac:graphicFrameMk id="5" creationId="{220C9D02-1CC5-4B7C-A186-4333FB6E6663}"/>
          </ac:graphicFrameMkLst>
        </pc:graphicFrameChg>
      </pc:sldChg>
      <pc:sldChg chg="ord">
        <pc:chgData name="Garcia, Frank O" userId="S::fgarci58@calstatela.edu::d0df0a2f-c7bd-444f-8157-a5a6fb55184c" providerId="AD" clId="Web-{66EEC09F-F038-C000-105A-2C7813FF51DE}" dt="2021-04-23T03:24:13.442" v="0"/>
        <pc:sldMkLst>
          <pc:docMk/>
          <pc:sldMk cId="3154910592" sldId="806"/>
        </pc:sldMkLst>
      </pc:sldChg>
      <pc:sldChg chg="modSp new">
        <pc:chgData name="Garcia, Frank O" userId="S::fgarci58@calstatela.edu::d0df0a2f-c7bd-444f-8157-a5a6fb55184c" providerId="AD" clId="Web-{66EEC09F-F038-C000-105A-2C7813FF51DE}" dt="2021-04-23T03:37:38.817" v="35" actId="20577"/>
        <pc:sldMkLst>
          <pc:docMk/>
          <pc:sldMk cId="3086788413" sldId="810"/>
        </pc:sldMkLst>
        <pc:spChg chg="mod">
          <ac:chgData name="Garcia, Frank O" userId="S::fgarci58@calstatela.edu::d0df0a2f-c7bd-444f-8157-a5a6fb55184c" providerId="AD" clId="Web-{66EEC09F-F038-C000-105A-2C7813FF51DE}" dt="2021-04-23T03:37:38.817" v="35" actId="20577"/>
          <ac:spMkLst>
            <pc:docMk/>
            <pc:sldMk cId="3086788413" sldId="810"/>
            <ac:spMk id="2" creationId="{535527B8-A541-40D3-9FB4-32BA00F2AB84}"/>
          </ac:spMkLst>
        </pc:spChg>
      </pc:sldChg>
    </pc:docChg>
  </pc:docChgLst>
  <pc:docChgLst>
    <pc:chgData name="Cho, Patrick" userId="S::pcho4@calstatela.edu::5e971f25-6012-41b7-834e-cd373e446e3b" providerId="AD" clId="Web-{36EF60C8-2890-0AE0-BCBF-ECF33320AC3D}"/>
    <pc:docChg chg="addSld delSld modSld sldOrd">
      <pc:chgData name="Cho, Patrick" userId="S::pcho4@calstatela.edu::5e971f25-6012-41b7-834e-cd373e446e3b" providerId="AD" clId="Web-{36EF60C8-2890-0AE0-BCBF-ECF33320AC3D}" dt="2020-12-10T04:33:57.139" v="460"/>
      <pc:docMkLst>
        <pc:docMk/>
      </pc:docMkLst>
      <pc:sldChg chg="addSp delSp modSp">
        <pc:chgData name="Cho, Patrick" userId="S::pcho4@calstatela.edu::5e971f25-6012-41b7-834e-cd373e446e3b" providerId="AD" clId="Web-{36EF60C8-2890-0AE0-BCBF-ECF33320AC3D}" dt="2020-12-10T03:45:56.982" v="410"/>
        <pc:sldMkLst>
          <pc:docMk/>
          <pc:sldMk cId="2994878988" sldId="256"/>
        </pc:sldMkLst>
        <pc:spChg chg="add del mod">
          <ac:chgData name="Cho, Patrick" userId="S::pcho4@calstatela.edu::5e971f25-6012-41b7-834e-cd373e446e3b" providerId="AD" clId="Web-{36EF60C8-2890-0AE0-BCBF-ECF33320AC3D}" dt="2020-12-10T03:40:26.256" v="406"/>
          <ac:spMkLst>
            <pc:docMk/>
            <pc:sldMk cId="2994878988" sldId="256"/>
            <ac:spMk id="3" creationId="{68930A49-6CAF-410A-B34C-9C41315E9753}"/>
          </ac:spMkLst>
        </pc:spChg>
        <pc:spChg chg="add del mod">
          <ac:chgData name="Cho, Patrick" userId="S::pcho4@calstatela.edu::5e971f25-6012-41b7-834e-cd373e446e3b" providerId="AD" clId="Web-{36EF60C8-2890-0AE0-BCBF-ECF33320AC3D}" dt="2020-12-10T03:40:27.366" v="407"/>
          <ac:spMkLst>
            <pc:docMk/>
            <pc:sldMk cId="2994878988" sldId="256"/>
            <ac:spMk id="4" creationId="{CBFFF3FC-A276-4A3E-A056-13B01D42FC4F}"/>
          </ac:spMkLst>
        </pc:spChg>
        <pc:spChg chg="mod">
          <ac:chgData name="Cho, Patrick" userId="S::pcho4@calstatela.edu::5e971f25-6012-41b7-834e-cd373e446e3b" providerId="AD" clId="Web-{36EF60C8-2890-0AE0-BCBF-ECF33320AC3D}" dt="2020-12-10T03:40:10.162" v="401" actId="1076"/>
          <ac:spMkLst>
            <pc:docMk/>
            <pc:sldMk cId="2994878988" sldId="256"/>
            <ac:spMk id="5" creationId="{C1090AD5-5BBD-469B-8846-E28B43AB7210}"/>
          </ac:spMkLst>
        </pc:spChg>
        <pc:picChg chg="add del mod">
          <ac:chgData name="Cho, Patrick" userId="S::pcho4@calstatela.edu::5e971f25-6012-41b7-834e-cd373e446e3b" providerId="AD" clId="Web-{36EF60C8-2890-0AE0-BCBF-ECF33320AC3D}" dt="2020-12-10T03:45:56.982" v="410"/>
          <ac:picMkLst>
            <pc:docMk/>
            <pc:sldMk cId="2994878988" sldId="256"/>
            <ac:picMk id="9" creationId="{D8BF5A21-60F7-48C2-8478-A1A48B6BC8A4}"/>
          </ac:picMkLst>
        </pc:picChg>
      </pc:sldChg>
      <pc:sldChg chg="modSp">
        <pc:chgData name="Cho, Patrick" userId="S::pcho4@calstatela.edu::5e971f25-6012-41b7-834e-cd373e446e3b" providerId="AD" clId="Web-{36EF60C8-2890-0AE0-BCBF-ECF33320AC3D}" dt="2020-12-10T03:46:31.327" v="417"/>
        <pc:sldMkLst>
          <pc:docMk/>
          <pc:sldMk cId="2624599248" sldId="257"/>
        </pc:sldMkLst>
        <pc:graphicFrameChg chg="mod modGraphic">
          <ac:chgData name="Cho, Patrick" userId="S::pcho4@calstatela.edu::5e971f25-6012-41b7-834e-cd373e446e3b" providerId="AD" clId="Web-{36EF60C8-2890-0AE0-BCBF-ECF33320AC3D}" dt="2020-12-10T03:46:31.327" v="417"/>
          <ac:graphicFrameMkLst>
            <pc:docMk/>
            <pc:sldMk cId="2624599248" sldId="257"/>
            <ac:graphicFrameMk id="19" creationId="{9C97DDBE-9483-4085-806A-568CFBDA3F3C}"/>
          </ac:graphicFrameMkLst>
        </pc:graphicFrameChg>
      </pc:sldChg>
      <pc:sldChg chg="ord">
        <pc:chgData name="Cho, Patrick" userId="S::pcho4@calstatela.edu::5e971f25-6012-41b7-834e-cd373e446e3b" providerId="AD" clId="Web-{36EF60C8-2890-0AE0-BCBF-ECF33320AC3D}" dt="2020-12-10T03:46:20.108" v="413"/>
        <pc:sldMkLst>
          <pc:docMk/>
          <pc:sldMk cId="1708959464" sldId="261"/>
        </pc:sldMkLst>
      </pc:sldChg>
      <pc:sldChg chg="addSp delSp modSp ord">
        <pc:chgData name="Cho, Patrick" userId="S::pcho4@calstatela.edu::5e971f25-6012-41b7-834e-cd373e446e3b" providerId="AD" clId="Web-{36EF60C8-2890-0AE0-BCBF-ECF33320AC3D}" dt="2020-12-10T03:46:20.108" v="411"/>
        <pc:sldMkLst>
          <pc:docMk/>
          <pc:sldMk cId="3362251610" sldId="263"/>
        </pc:sldMkLst>
        <pc:spChg chg="add del">
          <ac:chgData name="Cho, Patrick" userId="S::pcho4@calstatela.edu::5e971f25-6012-41b7-834e-cd373e446e3b" providerId="AD" clId="Web-{36EF60C8-2890-0AE0-BCBF-ECF33320AC3D}" dt="2020-12-10T01:20:02.738" v="167"/>
          <ac:spMkLst>
            <pc:docMk/>
            <pc:sldMk cId="3362251610" sldId="263"/>
            <ac:spMk id="3" creationId="{1A3F0D79-9035-438D-8301-9CE944F3EDC3}"/>
          </ac:spMkLst>
        </pc:spChg>
        <pc:spChg chg="add del">
          <ac:chgData name="Cho, Patrick" userId="S::pcho4@calstatela.edu::5e971f25-6012-41b7-834e-cd373e446e3b" providerId="AD" clId="Web-{36EF60C8-2890-0AE0-BCBF-ECF33320AC3D}" dt="2020-12-10T01:19:59.769" v="162"/>
          <ac:spMkLst>
            <pc:docMk/>
            <pc:sldMk cId="3362251610" sldId="263"/>
            <ac:spMk id="7" creationId="{D61CE67E-9C82-447E-863D-0480B16ED9C4}"/>
          </ac:spMkLst>
        </pc:spChg>
        <pc:spChg chg="add del">
          <ac:chgData name="Cho, Patrick" userId="S::pcho4@calstatela.edu::5e971f25-6012-41b7-834e-cd373e446e3b" providerId="AD" clId="Web-{36EF60C8-2890-0AE0-BCBF-ECF33320AC3D}" dt="2020-12-10T01:19:59.160" v="161"/>
          <ac:spMkLst>
            <pc:docMk/>
            <pc:sldMk cId="3362251610" sldId="263"/>
            <ac:spMk id="8" creationId="{984F6B22-55F3-410F-BE87-CE7B0437BAD1}"/>
          </ac:spMkLst>
        </pc:spChg>
        <pc:spChg chg="add del">
          <ac:chgData name="Cho, Patrick" userId="S::pcho4@calstatela.edu::5e971f25-6012-41b7-834e-cd373e446e3b" providerId="AD" clId="Web-{36EF60C8-2890-0AE0-BCBF-ECF33320AC3D}" dt="2020-12-10T01:20:06.957" v="171"/>
          <ac:spMkLst>
            <pc:docMk/>
            <pc:sldMk cId="3362251610" sldId="263"/>
            <ac:spMk id="9" creationId="{A4B182DF-EA1E-4574-9455-C52A3A62022D}"/>
          </ac:spMkLst>
        </pc:spChg>
        <pc:spChg chg="mod">
          <ac:chgData name="Cho, Patrick" userId="S::pcho4@calstatela.edu::5e971f25-6012-41b7-834e-cd373e446e3b" providerId="AD" clId="Web-{36EF60C8-2890-0AE0-BCBF-ECF33320AC3D}" dt="2020-12-10T01:20:13.286" v="179" actId="20577"/>
          <ac:spMkLst>
            <pc:docMk/>
            <pc:sldMk cId="3362251610" sldId="263"/>
            <ac:spMk id="12" creationId="{DC1FF77C-ABD1-418F-BA42-BA2130890AED}"/>
          </ac:spMkLst>
        </pc:spChg>
        <pc:spChg chg="add del">
          <ac:chgData name="Cho, Patrick" userId="S::pcho4@calstatela.edu::5e971f25-6012-41b7-834e-cd373e446e3b" providerId="AD" clId="Web-{36EF60C8-2890-0AE0-BCBF-ECF33320AC3D}" dt="2020-12-10T01:20:06.379" v="170"/>
          <ac:spMkLst>
            <pc:docMk/>
            <pc:sldMk cId="3362251610" sldId="263"/>
            <ac:spMk id="13" creationId="{FE13E40A-9412-403C-A7BC-AA35747BB11A}"/>
          </ac:spMkLst>
        </pc:spChg>
        <pc:spChg chg="add del mod">
          <ac:chgData name="Cho, Patrick" userId="S::pcho4@calstatela.edu::5e971f25-6012-41b7-834e-cd373e446e3b" providerId="AD" clId="Web-{36EF60C8-2890-0AE0-BCBF-ECF33320AC3D}" dt="2020-12-10T01:19:53.613" v="150"/>
          <ac:spMkLst>
            <pc:docMk/>
            <pc:sldMk cId="3362251610" sldId="263"/>
            <ac:spMk id="14" creationId="{870C1BC9-A669-44DB-8804-AED1ADDF7B7F}"/>
          </ac:spMkLst>
        </pc:spChg>
        <pc:spChg chg="add del">
          <ac:chgData name="Cho, Patrick" userId="S::pcho4@calstatela.edu::5e971f25-6012-41b7-834e-cd373e446e3b" providerId="AD" clId="Web-{36EF60C8-2890-0AE0-BCBF-ECF33320AC3D}" dt="2020-12-10T01:19:50.472" v="145"/>
          <ac:spMkLst>
            <pc:docMk/>
            <pc:sldMk cId="3362251610" sldId="263"/>
            <ac:spMk id="15" creationId="{17083E03-E0A9-4114-A97D-F0497A9ECA60}"/>
          </ac:spMkLst>
        </pc:spChg>
        <pc:spChg chg="add del mod">
          <ac:chgData name="Cho, Patrick" userId="S::pcho4@calstatela.edu::5e971f25-6012-41b7-834e-cd373e446e3b" providerId="AD" clId="Web-{36EF60C8-2890-0AE0-BCBF-ECF33320AC3D}" dt="2020-12-10T01:20:01.863" v="166"/>
          <ac:spMkLst>
            <pc:docMk/>
            <pc:sldMk cId="3362251610" sldId="263"/>
            <ac:spMk id="16" creationId="{F008ABDD-507F-46B1-8575-0F589ADF0A3F}"/>
          </ac:spMkLst>
        </pc:spChg>
        <pc:spChg chg="add del">
          <ac:chgData name="Cho, Patrick" userId="S::pcho4@calstatela.edu::5e971f25-6012-41b7-834e-cd373e446e3b" providerId="AD" clId="Web-{36EF60C8-2890-0AE0-BCBF-ECF33320AC3D}" dt="2020-12-10T01:19:58.504" v="160"/>
          <ac:spMkLst>
            <pc:docMk/>
            <pc:sldMk cId="3362251610" sldId="263"/>
            <ac:spMk id="17" creationId="{B588DD0A-9FAE-467C-B2E2-886E47736001}"/>
          </ac:spMkLst>
        </pc:spChg>
        <pc:spChg chg="add del">
          <ac:chgData name="Cho, Patrick" userId="S::pcho4@calstatela.edu::5e971f25-6012-41b7-834e-cd373e446e3b" providerId="AD" clId="Web-{36EF60C8-2890-0AE0-BCBF-ECF33320AC3D}" dt="2020-12-10T01:19:57.550" v="159"/>
          <ac:spMkLst>
            <pc:docMk/>
            <pc:sldMk cId="3362251610" sldId="263"/>
            <ac:spMk id="18" creationId="{EA3FE07B-E02F-4505-B6EC-A5F23E9D7517}"/>
          </ac:spMkLst>
        </pc:spChg>
        <pc:spChg chg="add del mod">
          <ac:chgData name="Cho, Patrick" userId="S::pcho4@calstatela.edu::5e971f25-6012-41b7-834e-cd373e446e3b" providerId="AD" clId="Web-{36EF60C8-2890-0AE0-BCBF-ECF33320AC3D}" dt="2020-12-10T01:20:03.426" v="168"/>
          <ac:spMkLst>
            <pc:docMk/>
            <pc:sldMk cId="3362251610" sldId="263"/>
            <ac:spMk id="19" creationId="{F9B2BF5A-A519-4DC2-89D7-F998563098C3}"/>
          </ac:spMkLst>
        </pc:spChg>
        <pc:spChg chg="add del">
          <ac:chgData name="Cho, Patrick" userId="S::pcho4@calstatela.edu::5e971f25-6012-41b7-834e-cd373e446e3b" providerId="AD" clId="Web-{36EF60C8-2890-0AE0-BCBF-ECF33320AC3D}" dt="2020-12-10T01:19:55.878" v="155"/>
          <ac:spMkLst>
            <pc:docMk/>
            <pc:sldMk cId="3362251610" sldId="263"/>
            <ac:spMk id="20" creationId="{0FED4F93-B8AE-4258-9892-B7B3BF78B6A6}"/>
          </ac:spMkLst>
        </pc:spChg>
        <pc:spChg chg="add del mod">
          <ac:chgData name="Cho, Patrick" userId="S::pcho4@calstatela.edu::5e971f25-6012-41b7-834e-cd373e446e3b" providerId="AD" clId="Web-{36EF60C8-2890-0AE0-BCBF-ECF33320AC3D}" dt="2020-12-10T01:19:55.441" v="154"/>
          <ac:spMkLst>
            <pc:docMk/>
            <pc:sldMk cId="3362251610" sldId="263"/>
            <ac:spMk id="21" creationId="{732F14EC-D49E-4445-8298-050AB3744990}"/>
          </ac:spMkLst>
        </pc:spChg>
        <pc:spChg chg="add del">
          <ac:chgData name="Cho, Patrick" userId="S::pcho4@calstatela.edu::5e971f25-6012-41b7-834e-cd373e446e3b" providerId="AD" clId="Web-{36EF60C8-2890-0AE0-BCBF-ECF33320AC3D}" dt="2020-12-10T01:19:52.285" v="149"/>
          <ac:spMkLst>
            <pc:docMk/>
            <pc:sldMk cId="3362251610" sldId="263"/>
            <ac:spMk id="22" creationId="{FB56A514-CBCF-4C3D-B7B1-69D543FC1DD2}"/>
          </ac:spMkLst>
        </pc:spChg>
        <pc:spChg chg="add del">
          <ac:chgData name="Cho, Patrick" userId="S::pcho4@calstatela.edu::5e971f25-6012-41b7-834e-cd373e446e3b" providerId="AD" clId="Web-{36EF60C8-2890-0AE0-BCBF-ECF33320AC3D}" dt="2020-12-10T01:20:05.223" v="169"/>
          <ac:spMkLst>
            <pc:docMk/>
            <pc:sldMk cId="3362251610" sldId="263"/>
            <ac:spMk id="23" creationId="{56896055-7716-4937-B3EB-55D4D4787E35}"/>
          </ac:spMkLst>
        </pc:spChg>
      </pc:sldChg>
      <pc:sldChg chg="modSp">
        <pc:chgData name="Cho, Patrick" userId="S::pcho4@calstatela.edu::5e971f25-6012-41b7-834e-cd373e446e3b" providerId="AD" clId="Web-{36EF60C8-2890-0AE0-BCBF-ECF33320AC3D}" dt="2020-12-10T01:16:59.556" v="26"/>
        <pc:sldMkLst>
          <pc:docMk/>
          <pc:sldMk cId="1512274582" sldId="264"/>
        </pc:sldMkLst>
        <pc:spChg chg="mod">
          <ac:chgData name="Cho, Patrick" userId="S::pcho4@calstatela.edu::5e971f25-6012-41b7-834e-cd373e446e3b" providerId="AD" clId="Web-{36EF60C8-2890-0AE0-BCBF-ECF33320AC3D}" dt="2020-12-10T01:16:39.070" v="21" actId="20577"/>
          <ac:spMkLst>
            <pc:docMk/>
            <pc:sldMk cId="1512274582" sldId="264"/>
            <ac:spMk id="2" creationId="{67E6EFBE-BB0D-4D74-AB64-BBBEDE35AD80}"/>
          </ac:spMkLst>
        </pc:spChg>
        <pc:graphicFrameChg chg="modGraphic">
          <ac:chgData name="Cho, Patrick" userId="S::pcho4@calstatela.edu::5e971f25-6012-41b7-834e-cd373e446e3b" providerId="AD" clId="Web-{36EF60C8-2890-0AE0-BCBF-ECF33320AC3D}" dt="2020-12-10T01:16:59.556" v="26"/>
          <ac:graphicFrameMkLst>
            <pc:docMk/>
            <pc:sldMk cId="1512274582" sldId="264"/>
            <ac:graphicFrameMk id="15" creationId="{6EA151DB-13D7-4464-89AE-380A63987AE2}"/>
          </ac:graphicFrameMkLst>
        </pc:graphicFrameChg>
      </pc:sldChg>
      <pc:sldChg chg="addSp delSp modSp">
        <pc:chgData name="Cho, Patrick" userId="S::pcho4@calstatela.edu::5e971f25-6012-41b7-834e-cd373e446e3b" providerId="AD" clId="Web-{36EF60C8-2890-0AE0-BCBF-ECF33320AC3D}" dt="2020-12-10T03:49:12.190" v="450" actId="1076"/>
        <pc:sldMkLst>
          <pc:docMk/>
          <pc:sldMk cId="1691049657" sldId="267"/>
        </pc:sldMkLst>
        <pc:spChg chg="mod">
          <ac:chgData name="Cho, Patrick" userId="S::pcho4@calstatela.edu::5e971f25-6012-41b7-834e-cd373e446e3b" providerId="AD" clId="Web-{36EF60C8-2890-0AE0-BCBF-ECF33320AC3D}" dt="2020-12-10T03:47:04.281" v="423" actId="1076"/>
          <ac:spMkLst>
            <pc:docMk/>
            <pc:sldMk cId="1691049657" sldId="267"/>
            <ac:spMk id="2" creationId="{67E6EFBE-BB0D-4D74-AB64-BBBEDE35AD80}"/>
          </ac:spMkLst>
        </pc:spChg>
        <pc:spChg chg="mod">
          <ac:chgData name="Cho, Patrick" userId="S::pcho4@calstatela.edu::5e971f25-6012-41b7-834e-cd373e446e3b" providerId="AD" clId="Web-{36EF60C8-2890-0AE0-BCBF-ECF33320AC3D}" dt="2020-12-10T02:49:40.884" v="280" actId="20577"/>
          <ac:spMkLst>
            <pc:docMk/>
            <pc:sldMk cId="1691049657" sldId="267"/>
            <ac:spMk id="3" creationId="{D35605BC-C280-43F8-80F4-6A1324A5476D}"/>
          </ac:spMkLst>
        </pc:spChg>
        <pc:spChg chg="mod">
          <ac:chgData name="Cho, Patrick" userId="S::pcho4@calstatela.edu::5e971f25-6012-41b7-834e-cd373e446e3b" providerId="AD" clId="Web-{36EF60C8-2890-0AE0-BCBF-ECF33320AC3D}" dt="2020-12-10T03:46:46.655" v="418" actId="1076"/>
          <ac:spMkLst>
            <pc:docMk/>
            <pc:sldMk cId="1691049657" sldId="267"/>
            <ac:spMk id="5" creationId="{D879C6A7-5C86-4A8C-BFE3-E7F482A2748B}"/>
          </ac:spMkLst>
        </pc:spChg>
        <pc:spChg chg="mod">
          <ac:chgData name="Cho, Patrick" userId="S::pcho4@calstatela.edu::5e971f25-6012-41b7-834e-cd373e446e3b" providerId="AD" clId="Web-{36EF60C8-2890-0AE0-BCBF-ECF33320AC3D}" dt="2020-12-10T03:46:50.765" v="419" actId="1076"/>
          <ac:spMkLst>
            <pc:docMk/>
            <pc:sldMk cId="1691049657" sldId="267"/>
            <ac:spMk id="6" creationId="{188608CE-4C2B-4E3C-9F4C-AF067E47607A}"/>
          </ac:spMkLst>
        </pc:spChg>
        <pc:spChg chg="add mod">
          <ac:chgData name="Cho, Patrick" userId="S::pcho4@calstatela.edu::5e971f25-6012-41b7-834e-cd373e446e3b" providerId="AD" clId="Web-{36EF60C8-2890-0AE0-BCBF-ECF33320AC3D}" dt="2020-12-10T01:00:26.497" v="3" actId="1076"/>
          <ac:spMkLst>
            <pc:docMk/>
            <pc:sldMk cId="1691049657" sldId="267"/>
            <ac:spMk id="9" creationId="{22A55B08-AFD4-4E7C-940F-1427A8F13490}"/>
          </ac:spMkLst>
        </pc:spChg>
        <pc:graphicFrameChg chg="add del mod modGraphic">
          <ac:chgData name="Cho, Patrick" userId="S::pcho4@calstatela.edu::5e971f25-6012-41b7-834e-cd373e446e3b" providerId="AD" clId="Web-{36EF60C8-2890-0AE0-BCBF-ECF33320AC3D}" dt="2020-12-10T02:49:13.992" v="262"/>
          <ac:graphicFrameMkLst>
            <pc:docMk/>
            <pc:sldMk cId="1691049657" sldId="267"/>
            <ac:graphicFrameMk id="7" creationId="{8AE0E7DA-7874-4AD8-BBD2-D22F6B3B233E}"/>
          </ac:graphicFrameMkLst>
        </pc:graphicFrameChg>
        <pc:graphicFrameChg chg="mod modGraphic">
          <ac:chgData name="Cho, Patrick" userId="S::pcho4@calstatela.edu::5e971f25-6012-41b7-834e-cd373e446e3b" providerId="AD" clId="Web-{36EF60C8-2890-0AE0-BCBF-ECF33320AC3D}" dt="2020-12-10T03:49:03.158" v="448" actId="1076"/>
          <ac:graphicFrameMkLst>
            <pc:docMk/>
            <pc:sldMk cId="1691049657" sldId="267"/>
            <ac:graphicFrameMk id="8" creationId="{120863BB-EB22-40A9-8129-B9091879C13C}"/>
          </ac:graphicFrameMkLst>
        </pc:graphicFrameChg>
        <pc:graphicFrameChg chg="add del mod modGraphic">
          <ac:chgData name="Cho, Patrick" userId="S::pcho4@calstatela.edu::5e971f25-6012-41b7-834e-cd373e446e3b" providerId="AD" clId="Web-{36EF60C8-2890-0AE0-BCBF-ECF33320AC3D}" dt="2020-12-10T02:49:29.274" v="267"/>
          <ac:graphicFrameMkLst>
            <pc:docMk/>
            <pc:sldMk cId="1691049657" sldId="267"/>
            <ac:graphicFrameMk id="11" creationId="{58B1230F-58EB-4752-8060-8EA4C67BC037}"/>
          </ac:graphicFrameMkLst>
        </pc:graphicFrameChg>
        <pc:graphicFrameChg chg="add del mod">
          <ac:chgData name="Cho, Patrick" userId="S::pcho4@calstatela.edu::5e971f25-6012-41b7-834e-cd373e446e3b" providerId="AD" clId="Web-{36EF60C8-2890-0AE0-BCBF-ECF33320AC3D}" dt="2020-12-10T02:49:45.274" v="284"/>
          <ac:graphicFrameMkLst>
            <pc:docMk/>
            <pc:sldMk cId="1691049657" sldId="267"/>
            <ac:graphicFrameMk id="12" creationId="{3FE14D8A-5878-4DB4-AC91-FF00533626CB}"/>
          </ac:graphicFrameMkLst>
        </pc:graphicFrameChg>
        <pc:picChg chg="add mod">
          <ac:chgData name="Cho, Patrick" userId="S::pcho4@calstatela.edu::5e971f25-6012-41b7-834e-cd373e446e3b" providerId="AD" clId="Web-{36EF60C8-2890-0AE0-BCBF-ECF33320AC3D}" dt="2020-12-10T03:49:06.721" v="449" actId="1076"/>
          <ac:picMkLst>
            <pc:docMk/>
            <pc:sldMk cId="1691049657" sldId="267"/>
            <ac:picMk id="13" creationId="{F19D657A-6120-400C-9624-1EA3D9FB68A9}"/>
          </ac:picMkLst>
        </pc:picChg>
        <pc:picChg chg="add mod">
          <ac:chgData name="Cho, Patrick" userId="S::pcho4@calstatela.edu::5e971f25-6012-41b7-834e-cd373e446e3b" providerId="AD" clId="Web-{36EF60C8-2890-0AE0-BCBF-ECF33320AC3D}" dt="2020-12-10T03:49:12.190" v="450" actId="1076"/>
          <ac:picMkLst>
            <pc:docMk/>
            <pc:sldMk cId="1691049657" sldId="267"/>
            <ac:picMk id="14" creationId="{10589A0F-C97C-456A-AB81-A936080D2671}"/>
          </ac:picMkLst>
        </pc:picChg>
      </pc:sldChg>
      <pc:sldChg chg="addSp delSp modSp">
        <pc:chgData name="Cho, Patrick" userId="S::pcho4@calstatela.edu::5e971f25-6012-41b7-834e-cd373e446e3b" providerId="AD" clId="Web-{36EF60C8-2890-0AE0-BCBF-ECF33320AC3D}" dt="2020-12-10T04:33:57.139" v="460"/>
        <pc:sldMkLst>
          <pc:docMk/>
          <pc:sldMk cId="3633047583" sldId="364"/>
        </pc:sldMkLst>
        <pc:spChg chg="mod">
          <ac:chgData name="Cho, Patrick" userId="S::pcho4@calstatela.edu::5e971f25-6012-41b7-834e-cd373e446e3b" providerId="AD" clId="Web-{36EF60C8-2890-0AE0-BCBF-ECF33320AC3D}" dt="2020-12-10T04:21:26.451" v="458" actId="1076"/>
          <ac:spMkLst>
            <pc:docMk/>
            <pc:sldMk cId="3633047583" sldId="364"/>
            <ac:spMk id="2" creationId="{06D25621-3842-45F2-AA68-68683BAFED6E}"/>
          </ac:spMkLst>
        </pc:spChg>
        <pc:spChg chg="add del mod">
          <ac:chgData name="Cho, Patrick" userId="S::pcho4@calstatela.edu::5e971f25-6012-41b7-834e-cd373e446e3b" providerId="AD" clId="Web-{36EF60C8-2890-0AE0-BCBF-ECF33320AC3D}" dt="2020-12-10T04:21:19.685" v="456"/>
          <ac:spMkLst>
            <pc:docMk/>
            <pc:sldMk cId="3633047583" sldId="364"/>
            <ac:spMk id="7" creationId="{936C8697-EF02-4681-B63E-2981DEB5EBD2}"/>
          </ac:spMkLst>
        </pc:spChg>
        <pc:spChg chg="add mod">
          <ac:chgData name="Cho, Patrick" userId="S::pcho4@calstatela.edu::5e971f25-6012-41b7-834e-cd373e446e3b" providerId="AD" clId="Web-{36EF60C8-2890-0AE0-BCBF-ECF33320AC3D}" dt="2020-12-10T04:33:57.139" v="460"/>
          <ac:spMkLst>
            <pc:docMk/>
            <pc:sldMk cId="3633047583" sldId="364"/>
            <ac:spMk id="10" creationId="{DF77EE24-9FC2-46D1-BED4-2571A4F447D2}"/>
          </ac:spMkLst>
        </pc:spChg>
        <pc:picChg chg="add del mod ord">
          <ac:chgData name="Cho, Patrick" userId="S::pcho4@calstatela.edu::5e971f25-6012-41b7-834e-cd373e446e3b" providerId="AD" clId="Web-{36EF60C8-2890-0AE0-BCBF-ECF33320AC3D}" dt="2020-12-10T04:33:57.139" v="460"/>
          <ac:picMkLst>
            <pc:docMk/>
            <pc:sldMk cId="3633047583" sldId="364"/>
            <ac:picMk id="8" creationId="{4680782D-C9CD-4AC6-A022-B73698115569}"/>
          </ac:picMkLst>
        </pc:picChg>
        <pc:picChg chg="del">
          <ac:chgData name="Cho, Patrick" userId="S::pcho4@calstatela.edu::5e971f25-6012-41b7-834e-cd373e446e3b" providerId="AD" clId="Web-{36EF60C8-2890-0AE0-BCBF-ECF33320AC3D}" dt="2020-12-10T04:21:13.841" v="455"/>
          <ac:picMkLst>
            <pc:docMk/>
            <pc:sldMk cId="3633047583" sldId="364"/>
            <ac:picMk id="14" creationId="{5A3C46DD-6604-44DD-BCE3-D683B4C05792}"/>
          </ac:picMkLst>
        </pc:picChg>
      </pc:sldChg>
      <pc:sldChg chg="del">
        <pc:chgData name="Cho, Patrick" userId="S::pcho4@calstatela.edu::5e971f25-6012-41b7-834e-cd373e446e3b" providerId="AD" clId="Web-{36EF60C8-2890-0AE0-BCBF-ECF33320AC3D}" dt="2020-12-10T01:02:26.254" v="9"/>
        <pc:sldMkLst>
          <pc:docMk/>
          <pc:sldMk cId="2186867437" sldId="379"/>
        </pc:sldMkLst>
      </pc:sldChg>
      <pc:sldChg chg="addSp delSp modSp add ord replId">
        <pc:chgData name="Cho, Patrick" userId="S::pcho4@calstatela.edu::5e971f25-6012-41b7-834e-cd373e446e3b" providerId="AD" clId="Web-{36EF60C8-2890-0AE0-BCBF-ECF33320AC3D}" dt="2020-12-10T04:05:16.867" v="454" actId="1076"/>
        <pc:sldMkLst>
          <pc:docMk/>
          <pc:sldMk cId="429690433" sldId="383"/>
        </pc:sldMkLst>
        <pc:spChg chg="mod">
          <ac:chgData name="Cho, Patrick" userId="S::pcho4@calstatela.edu::5e971f25-6012-41b7-834e-cd373e446e3b" providerId="AD" clId="Web-{36EF60C8-2890-0AE0-BCBF-ECF33320AC3D}" dt="2020-12-10T04:05:04.976" v="451" actId="1076"/>
          <ac:spMkLst>
            <pc:docMk/>
            <pc:sldMk cId="429690433" sldId="383"/>
            <ac:spMk id="2" creationId="{67E6EFBE-BB0D-4D74-AB64-BBBEDE35AD80}"/>
          </ac:spMkLst>
        </pc:spChg>
        <pc:spChg chg="del mod">
          <ac:chgData name="Cho, Patrick" userId="S::pcho4@calstatela.edu::5e971f25-6012-41b7-834e-cd373e446e3b" providerId="AD" clId="Web-{36EF60C8-2890-0AE0-BCBF-ECF33320AC3D}" dt="2020-12-10T02:52:41.955" v="359"/>
          <ac:spMkLst>
            <pc:docMk/>
            <pc:sldMk cId="429690433" sldId="383"/>
            <ac:spMk id="3" creationId="{D35605BC-C280-43F8-80F4-6A1324A5476D}"/>
          </ac:spMkLst>
        </pc:spChg>
        <pc:spChg chg="del">
          <ac:chgData name="Cho, Patrick" userId="S::pcho4@calstatela.edu::5e971f25-6012-41b7-834e-cd373e446e3b" providerId="AD" clId="Web-{36EF60C8-2890-0AE0-BCBF-ECF33320AC3D}" dt="2020-12-10T02:52:44.893" v="360"/>
          <ac:spMkLst>
            <pc:docMk/>
            <pc:sldMk cId="429690433" sldId="383"/>
            <ac:spMk id="9" creationId="{22A55B08-AFD4-4E7C-940F-1427A8F13490}"/>
          </ac:spMkLst>
        </pc:spChg>
        <pc:graphicFrameChg chg="add del mod">
          <ac:chgData name="Cho, Patrick" userId="S::pcho4@calstatela.edu::5e971f25-6012-41b7-834e-cd373e446e3b" providerId="AD" clId="Web-{36EF60C8-2890-0AE0-BCBF-ECF33320AC3D}" dt="2020-12-10T02:49:17.257" v="263"/>
          <ac:graphicFrameMkLst>
            <pc:docMk/>
            <pc:sldMk cId="429690433" sldId="383"/>
            <ac:graphicFrameMk id="7" creationId="{5DD9A516-8A38-47EF-AC66-558CD56B0622}"/>
          </ac:graphicFrameMkLst>
        </pc:graphicFrameChg>
        <pc:graphicFrameChg chg="mod modGraphic">
          <ac:chgData name="Cho, Patrick" userId="S::pcho4@calstatela.edu::5e971f25-6012-41b7-834e-cd373e446e3b" providerId="AD" clId="Web-{36EF60C8-2890-0AE0-BCBF-ECF33320AC3D}" dt="2020-12-10T04:05:16.867" v="454" actId="1076"/>
          <ac:graphicFrameMkLst>
            <pc:docMk/>
            <pc:sldMk cId="429690433" sldId="383"/>
            <ac:graphicFrameMk id="8" creationId="{120863BB-EB22-40A9-8129-B9091879C13C}"/>
          </ac:graphicFrameMkLst>
        </pc:graphicFrameChg>
        <pc:picChg chg="add mod">
          <ac:chgData name="Cho, Patrick" userId="S::pcho4@calstatela.edu::5e971f25-6012-41b7-834e-cd373e446e3b" providerId="AD" clId="Web-{36EF60C8-2890-0AE0-BCBF-ECF33320AC3D}" dt="2020-12-10T02:52:31.127" v="358" actId="1076"/>
          <ac:picMkLst>
            <pc:docMk/>
            <pc:sldMk cId="429690433" sldId="383"/>
            <ac:picMk id="11" creationId="{7482C678-E9E0-47B5-95FE-9664C1A041F5}"/>
          </ac:picMkLst>
        </pc:picChg>
      </pc:sldChg>
      <pc:sldChg chg="ord">
        <pc:chgData name="Cho, Patrick" userId="S::pcho4@calstatela.edu::5e971f25-6012-41b7-834e-cd373e446e3b" providerId="AD" clId="Web-{36EF60C8-2890-0AE0-BCBF-ECF33320AC3D}" dt="2020-12-10T03:46:20.108" v="412"/>
        <pc:sldMkLst>
          <pc:docMk/>
          <pc:sldMk cId="797677072" sldId="384"/>
        </pc:sldMkLst>
      </pc:sldChg>
      <pc:sldChg chg="addSp delSp modSp new del">
        <pc:chgData name="Cho, Patrick" userId="S::pcho4@calstatela.edu::5e971f25-6012-41b7-834e-cd373e446e3b" providerId="AD" clId="Web-{36EF60C8-2890-0AE0-BCBF-ECF33320AC3D}" dt="2020-12-10T02:51:27.155" v="355"/>
        <pc:sldMkLst>
          <pc:docMk/>
          <pc:sldMk cId="702056979" sldId="385"/>
        </pc:sldMkLst>
        <pc:spChg chg="del">
          <ac:chgData name="Cho, Patrick" userId="S::pcho4@calstatela.edu::5e971f25-6012-41b7-834e-cd373e446e3b" providerId="AD" clId="Web-{36EF60C8-2890-0AE0-BCBF-ECF33320AC3D}" dt="2020-12-10T02:49:59.181" v="286"/>
          <ac:spMkLst>
            <pc:docMk/>
            <pc:sldMk cId="702056979" sldId="385"/>
            <ac:spMk id="4" creationId="{F48187AA-6E1E-4F89-8368-94EB5DCF321E}"/>
          </ac:spMkLst>
        </pc:spChg>
        <pc:spChg chg="del">
          <ac:chgData name="Cho, Patrick" userId="S::pcho4@calstatela.edu::5e971f25-6012-41b7-834e-cd373e446e3b" providerId="AD" clId="Web-{36EF60C8-2890-0AE0-BCBF-ECF33320AC3D}" dt="2020-12-10T02:50:01.635" v="287"/>
          <ac:spMkLst>
            <pc:docMk/>
            <pc:sldMk cId="702056979" sldId="385"/>
            <ac:spMk id="6" creationId="{F30239CD-CCAE-4B78-B8FF-E58851C957F6}"/>
          </ac:spMkLst>
        </pc:spChg>
        <pc:spChg chg="add del mod">
          <ac:chgData name="Cho, Patrick" userId="S::pcho4@calstatela.edu::5e971f25-6012-41b7-834e-cd373e446e3b" providerId="AD" clId="Web-{36EF60C8-2890-0AE0-BCBF-ECF33320AC3D}" dt="2020-12-10T02:50:37.543" v="331"/>
          <ac:spMkLst>
            <pc:docMk/>
            <pc:sldMk cId="702056979" sldId="385"/>
            <ac:spMk id="13" creationId="{39097722-6046-4A00-BD6D-6BD3344169AA}"/>
          </ac:spMkLst>
        </pc:spChg>
        <pc:graphicFrameChg chg="add mod ord modGraphic">
          <ac:chgData name="Cho, Patrick" userId="S::pcho4@calstatela.edu::5e971f25-6012-41b7-834e-cd373e446e3b" providerId="AD" clId="Web-{36EF60C8-2890-0AE0-BCBF-ECF33320AC3D}" dt="2020-12-10T02:51:09.529" v="353" actId="1076"/>
          <ac:graphicFrameMkLst>
            <pc:docMk/>
            <pc:sldMk cId="702056979" sldId="385"/>
            <ac:graphicFrameMk id="10" creationId="{D4EF1983-99C2-49A6-BE9F-F00C5196BD65}"/>
          </ac:graphicFrameMkLst>
        </pc:graphicFrameChg>
        <pc:graphicFrameChg chg="add del mod ord modGraphic">
          <ac:chgData name="Cho, Patrick" userId="S::pcho4@calstatela.edu::5e971f25-6012-41b7-834e-cd373e446e3b" providerId="AD" clId="Web-{36EF60C8-2890-0AE0-BCBF-ECF33320AC3D}" dt="2020-12-10T02:51:12.732" v="354" actId="1076"/>
          <ac:graphicFrameMkLst>
            <pc:docMk/>
            <pc:sldMk cId="702056979" sldId="385"/>
            <ac:graphicFrameMk id="11" creationId="{2D2C2D85-B55B-4CEA-91C9-3AA9977AC28E}"/>
          </ac:graphicFrameMkLst>
        </pc:graphicFrameChg>
      </pc:sldChg>
    </pc:docChg>
  </pc:docChgLst>
  <pc:docChgLst>
    <pc:chgData name="Ochoa, Carlos A" userId="S::cochoa37@calstatela.edu::0eae9a65-82a8-418a-9ae8-6fbf7d8a07e5" providerId="AD" clId="Web-{1EA52BB4-5591-A17F-7146-601FF20265AB}"/>
    <pc:docChg chg="modSld">
      <pc:chgData name="Ochoa, Carlos A" userId="S::cochoa37@calstatela.edu::0eae9a65-82a8-418a-9ae8-6fbf7d8a07e5" providerId="AD" clId="Web-{1EA52BB4-5591-A17F-7146-601FF20265AB}" dt="2020-12-01T00:36:33.215" v="0" actId="20577"/>
      <pc:docMkLst>
        <pc:docMk/>
      </pc:docMkLst>
      <pc:sldChg chg="modSp">
        <pc:chgData name="Ochoa, Carlos A" userId="S::cochoa37@calstatela.edu::0eae9a65-82a8-418a-9ae8-6fbf7d8a07e5" providerId="AD" clId="Web-{1EA52BB4-5591-A17F-7146-601FF20265AB}" dt="2020-12-01T00:36:33.215" v="0" actId="20577"/>
        <pc:sldMkLst>
          <pc:docMk/>
          <pc:sldMk cId="2994878988" sldId="256"/>
        </pc:sldMkLst>
        <pc:spChg chg="mod">
          <ac:chgData name="Ochoa, Carlos A" userId="S::cochoa37@calstatela.edu::0eae9a65-82a8-418a-9ae8-6fbf7d8a07e5" providerId="AD" clId="Web-{1EA52BB4-5591-A17F-7146-601FF20265AB}" dt="2020-12-01T00:36:33.215" v="0" actId="20577"/>
          <ac:spMkLst>
            <pc:docMk/>
            <pc:sldMk cId="2994878988" sldId="256"/>
            <ac:spMk id="4" creationId="{CBFFF3FC-A276-4A3E-A056-13B01D42FC4F}"/>
          </ac:spMkLst>
        </pc:spChg>
      </pc:sldChg>
    </pc:docChg>
  </pc:docChgLst>
  <pc:docChgLst>
    <pc:chgData name="Ochoa, Carlos A" userId="S::cochoa37@calstatela.edu::0eae9a65-82a8-418a-9ae8-6fbf7d8a07e5" providerId="AD" clId="Web-{8C11FB7D-40CB-7F1B-B238-32A0712196A1}"/>
    <pc:docChg chg="addSld delSld modSld sldOrd">
      <pc:chgData name="Ochoa, Carlos A" userId="S::cochoa37@calstatela.edu::0eae9a65-82a8-418a-9ae8-6fbf7d8a07e5" providerId="AD" clId="Web-{8C11FB7D-40CB-7F1B-B238-32A0712196A1}" dt="2021-04-22T01:42:05.591" v="631"/>
      <pc:docMkLst>
        <pc:docMk/>
      </pc:docMkLst>
      <pc:sldChg chg="modSp">
        <pc:chgData name="Ochoa, Carlos A" userId="S::cochoa37@calstatela.edu::0eae9a65-82a8-418a-9ae8-6fbf7d8a07e5" providerId="AD" clId="Web-{8C11FB7D-40CB-7F1B-B238-32A0712196A1}" dt="2021-04-22T01:03:02.009" v="19" actId="20577"/>
        <pc:sldMkLst>
          <pc:docMk/>
          <pc:sldMk cId="743016286" sldId="280"/>
        </pc:sldMkLst>
        <pc:spChg chg="mod">
          <ac:chgData name="Ochoa, Carlos A" userId="S::cochoa37@calstatela.edu::0eae9a65-82a8-418a-9ae8-6fbf7d8a07e5" providerId="AD" clId="Web-{8C11FB7D-40CB-7F1B-B238-32A0712196A1}" dt="2021-04-22T01:03:02.009" v="19" actId="20577"/>
          <ac:spMkLst>
            <pc:docMk/>
            <pc:sldMk cId="743016286" sldId="280"/>
            <ac:spMk id="10" creationId="{26D1BC49-F413-4B21-9AD8-6FB429F35FF2}"/>
          </ac:spMkLst>
        </pc:spChg>
      </pc:sldChg>
      <pc:sldChg chg="ord">
        <pc:chgData name="Ochoa, Carlos A" userId="S::cochoa37@calstatela.edu::0eae9a65-82a8-418a-9ae8-6fbf7d8a07e5" providerId="AD" clId="Web-{8C11FB7D-40CB-7F1B-B238-32A0712196A1}" dt="2021-04-22T01:39:11.910" v="629"/>
        <pc:sldMkLst>
          <pc:docMk/>
          <pc:sldMk cId="3317329748" sldId="294"/>
        </pc:sldMkLst>
      </pc:sldChg>
      <pc:sldChg chg="del">
        <pc:chgData name="Ochoa, Carlos A" userId="S::cochoa37@calstatela.edu::0eae9a65-82a8-418a-9ae8-6fbf7d8a07e5" providerId="AD" clId="Web-{8C11FB7D-40CB-7F1B-B238-32A0712196A1}" dt="2021-04-22T01:17:36.916" v="37"/>
        <pc:sldMkLst>
          <pc:docMk/>
          <pc:sldMk cId="2857652254" sldId="304"/>
        </pc:sldMkLst>
      </pc:sldChg>
      <pc:sldChg chg="ord">
        <pc:chgData name="Ochoa, Carlos A" userId="S::cochoa37@calstatela.edu::0eae9a65-82a8-418a-9ae8-6fbf7d8a07e5" providerId="AD" clId="Web-{8C11FB7D-40CB-7F1B-B238-32A0712196A1}" dt="2021-04-22T01:42:05.591" v="631"/>
        <pc:sldMkLst>
          <pc:docMk/>
          <pc:sldMk cId="1194897139" sldId="388"/>
        </pc:sldMkLst>
      </pc:sldChg>
      <pc:sldChg chg="modSp">
        <pc:chgData name="Ochoa, Carlos A" userId="S::cochoa37@calstatela.edu::0eae9a65-82a8-418a-9ae8-6fbf7d8a07e5" providerId="AD" clId="Web-{8C11FB7D-40CB-7F1B-B238-32A0712196A1}" dt="2021-04-22T01:04:11.325" v="27" actId="20577"/>
        <pc:sldMkLst>
          <pc:docMk/>
          <pc:sldMk cId="1453422333" sldId="395"/>
        </pc:sldMkLst>
        <pc:spChg chg="mod">
          <ac:chgData name="Ochoa, Carlos A" userId="S::cochoa37@calstatela.edu::0eae9a65-82a8-418a-9ae8-6fbf7d8a07e5" providerId="AD" clId="Web-{8C11FB7D-40CB-7F1B-B238-32A0712196A1}" dt="2021-04-22T01:04:11.325" v="27" actId="20577"/>
          <ac:spMkLst>
            <pc:docMk/>
            <pc:sldMk cId="1453422333" sldId="395"/>
            <ac:spMk id="3" creationId="{B600D8B3-C3BF-4769-9217-CF253F239B61}"/>
          </ac:spMkLst>
        </pc:spChg>
      </pc:sldChg>
      <pc:sldChg chg="modSp">
        <pc:chgData name="Ochoa, Carlos A" userId="S::cochoa37@calstatela.edu::0eae9a65-82a8-418a-9ae8-6fbf7d8a07e5" providerId="AD" clId="Web-{8C11FB7D-40CB-7F1B-B238-32A0712196A1}" dt="2021-04-22T01:04:22.763" v="31" actId="20577"/>
        <pc:sldMkLst>
          <pc:docMk/>
          <pc:sldMk cId="754995826" sldId="396"/>
        </pc:sldMkLst>
        <pc:spChg chg="mod">
          <ac:chgData name="Ochoa, Carlos A" userId="S::cochoa37@calstatela.edu::0eae9a65-82a8-418a-9ae8-6fbf7d8a07e5" providerId="AD" clId="Web-{8C11FB7D-40CB-7F1B-B238-32A0712196A1}" dt="2021-04-22T01:04:22.763" v="31" actId="20577"/>
          <ac:spMkLst>
            <pc:docMk/>
            <pc:sldMk cId="754995826" sldId="396"/>
            <ac:spMk id="3" creationId="{B600D8B3-C3BF-4769-9217-CF253F239B61}"/>
          </ac:spMkLst>
        </pc:spChg>
      </pc:sldChg>
      <pc:sldChg chg="modSp">
        <pc:chgData name="Ochoa, Carlos A" userId="S::cochoa37@calstatela.edu::0eae9a65-82a8-418a-9ae8-6fbf7d8a07e5" providerId="AD" clId="Web-{8C11FB7D-40CB-7F1B-B238-32A0712196A1}" dt="2021-04-22T01:04:47.280" v="36" actId="20577"/>
        <pc:sldMkLst>
          <pc:docMk/>
          <pc:sldMk cId="1358430439" sldId="397"/>
        </pc:sldMkLst>
        <pc:spChg chg="mod">
          <ac:chgData name="Ochoa, Carlos A" userId="S::cochoa37@calstatela.edu::0eae9a65-82a8-418a-9ae8-6fbf7d8a07e5" providerId="AD" clId="Web-{8C11FB7D-40CB-7F1B-B238-32A0712196A1}" dt="2021-04-22T01:04:47.280" v="36" actId="20577"/>
          <ac:spMkLst>
            <pc:docMk/>
            <pc:sldMk cId="1358430439" sldId="397"/>
            <ac:spMk id="3" creationId="{B600D8B3-C3BF-4769-9217-CF253F239B61}"/>
          </ac:spMkLst>
        </pc:spChg>
      </pc:sldChg>
      <pc:sldChg chg="modSp">
        <pc:chgData name="Ochoa, Carlos A" userId="S::cochoa37@calstatela.edu::0eae9a65-82a8-418a-9ae8-6fbf7d8a07e5" providerId="AD" clId="Web-{8C11FB7D-40CB-7F1B-B238-32A0712196A1}" dt="2021-04-22T01:02:49.352" v="0" actId="20577"/>
        <pc:sldMkLst>
          <pc:docMk/>
          <pc:sldMk cId="368622474" sldId="410"/>
        </pc:sldMkLst>
        <pc:spChg chg="mod">
          <ac:chgData name="Ochoa, Carlos A" userId="S::cochoa37@calstatela.edu::0eae9a65-82a8-418a-9ae8-6fbf7d8a07e5" providerId="AD" clId="Web-{8C11FB7D-40CB-7F1B-B238-32A0712196A1}" dt="2021-04-22T01:02:49.352" v="0" actId="20577"/>
          <ac:spMkLst>
            <pc:docMk/>
            <pc:sldMk cId="368622474" sldId="410"/>
            <ac:spMk id="3" creationId="{D5BE43E2-4068-4B9C-971F-78BDB881D07D}"/>
          </ac:spMkLst>
        </pc:spChg>
      </pc:sldChg>
      <pc:sldChg chg="modSp">
        <pc:chgData name="Ochoa, Carlos A" userId="S::cochoa37@calstatela.edu::0eae9a65-82a8-418a-9ae8-6fbf7d8a07e5" providerId="AD" clId="Web-{8C11FB7D-40CB-7F1B-B238-32A0712196A1}" dt="2021-04-22T01:03:54.902" v="23" actId="20577"/>
        <pc:sldMkLst>
          <pc:docMk/>
          <pc:sldMk cId="1182285887" sldId="414"/>
        </pc:sldMkLst>
        <pc:spChg chg="mod">
          <ac:chgData name="Ochoa, Carlos A" userId="S::cochoa37@calstatela.edu::0eae9a65-82a8-418a-9ae8-6fbf7d8a07e5" providerId="AD" clId="Web-{8C11FB7D-40CB-7F1B-B238-32A0712196A1}" dt="2021-04-22T01:03:54.902" v="23" actId="20577"/>
          <ac:spMkLst>
            <pc:docMk/>
            <pc:sldMk cId="1182285887" sldId="414"/>
            <ac:spMk id="3" creationId="{D5BE43E2-4068-4B9C-971F-78BDB881D07D}"/>
          </ac:spMkLst>
        </pc:spChg>
      </pc:sldChg>
      <pc:sldChg chg="addSp delSp modSp new">
        <pc:chgData name="Ochoa, Carlos A" userId="S::cochoa37@calstatela.edu::0eae9a65-82a8-418a-9ae8-6fbf7d8a07e5" providerId="AD" clId="Web-{8C11FB7D-40CB-7F1B-B238-32A0712196A1}" dt="2021-04-22T01:26:04.335" v="191" actId="20577"/>
        <pc:sldMkLst>
          <pc:docMk/>
          <pc:sldMk cId="2774149625" sldId="734"/>
        </pc:sldMkLst>
        <pc:spChg chg="mod">
          <ac:chgData name="Ochoa, Carlos A" userId="S::cochoa37@calstatela.edu::0eae9a65-82a8-418a-9ae8-6fbf7d8a07e5" providerId="AD" clId="Web-{8C11FB7D-40CB-7F1B-B238-32A0712196A1}" dt="2021-04-22T01:21:09.272" v="56" actId="20577"/>
          <ac:spMkLst>
            <pc:docMk/>
            <pc:sldMk cId="2774149625" sldId="734"/>
            <ac:spMk id="2" creationId="{DF551260-C8AD-410A-B0D2-EFB04D971BBF}"/>
          </ac:spMkLst>
        </pc:spChg>
        <pc:spChg chg="del">
          <ac:chgData name="Ochoa, Carlos A" userId="S::cochoa37@calstatela.edu::0eae9a65-82a8-418a-9ae8-6fbf7d8a07e5" providerId="AD" clId="Web-{8C11FB7D-40CB-7F1B-B238-32A0712196A1}" dt="2021-04-22T01:21:13.147" v="57"/>
          <ac:spMkLst>
            <pc:docMk/>
            <pc:sldMk cId="2774149625" sldId="734"/>
            <ac:spMk id="3" creationId="{8C73C812-2718-4B35-92CE-A095652636D1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3:29.577" v="63"/>
          <ac:spMkLst>
            <pc:docMk/>
            <pc:sldMk cId="2774149625" sldId="734"/>
            <ac:spMk id="9" creationId="{1FD7C311-B645-4F26-B7FD-03CD460BCFD4}"/>
          </ac:spMkLst>
        </pc:spChg>
        <pc:spChg chg="add mod">
          <ac:chgData name="Ochoa, Carlos A" userId="S::cochoa37@calstatela.edu::0eae9a65-82a8-418a-9ae8-6fbf7d8a07e5" providerId="AD" clId="Web-{8C11FB7D-40CB-7F1B-B238-32A0712196A1}" dt="2021-04-22T01:26:04.335" v="191" actId="20577"/>
          <ac:spMkLst>
            <pc:docMk/>
            <pc:sldMk cId="2774149625" sldId="734"/>
            <ac:spMk id="11" creationId="{97F06A99-8000-4C74-AA7C-AEFB1CDA5CCB}"/>
          </ac:spMkLst>
        </pc:spChg>
        <pc:picChg chg="add del mod ord">
          <ac:chgData name="Ochoa, Carlos A" userId="S::cochoa37@calstatela.edu::0eae9a65-82a8-418a-9ae8-6fbf7d8a07e5" providerId="AD" clId="Web-{8C11FB7D-40CB-7F1B-B238-32A0712196A1}" dt="2021-04-22T01:21:30.695" v="62"/>
          <ac:picMkLst>
            <pc:docMk/>
            <pc:sldMk cId="2774149625" sldId="734"/>
            <ac:picMk id="7" creationId="{AF2728B8-E8F1-4D37-A9B5-37F4496578B9}"/>
          </ac:picMkLst>
        </pc:picChg>
        <pc:picChg chg="add mod ord">
          <ac:chgData name="Ochoa, Carlos A" userId="S::cochoa37@calstatela.edu::0eae9a65-82a8-418a-9ae8-6fbf7d8a07e5" providerId="AD" clId="Web-{8C11FB7D-40CB-7F1B-B238-32A0712196A1}" dt="2021-04-22T01:23:59.938" v="71" actId="14100"/>
          <ac:picMkLst>
            <pc:docMk/>
            <pc:sldMk cId="2774149625" sldId="734"/>
            <ac:picMk id="10" creationId="{1D6018CC-9EBF-4396-B567-EBB7CEC7B9A0}"/>
          </ac:picMkLst>
        </pc:picChg>
      </pc:sldChg>
      <pc:sldChg chg="addSp delSp modSp new">
        <pc:chgData name="Ochoa, Carlos A" userId="S::cochoa37@calstatela.edu::0eae9a65-82a8-418a-9ae8-6fbf7d8a07e5" providerId="AD" clId="Web-{8C11FB7D-40CB-7F1B-B238-32A0712196A1}" dt="2021-04-22T01:31:34.416" v="378"/>
        <pc:sldMkLst>
          <pc:docMk/>
          <pc:sldMk cId="481369036" sldId="735"/>
        </pc:sldMkLst>
        <pc:spChg chg="mod">
          <ac:chgData name="Ochoa, Carlos A" userId="S::cochoa37@calstatela.edu::0eae9a65-82a8-418a-9ae8-6fbf7d8a07e5" providerId="AD" clId="Web-{8C11FB7D-40CB-7F1B-B238-32A0712196A1}" dt="2021-04-22T01:26:19.758" v="201" actId="20577"/>
          <ac:spMkLst>
            <pc:docMk/>
            <pc:sldMk cId="481369036" sldId="735"/>
            <ac:spMk id="2" creationId="{DF95AE2C-0466-4D23-A3D7-91B13CD05DB6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29.327" v="366"/>
          <ac:spMkLst>
            <pc:docMk/>
            <pc:sldMk cId="481369036" sldId="735"/>
            <ac:spMk id="3" creationId="{66B2889A-FDCA-4548-ADA0-9C8FD945490D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7" creationId="{0A4EB333-79EC-4462-82BA-0C317ED09E5A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8" creationId="{377F4D88-6A0A-43D5-A2C0-6257FB221587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10" creationId="{3EFA8FE1-1E35-4F1C-8B0F-AAEBA3DEB92E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14" creationId="{54BAB90A-9272-4549-BA17-E4B32C3A199D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17" creationId="{C0602F58-C1AF-45AB-8A42-89A329CB7AAF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20" creationId="{3BAC4307-975C-4857-BE2D-D40F283F641A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23" creationId="{DF0BD432-BAC9-4DD2-8E9E-6328E9DB40B1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25" creationId="{03A135DF-7BFC-48CA-B702-7416E484FCAC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26" creationId="{BE0E9E86-F60E-445B-B328-37955C993F92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31" creationId="{A0978EE1-EC66-49EC-AA71-E86A7774FB2E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32" creationId="{054ED82A-8607-43D7-84AE-98E4E6C25588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33" creationId="{A2BD70A4-1362-4BDE-BA85-322888F0D699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38" creationId="{CE18072D-CAD3-4E4A-BBC9-E68B4A71EF0D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39" creationId="{C1B27C6D-E8B2-4065-A9A6-411E4A63A9E2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42" creationId="{099348E9-4476-4BB9-9FA6-9F3E6E97C181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45" creationId="{80B41873-2A50-4C17-9A18-E294607F62BB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48" creationId="{F6D633EE-D1B0-4F77-A585-3F75CEDAEFD3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49" creationId="{C1E3E8B9-6BEF-4024-9CEF-F00EE7FE1DBA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52" creationId="{59F76083-060A-4A7A-9398-9A5B20B49AA9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55" creationId="{F008B48B-3C5B-4B9E-98C0-D2E70048AE0D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59" creationId="{DA3C329E-FC32-42EA-B42D-1A4744A45745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62" creationId="{37C7906E-CFB5-4E19-9679-0C584C78C63F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63" creationId="{9AC1A4FC-0880-4F7D-A75B-1A1D75EE33D8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64" creationId="{328E52E3-0F2C-4B76-A043-E3270465EA89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71" creationId="{480ABD35-F2C1-47CB-AFA0-C853CB560E82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72" creationId="{074ED0BB-2102-4DEE-B283-923D942C0987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73" creationId="{60261659-26D8-4508-9AC7-038A64751D44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74" creationId="{0FF15C90-46E3-4EC0-A853-E0FB2CE64B91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75" creationId="{709A83AD-9427-4282-A07A-C568B8B51859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76" creationId="{D858C923-4D50-4CE5-90C5-0C19DFA0D840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77" creationId="{EA329C94-FDBD-4C52-9A3B-355FAE26187E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78" creationId="{E4903BCE-5691-49FA-B83A-11838BA9F7C9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79" creationId="{E5C3C26B-2015-4648-978F-750F98CCE4F5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80" creationId="{C46C041E-48FE-4471-AFE5-5B609DDF52CE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81" creationId="{E7B3111F-16E4-4D48-BBA5-77F9479367E4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82" creationId="{7144F8B5-5F31-4E7C-A9E0-FE0B971ABC21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83" creationId="{7A752C53-382F-40EE-BF3E-97079F962965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84" creationId="{3A87E30F-0F89-4D82-86DF-BB258C0394B7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85" creationId="{97BDAC2E-D043-47D4-AC0C-186C5028DE1B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86" creationId="{9846C831-D5A3-40D3-A749-FEFAE31413BF}"/>
          </ac:spMkLst>
        </pc:spChg>
        <pc:spChg chg="add del mod">
          <ac:chgData name="Ochoa, Carlos A" userId="S::cochoa37@calstatela.edu::0eae9a65-82a8-418a-9ae8-6fbf7d8a07e5" providerId="AD" clId="Web-{8C11FB7D-40CB-7F1B-B238-32A0712196A1}" dt="2021-04-22T01:28:03.264" v="363"/>
          <ac:spMkLst>
            <pc:docMk/>
            <pc:sldMk cId="481369036" sldId="735"/>
            <ac:spMk id="87" creationId="{A57C725E-8BF5-48CC-870A-146EEC3EB87F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88" creationId="{0A4EB333-79EC-4462-82BA-0C317ED09E5A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89" creationId="{377F4D88-6A0A-43D5-A2C0-6257FB221587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91" creationId="{3EFA8FE1-1E35-4F1C-8B0F-AAEBA3DEB92E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95" creationId="{54BAB90A-9272-4549-BA17-E4B32C3A199D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98" creationId="{C0602F58-C1AF-45AB-8A42-89A329CB7AAF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01" creationId="{3BAC4307-975C-4857-BE2D-D40F283F641A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04" creationId="{DF0BD432-BAC9-4DD2-8E9E-6328E9DB40B1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06" creationId="{03A135DF-7BFC-48CA-B702-7416E484FCAC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07" creationId="{BE0E9E86-F60E-445B-B328-37955C993F92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12" creationId="{A0978EE1-EC66-49EC-AA71-E86A7774FB2E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13" creationId="{054ED82A-8607-43D7-84AE-98E4E6C25588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14" creationId="{A2BD70A4-1362-4BDE-BA85-322888F0D699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19" creationId="{CE18072D-CAD3-4E4A-BBC9-E68B4A71EF0D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20" creationId="{C1B27C6D-E8B2-4065-A9A6-411E4A63A9E2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23" creationId="{099348E9-4476-4BB9-9FA6-9F3E6E97C181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26" creationId="{80B41873-2A50-4C17-9A18-E294607F62BB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29" creationId="{F6D633EE-D1B0-4F77-A585-3F75CEDAEFD3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30" creationId="{C1E3E8B9-6BEF-4024-9CEF-F00EE7FE1DBA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33" creationId="{59F76083-060A-4A7A-9398-9A5B20B49AA9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36" creationId="{F008B48B-3C5B-4B9E-98C0-D2E70048AE0D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40" creationId="{DA3C329E-FC32-42EA-B42D-1A4744A45745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43" creationId="{37C7906E-CFB5-4E19-9679-0C584C78C63F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44" creationId="{9AC1A4FC-0880-4F7D-A75B-1A1D75EE33D8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45" creationId="{328E52E3-0F2C-4B76-A043-E3270465EA89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52" creationId="{480ABD35-F2C1-47CB-AFA0-C853CB560E82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53" creationId="{074ED0BB-2102-4DEE-B283-923D942C0987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54" creationId="{60261659-26D8-4508-9AC7-038A64751D44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55" creationId="{0FF15C90-46E3-4EC0-A853-E0FB2CE64B91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56" creationId="{709A83AD-9427-4282-A07A-C568B8B51859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57" creationId="{D858C923-4D50-4CE5-90C5-0C19DFA0D840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58" creationId="{EA329C94-FDBD-4C52-9A3B-355FAE26187E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59" creationId="{E4903BCE-5691-49FA-B83A-11838BA9F7C9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60" creationId="{E5C3C26B-2015-4648-978F-750F98CCE4F5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61" creationId="{C46C041E-48FE-4471-AFE5-5B609DDF52CE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62" creationId="{E7B3111F-16E4-4D48-BBA5-77F9479367E4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63" creationId="{7144F8B5-5F31-4E7C-A9E0-FE0B971ABC21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64" creationId="{7A752C53-382F-40EE-BF3E-97079F962965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65" creationId="{3A87E30F-0F89-4D82-86DF-BB258C0394B7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66" creationId="{97BDAC2E-D043-47D4-AC0C-186C5028DE1B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67" creationId="{9846C831-D5A3-40D3-A749-FEFAE31413BF}"/>
          </ac:spMkLst>
        </pc:spChg>
        <pc:spChg chg="add del">
          <ac:chgData name="Ochoa, Carlos A" userId="S::cochoa37@calstatela.edu::0eae9a65-82a8-418a-9ae8-6fbf7d8a07e5" providerId="AD" clId="Web-{8C11FB7D-40CB-7F1B-B238-32A0712196A1}" dt="2021-04-22T01:28:12.077" v="365"/>
          <ac:spMkLst>
            <pc:docMk/>
            <pc:sldMk cId="481369036" sldId="735"/>
            <ac:spMk id="168" creationId="{A57C725E-8BF5-48CC-870A-146EEC3EB87F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169" creationId="{26814CF2-57A1-4326-829A-72A6A8540E20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170" creationId="{F202AFFE-4D05-4A5D-8340-8F51B5E81245}"/>
          </ac:spMkLst>
        </pc:spChg>
        <pc:spChg chg="add mod">
          <ac:chgData name="Ochoa, Carlos A" userId="S::cochoa37@calstatela.edu::0eae9a65-82a8-418a-9ae8-6fbf7d8a07e5" providerId="AD" clId="Web-{8C11FB7D-40CB-7F1B-B238-32A0712196A1}" dt="2021-04-22T01:29:08.267" v="372" actId="14100"/>
          <ac:spMkLst>
            <pc:docMk/>
            <pc:sldMk cId="481369036" sldId="735"/>
            <ac:spMk id="172" creationId="{8E374156-F9DD-4A41-A5B2-52F72706559F}"/>
          </ac:spMkLst>
        </pc:spChg>
        <pc:spChg chg="add mod">
          <ac:chgData name="Ochoa, Carlos A" userId="S::cochoa37@calstatela.edu::0eae9a65-82a8-418a-9ae8-6fbf7d8a07e5" providerId="AD" clId="Web-{8C11FB7D-40CB-7F1B-B238-32A0712196A1}" dt="2021-04-22T01:29:17.643" v="373" actId="14100"/>
          <ac:spMkLst>
            <pc:docMk/>
            <pc:sldMk cId="481369036" sldId="735"/>
            <ac:spMk id="176" creationId="{E9866D13-5864-426B-8177-81A03FE0EA64}"/>
          </ac:spMkLst>
        </pc:spChg>
        <pc:spChg chg="add mod">
          <ac:chgData name="Ochoa, Carlos A" userId="S::cochoa37@calstatela.edu::0eae9a65-82a8-418a-9ae8-6fbf7d8a07e5" providerId="AD" clId="Web-{8C11FB7D-40CB-7F1B-B238-32A0712196A1}" dt="2021-04-22T01:28:53.844" v="371" actId="14100"/>
          <ac:spMkLst>
            <pc:docMk/>
            <pc:sldMk cId="481369036" sldId="735"/>
            <ac:spMk id="179" creationId="{D3137B0C-553C-47E0-AA2F-D0D3A26DCBA3}"/>
          </ac:spMkLst>
        </pc:spChg>
        <pc:spChg chg="add mod">
          <ac:chgData name="Ochoa, Carlos A" userId="S::cochoa37@calstatela.edu::0eae9a65-82a8-418a-9ae8-6fbf7d8a07e5" providerId="AD" clId="Web-{8C11FB7D-40CB-7F1B-B238-32A0712196A1}" dt="2021-04-22T01:29:35.519" v="377" actId="14100"/>
          <ac:spMkLst>
            <pc:docMk/>
            <pc:sldMk cId="481369036" sldId="735"/>
            <ac:spMk id="182" creationId="{5FC70AB9-4ADE-472A-B8D0-0F074B47ACC0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185" creationId="{AC813249-E2E8-4C84-985E-A904CF92FCF6}"/>
          </ac:spMkLst>
        </pc:spChg>
        <pc:spChg chg="add mod">
          <ac:chgData name="Ochoa, Carlos A" userId="S::cochoa37@calstatela.edu::0eae9a65-82a8-418a-9ae8-6fbf7d8a07e5" providerId="AD" clId="Web-{8C11FB7D-40CB-7F1B-B238-32A0712196A1}" dt="2021-04-22T01:28:47.860" v="370" actId="14100"/>
          <ac:spMkLst>
            <pc:docMk/>
            <pc:sldMk cId="481369036" sldId="735"/>
            <ac:spMk id="187" creationId="{206929DE-F873-4997-99A7-100CBAC6ED08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188" creationId="{9717A1D1-BB67-45C7-B4DE-D9A4E8E02106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193" creationId="{B672B7D0-B4A9-4465-9EF3-1CF7CB8B69A1}"/>
          </ac:spMkLst>
        </pc:spChg>
        <pc:spChg chg="add mod">
          <ac:chgData name="Ochoa, Carlos A" userId="S::cochoa37@calstatela.edu::0eae9a65-82a8-418a-9ae8-6fbf7d8a07e5" providerId="AD" clId="Web-{8C11FB7D-40CB-7F1B-B238-32A0712196A1}" dt="2021-04-22T01:29:31.690" v="376" actId="14100"/>
          <ac:spMkLst>
            <pc:docMk/>
            <pc:sldMk cId="481369036" sldId="735"/>
            <ac:spMk id="194" creationId="{8500E9EF-5C4F-492E-8ABA-B98AFAADE170}"/>
          </ac:spMkLst>
        </pc:spChg>
        <pc:spChg chg="add mod">
          <ac:chgData name="Ochoa, Carlos A" userId="S::cochoa37@calstatela.edu::0eae9a65-82a8-418a-9ae8-6fbf7d8a07e5" providerId="AD" clId="Web-{8C11FB7D-40CB-7F1B-B238-32A0712196A1}" dt="2021-04-22T01:29:26.284" v="375" actId="14100"/>
          <ac:spMkLst>
            <pc:docMk/>
            <pc:sldMk cId="481369036" sldId="735"/>
            <ac:spMk id="195" creationId="{4C0754B5-0FF9-49BF-BA26-C9926BDEE190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00" creationId="{79C15CD4-73B1-4E00-8E19-E873E8255F68}"/>
          </ac:spMkLst>
        </pc:spChg>
        <pc:spChg chg="add mod">
          <ac:chgData name="Ochoa, Carlos A" userId="S::cochoa37@calstatela.edu::0eae9a65-82a8-418a-9ae8-6fbf7d8a07e5" providerId="AD" clId="Web-{8C11FB7D-40CB-7F1B-B238-32A0712196A1}" dt="2021-04-22T01:29:21.377" v="374" actId="14100"/>
          <ac:spMkLst>
            <pc:docMk/>
            <pc:sldMk cId="481369036" sldId="735"/>
            <ac:spMk id="201" creationId="{8DAD3351-F7CB-4DD5-9051-760821984814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04" creationId="{1C0659FB-93B6-40DA-A3E0-B6CB7FB33A77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07" creationId="{BF4A7D0A-69BE-4E11-826B-5168A5BC11A8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10" creationId="{62E88F45-FBB7-40A2-8A21-25FE2AB230B2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11" creationId="{F0F458E6-4A87-48EC-BE97-C2B83EA40775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14" creationId="{25C64E21-ED79-4D63-92B8-3AEC099AA6DC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17" creationId="{172EFD32-1E15-4F1E-B594-AEEFEBFE36C9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21" creationId="{9D5F904C-1162-4D6D-A47A-5437BF591617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24" creationId="{8A59E698-8762-4F9A-AA11-5FF18B10E10C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25" creationId="{50B6F895-D598-4EA4-BE58-D8CC8E108EFF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26" creationId="{B6B81C38-DD54-435E-A894-724E68A8AD55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33" creationId="{656BB422-8107-4CA8-81BE-A39452C9A8F7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34" creationId="{AD765328-7549-454A-92F2-8D1A5E639C85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35" creationId="{2B779F30-AED8-43D2-9F8F-1680644D6FD7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36" creationId="{08B01373-04F5-4E3F-A98F-F399F59E8477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37" creationId="{5DAC1B34-11EE-49BE-995B-EBE1E8AEE013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38" creationId="{E54A60D5-2C2F-4A0D-BC8F-B304E83BBF32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39" creationId="{2CE55DD2-D894-4813-9521-2973E7B0E491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40" creationId="{0DB345B6-326A-44E5-AD24-9F65A2E2F8F8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41" creationId="{3F6E75D9-1779-4EEA-8F0E-4C44D17AE132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42" creationId="{0BB694EB-F1AE-4D43-915A-F3B5FD1EE1A2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43" creationId="{C325AF2B-7DCF-4C30-8AC6-617BE9258289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44" creationId="{10D44009-EE4B-4827-BA75-9DFEE9D53EDE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45" creationId="{D596AB6B-7859-4AD3-97FF-ADFCCD133D2A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46" creationId="{D22B5BCA-4082-4059-BBA3-902972942501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47" creationId="{FA22360D-73E7-4A3F-B545-0DC17D9E5B70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48" creationId="{1EAD32FA-59C7-42A5-A18F-6D8EB80FFEF9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28:31.640" v="367"/>
          <ac:spMkLst>
            <pc:docMk/>
            <pc:sldMk cId="481369036" sldId="735"/>
            <ac:spMk id="249" creationId="{2D784B45-FC7C-4B67-B359-A134F600E91F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31:34.416" v="378"/>
          <ac:spMkLst>
            <pc:docMk/>
            <pc:sldMk cId="481369036" sldId="735"/>
            <ac:spMk id="250" creationId="{394A7973-B1B9-48E5-B753-A8A9C0F8F894}"/>
          </ac:spMkLst>
        </pc:sp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9" creationId="{2AA0DA53-9866-4708-9EE7-F0290017F9ED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11" creationId="{64DF9BC5-B605-4DF9-A935-CE0F4F8ED01F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12" creationId="{6AA97A74-3850-4ABC-A218-2DBCEBCC4591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13" creationId="{737A1463-56D6-429E-A38B-711E38820A11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15" creationId="{B611A7D2-6D87-4A66-81B8-BCDBC215AB56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16" creationId="{3F827875-579C-408F-9BD1-045F1A234F39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18" creationId="{671205C3-2D8B-4A60-8C63-66A88790BC4C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19" creationId="{6DA2E0F0-720C-43FF-900D-96F79C697ED4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21" creationId="{C06871B7-FE50-4A69-89C4-DAC4418E50CB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22" creationId="{CC9C729B-4B7A-46F5-8FB6-D7DD45ED713F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24" creationId="{864E9097-8133-4AEA-AE0F-990461C72CFD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27" creationId="{7163A3DC-A43A-42D5-AC50-E1A1BB5245B2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28" creationId="{55C1ABC6-8F51-44F2-9C14-ACB5A7434668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29" creationId="{02295A99-F1CF-4B4A-83A8-CED87236DC55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30" creationId="{889CAA97-091A-490C-B4C2-ED560FF01559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34" creationId="{5A125EFC-BDD6-40FD-A467-6B5A02774D62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35" creationId="{C2E6D2FB-CDF7-46B3-903C-EE7F31DC7FFD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36" creationId="{EC1B5696-256C-46B8-BE94-9A0AB60C6A7D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37" creationId="{D38AC2C6-E9B2-4957-A007-88819BC8D52D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40" creationId="{623B54EF-3B1B-44A4-BAAC-152A073E11E3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41" creationId="{72A6DD30-E28D-4227-96B4-1A76B6AA89B0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43" creationId="{25880366-58B5-4975-9B24-53938BEB8FBF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44" creationId="{B34BFBC6-A38A-46A6-BCC1-CA9E04129C78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46" creationId="{3BB754F5-2587-4E9B-BFAF-A85AD36F1999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47" creationId="{0B031E82-A78C-46F3-A10D-7D240E78C45B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50" creationId="{9A6F6A9D-112E-46F3-833B-4889DF79B9FB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51" creationId="{7F571443-4696-40DE-A3B8-B20D93C4E007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53" creationId="{A206893C-B18C-4AF5-ABDD-9ABE00D94C80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54" creationId="{A2648FE1-9822-4FB2-9546-051BFCBD13E2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56" creationId="{553ABD09-5413-4BAC-AE28-73BF47A497B8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57" creationId="{94D2FD61-360B-4BA8-AC3A-4CAD1317F80C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58" creationId="{086CD6C0-5E7D-4AC7-BE14-DBBA69FAE661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60" creationId="{4879B111-FFA8-4371-8BE6-7F407C9A73BD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61" creationId="{3D69D5B2-E428-4438-8D58-AF6F8889BDD1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65" creationId="{3E1EA346-2289-46C0-8714-D9E145957156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66" creationId="{B204B023-C1BB-4165-B8E4-88A587613718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67" creationId="{07283314-65B3-4D1A-9C57-BB3175C67B24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68" creationId="{58FF3AB6-CDB0-4E26-B10F-EF2304789B7D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69" creationId="{2B49CA94-0B81-4781-9E9E-EA8B97166C5D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03.264" v="363"/>
          <ac:cxnSpMkLst>
            <pc:docMk/>
            <pc:sldMk cId="481369036" sldId="735"/>
            <ac:cxnSpMk id="70" creationId="{7B25FCB0-1183-4002-A325-E2481239250F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90" creationId="{2AA0DA53-9866-4708-9EE7-F0290017F9ED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92" creationId="{64DF9BC5-B605-4DF9-A935-CE0F4F8ED01F}"/>
          </ac:cxnSpMkLst>
        </pc:cxnChg>
        <pc:cxnChg chg="add del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93" creationId="{6AA97A74-3850-4ABC-A218-2DBCEBCC4591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94" creationId="{737A1463-56D6-429E-A38B-711E38820A11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96" creationId="{B611A7D2-6D87-4A66-81B8-BCDBC215AB56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97" creationId="{3F827875-579C-408F-9BD1-045F1A234F39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99" creationId="{671205C3-2D8B-4A60-8C63-66A88790BC4C}"/>
          </ac:cxnSpMkLst>
        </pc:cxnChg>
        <pc:cxnChg chg="add del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00" creationId="{6DA2E0F0-720C-43FF-900D-96F79C697ED4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02" creationId="{C06871B7-FE50-4A69-89C4-DAC4418E50CB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03" creationId="{CC9C729B-4B7A-46F5-8FB6-D7DD45ED713F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05" creationId="{864E9097-8133-4AEA-AE0F-990461C72CFD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08" creationId="{7163A3DC-A43A-42D5-AC50-E1A1BB5245B2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09" creationId="{55C1ABC6-8F51-44F2-9C14-ACB5A7434668}"/>
          </ac:cxnSpMkLst>
        </pc:cxnChg>
        <pc:cxnChg chg="add del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10" creationId="{02295A99-F1CF-4B4A-83A8-CED87236DC55}"/>
          </ac:cxnSpMkLst>
        </pc:cxnChg>
        <pc:cxnChg chg="add del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11" creationId="{889CAA97-091A-490C-B4C2-ED560FF01559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15" creationId="{5A125EFC-BDD6-40FD-A467-6B5A02774D62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16" creationId="{C2E6D2FB-CDF7-46B3-903C-EE7F31DC7FFD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17" creationId="{EC1B5696-256C-46B8-BE94-9A0AB60C6A7D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18" creationId="{D38AC2C6-E9B2-4957-A007-88819BC8D52D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21" creationId="{623B54EF-3B1B-44A4-BAAC-152A073E11E3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22" creationId="{72A6DD30-E28D-4227-96B4-1A76B6AA89B0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24" creationId="{25880366-58B5-4975-9B24-53938BEB8FBF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25" creationId="{B34BFBC6-A38A-46A6-BCC1-CA9E04129C78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27" creationId="{3BB754F5-2587-4E9B-BFAF-A85AD36F1999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28" creationId="{0B031E82-A78C-46F3-A10D-7D240E78C45B}"/>
          </ac:cxnSpMkLst>
        </pc:cxnChg>
        <pc:cxnChg chg="add del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31" creationId="{9A6F6A9D-112E-46F3-833B-4889DF79B9FB}"/>
          </ac:cxnSpMkLst>
        </pc:cxnChg>
        <pc:cxnChg chg="add del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32" creationId="{7F571443-4696-40DE-A3B8-B20D93C4E007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34" creationId="{A206893C-B18C-4AF5-ABDD-9ABE00D94C80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35" creationId="{A2648FE1-9822-4FB2-9546-051BFCBD13E2}"/>
          </ac:cxnSpMkLst>
        </pc:cxnChg>
        <pc:cxnChg chg="add del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37" creationId="{553ABD09-5413-4BAC-AE28-73BF47A497B8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38" creationId="{94D2FD61-360B-4BA8-AC3A-4CAD1317F80C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39" creationId="{086CD6C0-5E7D-4AC7-BE14-DBBA69FAE661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41" creationId="{4879B111-FFA8-4371-8BE6-7F407C9A73BD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42" creationId="{3D69D5B2-E428-4438-8D58-AF6F8889BDD1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46" creationId="{3E1EA346-2289-46C0-8714-D9E145957156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47" creationId="{B204B023-C1BB-4165-B8E4-88A587613718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48" creationId="{07283314-65B3-4D1A-9C57-BB3175C67B24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49" creationId="{58FF3AB6-CDB0-4E26-B10F-EF2304789B7D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50" creationId="{2B49CA94-0B81-4781-9E9E-EA8B97166C5D}"/>
          </ac:cxnSpMkLst>
        </pc:cxnChg>
        <pc:cxnChg chg="add del mod">
          <ac:chgData name="Ochoa, Carlos A" userId="S::cochoa37@calstatela.edu::0eae9a65-82a8-418a-9ae8-6fbf7d8a07e5" providerId="AD" clId="Web-{8C11FB7D-40CB-7F1B-B238-32A0712196A1}" dt="2021-04-22T01:28:12.077" v="365"/>
          <ac:cxnSpMkLst>
            <pc:docMk/>
            <pc:sldMk cId="481369036" sldId="735"/>
            <ac:cxnSpMk id="151" creationId="{7B25FCB0-1183-4002-A325-E2481239250F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171" creationId="{945C9008-C84B-405B-8ED1-B056403162EE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173" creationId="{A87D666B-7BBF-4A38-9B26-A4ADC2DABA44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174" creationId="{CA60B533-2B59-45BB-91AF-5BDADFD56593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175" creationId="{8E918E2E-E83F-467E-96DC-25CB101044D7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177" creationId="{F58D16A4-290A-4108-B33A-251C13E774BD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178" creationId="{32E678CC-3607-4FAD-A555-C3BBA8ABC3D8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180" creationId="{F66228D2-AD24-41FE-8654-4D4492B23589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181" creationId="{02C3C80D-9B87-4B31-AD95-1B2B523B4281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183" creationId="{7F576C95-82C1-41C2-8132-6BFDC1803B1A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184" creationId="{85766E1F-A5B2-4804-899B-6CA8DA4BE1D5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186" creationId="{CBD5568D-5B4E-48A0-9D07-816D3852030F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189" creationId="{9E92BF72-685C-4325-BB4F-C1D04B2E21FC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190" creationId="{042B94B4-8E4F-4882-9142-42F8DFE0AC21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191" creationId="{F36DAEBD-4067-41A3-B9FF-6E2B2FE58C0C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192" creationId="{624A2B3C-01E8-4C41-9B07-C388831F28B5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196" creationId="{AE95607A-9BEE-4BB0-9951-37968B6A7B01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197" creationId="{84DE71CC-5CC2-4424-8F67-C87AA4B35599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198" creationId="{4A72D4C1-AA62-4072-BE3F-22BB5CA1164F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199" creationId="{628D6127-522A-4B66-A412-5C65D7ACA8BA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202" creationId="{C7F144E2-255C-4FAE-8B14-D86E71BA8137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203" creationId="{878A849D-2D7C-4B20-B0EA-BFF8A173C0D6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205" creationId="{68AF19C6-A3AA-415C-90EA-D057D9D97188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206" creationId="{F4585B7F-DD44-4F26-9844-07C4756C2D05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208" creationId="{A22620E2-CF31-4C0C-B4B5-96B059DB5DB4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209" creationId="{8279EC1A-5D1E-4E40-9A7D-D9A59DEA5E23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212" creationId="{0358BF4E-9D20-4C06-89CE-3EAA39148950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213" creationId="{87CF6D07-2113-49F7-9FB9-0FC58AC52D72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215" creationId="{64790D2F-6D8B-4E25-A688-C9F32071E73E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216" creationId="{615467FE-2040-4E4F-8A8E-6B848F8755FE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218" creationId="{F77A693C-C5CA-4F42-B1A0-A69C975CD79B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219" creationId="{667F8408-C7DD-4641-BB1C-70030B3D1282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220" creationId="{58F1DC0C-5314-4DF3-98E8-2C24732DA5D0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222" creationId="{BF5BC8D9-B0E7-432C-820C-BD8611231380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223" creationId="{71958232-3492-45BB-A277-21555E89A35F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227" creationId="{58AC01E7-6D00-4B3E-A6DF-09D5F9BF00CF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228" creationId="{2A592041-C4AF-426C-8E7E-027A7C420EF4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229" creationId="{6DA9885D-AA9C-40B9-88B6-6E7AF073A4FB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230" creationId="{B4577CAC-EDA4-4FC6-BC7E-58E60276B00C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231" creationId="{AFD3D96A-56E9-417D-A74C-0D5C0C6709BB}"/>
          </ac:cxnSpMkLst>
        </pc:cxnChg>
        <pc:cxnChg chg="add">
          <ac:chgData name="Ochoa, Carlos A" userId="S::cochoa37@calstatela.edu::0eae9a65-82a8-418a-9ae8-6fbf7d8a07e5" providerId="AD" clId="Web-{8C11FB7D-40CB-7F1B-B238-32A0712196A1}" dt="2021-04-22T01:28:31.640" v="367"/>
          <ac:cxnSpMkLst>
            <pc:docMk/>
            <pc:sldMk cId="481369036" sldId="735"/>
            <ac:cxnSpMk id="232" creationId="{5B53AF39-74BC-46BB-ABEA-3FBB30638BA6}"/>
          </ac:cxnSpMkLst>
        </pc:cxnChg>
      </pc:sldChg>
      <pc:sldChg chg="addSp delSp modSp new">
        <pc:chgData name="Ochoa, Carlos A" userId="S::cochoa37@calstatela.edu::0eae9a65-82a8-418a-9ae8-6fbf7d8a07e5" providerId="AD" clId="Web-{8C11FB7D-40CB-7F1B-B238-32A0712196A1}" dt="2021-04-22T01:35:19.053" v="628" actId="20577"/>
        <pc:sldMkLst>
          <pc:docMk/>
          <pc:sldMk cId="3429751306" sldId="736"/>
        </pc:sldMkLst>
        <pc:spChg chg="mod">
          <ac:chgData name="Ochoa, Carlos A" userId="S::cochoa37@calstatela.edu::0eae9a65-82a8-418a-9ae8-6fbf7d8a07e5" providerId="AD" clId="Web-{8C11FB7D-40CB-7F1B-B238-32A0712196A1}" dt="2021-04-22T01:32:31.388" v="387" actId="20577"/>
          <ac:spMkLst>
            <pc:docMk/>
            <pc:sldMk cId="3429751306" sldId="736"/>
            <ac:spMk id="2" creationId="{B495CB33-1BDE-469E-8FF3-E42FD6282A88}"/>
          </ac:spMkLst>
        </pc:spChg>
        <pc:spChg chg="del">
          <ac:chgData name="Ochoa, Carlos A" userId="S::cochoa37@calstatela.edu::0eae9a65-82a8-418a-9ae8-6fbf7d8a07e5" providerId="AD" clId="Web-{8C11FB7D-40CB-7F1B-B238-32A0712196A1}" dt="2021-04-22T01:32:43.123" v="389"/>
          <ac:spMkLst>
            <pc:docMk/>
            <pc:sldMk cId="3429751306" sldId="736"/>
            <ac:spMk id="3" creationId="{37EB1E45-73E6-470A-ADBF-7598AC78656B}"/>
          </ac:spMkLst>
        </pc:spChg>
        <pc:spChg chg="add">
          <ac:chgData name="Ochoa, Carlos A" userId="S::cochoa37@calstatela.edu::0eae9a65-82a8-418a-9ae8-6fbf7d8a07e5" providerId="AD" clId="Web-{8C11FB7D-40CB-7F1B-B238-32A0712196A1}" dt="2021-04-22T01:32:37.404" v="388"/>
          <ac:spMkLst>
            <pc:docMk/>
            <pc:sldMk cId="3429751306" sldId="736"/>
            <ac:spMk id="7" creationId="{AA5B6706-2312-48A1-ADEA-784B877DB3A7}"/>
          </ac:spMkLst>
        </pc:spChg>
        <pc:spChg chg="add mod">
          <ac:chgData name="Ochoa, Carlos A" userId="S::cochoa37@calstatela.edu::0eae9a65-82a8-418a-9ae8-6fbf7d8a07e5" providerId="AD" clId="Web-{8C11FB7D-40CB-7F1B-B238-32A0712196A1}" dt="2021-04-22T01:35:19.053" v="628" actId="20577"/>
          <ac:spMkLst>
            <pc:docMk/>
            <pc:sldMk cId="3429751306" sldId="736"/>
            <ac:spMk id="8" creationId="{C51BFF9A-2DB0-47E8-961A-9371A065EA3C}"/>
          </ac:spMkLst>
        </pc:spChg>
      </pc:sldChg>
    </pc:docChg>
  </pc:docChgLst>
  <pc:docChgLst>
    <pc:chgData name="Garcia, Frank O" userId="d0df0a2f-c7bd-444f-8157-a5a6fb55184c" providerId="ADAL" clId="{DA046355-D2F4-4C94-9B15-7D3C955C7AF7}"/>
    <pc:docChg chg="custSel modSld">
      <pc:chgData name="Garcia, Frank O" userId="d0df0a2f-c7bd-444f-8157-a5a6fb55184c" providerId="ADAL" clId="{DA046355-D2F4-4C94-9B15-7D3C955C7AF7}" dt="2020-12-04T09:48:19.441" v="615" actId="1076"/>
      <pc:docMkLst>
        <pc:docMk/>
      </pc:docMkLst>
      <pc:sldChg chg="modSp mod">
        <pc:chgData name="Garcia, Frank O" userId="d0df0a2f-c7bd-444f-8157-a5a6fb55184c" providerId="ADAL" clId="{DA046355-D2F4-4C94-9B15-7D3C955C7AF7}" dt="2020-12-04T09:45:54.463" v="607" actId="20577"/>
        <pc:sldMkLst>
          <pc:docMk/>
          <pc:sldMk cId="333723161" sldId="286"/>
        </pc:sldMkLst>
        <pc:spChg chg="mod">
          <ac:chgData name="Garcia, Frank O" userId="d0df0a2f-c7bd-444f-8157-a5a6fb55184c" providerId="ADAL" clId="{DA046355-D2F4-4C94-9B15-7D3C955C7AF7}" dt="2020-12-04T09:45:54.463" v="607" actId="20577"/>
          <ac:spMkLst>
            <pc:docMk/>
            <pc:sldMk cId="333723161" sldId="286"/>
            <ac:spMk id="3" creationId="{8A140315-8CC5-41E7-8BCB-DFEAC16B4E97}"/>
          </ac:spMkLst>
        </pc:spChg>
      </pc:sldChg>
      <pc:sldChg chg="addSp modSp mod">
        <pc:chgData name="Garcia, Frank O" userId="d0df0a2f-c7bd-444f-8157-a5a6fb55184c" providerId="ADAL" clId="{DA046355-D2F4-4C94-9B15-7D3C955C7AF7}" dt="2020-12-04T09:48:19.441" v="615" actId="1076"/>
        <pc:sldMkLst>
          <pc:docMk/>
          <pc:sldMk cId="259391279" sldId="287"/>
        </pc:sldMkLst>
        <pc:spChg chg="mod">
          <ac:chgData name="Garcia, Frank O" userId="d0df0a2f-c7bd-444f-8157-a5a6fb55184c" providerId="ADAL" clId="{DA046355-D2F4-4C94-9B15-7D3C955C7AF7}" dt="2020-12-04T09:46:05.807" v="608" actId="14100"/>
          <ac:spMkLst>
            <pc:docMk/>
            <pc:sldMk cId="259391279" sldId="287"/>
            <ac:spMk id="3" creationId="{8D96CAED-69E8-4CE3-B652-3B33E630D41C}"/>
          </ac:spMkLst>
        </pc:spChg>
        <pc:picChg chg="add mod">
          <ac:chgData name="Garcia, Frank O" userId="d0df0a2f-c7bd-444f-8157-a5a6fb55184c" providerId="ADAL" clId="{DA046355-D2F4-4C94-9B15-7D3C955C7AF7}" dt="2020-12-04T09:48:19.441" v="615" actId="1076"/>
          <ac:picMkLst>
            <pc:docMk/>
            <pc:sldMk cId="259391279" sldId="287"/>
            <ac:picMk id="1026" creationId="{A0D302F8-2ABE-48E4-908E-E3695ADD9886}"/>
          </ac:picMkLst>
        </pc:picChg>
      </pc:sldChg>
    </pc:docChg>
  </pc:docChgLst>
  <pc:docChgLst>
    <pc:chgData name="Rojas-Torres, Erick A" userId="S::erojast@calstatela.edu::a9985302-b747-4437-b1c2-a9aabfbb4f05" providerId="AD" clId="Web-{B2731BE7-B5DC-3D30-84AD-9207746B9CB4}"/>
    <pc:docChg chg="modSld sldOrd">
      <pc:chgData name="Rojas-Torres, Erick A" userId="S::erojast@calstatela.edu::a9985302-b747-4437-b1c2-a9aabfbb4f05" providerId="AD" clId="Web-{B2731BE7-B5DC-3D30-84AD-9207746B9CB4}" dt="2020-12-10T07:16:34.020" v="1447" actId="20577"/>
      <pc:docMkLst>
        <pc:docMk/>
      </pc:docMkLst>
      <pc:sldChg chg="modSp">
        <pc:chgData name="Rojas-Torres, Erick A" userId="S::erojast@calstatela.edu::a9985302-b747-4437-b1c2-a9aabfbb4f05" providerId="AD" clId="Web-{B2731BE7-B5DC-3D30-84AD-9207746B9CB4}" dt="2020-12-10T06:47:08.809" v="603"/>
        <pc:sldMkLst>
          <pc:docMk/>
          <pc:sldMk cId="3250890390" sldId="293"/>
        </pc:sldMkLst>
        <pc:graphicFrameChg chg="mod modGraphic">
          <ac:chgData name="Rojas-Torres, Erick A" userId="S::erojast@calstatela.edu::a9985302-b747-4437-b1c2-a9aabfbb4f05" providerId="AD" clId="Web-{B2731BE7-B5DC-3D30-84AD-9207746B9CB4}" dt="2020-12-10T06:47:08.809" v="603"/>
          <ac:graphicFrameMkLst>
            <pc:docMk/>
            <pc:sldMk cId="3250890390" sldId="293"/>
            <ac:graphicFrameMk id="11" creationId="{6DE397A0-C697-433B-96DF-180A09F16D75}"/>
          </ac:graphicFrameMkLst>
        </pc:graphicFrameChg>
      </pc:sldChg>
      <pc:sldChg chg="ord">
        <pc:chgData name="Rojas-Torres, Erick A" userId="S::erojast@calstatela.edu::a9985302-b747-4437-b1c2-a9aabfbb4f05" providerId="AD" clId="Web-{B2731BE7-B5DC-3D30-84AD-9207746B9CB4}" dt="2020-12-10T06:47:28.091" v="604"/>
        <pc:sldMkLst>
          <pc:docMk/>
          <pc:sldMk cId="3317329748" sldId="294"/>
        </pc:sldMkLst>
      </pc:sldChg>
      <pc:sldChg chg="modSp">
        <pc:chgData name="Rojas-Torres, Erick A" userId="S::erojast@calstatela.edu::a9985302-b747-4437-b1c2-a9aabfbb4f05" providerId="AD" clId="Web-{B2731BE7-B5DC-3D30-84AD-9207746B9CB4}" dt="2020-12-10T07:15:26.203" v="1430" actId="20577"/>
        <pc:sldMkLst>
          <pc:docMk/>
          <pc:sldMk cId="2004751154" sldId="302"/>
        </pc:sldMkLst>
        <pc:spChg chg="mod">
          <ac:chgData name="Rojas-Torres, Erick A" userId="S::erojast@calstatela.edu::a9985302-b747-4437-b1c2-a9aabfbb4f05" providerId="AD" clId="Web-{B2731BE7-B5DC-3D30-84AD-9207746B9CB4}" dt="2020-12-10T07:14:36.544" v="1417" actId="1076"/>
          <ac:spMkLst>
            <pc:docMk/>
            <pc:sldMk cId="2004751154" sldId="302"/>
            <ac:spMk id="2" creationId="{424FE377-03E0-4C9C-9E05-89650072BED6}"/>
          </ac:spMkLst>
        </pc:spChg>
        <pc:spChg chg="mod">
          <ac:chgData name="Rojas-Torres, Erick A" userId="S::erojast@calstatela.edu::a9985302-b747-4437-b1c2-a9aabfbb4f05" providerId="AD" clId="Web-{B2731BE7-B5DC-3D30-84AD-9207746B9CB4}" dt="2020-12-10T07:15:26.203" v="1430" actId="20577"/>
          <ac:spMkLst>
            <pc:docMk/>
            <pc:sldMk cId="2004751154" sldId="302"/>
            <ac:spMk id="3" creationId="{5FEC1BC9-17DA-4896-9A08-A5538C08EB71}"/>
          </ac:spMkLst>
        </pc:spChg>
        <pc:picChg chg="mod">
          <ac:chgData name="Rojas-Torres, Erick A" userId="S::erojast@calstatela.edu::a9985302-b747-4437-b1c2-a9aabfbb4f05" providerId="AD" clId="Web-{B2731BE7-B5DC-3D30-84AD-9207746B9CB4}" dt="2020-12-10T07:14:46.670" v="1421" actId="1076"/>
          <ac:picMkLst>
            <pc:docMk/>
            <pc:sldMk cId="2004751154" sldId="302"/>
            <ac:picMk id="2050" creationId="{1605D11F-56C1-405D-8A3C-B6E44B1D46C4}"/>
          </ac:picMkLst>
        </pc:picChg>
        <pc:picChg chg="mod">
          <ac:chgData name="Rojas-Torres, Erick A" userId="S::erojast@calstatela.edu::a9985302-b747-4437-b1c2-a9aabfbb4f05" providerId="AD" clId="Web-{B2731BE7-B5DC-3D30-84AD-9207746B9CB4}" dt="2020-12-10T07:14:41.482" v="1419" actId="14100"/>
          <ac:picMkLst>
            <pc:docMk/>
            <pc:sldMk cId="2004751154" sldId="302"/>
            <ac:picMk id="2052" creationId="{B4EA9DD9-EEFC-4ECD-8C6B-708BDD0722D5}"/>
          </ac:picMkLst>
        </pc:picChg>
        <pc:picChg chg="mod">
          <ac:chgData name="Rojas-Torres, Erick A" userId="S::erojast@calstatela.edu::a9985302-b747-4437-b1c2-a9aabfbb4f05" providerId="AD" clId="Web-{B2731BE7-B5DC-3D30-84AD-9207746B9CB4}" dt="2020-12-10T07:14:54.858" v="1423" actId="1076"/>
          <ac:picMkLst>
            <pc:docMk/>
            <pc:sldMk cId="2004751154" sldId="302"/>
            <ac:picMk id="2056" creationId="{DA11231D-D3E3-4A50-82C5-942172C825F2}"/>
          </ac:picMkLst>
        </pc:picChg>
      </pc:sldChg>
      <pc:sldChg chg="modSp">
        <pc:chgData name="Rojas-Torres, Erick A" userId="S::erojast@calstatela.edu::a9985302-b747-4437-b1c2-a9aabfbb4f05" providerId="AD" clId="Web-{B2731BE7-B5DC-3D30-84AD-9207746B9CB4}" dt="2020-12-10T06:42:27.355" v="354" actId="20577"/>
        <pc:sldMkLst>
          <pc:docMk/>
          <pc:sldMk cId="633220829" sldId="305"/>
        </pc:sldMkLst>
        <pc:spChg chg="mod">
          <ac:chgData name="Rojas-Torres, Erick A" userId="S::erojast@calstatela.edu::a9985302-b747-4437-b1c2-a9aabfbb4f05" providerId="AD" clId="Web-{B2731BE7-B5DC-3D30-84AD-9207746B9CB4}" dt="2020-12-10T06:42:27.355" v="354" actId="20577"/>
          <ac:spMkLst>
            <pc:docMk/>
            <pc:sldMk cId="633220829" sldId="305"/>
            <ac:spMk id="3" creationId="{1A07F317-75D0-4DD7-A14E-536F999EB781}"/>
          </ac:spMkLst>
        </pc:spChg>
      </pc:sldChg>
      <pc:sldChg chg="modSp">
        <pc:chgData name="Rojas-Torres, Erick A" userId="S::erojast@calstatela.edu::a9985302-b747-4437-b1c2-a9aabfbb4f05" providerId="AD" clId="Web-{B2731BE7-B5DC-3D30-84AD-9207746B9CB4}" dt="2020-12-10T07:16:34.020" v="1446" actId="20577"/>
        <pc:sldMkLst>
          <pc:docMk/>
          <pc:sldMk cId="1194897139" sldId="388"/>
        </pc:sldMkLst>
        <pc:spChg chg="mod">
          <ac:chgData name="Rojas-Torres, Erick A" userId="S::erojast@calstatela.edu::a9985302-b747-4437-b1c2-a9aabfbb4f05" providerId="AD" clId="Web-{B2731BE7-B5DC-3D30-84AD-9207746B9CB4}" dt="2020-12-10T07:16:34.020" v="1446" actId="20577"/>
          <ac:spMkLst>
            <pc:docMk/>
            <pc:sldMk cId="1194897139" sldId="388"/>
            <ac:spMk id="7" creationId="{5ECA2C49-747A-4BE8-B3CC-B8A9E62618A5}"/>
          </ac:spMkLst>
        </pc:spChg>
      </pc:sldChg>
    </pc:docChg>
  </pc:docChgLst>
  <pc:docChgLst>
    <pc:chgData name="Arellano, David Arellano M" userId="77edc3c4-aa5b-42f0-971e-b8b457d2d79c" providerId="ADAL" clId="{9DE3A7CF-F344-4C45-8E3A-06564F297067}"/>
    <pc:docChg chg="modSld">
      <pc:chgData name="Arellano, David Arellano M" userId="77edc3c4-aa5b-42f0-971e-b8b457d2d79c" providerId="ADAL" clId="{9DE3A7CF-F344-4C45-8E3A-06564F297067}" dt="2021-02-04T05:28:57.704" v="1" actId="1076"/>
      <pc:docMkLst>
        <pc:docMk/>
      </pc:docMkLst>
      <pc:sldChg chg="modSp mod">
        <pc:chgData name="Arellano, David Arellano M" userId="77edc3c4-aa5b-42f0-971e-b8b457d2d79c" providerId="ADAL" clId="{9DE3A7CF-F344-4C45-8E3A-06564F297067}" dt="2021-02-04T05:28:57.704" v="1" actId="1076"/>
        <pc:sldMkLst>
          <pc:docMk/>
          <pc:sldMk cId="743016286" sldId="280"/>
        </pc:sldMkLst>
        <pc:spChg chg="mod">
          <ac:chgData name="Arellano, David Arellano M" userId="77edc3c4-aa5b-42f0-971e-b8b457d2d79c" providerId="ADAL" clId="{9DE3A7CF-F344-4C45-8E3A-06564F297067}" dt="2021-02-04T05:28:57.704" v="1" actId="1076"/>
          <ac:spMkLst>
            <pc:docMk/>
            <pc:sldMk cId="743016286" sldId="280"/>
            <ac:spMk id="3" creationId="{0E23BDD3-7935-4F4B-BA44-006EC5E4C240}"/>
          </ac:spMkLst>
        </pc:spChg>
        <pc:spChg chg="mod">
          <ac:chgData name="Arellano, David Arellano M" userId="77edc3c4-aa5b-42f0-971e-b8b457d2d79c" providerId="ADAL" clId="{9DE3A7CF-F344-4C45-8E3A-06564F297067}" dt="2021-02-04T05:28:54.798" v="0" actId="1076"/>
          <ac:spMkLst>
            <pc:docMk/>
            <pc:sldMk cId="743016286" sldId="280"/>
            <ac:spMk id="22" creationId="{79CC25C1-79D7-481D-A007-98000CDD77D8}"/>
          </ac:spMkLst>
        </pc:spChg>
      </pc:sldChg>
    </pc:docChg>
  </pc:docChgLst>
  <pc:docChgLst>
    <pc:chgData name="Cho, Patrick" userId="S::pcho4@calstatela.edu::5e971f25-6012-41b7-834e-cd373e446e3b" providerId="AD" clId="Web-{94674F73-D227-5771-FEE5-C58873247F8C}"/>
    <pc:docChg chg="addSld delSld modSld">
      <pc:chgData name="Cho, Patrick" userId="S::pcho4@calstatela.edu::5e971f25-6012-41b7-834e-cd373e446e3b" providerId="AD" clId="Web-{94674F73-D227-5771-FEE5-C58873247F8C}" dt="2020-12-10T07:11:52.230" v="427"/>
      <pc:docMkLst>
        <pc:docMk/>
      </pc:docMkLst>
      <pc:sldChg chg="addSp delSp modSp">
        <pc:chgData name="Cho, Patrick" userId="S::pcho4@calstatela.edu::5e971f25-6012-41b7-834e-cd373e446e3b" providerId="AD" clId="Web-{94674F73-D227-5771-FEE5-C58873247F8C}" dt="2020-12-10T06:23:28.917" v="5" actId="1076"/>
        <pc:sldMkLst>
          <pc:docMk/>
          <pc:sldMk cId="3633047583" sldId="364"/>
        </pc:sldMkLst>
        <pc:spChg chg="del">
          <ac:chgData name="Cho, Patrick" userId="S::pcho4@calstatela.edu::5e971f25-6012-41b7-834e-cd373e446e3b" providerId="AD" clId="Web-{94674F73-D227-5771-FEE5-C58873247F8C}" dt="2020-12-10T06:23:15.417" v="0"/>
          <ac:spMkLst>
            <pc:docMk/>
            <pc:sldMk cId="3633047583" sldId="364"/>
            <ac:spMk id="10" creationId="{DF77EE24-9FC2-46D1-BED4-2571A4F447D2}"/>
          </ac:spMkLst>
        </pc:spChg>
        <pc:picChg chg="add mod ord">
          <ac:chgData name="Cho, Patrick" userId="S::pcho4@calstatela.edu::5e971f25-6012-41b7-834e-cd373e446e3b" providerId="AD" clId="Web-{94674F73-D227-5771-FEE5-C58873247F8C}" dt="2020-12-10T06:23:28.917" v="5" actId="1076"/>
          <ac:picMkLst>
            <pc:docMk/>
            <pc:sldMk cId="3633047583" sldId="364"/>
            <ac:picMk id="3" creationId="{1FDD3430-F678-4793-8D15-64239D7B9363}"/>
          </ac:picMkLst>
        </pc:picChg>
      </pc:sldChg>
      <pc:sldChg chg="addSp delSp modSp">
        <pc:chgData name="Cho, Patrick" userId="S::pcho4@calstatela.edu::5e971f25-6012-41b7-834e-cd373e446e3b" providerId="AD" clId="Web-{94674F73-D227-5771-FEE5-C58873247F8C}" dt="2020-12-10T06:42:18.064" v="57" actId="14100"/>
        <pc:sldMkLst>
          <pc:docMk/>
          <pc:sldMk cId="429690433" sldId="383"/>
        </pc:sldMkLst>
        <pc:spChg chg="mod">
          <ac:chgData name="Cho, Patrick" userId="S::pcho4@calstatela.edu::5e971f25-6012-41b7-834e-cd373e446e3b" providerId="AD" clId="Web-{94674F73-D227-5771-FEE5-C58873247F8C}" dt="2020-12-10T06:42:18.064" v="57" actId="14100"/>
          <ac:spMkLst>
            <pc:docMk/>
            <pc:sldMk cId="429690433" sldId="383"/>
            <ac:spMk id="2" creationId="{67E6EFBE-BB0D-4D74-AB64-BBBEDE35AD80}"/>
          </ac:spMkLst>
        </pc:spChg>
        <pc:graphicFrameChg chg="mod modGraphic">
          <ac:chgData name="Cho, Patrick" userId="S::pcho4@calstatela.edu::5e971f25-6012-41b7-834e-cd373e446e3b" providerId="AD" clId="Web-{94674F73-D227-5771-FEE5-C58873247F8C}" dt="2020-12-10T06:39:10.651" v="53" actId="1076"/>
          <ac:graphicFrameMkLst>
            <pc:docMk/>
            <pc:sldMk cId="429690433" sldId="383"/>
            <ac:graphicFrameMk id="8" creationId="{120863BB-EB22-40A9-8129-B9091879C13C}"/>
          </ac:graphicFrameMkLst>
        </pc:graphicFrameChg>
        <pc:picChg chg="add mod">
          <ac:chgData name="Cho, Patrick" userId="S::pcho4@calstatela.edu::5e971f25-6012-41b7-834e-cd373e446e3b" providerId="AD" clId="Web-{94674F73-D227-5771-FEE5-C58873247F8C}" dt="2020-12-10T06:39:14.385" v="54" actId="1076"/>
          <ac:picMkLst>
            <pc:docMk/>
            <pc:sldMk cId="429690433" sldId="383"/>
            <ac:picMk id="3" creationId="{02D904B8-E070-416B-ABE1-25F104A436DE}"/>
          </ac:picMkLst>
        </pc:picChg>
        <pc:picChg chg="del">
          <ac:chgData name="Cho, Patrick" userId="S::pcho4@calstatela.edu::5e971f25-6012-41b7-834e-cd373e446e3b" providerId="AD" clId="Web-{94674F73-D227-5771-FEE5-C58873247F8C}" dt="2020-12-10T06:37:00.584" v="6"/>
          <ac:picMkLst>
            <pc:docMk/>
            <pc:sldMk cId="429690433" sldId="383"/>
            <ac:picMk id="11" creationId="{7482C678-E9E0-47B5-95FE-9664C1A041F5}"/>
          </ac:picMkLst>
        </pc:picChg>
      </pc:sldChg>
      <pc:sldChg chg="modSp del">
        <pc:chgData name="Cho, Patrick" userId="S::pcho4@calstatela.edu::5e971f25-6012-41b7-834e-cd373e446e3b" providerId="AD" clId="Web-{94674F73-D227-5771-FEE5-C58873247F8C}" dt="2020-12-10T06:51:54.895" v="207"/>
        <pc:sldMkLst>
          <pc:docMk/>
          <pc:sldMk cId="1690913015" sldId="386"/>
        </pc:sldMkLst>
        <pc:graphicFrameChg chg="mod modGraphic">
          <ac:chgData name="Cho, Patrick" userId="S::pcho4@calstatela.edu::5e971f25-6012-41b7-834e-cd373e446e3b" providerId="AD" clId="Web-{94674F73-D227-5771-FEE5-C58873247F8C}" dt="2020-12-10T06:43:00.190" v="68" actId="1076"/>
          <ac:graphicFrameMkLst>
            <pc:docMk/>
            <pc:sldMk cId="1690913015" sldId="386"/>
            <ac:graphicFrameMk id="6" creationId="{ED7B726F-4A2E-44C3-BF7D-58FFA7EB2FB2}"/>
          </ac:graphicFrameMkLst>
        </pc:graphicFrameChg>
        <pc:picChg chg="mod">
          <ac:chgData name="Cho, Patrick" userId="S::pcho4@calstatela.edu::5e971f25-6012-41b7-834e-cd373e446e3b" providerId="AD" clId="Web-{94674F73-D227-5771-FEE5-C58873247F8C}" dt="2020-12-10T06:42:52.018" v="65" actId="1076"/>
          <ac:picMkLst>
            <pc:docMk/>
            <pc:sldMk cId="1690913015" sldId="386"/>
            <ac:picMk id="7" creationId="{7F364CE0-497F-4361-B875-857D57359201}"/>
          </ac:picMkLst>
        </pc:picChg>
      </pc:sldChg>
      <pc:sldChg chg="addSp delSp modSp add replId">
        <pc:chgData name="Cho, Patrick" userId="S::pcho4@calstatela.edu::5e971f25-6012-41b7-834e-cd373e446e3b" providerId="AD" clId="Web-{94674F73-D227-5771-FEE5-C58873247F8C}" dt="2020-12-10T06:51:50.348" v="206"/>
        <pc:sldMkLst>
          <pc:docMk/>
          <pc:sldMk cId="2634864513" sldId="399"/>
        </pc:sldMkLst>
        <pc:graphicFrameChg chg="mod modGraphic">
          <ac:chgData name="Cho, Patrick" userId="S::pcho4@calstatela.edu::5e971f25-6012-41b7-834e-cd373e446e3b" providerId="AD" clId="Web-{94674F73-D227-5771-FEE5-C58873247F8C}" dt="2020-12-10T06:51:50.348" v="206"/>
          <ac:graphicFrameMkLst>
            <pc:docMk/>
            <pc:sldMk cId="2634864513" sldId="399"/>
            <ac:graphicFrameMk id="8" creationId="{120863BB-EB22-40A9-8129-B9091879C13C}"/>
          </ac:graphicFrameMkLst>
        </pc:graphicFrameChg>
        <pc:picChg chg="del">
          <ac:chgData name="Cho, Patrick" userId="S::pcho4@calstatela.edu::5e971f25-6012-41b7-834e-cd373e446e3b" providerId="AD" clId="Web-{94674F73-D227-5771-FEE5-C58873247F8C}" dt="2020-12-10T06:43:08.472" v="70"/>
          <ac:picMkLst>
            <pc:docMk/>
            <pc:sldMk cId="2634864513" sldId="399"/>
            <ac:picMk id="3" creationId="{02D904B8-E070-416B-ABE1-25F104A436DE}"/>
          </ac:picMkLst>
        </pc:picChg>
        <pc:picChg chg="add mod">
          <ac:chgData name="Cho, Patrick" userId="S::pcho4@calstatela.edu::5e971f25-6012-41b7-834e-cd373e446e3b" providerId="AD" clId="Web-{94674F73-D227-5771-FEE5-C58873247F8C}" dt="2020-12-10T06:50:36.533" v="181" actId="14100"/>
          <ac:picMkLst>
            <pc:docMk/>
            <pc:sldMk cId="2634864513" sldId="399"/>
            <ac:picMk id="7" creationId="{65303FFD-598F-43C8-9F2E-1AAFD710A9F1}"/>
          </ac:picMkLst>
        </pc:picChg>
        <pc:picChg chg="add del mod">
          <ac:chgData name="Cho, Patrick" userId="S::pcho4@calstatela.edu::5e971f25-6012-41b7-834e-cd373e446e3b" providerId="AD" clId="Web-{94674F73-D227-5771-FEE5-C58873247F8C}" dt="2020-12-10T06:51:16.987" v="186"/>
          <ac:picMkLst>
            <pc:docMk/>
            <pc:sldMk cId="2634864513" sldId="399"/>
            <ac:picMk id="9" creationId="{03ED2FBB-B434-48FB-8CC0-C7A2E4F5469F}"/>
          </ac:picMkLst>
        </pc:picChg>
        <pc:picChg chg="add mod">
          <ac:chgData name="Cho, Patrick" userId="S::pcho4@calstatela.edu::5e971f25-6012-41b7-834e-cd373e446e3b" providerId="AD" clId="Web-{94674F73-D227-5771-FEE5-C58873247F8C}" dt="2020-12-10T06:51:25.378" v="190" actId="1076"/>
          <ac:picMkLst>
            <pc:docMk/>
            <pc:sldMk cId="2634864513" sldId="399"/>
            <ac:picMk id="10" creationId="{4D771D00-19E2-436A-8469-D68446A9D2A9}"/>
          </ac:picMkLst>
        </pc:picChg>
      </pc:sldChg>
      <pc:sldChg chg="addSp delSp modSp new">
        <pc:chgData name="Cho, Patrick" userId="S::pcho4@calstatela.edu::5e971f25-6012-41b7-834e-cd373e446e3b" providerId="AD" clId="Web-{94674F73-D227-5771-FEE5-C58873247F8C}" dt="2020-12-10T07:11:52.230" v="427"/>
        <pc:sldMkLst>
          <pc:docMk/>
          <pc:sldMk cId="2917859159" sldId="400"/>
        </pc:sldMkLst>
        <pc:spChg chg="mod">
          <ac:chgData name="Cho, Patrick" userId="S::pcho4@calstatela.edu::5e971f25-6012-41b7-834e-cd373e446e3b" providerId="AD" clId="Web-{94674F73-D227-5771-FEE5-C58873247F8C}" dt="2020-12-10T06:58:38.298" v="239" actId="1076"/>
          <ac:spMkLst>
            <pc:docMk/>
            <pc:sldMk cId="2917859159" sldId="400"/>
            <ac:spMk id="2" creationId="{501A2AD4-A88F-4317-A5BD-EFA04A2BA529}"/>
          </ac:spMkLst>
        </pc:spChg>
        <pc:spChg chg="add del mod">
          <ac:chgData name="Cho, Patrick" userId="S::pcho4@calstatela.edu::5e971f25-6012-41b7-834e-cd373e446e3b" providerId="AD" clId="Web-{94674F73-D227-5771-FEE5-C58873247F8C}" dt="2020-12-10T06:59:07.034" v="244"/>
          <ac:spMkLst>
            <pc:docMk/>
            <pc:sldMk cId="2917859159" sldId="400"/>
            <ac:spMk id="7" creationId="{37821B93-5895-427F-AB14-86F6582A99F8}"/>
          </ac:spMkLst>
        </pc:spChg>
        <pc:spChg chg="add del mod">
          <ac:chgData name="Cho, Patrick" userId="S::pcho4@calstatela.edu::5e971f25-6012-41b7-834e-cd373e446e3b" providerId="AD" clId="Web-{94674F73-D227-5771-FEE5-C58873247F8C}" dt="2020-12-10T07:10:35.337" v="386"/>
          <ac:spMkLst>
            <pc:docMk/>
            <pc:sldMk cId="2917859159" sldId="400"/>
            <ac:spMk id="10" creationId="{CE2ED5DB-A2B7-47F4-9B7C-1D2548B3D375}"/>
          </ac:spMkLst>
        </pc:spChg>
        <pc:spChg chg="add del mod">
          <ac:chgData name="Cho, Patrick" userId="S::pcho4@calstatela.edu::5e971f25-6012-41b7-834e-cd373e446e3b" providerId="AD" clId="Web-{94674F73-D227-5771-FEE5-C58873247F8C}" dt="2020-12-10T07:03:47.949" v="299"/>
          <ac:spMkLst>
            <pc:docMk/>
            <pc:sldMk cId="2917859159" sldId="400"/>
            <ac:spMk id="12" creationId="{E1E9BAB9-838A-4915-B568-ABD2D183F2F8}"/>
          </ac:spMkLst>
        </pc:spChg>
        <pc:spChg chg="add mod">
          <ac:chgData name="Cho, Patrick" userId="S::pcho4@calstatela.edu::5e971f25-6012-41b7-834e-cd373e446e3b" providerId="AD" clId="Web-{94674F73-D227-5771-FEE5-C58873247F8C}" dt="2020-12-10T07:09:54.726" v="378" actId="1076"/>
          <ac:spMkLst>
            <pc:docMk/>
            <pc:sldMk cId="2917859159" sldId="400"/>
            <ac:spMk id="14" creationId="{8ED7361D-8F04-42E3-9633-D34A1D5DA220}"/>
          </ac:spMkLst>
        </pc:spChg>
        <pc:spChg chg="add del">
          <ac:chgData name="Cho, Patrick" userId="S::pcho4@calstatela.edu::5e971f25-6012-41b7-834e-cd373e446e3b" providerId="AD" clId="Web-{94674F73-D227-5771-FEE5-C58873247F8C}" dt="2020-12-10T07:07:43.253" v="331"/>
          <ac:spMkLst>
            <pc:docMk/>
            <pc:sldMk cId="2917859159" sldId="400"/>
            <ac:spMk id="17" creationId="{1B1BAC8C-DEE8-459E-8A06-6817F2250AF7}"/>
          </ac:spMkLst>
        </pc:spChg>
        <pc:spChg chg="add mod">
          <ac:chgData name="Cho, Patrick" userId="S::pcho4@calstatela.edu::5e971f25-6012-41b7-834e-cd373e446e3b" providerId="AD" clId="Web-{94674F73-D227-5771-FEE5-C58873247F8C}" dt="2020-12-10T07:11:52.230" v="427"/>
          <ac:spMkLst>
            <pc:docMk/>
            <pc:sldMk cId="2917859159" sldId="400"/>
            <ac:spMk id="19" creationId="{8C916D34-FF3D-460F-ABD9-F461FF4E3398}"/>
          </ac:spMkLst>
        </pc:spChg>
        <pc:spChg chg="add mod">
          <ac:chgData name="Cho, Patrick" userId="S::pcho4@calstatela.edu::5e971f25-6012-41b7-834e-cd373e446e3b" providerId="AD" clId="Web-{94674F73-D227-5771-FEE5-C58873247F8C}" dt="2020-12-10T07:11:10.572" v="418" actId="1076"/>
          <ac:spMkLst>
            <pc:docMk/>
            <pc:sldMk cId="2917859159" sldId="400"/>
            <ac:spMk id="20" creationId="{E634FFA8-CBB5-4E5A-B6BA-49D32632E462}"/>
          </ac:spMkLst>
        </pc:spChg>
        <pc:picChg chg="add mod">
          <ac:chgData name="Cho, Patrick" userId="S::pcho4@calstatela.edu::5e971f25-6012-41b7-834e-cd373e446e3b" providerId="AD" clId="Web-{94674F73-D227-5771-FEE5-C58873247F8C}" dt="2020-12-10T07:11:31.323" v="423" actId="1076"/>
          <ac:picMkLst>
            <pc:docMk/>
            <pc:sldMk cId="2917859159" sldId="400"/>
            <ac:picMk id="6" creationId="{AB3F5CDF-9370-4CC7-9EBD-B498F8C41DC4}"/>
          </ac:picMkLst>
        </pc:picChg>
        <pc:picChg chg="add del">
          <ac:chgData name="Cho, Patrick" userId="S::pcho4@calstatela.edu::5e971f25-6012-41b7-834e-cd373e446e3b" providerId="AD" clId="Web-{94674F73-D227-5771-FEE5-C58873247F8C}" dt="2020-12-10T07:07:43.253" v="333"/>
          <ac:picMkLst>
            <pc:docMk/>
            <pc:sldMk cId="2917859159" sldId="400"/>
            <ac:picMk id="15" creationId="{40003C7B-D641-49A9-BD5D-DC4E4AD605B9}"/>
          </ac:picMkLst>
        </pc:picChg>
        <pc:cxnChg chg="add del mod">
          <ac:chgData name="Cho, Patrick" userId="S::pcho4@calstatela.edu::5e971f25-6012-41b7-834e-cd373e446e3b" providerId="AD" clId="Web-{94674F73-D227-5771-FEE5-C58873247F8C}" dt="2020-12-10T07:00:59.412" v="256"/>
          <ac:cxnSpMkLst>
            <pc:docMk/>
            <pc:sldMk cId="2917859159" sldId="400"/>
            <ac:cxnSpMk id="8" creationId="{0012B688-0836-4E62-BE47-BCEABD955300}"/>
          </ac:cxnSpMkLst>
        </pc:cxnChg>
        <pc:cxnChg chg="add del mod">
          <ac:chgData name="Cho, Patrick" userId="S::pcho4@calstatela.edu::5e971f25-6012-41b7-834e-cd373e446e3b" providerId="AD" clId="Web-{94674F73-D227-5771-FEE5-C58873247F8C}" dt="2020-12-10T07:11:15.557" v="419"/>
          <ac:cxnSpMkLst>
            <pc:docMk/>
            <pc:sldMk cId="2917859159" sldId="400"/>
            <ac:cxnSpMk id="9" creationId="{8FB436CE-E933-4280-B46B-6D45A5F4C5B8}"/>
          </ac:cxnSpMkLst>
        </pc:cxnChg>
        <pc:cxnChg chg="add del mod">
          <ac:chgData name="Cho, Patrick" userId="S::pcho4@calstatela.edu::5e971f25-6012-41b7-834e-cd373e446e3b" providerId="AD" clId="Web-{94674F73-D227-5771-FEE5-C58873247F8C}" dt="2020-12-10T07:03:47.949" v="300"/>
          <ac:cxnSpMkLst>
            <pc:docMk/>
            <pc:sldMk cId="2917859159" sldId="400"/>
            <ac:cxnSpMk id="11" creationId="{80FA2EFE-39AA-414C-BD2D-08F4B0D64149}"/>
          </ac:cxnSpMkLst>
        </pc:cxnChg>
        <pc:cxnChg chg="add mod">
          <ac:chgData name="Cho, Patrick" userId="S::pcho4@calstatela.edu::5e971f25-6012-41b7-834e-cd373e446e3b" providerId="AD" clId="Web-{94674F73-D227-5771-FEE5-C58873247F8C}" dt="2020-12-10T07:09:59.461" v="380" actId="14100"/>
          <ac:cxnSpMkLst>
            <pc:docMk/>
            <pc:sldMk cId="2917859159" sldId="400"/>
            <ac:cxnSpMk id="13" creationId="{3885A159-EA98-4252-AF50-DDBBBD4B0155}"/>
          </ac:cxnSpMkLst>
        </pc:cxnChg>
        <pc:cxnChg chg="add del mod">
          <ac:chgData name="Cho, Patrick" userId="S::pcho4@calstatela.edu::5e971f25-6012-41b7-834e-cd373e446e3b" providerId="AD" clId="Web-{94674F73-D227-5771-FEE5-C58873247F8C}" dt="2020-12-10T07:07:43.253" v="332"/>
          <ac:cxnSpMkLst>
            <pc:docMk/>
            <pc:sldMk cId="2917859159" sldId="400"/>
            <ac:cxnSpMk id="16" creationId="{09716AAB-5211-4D3D-BB14-FBE938B135DD}"/>
          </ac:cxnSpMkLst>
        </pc:cxnChg>
        <pc:cxnChg chg="add mod">
          <ac:chgData name="Cho, Patrick" userId="S::pcho4@calstatela.edu::5e971f25-6012-41b7-834e-cd373e446e3b" providerId="AD" clId="Web-{94674F73-D227-5771-FEE5-C58873247F8C}" dt="2020-12-10T07:09:48.507" v="375" actId="14100"/>
          <ac:cxnSpMkLst>
            <pc:docMk/>
            <pc:sldMk cId="2917859159" sldId="400"/>
            <ac:cxnSpMk id="18" creationId="{3851DE65-7B3A-47B7-9470-439FC38FA2F1}"/>
          </ac:cxnSpMkLst>
        </pc:cxnChg>
        <pc:cxnChg chg="add mod">
          <ac:chgData name="Cho, Patrick" userId="S::pcho4@calstatela.edu::5e971f25-6012-41b7-834e-cd373e446e3b" providerId="AD" clId="Web-{94674F73-D227-5771-FEE5-C58873247F8C}" dt="2020-12-10T07:11:28.307" v="421"/>
          <ac:cxnSpMkLst>
            <pc:docMk/>
            <pc:sldMk cId="2917859159" sldId="400"/>
            <ac:cxnSpMk id="21" creationId="{D140E0D1-E8D0-4D08-A09B-4F15A0C44AA7}"/>
          </ac:cxnSpMkLst>
        </pc:cxnChg>
      </pc:sldChg>
    </pc:docChg>
  </pc:docChgLst>
  <pc:docChgLst>
    <pc:chgData name="Cho, Patrick" userId="S::pcho4@calstatela.edu::5e971f25-6012-41b7-834e-cd373e446e3b" providerId="AD" clId="Web-{4E6353B5-E168-3744-711F-F5A796C461B1}"/>
    <pc:docChg chg="modSld sldOrd">
      <pc:chgData name="Cho, Patrick" userId="S::pcho4@calstatela.edu::5e971f25-6012-41b7-834e-cd373e446e3b" providerId="AD" clId="Web-{4E6353B5-E168-3744-711F-F5A796C461B1}" dt="2020-12-09T08:28:22.183" v="186" actId="1076"/>
      <pc:docMkLst>
        <pc:docMk/>
      </pc:docMkLst>
      <pc:sldChg chg="modSp">
        <pc:chgData name="Cho, Patrick" userId="S::pcho4@calstatela.edu::5e971f25-6012-41b7-834e-cd373e446e3b" providerId="AD" clId="Web-{4E6353B5-E168-3744-711F-F5A796C461B1}" dt="2020-12-09T08:24:45.115" v="39"/>
        <pc:sldMkLst>
          <pc:docMk/>
          <pc:sldMk cId="3362251610" sldId="263"/>
        </pc:sldMkLst>
        <pc:graphicFrameChg chg="mod modGraphic">
          <ac:chgData name="Cho, Patrick" userId="S::pcho4@calstatela.edu::5e971f25-6012-41b7-834e-cd373e446e3b" providerId="AD" clId="Web-{4E6353B5-E168-3744-711F-F5A796C461B1}" dt="2020-12-09T08:24:45.115" v="39"/>
          <ac:graphicFrameMkLst>
            <pc:docMk/>
            <pc:sldMk cId="3362251610" sldId="263"/>
            <ac:graphicFrameMk id="10" creationId="{04649F8D-D7A7-4AF6-8DEB-857C68F4BC00}"/>
          </ac:graphicFrameMkLst>
        </pc:graphicFrameChg>
      </pc:sldChg>
      <pc:sldChg chg="addSp delSp modSp ord">
        <pc:chgData name="Cho, Patrick" userId="S::pcho4@calstatela.edu::5e971f25-6012-41b7-834e-cd373e446e3b" providerId="AD" clId="Web-{4E6353B5-E168-3744-711F-F5A796C461B1}" dt="2020-12-09T08:28:22.183" v="186" actId="1076"/>
        <pc:sldMkLst>
          <pc:docMk/>
          <pc:sldMk cId="1691049657" sldId="267"/>
        </pc:sldMkLst>
        <pc:spChg chg="mod">
          <ac:chgData name="Cho, Patrick" userId="S::pcho4@calstatela.edu::5e971f25-6012-41b7-834e-cd373e446e3b" providerId="AD" clId="Web-{4E6353B5-E168-3744-711F-F5A796C461B1}" dt="2020-12-09T08:26:17.180" v="102" actId="20577"/>
          <ac:spMkLst>
            <pc:docMk/>
            <pc:sldMk cId="1691049657" sldId="267"/>
            <ac:spMk id="2" creationId="{67E6EFBE-BB0D-4D74-AB64-BBBEDE35AD80}"/>
          </ac:spMkLst>
        </pc:spChg>
        <pc:graphicFrameChg chg="add del mod">
          <ac:chgData name="Cho, Patrick" userId="S::pcho4@calstatela.edu::5e971f25-6012-41b7-834e-cd373e446e3b" providerId="AD" clId="Web-{4E6353B5-E168-3744-711F-F5A796C461B1}" dt="2020-12-09T08:27:51.104" v="178"/>
          <ac:graphicFrameMkLst>
            <pc:docMk/>
            <pc:sldMk cId="1691049657" sldId="267"/>
            <ac:graphicFrameMk id="3" creationId="{437268BE-4EE5-49F3-AD93-C8973ECC99C1}"/>
          </ac:graphicFrameMkLst>
        </pc:graphicFrameChg>
        <pc:graphicFrameChg chg="mod modGraphic">
          <ac:chgData name="Cho, Patrick" userId="S::pcho4@calstatela.edu::5e971f25-6012-41b7-834e-cd373e446e3b" providerId="AD" clId="Web-{4E6353B5-E168-3744-711F-F5A796C461B1}" dt="2020-12-09T08:27:48.260" v="176" actId="1076"/>
          <ac:graphicFrameMkLst>
            <pc:docMk/>
            <pc:sldMk cId="1691049657" sldId="267"/>
            <ac:graphicFrameMk id="8" creationId="{120863BB-EB22-40A9-8129-B9091879C13C}"/>
          </ac:graphicFrameMkLst>
        </pc:graphicFrameChg>
        <pc:graphicFrameChg chg="add del mod modGraphic">
          <ac:chgData name="Cho, Patrick" userId="S::pcho4@calstatela.edu::5e971f25-6012-41b7-834e-cd373e446e3b" providerId="AD" clId="Web-{4E6353B5-E168-3744-711F-F5A796C461B1}" dt="2020-12-09T08:28:06.511" v="183"/>
          <ac:graphicFrameMkLst>
            <pc:docMk/>
            <pc:sldMk cId="1691049657" sldId="267"/>
            <ac:graphicFrameMk id="9" creationId="{19706A16-3715-4FF4-916E-4710A5F7D0E2}"/>
          </ac:graphicFrameMkLst>
        </pc:graphicFrameChg>
        <pc:graphicFrameChg chg="add mod">
          <ac:chgData name="Cho, Patrick" userId="S::pcho4@calstatela.edu::5e971f25-6012-41b7-834e-cd373e446e3b" providerId="AD" clId="Web-{4E6353B5-E168-3744-711F-F5A796C461B1}" dt="2020-12-09T08:28:22.183" v="186" actId="1076"/>
          <ac:graphicFrameMkLst>
            <pc:docMk/>
            <pc:sldMk cId="1691049657" sldId="267"/>
            <ac:graphicFrameMk id="11" creationId="{DF9742F1-F3AC-473A-BCD7-8DF744B8BA81}"/>
          </ac:graphicFrameMkLst>
        </pc:graphicFrameChg>
      </pc:sldChg>
    </pc:docChg>
  </pc:docChgLst>
  <pc:docChgLst>
    <pc:chgData name="Ochoa, Carlos A" userId="S::cochoa37@calstatela.edu::0eae9a65-82a8-418a-9ae8-6fbf7d8a07e5" providerId="AD" clId="Web-{70510EC9-E3D1-DB4D-6B44-CA7EF8EB2A46}"/>
    <pc:docChg chg="modSld addMainMaster delMainMaster">
      <pc:chgData name="Ochoa, Carlos A" userId="S::cochoa37@calstatela.edu::0eae9a65-82a8-418a-9ae8-6fbf7d8a07e5" providerId="AD" clId="Web-{70510EC9-E3D1-DB4D-6B44-CA7EF8EB2A46}" dt="2020-12-04T20:14:46.541" v="17"/>
      <pc:docMkLst>
        <pc:docMk/>
      </pc:docMkLst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2994878988" sldId="256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994878988" sldId="256"/>
            <ac:spMk id="2" creationId="{2F29743D-F720-4D4B-A1DD-1FBB076BF466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994878988" sldId="256"/>
            <ac:spMk id="4" creationId="{CBFFF3FC-A276-4A3E-A056-13B01D42FC4F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994878988" sldId="256"/>
            <ac:spMk id="5" creationId="{C1090AD5-5BBD-469B-8846-E28B43AB721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994878988" sldId="256"/>
            <ac:spMk id="6" creationId="{A51F125C-C8A2-4459-9564-27A1057E7F1F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2624599248" sldId="257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624599248" sldId="257"/>
            <ac:spMk id="2" creationId="{67E6EFBE-BB0D-4D74-AB64-BBBEDE35AD8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624599248" sldId="257"/>
            <ac:spMk id="4" creationId="{06F737D9-DA77-41DE-BBA0-8073F050214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624599248" sldId="257"/>
            <ac:spMk id="5" creationId="{D879C6A7-5C86-4A8C-BFE3-E7F482A2748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624599248" sldId="257"/>
            <ac:spMk id="6" creationId="{188608CE-4C2B-4E3C-9F4C-AF067E47607A}"/>
          </ac:spMkLst>
        </pc:spChg>
        <pc:graphicFrameChg chg="mod ord">
          <ac:chgData name="Ochoa, Carlos A" userId="S::cochoa37@calstatela.edu::0eae9a65-82a8-418a-9ae8-6fbf7d8a07e5" providerId="AD" clId="Web-{70510EC9-E3D1-DB4D-6B44-CA7EF8EB2A46}" dt="2020-12-04T20:14:46.541" v="17"/>
          <ac:graphicFrameMkLst>
            <pc:docMk/>
            <pc:sldMk cId="2624599248" sldId="257"/>
            <ac:graphicFrameMk id="19" creationId="{9C97DDBE-9483-4085-806A-568CFBDA3F3C}"/>
          </ac:graphicFrameMkLst>
        </pc:graphicFrame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2569665792" sldId="258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569665792" sldId="258"/>
            <ac:spMk id="2" creationId="{67E6EFBE-BB0D-4D74-AB64-BBBEDE35AD8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569665792" sldId="258"/>
            <ac:spMk id="4" creationId="{06F737D9-DA77-41DE-BBA0-8073F050214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569665792" sldId="258"/>
            <ac:spMk id="5" creationId="{D879C6A7-5C86-4A8C-BFE3-E7F482A2748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569665792" sldId="258"/>
            <ac:spMk id="6" creationId="{188608CE-4C2B-4E3C-9F4C-AF067E47607A}"/>
          </ac:spMkLst>
        </pc:spChg>
        <pc:graphicFrameChg chg="mod ord">
          <ac:chgData name="Ochoa, Carlos A" userId="S::cochoa37@calstatela.edu::0eae9a65-82a8-418a-9ae8-6fbf7d8a07e5" providerId="AD" clId="Web-{70510EC9-E3D1-DB4D-6B44-CA7EF8EB2A46}" dt="2020-12-04T20:14:46.541" v="17"/>
          <ac:graphicFrameMkLst>
            <pc:docMk/>
            <pc:sldMk cId="2569665792" sldId="258"/>
            <ac:graphicFrameMk id="8" creationId="{DBBF35FA-5140-4DED-B592-0FEE9F623805}"/>
          </ac:graphicFrameMkLst>
        </pc:graphicFrame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4016592358" sldId="259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4016592358" sldId="259"/>
            <ac:spMk id="2" creationId="{67E6EFBE-BB0D-4D74-AB64-BBBEDE35AD8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4016592358" sldId="259"/>
            <ac:spMk id="4" creationId="{06F737D9-DA77-41DE-BBA0-8073F050214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4016592358" sldId="259"/>
            <ac:spMk id="5" creationId="{D879C6A7-5C86-4A8C-BFE3-E7F482A2748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4016592358" sldId="259"/>
            <ac:spMk id="6" creationId="{188608CE-4C2B-4E3C-9F4C-AF067E47607A}"/>
          </ac:spMkLst>
        </pc:spChg>
        <pc:graphicFrameChg chg="mod ord">
          <ac:chgData name="Ochoa, Carlos A" userId="S::cochoa37@calstatela.edu::0eae9a65-82a8-418a-9ae8-6fbf7d8a07e5" providerId="AD" clId="Web-{70510EC9-E3D1-DB4D-6B44-CA7EF8EB2A46}" dt="2020-12-04T20:14:46.541" v="17"/>
          <ac:graphicFrameMkLst>
            <pc:docMk/>
            <pc:sldMk cId="4016592358" sldId="259"/>
            <ac:graphicFrameMk id="8" creationId="{D6F01BC3-F517-4CE4-AEC5-D50C02775D22}"/>
          </ac:graphicFrameMkLst>
        </pc:graphicFrame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1606900000" sldId="260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606900000" sldId="260"/>
            <ac:spMk id="2" creationId="{67E6EFBE-BB0D-4D74-AB64-BBBEDE35AD8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606900000" sldId="260"/>
            <ac:spMk id="3" creationId="{E56C2523-E445-4E44-8EAD-3A6AB01B8606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606900000" sldId="260"/>
            <ac:spMk id="4" creationId="{06F737D9-DA77-41DE-BBA0-8073F050214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606900000" sldId="260"/>
            <ac:spMk id="5" creationId="{D879C6A7-5C86-4A8C-BFE3-E7F482A2748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606900000" sldId="260"/>
            <ac:spMk id="6" creationId="{188608CE-4C2B-4E3C-9F4C-AF067E47607A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1708959464" sldId="261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708959464" sldId="261"/>
            <ac:spMk id="2" creationId="{67E6EFBE-BB0D-4D74-AB64-BBBEDE35AD8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708959464" sldId="261"/>
            <ac:spMk id="4" creationId="{06F737D9-DA77-41DE-BBA0-8073F050214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708959464" sldId="261"/>
            <ac:spMk id="5" creationId="{D879C6A7-5C86-4A8C-BFE3-E7F482A2748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708959464" sldId="261"/>
            <ac:spMk id="6" creationId="{188608CE-4C2B-4E3C-9F4C-AF067E47607A}"/>
          </ac:spMkLst>
        </pc:spChg>
        <pc:graphicFrameChg chg="mod ord">
          <ac:chgData name="Ochoa, Carlos A" userId="S::cochoa37@calstatela.edu::0eae9a65-82a8-418a-9ae8-6fbf7d8a07e5" providerId="AD" clId="Web-{70510EC9-E3D1-DB4D-6B44-CA7EF8EB2A46}" dt="2020-12-04T20:14:46.541" v="17"/>
          <ac:graphicFrameMkLst>
            <pc:docMk/>
            <pc:sldMk cId="1708959464" sldId="261"/>
            <ac:graphicFrameMk id="8" creationId="{B9388907-9971-442B-9B28-CBE786361A48}"/>
          </ac:graphicFrameMkLst>
        </pc:graphicFrame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4106518267" sldId="262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4106518267" sldId="262"/>
            <ac:spMk id="2" creationId="{67E6EFBE-BB0D-4D74-AB64-BBBEDE35AD8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4106518267" sldId="262"/>
            <ac:spMk id="4" creationId="{06F737D9-DA77-41DE-BBA0-8073F050214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4106518267" sldId="262"/>
            <ac:spMk id="5" creationId="{D879C6A7-5C86-4A8C-BFE3-E7F482A2748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4106518267" sldId="262"/>
            <ac:spMk id="6" creationId="{188608CE-4C2B-4E3C-9F4C-AF067E47607A}"/>
          </ac:spMkLst>
        </pc:spChg>
        <pc:graphicFrameChg chg="mod ord">
          <ac:chgData name="Ochoa, Carlos A" userId="S::cochoa37@calstatela.edu::0eae9a65-82a8-418a-9ae8-6fbf7d8a07e5" providerId="AD" clId="Web-{70510EC9-E3D1-DB4D-6B44-CA7EF8EB2A46}" dt="2020-12-04T20:14:46.541" v="17"/>
          <ac:graphicFrameMkLst>
            <pc:docMk/>
            <pc:sldMk cId="4106518267" sldId="262"/>
            <ac:graphicFrameMk id="8" creationId="{B14945CB-0BFC-425F-B61A-0FA4292EAB90}"/>
          </ac:graphicFrameMkLst>
        </pc:graphicFrame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3362251610" sldId="263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62251610" sldId="263"/>
            <ac:spMk id="2" creationId="{67E6EFBE-BB0D-4D74-AB64-BBBEDE35AD8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62251610" sldId="263"/>
            <ac:spMk id="4" creationId="{06F737D9-DA77-41DE-BBA0-8073F050214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62251610" sldId="263"/>
            <ac:spMk id="5" creationId="{D879C6A7-5C86-4A8C-BFE3-E7F482A2748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62251610" sldId="263"/>
            <ac:spMk id="6" creationId="{188608CE-4C2B-4E3C-9F4C-AF067E47607A}"/>
          </ac:spMkLst>
        </pc:spChg>
        <pc:graphicFrameChg chg="mod ord">
          <ac:chgData name="Ochoa, Carlos A" userId="S::cochoa37@calstatela.edu::0eae9a65-82a8-418a-9ae8-6fbf7d8a07e5" providerId="AD" clId="Web-{70510EC9-E3D1-DB4D-6B44-CA7EF8EB2A46}" dt="2020-12-04T20:14:46.541" v="17"/>
          <ac:graphicFrameMkLst>
            <pc:docMk/>
            <pc:sldMk cId="3362251610" sldId="263"/>
            <ac:graphicFrameMk id="10" creationId="{04649F8D-D7A7-4AF6-8DEB-857C68F4BC00}"/>
          </ac:graphicFrameMkLst>
        </pc:graphicFrame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1512274582" sldId="264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512274582" sldId="264"/>
            <ac:spMk id="2" creationId="{67E6EFBE-BB0D-4D74-AB64-BBBEDE35AD8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512274582" sldId="264"/>
            <ac:spMk id="4" creationId="{06F737D9-DA77-41DE-BBA0-8073F050214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512274582" sldId="264"/>
            <ac:spMk id="5" creationId="{D879C6A7-5C86-4A8C-BFE3-E7F482A2748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512274582" sldId="264"/>
            <ac:spMk id="6" creationId="{188608CE-4C2B-4E3C-9F4C-AF067E47607A}"/>
          </ac:spMkLst>
        </pc:spChg>
        <pc:graphicFrameChg chg="mod ord">
          <ac:chgData name="Ochoa, Carlos A" userId="S::cochoa37@calstatela.edu::0eae9a65-82a8-418a-9ae8-6fbf7d8a07e5" providerId="AD" clId="Web-{70510EC9-E3D1-DB4D-6B44-CA7EF8EB2A46}" dt="2020-12-04T20:14:46.541" v="17"/>
          <ac:graphicFrameMkLst>
            <pc:docMk/>
            <pc:sldMk cId="1512274582" sldId="264"/>
            <ac:graphicFrameMk id="15" creationId="{6EA151DB-13D7-4464-89AE-380A63987AE2}"/>
          </ac:graphicFrameMkLst>
        </pc:graphicFrame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175500900" sldId="265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75500900" sldId="265"/>
            <ac:spMk id="2" creationId="{67E6EFBE-BB0D-4D74-AB64-BBBEDE35AD8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75500900" sldId="265"/>
            <ac:spMk id="4" creationId="{06F737D9-DA77-41DE-BBA0-8073F050214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75500900" sldId="265"/>
            <ac:spMk id="5" creationId="{D879C6A7-5C86-4A8C-BFE3-E7F482A2748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75500900" sldId="265"/>
            <ac:spMk id="6" creationId="{188608CE-4C2B-4E3C-9F4C-AF067E47607A}"/>
          </ac:spMkLst>
        </pc:spChg>
        <pc:graphicFrameChg chg="mod ord">
          <ac:chgData name="Ochoa, Carlos A" userId="S::cochoa37@calstatela.edu::0eae9a65-82a8-418a-9ae8-6fbf7d8a07e5" providerId="AD" clId="Web-{70510EC9-E3D1-DB4D-6B44-CA7EF8EB2A46}" dt="2020-12-04T20:14:46.541" v="17"/>
          <ac:graphicFrameMkLst>
            <pc:docMk/>
            <pc:sldMk cId="175500900" sldId="265"/>
            <ac:graphicFrameMk id="8" creationId="{09EAAE4D-9C26-4DCE-90E1-7167B74D4D97}"/>
          </ac:graphicFrameMkLst>
        </pc:graphicFrame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2843118828" sldId="266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843118828" sldId="266"/>
            <ac:spMk id="2" creationId="{67E6EFBE-BB0D-4D74-AB64-BBBEDE35AD8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843118828" sldId="266"/>
            <ac:spMk id="4" creationId="{06F737D9-DA77-41DE-BBA0-8073F050214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843118828" sldId="266"/>
            <ac:spMk id="5" creationId="{D879C6A7-5C86-4A8C-BFE3-E7F482A2748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843118828" sldId="266"/>
            <ac:spMk id="6" creationId="{188608CE-4C2B-4E3C-9F4C-AF067E47607A}"/>
          </ac:spMkLst>
        </pc:spChg>
        <pc:graphicFrameChg chg="mod ord">
          <ac:chgData name="Ochoa, Carlos A" userId="S::cochoa37@calstatela.edu::0eae9a65-82a8-418a-9ae8-6fbf7d8a07e5" providerId="AD" clId="Web-{70510EC9-E3D1-DB4D-6B44-CA7EF8EB2A46}" dt="2020-12-04T20:14:46.541" v="17"/>
          <ac:graphicFrameMkLst>
            <pc:docMk/>
            <pc:sldMk cId="2843118828" sldId="266"/>
            <ac:graphicFrameMk id="8" creationId="{0CCA0781-5D08-46A9-BCE3-9433A6ECD531}"/>
          </ac:graphicFrameMkLst>
        </pc:graphicFrame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1691049657" sldId="267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691049657" sldId="267"/>
            <ac:spMk id="2" creationId="{67E6EFBE-BB0D-4D74-AB64-BBBEDE35AD8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691049657" sldId="267"/>
            <ac:spMk id="4" creationId="{06F737D9-DA77-41DE-BBA0-8073F050214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691049657" sldId="267"/>
            <ac:spMk id="5" creationId="{D879C6A7-5C86-4A8C-BFE3-E7F482A2748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691049657" sldId="267"/>
            <ac:spMk id="6" creationId="{188608CE-4C2B-4E3C-9F4C-AF067E47607A}"/>
          </ac:spMkLst>
        </pc:spChg>
        <pc:graphicFrameChg chg="mod ord">
          <ac:chgData name="Ochoa, Carlos A" userId="S::cochoa37@calstatela.edu::0eae9a65-82a8-418a-9ae8-6fbf7d8a07e5" providerId="AD" clId="Web-{70510EC9-E3D1-DB4D-6B44-CA7EF8EB2A46}" dt="2020-12-04T20:14:46.541" v="17"/>
          <ac:graphicFrameMkLst>
            <pc:docMk/>
            <pc:sldMk cId="1691049657" sldId="267"/>
            <ac:graphicFrameMk id="8" creationId="{120863BB-EB22-40A9-8129-B9091879C13C}"/>
          </ac:graphicFrameMkLst>
        </pc:graphicFrame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1886056237" sldId="268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886056237" sldId="268"/>
            <ac:spMk id="2" creationId="{67E6EFBE-BB0D-4D74-AB64-BBBEDE35AD8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886056237" sldId="268"/>
            <ac:spMk id="3" creationId="{E56C2523-E445-4E44-8EAD-3A6AB01B8606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886056237" sldId="268"/>
            <ac:spMk id="4" creationId="{06F737D9-DA77-41DE-BBA0-8073F050214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886056237" sldId="268"/>
            <ac:spMk id="5" creationId="{D879C6A7-5C86-4A8C-BFE3-E7F482A2748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886056237" sldId="268"/>
            <ac:spMk id="6" creationId="{188608CE-4C2B-4E3C-9F4C-AF067E47607A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2095229083" sldId="270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095229083" sldId="270"/>
            <ac:spMk id="2" creationId="{67E6EFBE-BB0D-4D74-AB64-BBBEDE35AD8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095229083" sldId="270"/>
            <ac:spMk id="4" creationId="{06F737D9-DA77-41DE-BBA0-8073F050214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095229083" sldId="270"/>
            <ac:spMk id="5" creationId="{D879C6A7-5C86-4A8C-BFE3-E7F482A2748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095229083" sldId="270"/>
            <ac:spMk id="6" creationId="{188608CE-4C2B-4E3C-9F4C-AF067E47607A}"/>
          </ac:spMkLst>
        </pc:spChg>
        <pc:picChg chg="mod ord">
          <ac:chgData name="Ochoa, Carlos A" userId="S::cochoa37@calstatela.edu::0eae9a65-82a8-418a-9ae8-6fbf7d8a07e5" providerId="AD" clId="Web-{70510EC9-E3D1-DB4D-6B44-CA7EF8EB2A46}" dt="2020-12-04T20:14:46.541" v="17"/>
          <ac:picMkLst>
            <pc:docMk/>
            <pc:sldMk cId="2095229083" sldId="270"/>
            <ac:picMk id="7" creationId="{51517F44-26C3-4B75-94FA-34A2F2C28918}"/>
          </ac:picMkLst>
        </pc:pic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2120797325" sldId="272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120797325" sldId="272"/>
            <ac:spMk id="2" creationId="{733C54E4-6314-433C-8043-503046B90591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120797325" sldId="272"/>
            <ac:spMk id="3" creationId="{7C5F530D-C660-4B68-946D-D4242D0B5C67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120797325" sldId="272"/>
            <ac:spMk id="4" creationId="{C20D5F24-E5CC-4E4F-8DF8-23F968390224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120797325" sldId="272"/>
            <ac:spMk id="5" creationId="{90123154-C197-449F-B925-8DDFC37E4A83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120797325" sldId="272"/>
            <ac:spMk id="6" creationId="{E53F1436-26F0-40A5-A44E-5CB826225250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2239139222" sldId="273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239139222" sldId="273"/>
            <ac:spMk id="2" creationId="{3257860F-4A0D-4DC2-BBB9-911010281221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239139222" sldId="273"/>
            <ac:spMk id="3" creationId="{87755F19-9E84-4441-85FB-42B9A61196E4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239139222" sldId="273"/>
            <ac:spMk id="4" creationId="{6C7632FD-A9E1-4CB7-9C1F-6B4F8E3858FA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239139222" sldId="273"/>
            <ac:spMk id="5" creationId="{8FE8C7FE-0747-4E04-B203-54DD14155B89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239139222" sldId="273"/>
            <ac:spMk id="6" creationId="{B7CDB63A-1DD3-4A47-BB41-CBD96BA8F696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2434781224" sldId="274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434781224" sldId="274"/>
            <ac:spMk id="2" creationId="{0A69893A-9B38-4F57-997E-F47FAA933363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434781224" sldId="274"/>
            <ac:spMk id="4" creationId="{9614F7E2-720E-419D-B248-B59ED17F794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434781224" sldId="274"/>
            <ac:spMk id="5" creationId="{B7A9463D-838D-468E-B66C-4DD5938D646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434781224" sldId="274"/>
            <ac:spMk id="6" creationId="{19F9433D-420B-49CD-90EB-5BBDA718E8F4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1165939195" sldId="275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165939195" sldId="275"/>
            <ac:spMk id="2" creationId="{227B7C96-6AD3-485E-A210-413726FDC57F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165939195" sldId="275"/>
            <ac:spMk id="3" creationId="{30705A17-39D6-4924-9D9C-2BC3811D646E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165939195" sldId="275"/>
            <ac:spMk id="4" creationId="{34B25841-F591-4352-AA43-8242F53033C9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165939195" sldId="275"/>
            <ac:spMk id="5" creationId="{048825F1-8F0F-4276-B2DC-F608ED30EC8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165939195" sldId="275"/>
            <ac:spMk id="6" creationId="{E2206615-B0CF-46FC-BCD7-33337247C530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1563872324" sldId="276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563872324" sldId="276"/>
            <ac:spMk id="2" creationId="{5B0A5EF2-923B-45FD-AA43-52C3FF9C6238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563872324" sldId="276"/>
            <ac:spMk id="3" creationId="{B167DEE4-0F07-4345-A21B-0D8624DB93DE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563872324" sldId="276"/>
            <ac:spMk id="4" creationId="{D7BA46C5-CF47-4E72-9BBE-02D9BE00772E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563872324" sldId="276"/>
            <ac:spMk id="5" creationId="{D960EBFE-5B3E-44E3-ACE5-2C560B37D09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563872324" sldId="276"/>
            <ac:spMk id="6" creationId="{591E388E-AF4B-442D-B5EC-9F3AE694B3F2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3031411891" sldId="277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031411891" sldId="277"/>
            <ac:spMk id="2" creationId="{0F44FA79-655C-4114-AB75-FAC73CFA435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031411891" sldId="277"/>
            <ac:spMk id="4" creationId="{0B08A58E-CC4C-4FE5-97FE-42F73F606966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031411891" sldId="277"/>
            <ac:spMk id="5" creationId="{C0D4FB52-F8AB-46EE-B852-0250918C0155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031411891" sldId="277"/>
            <ac:spMk id="6" creationId="{2BE81AA4-D526-4E71-A3F0-92361D8053E8}"/>
          </ac:spMkLst>
        </pc:spChg>
        <pc:graphicFrameChg chg="mod ord">
          <ac:chgData name="Ochoa, Carlos A" userId="S::cochoa37@calstatela.edu::0eae9a65-82a8-418a-9ae8-6fbf7d8a07e5" providerId="AD" clId="Web-{70510EC9-E3D1-DB4D-6B44-CA7EF8EB2A46}" dt="2020-12-04T20:14:46.541" v="17"/>
          <ac:graphicFrameMkLst>
            <pc:docMk/>
            <pc:sldMk cId="3031411891" sldId="277"/>
            <ac:graphicFrameMk id="7" creationId="{24B4B367-C2B1-4395-8BD8-12EB5BC56901}"/>
          </ac:graphicFrameMkLst>
        </pc:graphicFrame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2584162106" sldId="278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584162106" sldId="278"/>
            <ac:spMk id="2" creationId="{95B7719B-EBBE-4F81-A613-410889F35191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584162106" sldId="278"/>
            <ac:spMk id="4" creationId="{FDC84716-2E45-437D-BD9A-DB30FDE612F3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584162106" sldId="278"/>
            <ac:spMk id="5" creationId="{44EB2BD5-86D7-4511-BA6D-843D8D15B63A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584162106" sldId="278"/>
            <ac:spMk id="6" creationId="{F5830ADF-2713-4F67-85A9-6C065A6A19F3}"/>
          </ac:spMkLst>
        </pc:spChg>
        <pc:graphicFrameChg chg="mod ord">
          <ac:chgData name="Ochoa, Carlos A" userId="S::cochoa37@calstatela.edu::0eae9a65-82a8-418a-9ae8-6fbf7d8a07e5" providerId="AD" clId="Web-{70510EC9-E3D1-DB4D-6B44-CA7EF8EB2A46}" dt="2020-12-04T20:14:46.541" v="17"/>
          <ac:graphicFrameMkLst>
            <pc:docMk/>
            <pc:sldMk cId="2584162106" sldId="278"/>
            <ac:graphicFrameMk id="7" creationId="{BC4C0C7C-2A0D-4493-BCD1-6E9018A72E9E}"/>
          </ac:graphicFrameMkLst>
        </pc:graphicFrame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743016286" sldId="280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743016286" sldId="280"/>
            <ac:spMk id="2" creationId="{579AB925-BD78-46EC-8F02-32CF9EA4E287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743016286" sldId="280"/>
            <ac:spMk id="3" creationId="{0E23BDD3-7935-4F4B-BA44-006EC5E4C24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743016286" sldId="280"/>
            <ac:spMk id="4" creationId="{2F044491-E009-4517-BED6-7E57B41D2D7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743016286" sldId="280"/>
            <ac:spMk id="5" creationId="{0C5705CC-A541-421E-8FE3-983F168DD9E6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743016286" sldId="280"/>
            <ac:spMk id="6" creationId="{9205E99B-AF5E-4914-B243-7DA02A71C80F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975458700" sldId="281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975458700" sldId="281"/>
            <ac:spMk id="2" creationId="{40FB6559-6FAB-48AF-8FBF-02BDF2C9A29D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975458700" sldId="281"/>
            <ac:spMk id="3" creationId="{4BDE303A-D350-4D77-B097-04066B1FDA25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975458700" sldId="281"/>
            <ac:spMk id="4" creationId="{0BB6CBEB-0F0F-4480-912E-97003B85FB7E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975458700" sldId="281"/>
            <ac:spMk id="5" creationId="{5003A9FF-6104-4289-A867-7BB9DD3D08E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975458700" sldId="281"/>
            <ac:spMk id="6" creationId="{D3B3F1B7-E32D-4E1A-815B-C2959544A69B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2711321893" sldId="282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711321893" sldId="282"/>
            <ac:spMk id="2" creationId="{86E00B74-7D70-49FE-AAB2-9E79F04D0F74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711321893" sldId="282"/>
            <ac:spMk id="3" creationId="{414137B7-A251-4E24-BB6F-732E4B66F27A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711321893" sldId="282"/>
            <ac:spMk id="4" creationId="{AA10AC73-3F5E-4801-8FB6-2C20B370278A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711321893" sldId="282"/>
            <ac:spMk id="5" creationId="{997AAB1C-2068-4E80-A306-BA9297DE9E5E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711321893" sldId="282"/>
            <ac:spMk id="6" creationId="{AD5D4208-3EC5-481D-BD6B-FCBEAEA61796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2371518349" sldId="283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371518349" sldId="283"/>
            <ac:spMk id="2" creationId="{161D466D-9BBC-45BC-ABB1-E76BDDEF98E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371518349" sldId="283"/>
            <ac:spMk id="3" creationId="{0EB96885-CB46-4A8C-808F-D4FE49971CCD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371518349" sldId="283"/>
            <ac:spMk id="4" creationId="{3364DE40-C1FC-4CC4-942A-0A241808DAB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371518349" sldId="283"/>
            <ac:spMk id="5" creationId="{3D7AC312-2710-47F3-A3C1-6D15F00E5BBA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371518349" sldId="283"/>
            <ac:spMk id="6" creationId="{749F3B9B-DA51-430F-B5CC-27AD4F33475B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594408651" sldId="284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594408651" sldId="284"/>
            <ac:spMk id="2" creationId="{CECD4A92-8635-476D-AF6A-D309D9260C58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594408651" sldId="284"/>
            <ac:spMk id="3" creationId="{A6094232-94A0-4260-B955-83CB5470CA82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594408651" sldId="284"/>
            <ac:spMk id="4" creationId="{612DB53B-7154-4093-A134-FC2973935676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594408651" sldId="284"/>
            <ac:spMk id="5" creationId="{A826CDA7-B242-442D-97F5-E050B10A6F89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594408651" sldId="284"/>
            <ac:spMk id="6" creationId="{C460D054-CDF9-4DB5-A8FF-F6CF7E7155D8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910388755" sldId="285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910388755" sldId="285"/>
            <ac:spMk id="2" creationId="{4A3B010A-3095-4D37-9DEA-4BD93BEE2A47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910388755" sldId="285"/>
            <ac:spMk id="3" creationId="{C0E8C3EA-1C81-477F-B792-78948E55F5A4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910388755" sldId="285"/>
            <ac:spMk id="4" creationId="{570809F6-DDE1-4A90-9639-35BDE4275DC5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910388755" sldId="285"/>
            <ac:spMk id="5" creationId="{5BEBF59C-DB7F-462F-8425-ADFEC4231527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910388755" sldId="285"/>
            <ac:spMk id="6" creationId="{E11AAA2F-E6E1-4523-B078-FCEBFB03EA5C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333723161" sldId="286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3723161" sldId="286"/>
            <ac:spMk id="2" creationId="{34522E70-B498-4002-8223-D07DCC68DC37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3723161" sldId="286"/>
            <ac:spMk id="3" creationId="{8A140315-8CC5-41E7-8BCB-DFEAC16B4E97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3723161" sldId="286"/>
            <ac:spMk id="4" creationId="{EBB0556B-4331-4382-8D76-F4EADFC7E34E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3723161" sldId="286"/>
            <ac:spMk id="5" creationId="{EE830164-F6BD-4D6A-A412-79EEAC102F22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3723161" sldId="286"/>
            <ac:spMk id="6" creationId="{42C09D45-7C4D-4BA4-BD45-DCC95B4A741E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259391279" sldId="287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59391279" sldId="287"/>
            <ac:spMk id="2" creationId="{039DCDC5-BB12-47B3-B787-C29E98D36789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59391279" sldId="287"/>
            <ac:spMk id="3" creationId="{8D96CAED-69E8-4CE3-B652-3B33E630D41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59391279" sldId="287"/>
            <ac:spMk id="4" creationId="{32FA7D33-F8A0-4747-91CB-A2FE8572091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59391279" sldId="287"/>
            <ac:spMk id="5" creationId="{68C67D1E-194D-4A39-B912-53BD926FF39D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59391279" sldId="287"/>
            <ac:spMk id="6" creationId="{68E33557-3DD6-4828-BD12-6B1C7ABEBA18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1854279773" sldId="288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854279773" sldId="288"/>
            <ac:spMk id="2" creationId="{9CF9FFBB-695F-40C3-9EC7-88C5C6A2E4B3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854279773" sldId="288"/>
            <ac:spMk id="3" creationId="{7276B0CD-FE88-4AAB-94EE-80D3772ADBA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854279773" sldId="288"/>
            <ac:spMk id="4" creationId="{15FB3A20-F425-487E-9E81-BDE981B02158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854279773" sldId="288"/>
            <ac:spMk id="5" creationId="{DA3FE153-8D63-4A4D-A176-DE4BA57C2E23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854279773" sldId="288"/>
            <ac:spMk id="6" creationId="{625C94F5-52F5-4E7F-929A-D326216F3268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1158173449" sldId="289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158173449" sldId="289"/>
            <ac:spMk id="2" creationId="{6C1A5CF9-1DBA-4B6D-95A1-C2B29BDBAD01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158173449" sldId="289"/>
            <ac:spMk id="3" creationId="{1550C7BA-126A-4EA5-90D3-2F583802147F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158173449" sldId="289"/>
            <ac:spMk id="4" creationId="{652715C1-73D7-4664-A2AB-E275FD466D9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158173449" sldId="289"/>
            <ac:spMk id="5" creationId="{B06FB8B3-8568-47A4-8B19-CAC5D3C8D956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158173449" sldId="289"/>
            <ac:spMk id="6" creationId="{F8266307-777C-4D55-8D44-803F95607168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2713347027" sldId="290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713347027" sldId="290"/>
            <ac:spMk id="2" creationId="{CC4EF0EE-FA26-4E8B-A966-C993164305A3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713347027" sldId="290"/>
            <ac:spMk id="3" creationId="{5DDFE850-BC58-4DB8-A3D9-2319310879C8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713347027" sldId="290"/>
            <ac:spMk id="4" creationId="{EC34DBD2-B575-4B67-B3AA-39D96BBEE444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713347027" sldId="290"/>
            <ac:spMk id="5" creationId="{87B0EF60-CA7D-42A4-8D80-68D54402A594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713347027" sldId="290"/>
            <ac:spMk id="6" creationId="{6868A485-3670-4428-8CF6-21E85CFFBC26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504901643" sldId="291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504901643" sldId="291"/>
            <ac:spMk id="2" creationId="{FDD3FF80-FCFC-4D7E-97FA-1A638FF5B719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504901643" sldId="291"/>
            <ac:spMk id="3" creationId="{F7262293-D865-49B2-BE37-B8CC41D94DDE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504901643" sldId="291"/>
            <ac:spMk id="4" creationId="{9DF48E2F-7A1A-4022-87F0-D1031498C447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504901643" sldId="291"/>
            <ac:spMk id="5" creationId="{708C6CEA-A749-4FE1-8710-608BCCB8AA5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504901643" sldId="291"/>
            <ac:spMk id="6" creationId="{D3DCA404-3999-4D28-8D62-AAC3FC9A2E45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1641314967" sldId="292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641314967" sldId="292"/>
            <ac:spMk id="2" creationId="{F0ABC72A-BAFF-474B-8CEB-44CAE761EE4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641314967" sldId="292"/>
            <ac:spMk id="3" creationId="{16089AB7-E0F8-427F-A729-178654891F17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641314967" sldId="292"/>
            <ac:spMk id="4" creationId="{12632ABF-3EE4-4F5E-9FED-0B31EDFA2C7A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641314967" sldId="292"/>
            <ac:spMk id="5" creationId="{7BD29ABB-19E8-47B4-8C04-FDF05A5303E9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641314967" sldId="292"/>
            <ac:spMk id="6" creationId="{832956E8-F3FC-48E3-871F-9A3C79192607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3250890390" sldId="293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250890390" sldId="293"/>
            <ac:spMk id="2" creationId="{C37319CF-AE73-4053-B6B3-EE1B748CF7DE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250890390" sldId="293"/>
            <ac:spMk id="4" creationId="{6157E773-0985-4492-B33A-8494C45ADB26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250890390" sldId="293"/>
            <ac:spMk id="5" creationId="{C6866D54-3101-48ED-A912-DCD97B3BF6C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250890390" sldId="293"/>
            <ac:spMk id="6" creationId="{301261EC-8CF1-49E5-AD66-011EA4D838E0}"/>
          </ac:spMkLst>
        </pc:spChg>
        <pc:graphicFrameChg chg="mod ord">
          <ac:chgData name="Ochoa, Carlos A" userId="S::cochoa37@calstatela.edu::0eae9a65-82a8-418a-9ae8-6fbf7d8a07e5" providerId="AD" clId="Web-{70510EC9-E3D1-DB4D-6B44-CA7EF8EB2A46}" dt="2020-12-04T20:14:46.541" v="17"/>
          <ac:graphicFrameMkLst>
            <pc:docMk/>
            <pc:sldMk cId="3250890390" sldId="293"/>
            <ac:graphicFrameMk id="11" creationId="{6DE397A0-C697-433B-96DF-180A09F16D75}"/>
          </ac:graphicFrameMkLst>
        </pc:graphicFrame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3317329748" sldId="294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17329748" sldId="294"/>
            <ac:spMk id="2" creationId="{FB61D741-FD40-423F-B35F-B30680C10CF9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17329748" sldId="294"/>
            <ac:spMk id="4" creationId="{E1B656A9-2B46-44A6-AC71-64381F0E1504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17329748" sldId="294"/>
            <ac:spMk id="5" creationId="{E0FDA941-60CD-471F-991B-B21A0E8758EE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17329748" sldId="294"/>
            <ac:spMk id="6" creationId="{0D118108-AE63-4268-946A-AE56D6DBB949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2137996977" sldId="296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137996977" sldId="296"/>
            <ac:spMk id="2" creationId="{2857152F-0EB7-47DB-8D04-4D3068D5DCB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137996977" sldId="296"/>
            <ac:spMk id="4" creationId="{CE9282F1-DE44-49E6-9030-54DC16F67AC5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137996977" sldId="296"/>
            <ac:spMk id="5" creationId="{356BC97D-4538-41AF-804D-72BB83964C0A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137996977" sldId="296"/>
            <ac:spMk id="6" creationId="{6C668A12-8DBA-4860-921A-BA29306982F8}"/>
          </ac:spMkLst>
        </pc:spChg>
        <pc:picChg chg="mod ord">
          <ac:chgData name="Ochoa, Carlos A" userId="S::cochoa37@calstatela.edu::0eae9a65-82a8-418a-9ae8-6fbf7d8a07e5" providerId="AD" clId="Web-{70510EC9-E3D1-DB4D-6B44-CA7EF8EB2A46}" dt="2020-12-04T20:14:46.541" v="17"/>
          <ac:picMkLst>
            <pc:docMk/>
            <pc:sldMk cId="2137996977" sldId="296"/>
            <ac:picMk id="7" creationId="{872D48E2-E7DB-414E-9840-FF74DF473E89}"/>
          </ac:picMkLst>
        </pc:pic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3170924866" sldId="297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170924866" sldId="297"/>
            <ac:spMk id="2" creationId="{268F866E-139E-4C36-8017-F63A260F232A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170924866" sldId="297"/>
            <ac:spMk id="4" creationId="{0084E4FF-450C-4946-993A-E759D075609A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170924866" sldId="297"/>
            <ac:spMk id="5" creationId="{3840DA55-A93C-4794-A080-D6EF9B5CCB46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170924866" sldId="297"/>
            <ac:spMk id="6" creationId="{FC9C5259-CFA9-4CB8-848C-0566FEB4B2D1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3456290186" sldId="298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456290186" sldId="298"/>
            <ac:spMk id="2" creationId="{95B7719B-EBBE-4F81-A613-410889F35191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456290186" sldId="298"/>
            <ac:spMk id="4" creationId="{FDC84716-2E45-437D-BD9A-DB30FDE612F3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456290186" sldId="298"/>
            <ac:spMk id="5" creationId="{44EB2BD5-86D7-4511-BA6D-843D8D15B63A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456290186" sldId="298"/>
            <ac:spMk id="6" creationId="{F5830ADF-2713-4F67-85A9-6C065A6A19F3}"/>
          </ac:spMkLst>
        </pc:spChg>
        <pc:graphicFrameChg chg="mod ord">
          <ac:chgData name="Ochoa, Carlos A" userId="S::cochoa37@calstatela.edu::0eae9a65-82a8-418a-9ae8-6fbf7d8a07e5" providerId="AD" clId="Web-{70510EC9-E3D1-DB4D-6B44-CA7EF8EB2A46}" dt="2020-12-04T20:14:46.541" v="17"/>
          <ac:graphicFrameMkLst>
            <pc:docMk/>
            <pc:sldMk cId="3456290186" sldId="298"/>
            <ac:graphicFrameMk id="7" creationId="{BC4C0C7C-2A0D-4493-BCD1-6E9018A72E9E}"/>
          </ac:graphicFrameMkLst>
        </pc:graphicFrame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3070296345" sldId="299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070296345" sldId="299"/>
            <ac:spMk id="2" creationId="{95B7719B-EBBE-4F81-A613-410889F35191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070296345" sldId="299"/>
            <ac:spMk id="4" creationId="{FDC84716-2E45-437D-BD9A-DB30FDE612F3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070296345" sldId="299"/>
            <ac:spMk id="5" creationId="{44EB2BD5-86D7-4511-BA6D-843D8D15B63A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070296345" sldId="299"/>
            <ac:spMk id="6" creationId="{F5830ADF-2713-4F67-85A9-6C065A6A19F3}"/>
          </ac:spMkLst>
        </pc:spChg>
        <pc:graphicFrameChg chg="mod ord">
          <ac:chgData name="Ochoa, Carlos A" userId="S::cochoa37@calstatela.edu::0eae9a65-82a8-418a-9ae8-6fbf7d8a07e5" providerId="AD" clId="Web-{70510EC9-E3D1-DB4D-6B44-CA7EF8EB2A46}" dt="2020-12-04T20:14:46.541" v="17"/>
          <ac:graphicFrameMkLst>
            <pc:docMk/>
            <pc:sldMk cId="3070296345" sldId="299"/>
            <ac:graphicFrameMk id="7" creationId="{BC4C0C7C-2A0D-4493-BCD1-6E9018A72E9E}"/>
          </ac:graphicFrameMkLst>
        </pc:graphicFrame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756350940" sldId="300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756350940" sldId="300"/>
            <ac:spMk id="2" creationId="{95B7719B-EBBE-4F81-A613-410889F35191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756350940" sldId="300"/>
            <ac:spMk id="4" creationId="{FDC84716-2E45-437D-BD9A-DB30FDE612F3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756350940" sldId="300"/>
            <ac:spMk id="5" creationId="{44EB2BD5-86D7-4511-BA6D-843D8D15B63A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756350940" sldId="300"/>
            <ac:spMk id="6" creationId="{F5830ADF-2713-4F67-85A9-6C065A6A19F3}"/>
          </ac:spMkLst>
        </pc:spChg>
        <pc:graphicFrameChg chg="mod ord">
          <ac:chgData name="Ochoa, Carlos A" userId="S::cochoa37@calstatela.edu::0eae9a65-82a8-418a-9ae8-6fbf7d8a07e5" providerId="AD" clId="Web-{70510EC9-E3D1-DB4D-6B44-CA7EF8EB2A46}" dt="2020-12-04T20:14:46.541" v="17"/>
          <ac:graphicFrameMkLst>
            <pc:docMk/>
            <pc:sldMk cId="756350940" sldId="300"/>
            <ac:graphicFrameMk id="7" creationId="{BC4C0C7C-2A0D-4493-BCD1-6E9018A72E9E}"/>
          </ac:graphicFrameMkLst>
        </pc:graphicFrame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3444140752" sldId="301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444140752" sldId="301"/>
            <ac:spMk id="2" creationId="{8ABFE0E8-09D1-433E-933F-B21B85F2F3B2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444140752" sldId="301"/>
            <ac:spMk id="3" creationId="{B0A70E41-B35E-47DD-BD62-56D15CC8A862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444140752" sldId="301"/>
            <ac:spMk id="4" creationId="{74EF26A7-64A5-4D10-8411-AEF4F809653E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444140752" sldId="301"/>
            <ac:spMk id="5" creationId="{7EB306BD-99CA-44F7-8631-CA2ACB534E1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444140752" sldId="301"/>
            <ac:spMk id="6" creationId="{1D7B9A9C-E7A3-47A2-A549-BC946D2E309C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2004751154" sldId="302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004751154" sldId="302"/>
            <ac:spMk id="2" creationId="{424FE377-03E0-4C9C-9E05-89650072BED6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004751154" sldId="302"/>
            <ac:spMk id="3" creationId="{5FEC1BC9-17DA-4896-9A08-A5538C08EB71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004751154" sldId="302"/>
            <ac:spMk id="4" creationId="{0A330BE8-FBDD-42BB-ADA5-194D59E42D3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004751154" sldId="302"/>
            <ac:spMk id="5" creationId="{28BA99DB-3A3D-47C6-95E0-55EDE218CB87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004751154" sldId="302"/>
            <ac:spMk id="6" creationId="{6FEC88FD-E847-4B6C-8E94-D56E45052BFC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1324281755" sldId="303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324281755" sldId="303"/>
            <ac:spMk id="2" creationId="{F591E109-B0FA-441E-8344-518D8ECA7E52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324281755" sldId="303"/>
            <ac:spMk id="4" creationId="{AE9E4005-7051-45E9-ADF1-E8E088ABF427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324281755" sldId="303"/>
            <ac:spMk id="5" creationId="{33C99443-3DBF-402A-8301-119D23917AA3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324281755" sldId="303"/>
            <ac:spMk id="6" creationId="{C195A23C-2F47-4CBE-9E17-F79B6D13B8AE}"/>
          </ac:spMkLst>
        </pc:spChg>
        <pc:picChg chg="mod ord">
          <ac:chgData name="Ochoa, Carlos A" userId="S::cochoa37@calstatela.edu::0eae9a65-82a8-418a-9ae8-6fbf7d8a07e5" providerId="AD" clId="Web-{70510EC9-E3D1-DB4D-6B44-CA7EF8EB2A46}" dt="2020-12-04T20:14:46.541" v="17"/>
          <ac:picMkLst>
            <pc:docMk/>
            <pc:sldMk cId="1324281755" sldId="303"/>
            <ac:picMk id="7" creationId="{14AA91CF-71B4-4AAD-8B50-CD426CD441A9}"/>
          </ac:picMkLst>
        </pc:pic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2857652254" sldId="304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857652254" sldId="304"/>
            <ac:spMk id="2" creationId="{8ABC9C5F-3E0E-4D7B-B649-67E634C3117E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857652254" sldId="304"/>
            <ac:spMk id="4" creationId="{33B4760F-C7C3-4217-89B1-51E60BCF83A5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857652254" sldId="304"/>
            <ac:spMk id="5" creationId="{C1C36C0C-B278-4366-ADF6-720B8C4A04F6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857652254" sldId="304"/>
            <ac:spMk id="6" creationId="{AB17A0AE-D8F1-4249-8B3C-A977E17567AB}"/>
          </ac:spMkLst>
        </pc:spChg>
        <pc:graphicFrameChg chg="mod ord">
          <ac:chgData name="Ochoa, Carlos A" userId="S::cochoa37@calstatela.edu::0eae9a65-82a8-418a-9ae8-6fbf7d8a07e5" providerId="AD" clId="Web-{70510EC9-E3D1-DB4D-6B44-CA7EF8EB2A46}" dt="2020-12-04T20:14:46.541" v="17"/>
          <ac:graphicFrameMkLst>
            <pc:docMk/>
            <pc:sldMk cId="2857652254" sldId="304"/>
            <ac:graphicFrameMk id="7" creationId="{3DDD9B79-2408-4182-B9C4-9E1D1B0C59A8}"/>
          </ac:graphicFrameMkLst>
        </pc:graphicFrame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633220829" sldId="305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633220829" sldId="305"/>
            <ac:spMk id="2" creationId="{BC5FA760-8C5E-409D-ABE7-758ABC3651F3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633220829" sldId="305"/>
            <ac:spMk id="3" creationId="{1A07F317-75D0-4DD7-A14E-536F999EB781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633220829" sldId="305"/>
            <ac:spMk id="4" creationId="{8BAFA90E-0E82-4202-BFF9-E152837586A3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633220829" sldId="305"/>
            <ac:spMk id="5" creationId="{29FA58D1-513E-4A38-9F62-804AB506E0C5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633220829" sldId="305"/>
            <ac:spMk id="6" creationId="{526C89C7-7FE1-422C-BCB9-0C1F3A089FB9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1589524783" sldId="306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589524783" sldId="306"/>
            <ac:spMk id="2" creationId="{08921C94-FD16-41A2-BA47-070B84571878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589524783" sldId="306"/>
            <ac:spMk id="3" creationId="{E7BA0B94-6FD8-448F-A137-E4F553C3AF95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589524783" sldId="306"/>
            <ac:spMk id="4" creationId="{DF2D5FCE-EA04-4140-82B9-4B4C0B8E425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589524783" sldId="306"/>
            <ac:spMk id="5" creationId="{55EBF172-D811-4963-9FA0-E6691036B766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589524783" sldId="306"/>
            <ac:spMk id="6" creationId="{A96ADAB6-0BCF-4C3A-A199-2B8B07760432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3935548868" sldId="307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935548868" sldId="307"/>
            <ac:spMk id="2" creationId="{9872C30F-289F-4716-9481-8661969266FF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935548868" sldId="307"/>
            <ac:spMk id="3" creationId="{7C3869BD-6F78-43AD-9DA1-EDEB8CB8F744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935548868" sldId="307"/>
            <ac:spMk id="4" creationId="{E3E38194-55F9-418B-97C5-84C4754971A4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935548868" sldId="307"/>
            <ac:spMk id="5" creationId="{72781393-D262-432D-9EAE-9F84D2555522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935548868" sldId="307"/>
            <ac:spMk id="6" creationId="{950DBB75-151D-46ED-BE13-28FC1C5F1F8A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3920652251" sldId="308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920652251" sldId="308"/>
            <ac:spMk id="2" creationId="{BC69A1FD-3C81-43A4-A3B5-971873FEC195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920652251" sldId="308"/>
            <ac:spMk id="3" creationId="{C95F4D42-918C-4FF4-B7E0-34293370653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920652251" sldId="308"/>
            <ac:spMk id="4" creationId="{86C8C0D2-6DDD-4CEF-B565-D747257DAC7F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920652251" sldId="308"/>
            <ac:spMk id="5" creationId="{093305C2-4F36-4714-9289-8FD28C940D74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920652251" sldId="308"/>
            <ac:spMk id="6" creationId="{43C720E3-F0C1-4C52-8B3F-75E8B5A07E89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350658591" sldId="309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50658591" sldId="309"/>
            <ac:spMk id="2" creationId="{08B9A127-D709-427B-B66B-1079A18B47A2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50658591" sldId="309"/>
            <ac:spMk id="3" creationId="{95F68464-9A4C-442F-A150-814E8560226D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50658591" sldId="309"/>
            <ac:spMk id="4" creationId="{730331B0-FA6B-429B-A916-C12CCA0FF7E2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50658591" sldId="309"/>
            <ac:spMk id="5" creationId="{7D5BEE73-61B5-46A9-8914-3519D8B34A9F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50658591" sldId="309"/>
            <ac:spMk id="6" creationId="{B598A369-81D7-437D-9FC4-4EE3D4B91EAA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3845463511" sldId="310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845463511" sldId="310"/>
            <ac:spMk id="2" creationId="{0F9214C9-6CA6-47DA-921D-078249B77995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845463511" sldId="310"/>
            <ac:spMk id="3" creationId="{D3AA5FAA-A68D-42D6-9247-DBCE683F6DF8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845463511" sldId="310"/>
            <ac:spMk id="4" creationId="{82FDAACD-3992-4B82-88B2-9C82E7B591D6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845463511" sldId="310"/>
            <ac:spMk id="5" creationId="{99671759-CD58-4BDB-965B-4C04048C2C55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845463511" sldId="310"/>
            <ac:spMk id="6" creationId="{3B3D71C4-B5E7-4884-839E-893B89885F0E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1585595135" sldId="311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585595135" sldId="311"/>
            <ac:spMk id="2" creationId="{5BA057BE-DFCD-45DB-9DC9-FB3568130E7A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585595135" sldId="311"/>
            <ac:spMk id="3" creationId="{EDE402DC-63EC-4123-B38C-A04773035CD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585595135" sldId="311"/>
            <ac:spMk id="4" creationId="{4E053B45-35D7-4963-A2A8-40900FC625A2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585595135" sldId="311"/>
            <ac:spMk id="5" creationId="{CF76FAFD-5AD4-4261-9996-AC4414D37E6E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585595135" sldId="311"/>
            <ac:spMk id="6" creationId="{E0C5AA48-9582-41FE-A9FE-6A82A2B70FFF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1255566398" sldId="312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255566398" sldId="312"/>
            <ac:spMk id="2" creationId="{A1EEF1F6-D292-44FB-AC04-86B5B65DDAE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255566398" sldId="312"/>
            <ac:spMk id="3" creationId="{6C0039B2-1A02-4F0B-8316-DF3153A8172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255566398" sldId="312"/>
            <ac:spMk id="4" creationId="{98C461D4-F484-4B19-BCAB-C738F0BE5D45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255566398" sldId="312"/>
            <ac:spMk id="5" creationId="{BE7AD7E6-DDD4-4BB7-9209-294E65BDAF76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255566398" sldId="312"/>
            <ac:spMk id="6" creationId="{05B1CE15-A360-4FE2-B615-BCF06A834D60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3779139505" sldId="313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779139505" sldId="313"/>
            <ac:spMk id="2" creationId="{28E20F64-9990-4EF0-BB02-D8748A4688C1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779139505" sldId="313"/>
            <ac:spMk id="3" creationId="{8A1B3F24-4507-4153-A966-A4FF8997FE93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779139505" sldId="313"/>
            <ac:spMk id="4" creationId="{30BF820C-AD2E-4935-B907-B81B198ED459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779139505" sldId="313"/>
            <ac:spMk id="5" creationId="{9195A718-2118-4642-BBD4-FC054808B052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779139505" sldId="313"/>
            <ac:spMk id="6" creationId="{BEFA9969-3647-4792-B82B-164F11BB1E6D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2894978852" sldId="314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894978852" sldId="314"/>
            <ac:spMk id="2" creationId="{06D25621-3842-45F2-AA68-68683BAFED6E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894978852" sldId="314"/>
            <ac:spMk id="4" creationId="{84875C9D-7669-4609-8BFE-B674C05B52A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894978852" sldId="314"/>
            <ac:spMk id="5" creationId="{CF718E47-1F59-466E-85FD-2ED21DBAA0C6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894978852" sldId="314"/>
            <ac:spMk id="6" creationId="{30EB870E-49E7-4401-8464-A5682EF66725}"/>
          </ac:spMkLst>
        </pc:spChg>
        <pc:picChg chg="mod ord">
          <ac:chgData name="Ochoa, Carlos A" userId="S::cochoa37@calstatela.edu::0eae9a65-82a8-418a-9ae8-6fbf7d8a07e5" providerId="AD" clId="Web-{70510EC9-E3D1-DB4D-6B44-CA7EF8EB2A46}" dt="2020-12-04T20:14:46.541" v="17"/>
          <ac:picMkLst>
            <pc:docMk/>
            <pc:sldMk cId="2894978852" sldId="314"/>
            <ac:picMk id="10" creationId="{B6EBCE94-4057-473D-B450-3AFE728A7CBA}"/>
          </ac:picMkLst>
        </pc:pic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3857472790" sldId="315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857472790" sldId="315"/>
            <ac:spMk id="2" creationId="{8A188FFC-C35D-4451-AE5D-E56A3C8A364D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857472790" sldId="315"/>
            <ac:spMk id="3" creationId="{FC835A24-5C1E-4FFB-A08B-CF76E9DB6CD5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857472790" sldId="315"/>
            <ac:spMk id="4" creationId="{AA9BB83C-B345-4396-8FFE-C677F5125046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857472790" sldId="315"/>
            <ac:spMk id="5" creationId="{C59AA78B-B82B-4238-828B-1B85E66B3F1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857472790" sldId="315"/>
            <ac:spMk id="6" creationId="{121CE8E1-9B11-473F-8EF5-03489CA3558A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1466094048" sldId="316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466094048" sldId="316"/>
            <ac:spMk id="2" creationId="{F0ABC72A-BAFF-474B-8CEB-44CAE761EE4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466094048" sldId="316"/>
            <ac:spMk id="4" creationId="{12632ABF-3EE4-4F5E-9FED-0B31EDFA2C7A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466094048" sldId="316"/>
            <ac:spMk id="5" creationId="{7BD29ABB-19E8-47B4-8C04-FDF05A5303E9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466094048" sldId="316"/>
            <ac:spMk id="6" creationId="{832956E8-F3FC-48E3-871F-9A3C79192607}"/>
          </ac:spMkLst>
        </pc:spChg>
        <pc:graphicFrameChg chg="mod ord">
          <ac:chgData name="Ochoa, Carlos A" userId="S::cochoa37@calstatela.edu::0eae9a65-82a8-418a-9ae8-6fbf7d8a07e5" providerId="AD" clId="Web-{70510EC9-E3D1-DB4D-6B44-CA7EF8EB2A46}" dt="2020-12-04T20:14:46.541" v="17"/>
          <ac:graphicFrameMkLst>
            <pc:docMk/>
            <pc:sldMk cId="1466094048" sldId="316"/>
            <ac:graphicFrameMk id="7" creationId="{D1F0E716-F7C1-4CEB-980A-20A924CF2AAC}"/>
          </ac:graphicFrameMkLst>
        </pc:graphicFrame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3353758090" sldId="317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53758090" sldId="317"/>
            <ac:spMk id="2" creationId="{5B0A5EF2-923B-45FD-AA43-52C3FF9C6238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53758090" sldId="317"/>
            <ac:spMk id="3" creationId="{B167DEE4-0F07-4345-A21B-0D8624DB93DE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53758090" sldId="317"/>
            <ac:spMk id="4" creationId="{D7BA46C5-CF47-4E72-9BBE-02D9BE00772E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53758090" sldId="317"/>
            <ac:spMk id="5" creationId="{D960EBFE-5B3E-44E3-ACE5-2C560B37D09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53758090" sldId="317"/>
            <ac:spMk id="6" creationId="{591E388E-AF4B-442D-B5EC-9F3AE694B3F2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1722163610" sldId="318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722163610" sldId="318"/>
            <ac:spMk id="2" creationId="{F0ABC72A-BAFF-474B-8CEB-44CAE761EE4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722163610" sldId="318"/>
            <ac:spMk id="4" creationId="{12632ABF-3EE4-4F5E-9FED-0B31EDFA2C7A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722163610" sldId="318"/>
            <ac:spMk id="5" creationId="{7BD29ABB-19E8-47B4-8C04-FDF05A5303E9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722163610" sldId="318"/>
            <ac:spMk id="6" creationId="{832956E8-F3FC-48E3-871F-9A3C79192607}"/>
          </ac:spMkLst>
        </pc:spChg>
        <pc:graphicFrameChg chg="mod ord modGraphic">
          <ac:chgData name="Ochoa, Carlos A" userId="S::cochoa37@calstatela.edu::0eae9a65-82a8-418a-9ae8-6fbf7d8a07e5" providerId="AD" clId="Web-{70510EC9-E3D1-DB4D-6B44-CA7EF8EB2A46}" dt="2020-12-04T20:14:46.541" v="17"/>
          <ac:graphicFrameMkLst>
            <pc:docMk/>
            <pc:sldMk cId="1722163610" sldId="318"/>
            <ac:graphicFrameMk id="7" creationId="{0D074829-EE7F-4852-BD5A-885CD0F68AEF}"/>
          </ac:graphicFrameMkLst>
        </pc:graphicFrame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3345442269" sldId="319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45442269" sldId="319"/>
            <ac:spMk id="2" creationId="{8D4EEBBD-9E52-4C44-B31C-24141C64755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45442269" sldId="319"/>
            <ac:spMk id="4" creationId="{6E778D8D-C1FA-4BA8-B75D-874501B9EEBF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45442269" sldId="319"/>
            <ac:spMk id="5" creationId="{4BBD3F70-8D96-4087-8EF4-95CC57748D42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45442269" sldId="319"/>
            <ac:spMk id="6" creationId="{2709A377-DA8A-4410-8BEE-2B8734BDCE0F}"/>
          </ac:spMkLst>
        </pc:spChg>
        <pc:graphicFrameChg chg="mod ord">
          <ac:chgData name="Ochoa, Carlos A" userId="S::cochoa37@calstatela.edu::0eae9a65-82a8-418a-9ae8-6fbf7d8a07e5" providerId="AD" clId="Web-{70510EC9-E3D1-DB4D-6B44-CA7EF8EB2A46}" dt="2020-12-04T20:14:46.541" v="17"/>
          <ac:graphicFrameMkLst>
            <pc:docMk/>
            <pc:sldMk cId="3345442269" sldId="319"/>
            <ac:graphicFrameMk id="10" creationId="{19DA67A6-2CFD-4246-B9C0-C88C548FE011}"/>
          </ac:graphicFrameMkLst>
        </pc:graphicFrame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3049927199" sldId="320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049927199" sldId="320"/>
            <ac:spMk id="2" creationId="{BDD45BF1-8EFF-49B3-BB3F-C933D61BE795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049927199" sldId="320"/>
            <ac:spMk id="3" creationId="{34F6DF10-BF27-4FA9-A739-1F493F0949EF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049927199" sldId="320"/>
            <ac:spMk id="4" creationId="{5A65F175-20F7-4687-8AF7-8B0993E7F53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049927199" sldId="320"/>
            <ac:spMk id="5" creationId="{01C50D16-A380-4788-9122-BCB1972D86B8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049927199" sldId="320"/>
            <ac:spMk id="6" creationId="{A0025F19-C19B-4C6A-9168-4EA889A44041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617870304" sldId="321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617870304" sldId="321"/>
            <ac:spMk id="2" creationId="{91D1E9F0-2B68-4E62-AC36-80FCCA150BA9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617870304" sldId="321"/>
            <ac:spMk id="3" creationId="{BFBD9961-CCCA-44F3-8D67-7B7FC8C0C02F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617870304" sldId="321"/>
            <ac:spMk id="4" creationId="{064A62CC-5318-49D5-B10A-BDD5F103346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617870304" sldId="321"/>
            <ac:spMk id="5" creationId="{20F6F960-10DE-4E35-9747-59991B6292B4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617870304" sldId="321"/>
            <ac:spMk id="6" creationId="{B146537B-327D-4B2F-AD00-8522EAF6CDE6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2672740356" sldId="322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672740356" sldId="322"/>
            <ac:spMk id="2" creationId="{10E20A41-3F49-44F6-9218-F711ACBA7E3E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672740356" sldId="322"/>
            <ac:spMk id="4" creationId="{E3C1DB65-152A-407A-B301-17D1C818921F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672740356" sldId="322"/>
            <ac:spMk id="5" creationId="{A0BE4E16-1971-41A1-95C9-5A78E2E775A1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672740356" sldId="322"/>
            <ac:spMk id="6" creationId="{3A4CB7BD-8BA9-45DF-A3B0-66A2DEBFEBD9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3397349455" sldId="323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97349455" sldId="323"/>
            <ac:spMk id="2" creationId="{628F8CE2-8F67-473F-8FE9-1C83C7A610B5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97349455" sldId="323"/>
            <ac:spMk id="4" creationId="{20B4A47C-EB0F-4252-9711-055E6B2759E5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97349455" sldId="323"/>
            <ac:spMk id="5" creationId="{E3EDC6F7-8A29-43DC-B395-BB7A879AD555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97349455" sldId="323"/>
            <ac:spMk id="6" creationId="{69351FB8-A5DF-40A7-A422-2FE33AA9F7BF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397349455" sldId="323"/>
            <ac:spMk id="10" creationId="{147B148E-CA9D-4023-BDC8-124CCA8E5596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1145687524" sldId="324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145687524" sldId="324"/>
            <ac:spMk id="2" creationId="{8F1E7A4E-2B5E-4E2F-978F-17883495C62E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145687524" sldId="324"/>
            <ac:spMk id="3" creationId="{DB12C34F-BE6C-4B90-A171-C73B9626834A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145687524" sldId="324"/>
            <ac:spMk id="4" creationId="{A9FFEECA-0F0F-41EE-9F51-39A9C922CE12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145687524" sldId="324"/>
            <ac:spMk id="5" creationId="{2EB3A0A8-EB0F-4A8C-8E16-9B6E4A15292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145687524" sldId="324"/>
            <ac:spMk id="6" creationId="{E614DC7A-E12D-459F-81D4-F90F93EFD5B3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1209105866" sldId="326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209105866" sldId="326"/>
            <ac:spMk id="2" creationId="{41F9E000-0A33-4E47-B490-070267C07D42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209105866" sldId="326"/>
            <ac:spMk id="3" creationId="{B30C6508-3F21-41EC-A865-702BD2F772F1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209105866" sldId="326"/>
            <ac:spMk id="4" creationId="{1C46F6D6-5D7A-49FE-A470-2FFB1CEB6CE6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209105866" sldId="326"/>
            <ac:spMk id="5" creationId="{C3DE3DBD-8696-4666-86DE-FF27008DA59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209105866" sldId="326"/>
            <ac:spMk id="6" creationId="{F3E5AEEB-195A-4176-8F94-C063283AC6EF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3121890547" sldId="327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121890547" sldId="327"/>
            <ac:spMk id="2" creationId="{FF7B9BB2-EA97-4999-B4AA-767985ED7B21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121890547" sldId="327"/>
            <ac:spMk id="3" creationId="{4D71DCAF-AB91-445F-899B-EE30F5B025D6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121890547" sldId="327"/>
            <ac:spMk id="4" creationId="{E51AA8EE-47E9-49B3-937C-38D2D43BF63A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121890547" sldId="327"/>
            <ac:spMk id="5" creationId="{33EC7444-0231-4D00-9E27-31B78A1DCC7A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121890547" sldId="327"/>
            <ac:spMk id="6" creationId="{AF8DB7FD-1638-46FC-B7FC-7496FE33DF8B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4052868654" sldId="328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4052868654" sldId="328"/>
            <ac:spMk id="2" creationId="{63B25887-D860-4A86-AFB2-6FEAE7A9787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4052868654" sldId="328"/>
            <ac:spMk id="3" creationId="{688CB934-D068-4135-86EE-C4D827E0E66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4052868654" sldId="328"/>
            <ac:spMk id="4" creationId="{7B7FE341-83D7-41AD-A79D-EC88CE47B49B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4052868654" sldId="328"/>
            <ac:spMk id="5" creationId="{67F6653F-B1FA-4791-8B2B-614A4D4C114D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4052868654" sldId="328"/>
            <ac:spMk id="6" creationId="{483E1F66-9C19-45C5-8EDE-99E1C45BEAF0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1966343957" sldId="329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966343957" sldId="329"/>
            <ac:spMk id="2" creationId="{10E20A41-3F49-44F6-9218-F711ACBA7E3E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966343957" sldId="329"/>
            <ac:spMk id="3" creationId="{EC188534-3B46-470A-BEF2-4D1DD47CBF22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966343957" sldId="329"/>
            <ac:spMk id="4" creationId="{E3C1DB65-152A-407A-B301-17D1C818921F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966343957" sldId="329"/>
            <ac:spMk id="5" creationId="{A0BE4E16-1971-41A1-95C9-5A78E2E775A1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966343957" sldId="329"/>
            <ac:spMk id="6" creationId="{3A4CB7BD-8BA9-45DF-A3B0-66A2DEBFEBD9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3712438912" sldId="330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712438912" sldId="330"/>
            <ac:spMk id="2" creationId="{7C224439-4558-47AF-A0B4-7BA01A232765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712438912" sldId="330"/>
            <ac:spMk id="3" creationId="{51254126-3C2B-4819-8F02-0966F8F4E97F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712438912" sldId="330"/>
            <ac:spMk id="4" creationId="{36168DBC-B610-43BF-9CCD-8478B4B7D044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712438912" sldId="330"/>
            <ac:spMk id="5" creationId="{FBCC2E49-6FAA-42EC-A45D-417CD5D68E37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712438912" sldId="330"/>
            <ac:spMk id="6" creationId="{0B2196EC-56D5-49BA-A96D-771EB69A93F2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3712438912" sldId="330"/>
            <ac:spMk id="7" creationId="{1178AB83-A836-4DCA-A83F-CEC214A23531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1397620204" sldId="331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397620204" sldId="331"/>
            <ac:spMk id="2" creationId="{689411EC-D579-4A44-9B6D-3F88D491A768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397620204" sldId="331"/>
            <ac:spMk id="3" creationId="{F3CAFA07-2431-4544-BA9A-CDB118E6DDFE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397620204" sldId="331"/>
            <ac:spMk id="4" creationId="{2B40753C-5597-4E96-8753-3D39C6A9681D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397620204" sldId="331"/>
            <ac:spMk id="5" creationId="{424F80CF-6C70-4EA9-9255-1EDBF933C960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1397620204" sldId="331"/>
            <ac:spMk id="6" creationId="{DC772447-358B-4E94-99D0-229CE6D36676}"/>
          </ac:spMkLst>
        </pc:spChg>
      </pc:sldChg>
      <pc:sldChg chg="modSp mod modClrScheme chgLayout">
        <pc:chgData name="Ochoa, Carlos A" userId="S::cochoa37@calstatela.edu::0eae9a65-82a8-418a-9ae8-6fbf7d8a07e5" providerId="AD" clId="Web-{70510EC9-E3D1-DB4D-6B44-CA7EF8EB2A46}" dt="2020-12-04T20:14:46.541" v="17"/>
        <pc:sldMkLst>
          <pc:docMk/>
          <pc:sldMk cId="2658189877" sldId="332"/>
        </pc:sldMkLst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658189877" sldId="332"/>
            <ac:spMk id="2" creationId="{F7EDEA26-3B35-446E-A81B-ACBC2D15403C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658189877" sldId="332"/>
            <ac:spMk id="4" creationId="{17E0071D-B388-4B2E-BCED-EDAD273C34C3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658189877" sldId="332"/>
            <ac:spMk id="5" creationId="{93285597-D570-4DB9-A0CF-8B27C66DC5E6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658189877" sldId="332"/>
            <ac:spMk id="6" creationId="{69262C9D-E54D-4678-B572-1204E4640324}"/>
          </ac:spMkLst>
        </pc:spChg>
        <pc:spChg chg="mod ord">
          <ac:chgData name="Ochoa, Carlos A" userId="S::cochoa37@calstatela.edu::0eae9a65-82a8-418a-9ae8-6fbf7d8a07e5" providerId="AD" clId="Web-{70510EC9-E3D1-DB4D-6B44-CA7EF8EB2A46}" dt="2020-12-04T20:14:46.541" v="17"/>
          <ac:spMkLst>
            <pc:docMk/>
            <pc:sldMk cId="2658189877" sldId="332"/>
            <ac:spMk id="7" creationId="{748DF6DF-3DBD-408A-85CA-BCD332B97EA4}"/>
          </ac:spMkLst>
        </pc:spChg>
      </pc:sldChg>
      <pc:sldMasterChg chg="del delSldLayout">
        <pc:chgData name="Ochoa, Carlos A" userId="S::cochoa37@calstatela.edu::0eae9a65-82a8-418a-9ae8-6fbf7d8a07e5" providerId="AD" clId="Web-{70510EC9-E3D1-DB4D-6B44-CA7EF8EB2A46}" dt="2020-12-04T20:14:46.541" v="17"/>
        <pc:sldMasterMkLst>
          <pc:docMk/>
          <pc:sldMasterMk cId="3033243112" sldId="2147483708"/>
        </pc:sldMasterMkLst>
        <pc:sldLayoutChg chg="del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3033243112" sldId="2147483708"/>
            <pc:sldLayoutMk cId="2780829920" sldId="2147483709"/>
          </pc:sldLayoutMkLst>
        </pc:sldLayoutChg>
        <pc:sldLayoutChg chg="del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3033243112" sldId="2147483708"/>
            <pc:sldLayoutMk cId="2630240830" sldId="2147483710"/>
          </pc:sldLayoutMkLst>
        </pc:sldLayoutChg>
        <pc:sldLayoutChg chg="del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3033243112" sldId="2147483708"/>
            <pc:sldLayoutMk cId="2745272343" sldId="2147483711"/>
          </pc:sldLayoutMkLst>
        </pc:sldLayoutChg>
        <pc:sldLayoutChg chg="del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3033243112" sldId="2147483708"/>
            <pc:sldLayoutMk cId="2215291010" sldId="2147483712"/>
          </pc:sldLayoutMkLst>
        </pc:sldLayoutChg>
        <pc:sldLayoutChg chg="del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3033243112" sldId="2147483708"/>
            <pc:sldLayoutMk cId="3576468126" sldId="2147483713"/>
          </pc:sldLayoutMkLst>
        </pc:sldLayoutChg>
        <pc:sldLayoutChg chg="del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3033243112" sldId="2147483708"/>
            <pc:sldLayoutMk cId="1253163936" sldId="2147483714"/>
          </pc:sldLayoutMkLst>
        </pc:sldLayoutChg>
        <pc:sldLayoutChg chg="del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3033243112" sldId="2147483708"/>
            <pc:sldLayoutMk cId="3156435846" sldId="2147483715"/>
          </pc:sldLayoutMkLst>
        </pc:sldLayoutChg>
        <pc:sldLayoutChg chg="del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3033243112" sldId="2147483708"/>
            <pc:sldLayoutMk cId="4040078419" sldId="2147483716"/>
          </pc:sldLayoutMkLst>
        </pc:sldLayoutChg>
        <pc:sldLayoutChg chg="del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3033243112" sldId="2147483708"/>
            <pc:sldLayoutMk cId="870232486" sldId="2147483717"/>
          </pc:sldLayoutMkLst>
        </pc:sldLayoutChg>
        <pc:sldLayoutChg chg="del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3033243112" sldId="2147483708"/>
            <pc:sldLayoutMk cId="3242250535" sldId="2147483718"/>
          </pc:sldLayoutMkLst>
        </pc:sldLayoutChg>
        <pc:sldLayoutChg chg="del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3033243112" sldId="2147483708"/>
            <pc:sldLayoutMk cId="2374300893" sldId="2147483719"/>
          </pc:sldLayoutMkLst>
        </pc:sldLayoutChg>
        <pc:sldLayoutChg chg="del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3033243112" sldId="2147483708"/>
            <pc:sldLayoutMk cId="1735050359" sldId="2147483720"/>
          </pc:sldLayoutMkLst>
        </pc:sldLayoutChg>
        <pc:sldLayoutChg chg="del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3033243112" sldId="2147483708"/>
            <pc:sldLayoutMk cId="3393753564" sldId="2147483721"/>
          </pc:sldLayoutMkLst>
        </pc:sldLayoutChg>
        <pc:sldLayoutChg chg="del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3033243112" sldId="2147483708"/>
            <pc:sldLayoutMk cId="1667355237" sldId="2147483722"/>
          </pc:sldLayoutMkLst>
        </pc:sldLayoutChg>
        <pc:sldLayoutChg chg="del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3033243112" sldId="2147483708"/>
            <pc:sldLayoutMk cId="1223774395" sldId="2147483723"/>
          </pc:sldLayoutMkLst>
        </pc:sldLayoutChg>
        <pc:sldLayoutChg chg="del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3033243112" sldId="2147483708"/>
            <pc:sldLayoutMk cId="3026078032" sldId="2147483724"/>
          </pc:sldLayoutMkLst>
        </pc:sldLayoutChg>
        <pc:sldLayoutChg chg="del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3033243112" sldId="2147483708"/>
            <pc:sldLayoutMk cId="1307159392" sldId="2147483725"/>
          </pc:sldLayoutMkLst>
        </pc:sldLayoutChg>
      </pc:sldMasterChg>
      <pc:sldMasterChg chg="add addSldLayout modSldLayout">
        <pc:chgData name="Ochoa, Carlos A" userId="S::cochoa37@calstatela.edu::0eae9a65-82a8-418a-9ae8-6fbf7d8a07e5" providerId="AD" clId="Web-{70510EC9-E3D1-DB4D-6B44-CA7EF8EB2A46}" dt="2020-12-04T20:14:46.541" v="17"/>
        <pc:sldMasterMkLst>
          <pc:docMk/>
          <pc:sldMasterMk cId="1519051558" sldId="2147483726"/>
        </pc:sldMasterMkLst>
        <pc:sldLayoutChg chg="add mod replId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1519051558" sldId="2147483726"/>
            <pc:sldLayoutMk cId="1273329308" sldId="2147483727"/>
          </pc:sldLayoutMkLst>
        </pc:sldLayoutChg>
        <pc:sldLayoutChg chg="add mod replId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1519051558" sldId="2147483726"/>
            <pc:sldLayoutMk cId="1410725673" sldId="2147483728"/>
          </pc:sldLayoutMkLst>
        </pc:sldLayoutChg>
        <pc:sldLayoutChg chg="add mod replId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1519051558" sldId="2147483726"/>
            <pc:sldLayoutMk cId="3525782243" sldId="2147483729"/>
          </pc:sldLayoutMkLst>
        </pc:sldLayoutChg>
        <pc:sldLayoutChg chg="add mod replId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1519051558" sldId="2147483726"/>
            <pc:sldLayoutMk cId="2179055268" sldId="2147483730"/>
          </pc:sldLayoutMkLst>
        </pc:sldLayoutChg>
        <pc:sldLayoutChg chg="add mod replId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1519051558" sldId="2147483726"/>
            <pc:sldLayoutMk cId="3786460034" sldId="2147483731"/>
          </pc:sldLayoutMkLst>
        </pc:sldLayoutChg>
        <pc:sldLayoutChg chg="add mod replId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1519051558" sldId="2147483726"/>
            <pc:sldLayoutMk cId="3565915717" sldId="2147483732"/>
          </pc:sldLayoutMkLst>
        </pc:sldLayoutChg>
        <pc:sldLayoutChg chg="add mod replId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1519051558" sldId="2147483726"/>
            <pc:sldLayoutMk cId="1159792589" sldId="2147483733"/>
          </pc:sldLayoutMkLst>
        </pc:sldLayoutChg>
        <pc:sldLayoutChg chg="add mod replId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1519051558" sldId="2147483726"/>
            <pc:sldLayoutMk cId="24399282" sldId="2147483734"/>
          </pc:sldLayoutMkLst>
        </pc:sldLayoutChg>
        <pc:sldLayoutChg chg="add mod replId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1519051558" sldId="2147483726"/>
            <pc:sldLayoutMk cId="2037153709" sldId="2147483735"/>
          </pc:sldLayoutMkLst>
        </pc:sldLayoutChg>
        <pc:sldLayoutChg chg="add mod replId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1519051558" sldId="2147483726"/>
            <pc:sldLayoutMk cId="3884677782" sldId="2147483736"/>
          </pc:sldLayoutMkLst>
        </pc:sldLayoutChg>
        <pc:sldLayoutChg chg="add mod replId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1519051558" sldId="2147483726"/>
            <pc:sldLayoutMk cId="1912613948" sldId="2147483737"/>
          </pc:sldLayoutMkLst>
        </pc:sldLayoutChg>
        <pc:sldLayoutChg chg="add mod replId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1519051558" sldId="2147483726"/>
            <pc:sldLayoutMk cId="3369306674" sldId="2147483738"/>
          </pc:sldLayoutMkLst>
        </pc:sldLayoutChg>
        <pc:sldLayoutChg chg="add mod replId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1519051558" sldId="2147483726"/>
            <pc:sldLayoutMk cId="3727668753" sldId="2147483739"/>
          </pc:sldLayoutMkLst>
        </pc:sldLayoutChg>
        <pc:sldLayoutChg chg="add mod replId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1519051558" sldId="2147483726"/>
            <pc:sldLayoutMk cId="410142426" sldId="2147483740"/>
          </pc:sldLayoutMkLst>
        </pc:sldLayoutChg>
        <pc:sldLayoutChg chg="add mod replId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1519051558" sldId="2147483726"/>
            <pc:sldLayoutMk cId="3594123644" sldId="2147483741"/>
          </pc:sldLayoutMkLst>
        </pc:sldLayoutChg>
        <pc:sldLayoutChg chg="add mod replId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1519051558" sldId="2147483726"/>
            <pc:sldLayoutMk cId="287761321" sldId="2147483742"/>
          </pc:sldLayoutMkLst>
        </pc:sldLayoutChg>
        <pc:sldLayoutChg chg="add mod replId">
          <pc:chgData name="Ochoa, Carlos A" userId="S::cochoa37@calstatela.edu::0eae9a65-82a8-418a-9ae8-6fbf7d8a07e5" providerId="AD" clId="Web-{70510EC9-E3D1-DB4D-6B44-CA7EF8EB2A46}" dt="2020-12-04T20:14:46.541" v="17"/>
          <pc:sldLayoutMkLst>
            <pc:docMk/>
            <pc:sldMasterMk cId="1519051558" sldId="2147483726"/>
            <pc:sldLayoutMk cId="1525299863" sldId="214748374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15CE3C3-FF99-4DC9-A3CF-351AFF0F65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E2CCC5-3432-4AD5-AA76-2202781827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4D0AC-30C7-4968-8BC6-050532B43C00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DAC085-E5E0-484D-9BEF-F55B6F1985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114CF-DE33-4522-91CA-A9DC47AFC5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1A035-FC1E-4247-A73F-80403C3E9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35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3D14D-7AC4-435B-A45C-67DDED7F99A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2F59-5C2D-4C63-A535-8A8583CB6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05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4-12-21 notes:</a:t>
            </a:r>
          </a:p>
          <a:p>
            <a:r>
              <a:rPr lang="en-US"/>
              <a:t>Include pictures of each member? - PC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2F59-5C2D-4C63-A535-8A8583CB6A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30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the front upright design with an exploded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2B71D-FFAD-D34C-9CD4-6D2166147C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31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the rear upright design with an exploded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2B71D-FFAD-D34C-9CD4-6D2166147C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13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Using the forces on the previous slide this shows </a:t>
            </a:r>
          </a:p>
          <a:p>
            <a:r>
              <a:rPr lang="en-US"/>
              <a:t>This is ok but we need a better picture showing the forces with arrows to make it easier to understand.. Not everyone knows FEA solid works.. </a:t>
            </a:r>
          </a:p>
          <a:p>
            <a:r>
              <a:rPr lang="en-US"/>
              <a:t>Set up a free body diagram.. Square or rectangle… make it simple.. Show me what is fixed what is not fix and what can rotate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2B71D-FFAD-D34C-9CD4-6D2166147C5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68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FOS.. Remove </a:t>
            </a:r>
          </a:p>
          <a:p>
            <a:r>
              <a:rPr lang="en-US"/>
              <a:t>I need to add the margin of safety</a:t>
            </a:r>
          </a:p>
          <a:p>
            <a:r>
              <a:rPr lang="en-US"/>
              <a:t>Tie it back “from all the scenarios we ran here is the what we ran..”  I am making a moment arm.. Or I can reduce the vertical distance and you can beef it up.. Don’t out it in bending and they fatigue..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2B71D-FFAD-D34C-9CD4-6D2166147C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93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2F59-5C2D-4C63-A535-8A8583CB6AF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90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the plan for testing in the future to verify our design.</a:t>
            </a:r>
          </a:p>
          <a:p>
            <a:endParaRPr lang="en-US"/>
          </a:p>
          <a:p>
            <a:r>
              <a:rPr lang="en-US"/>
              <a:t>The method of recording data will be to use a video camera, accelerometers, stop watch, and temperatures. </a:t>
            </a:r>
          </a:p>
          <a:p>
            <a:endParaRPr lang="en-US"/>
          </a:p>
          <a:p>
            <a:r>
              <a:rPr lang="en-US"/>
              <a:t>The testing will be done in the school parking lot.</a:t>
            </a:r>
          </a:p>
          <a:p>
            <a:endParaRPr lang="en-US"/>
          </a:p>
          <a:p>
            <a:r>
              <a:rPr lang="en-US"/>
              <a:t>We expect to validate max lateral force, max roll and operating temperatures for the tires.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2B71D-FFAD-D34C-9CD4-6D2166147C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0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I will pass it onto Powertrain, covered by </a:t>
            </a:r>
            <a:r>
              <a:rPr lang="en-US" err="1"/>
              <a:t>fransico</a:t>
            </a:r>
            <a:r>
              <a:rPr lang="en-US"/>
              <a:t>, hector and Frank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2F59-5C2D-4C63-A535-8A8583CB6AF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32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plan to manufacture this vehicle is, CNC the uprights, machining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9280B-8A31-469B-B6C8-2334C62667A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37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Purpose: How you first design a suspension from the outside in. Look at the tire friction. State where I got my tire data. Explain the TTC test. Tell reason why we can use the full tested Lateral force.  Friction loss. *raise tire 0.85 inches and see how much of an angle the wheel will be at. That angle will be how much static camber I will use. Show a picture of the shims..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Always want tire to be in full contact of the ground. Max friction in a corner = camber set to max roll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Max displacement during max roll = 1 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Max Lateral Force= 2.9 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Due to sand paper like dyno test use 60% of that is 1.64 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Max Longitudinal Force = 3.2 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Actual Longitudinal = 1.92 Gs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Less weight = more grip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2F59-5C2D-4C63-A535-8A8583CB6AF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43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Show steering geometry and how my design has improved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2F59-5C2D-4C63-A535-8A8583CB6AF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05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Force applied by rules</a:t>
            </a:r>
          </a:p>
          <a:p>
            <a:r>
              <a:rPr lang="en-US">
                <a:cs typeface="Calibri"/>
              </a:rPr>
              <a:t>Reaction force dependent on angle from pedal ratio. This one is based off of a static pedal, I.e. the pedal does not move. As the pedal travels the angle increases and reaction force increases.</a:t>
            </a:r>
          </a:p>
          <a:p>
            <a:r>
              <a:rPr lang="en-US">
                <a:cs typeface="Calibri"/>
              </a:rPr>
              <a:t>Uncertain if anyone would be able to produce 450 lbs of force with just their calf. </a:t>
            </a:r>
          </a:p>
          <a:p>
            <a:r>
              <a:rPr lang="en-US">
                <a:cs typeface="Calibri"/>
              </a:rPr>
              <a:t>Treated as a cantilever beam, fixed at the pivot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2B71D-FFAD-D34C-9CD4-6D2166147C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175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Label this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2F59-5C2D-4C63-A535-8A8583CB6AF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95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Using the 0.55 inch for travel since it's lower, better safef than sorry.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2B71D-FFAD-D34C-9CD4-6D2166147C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23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Floating rotors. Attached to wheel hub and contains the mounting component.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2B71D-FFAD-D34C-9CD4-6D2166147C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54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Hello my name is David Arellano I designed the front suspension and Patrick Cho designed the rear suspension.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2F59-5C2D-4C63-A535-8A8583CB6A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78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the steering system that consist of the steering wheel, steering column, U-joint, steering rack and the steering linkages. All this is designed to maximize friction, roll and stability with the ground.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2F59-5C2D-4C63-A535-8A8583CB6A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92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rear suspension very similar. The only difference is the steering system is a fixed toe arm. They use a similar pushrod system except the rear attaches to the upright.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2F59-5C2D-4C63-A535-8A8583CB6A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09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my overall specs that helped guide this year's design.</a:t>
            </a:r>
          </a:p>
          <a:p>
            <a:endParaRPr lang="en-US"/>
          </a:p>
          <a:p>
            <a:r>
              <a:rPr lang="en-US"/>
              <a:t>Many of my design overall specifications revolved around the force produced from my tire.</a:t>
            </a:r>
          </a:p>
          <a:p>
            <a:endParaRPr lang="en-US"/>
          </a:p>
          <a:p>
            <a:r>
              <a:rPr lang="en-US"/>
              <a:t>The biggest change from last years design was to change the front direct attachment,, to a push rod system matching the rear suspension.</a:t>
            </a:r>
          </a:p>
          <a:p>
            <a:endParaRPr lang="en-US"/>
          </a:p>
          <a:p>
            <a:r>
              <a:rPr lang="en-US"/>
              <a:t>The weight budget and ride height was reduce to increase our overall performance from this system.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2B71D-FFAD-D34C-9CD4-6D2166147C5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61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final design specs that helped fine tune the suspension. </a:t>
            </a:r>
          </a:p>
          <a:p>
            <a:endParaRPr lang="en-US"/>
          </a:p>
          <a:p>
            <a:r>
              <a:rPr lang="en-US"/>
              <a:t>These include geometry steering, ride frequencies, motion ratios and spring rates </a:t>
            </a:r>
          </a:p>
          <a:p>
            <a:endParaRPr lang="en-US"/>
          </a:p>
          <a:p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9280B-8A31-469B-B6C8-2334C62667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6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5408-1AA9-4A9E-8483-995214206F94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6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5C35A-97AF-420F-996E-B9265936E1B5}" type="datetime1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99020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5C35A-97AF-420F-996E-B9265936E1B5}" type="datetime1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61317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5C35A-97AF-420F-996E-B9265936E1B5}" type="datetime1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9968990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5C35A-97AF-420F-996E-B9265936E1B5}" type="datetime1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57223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5C35A-97AF-420F-996E-B9265936E1B5}" type="datetime1">
              <a:rPr lang="en-US" smtClean="0"/>
              <a:t>4/22/2021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73194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5C35A-97AF-420F-996E-B9265936E1B5}" type="datetime1">
              <a:rPr lang="en-US" smtClean="0"/>
              <a:t>4/22/2021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52112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94FC-7F33-4D56-9C98-A1141AF511DF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04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BC2E6-738A-4C23-A306-F53DCD420A44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7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0587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73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2B86E-BF21-457E-8624-5D1E973B1653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225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E8CA-93CB-4FB9-9F5C-CB30640A7B66}" type="datetime1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60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65FC-530C-4CCB-8362-E5A290CB2185}" type="datetime1">
              <a:rPr lang="en-US" smtClean="0"/>
              <a:t>4/22/2021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2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A3C33-A843-4E04-927A-0D199B4ACB51}" type="datetime1">
              <a:rPr lang="en-US" smtClean="0"/>
              <a:t>4/22/2021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59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897D-7120-4A7C-9E21-89D6F3AA3701}" type="datetime1">
              <a:rPr lang="en-US" smtClean="0"/>
              <a:t>4/22/2021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06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CE9D9-0765-47BE-9D46-485420AE997D}" type="datetime1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96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EB15F-687C-4593-B1F5-CADACD56081B}" type="datetime1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34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25C35A-97AF-420F-996E-B9265936E1B5}" type="datetime1">
              <a:rPr lang="en-US" smtClean="0"/>
              <a:pPr/>
              <a:t>4/22/2021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4928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4928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724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Relationship Id="rId9" Type="http://schemas.openxmlformats.org/officeDocument/2006/relationships/image" Target="../media/image12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9743D-F720-4D4B-A1DD-1FBB076BF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3795" y="282633"/>
            <a:ext cx="7919258" cy="2952376"/>
          </a:xfrm>
        </p:spPr>
        <p:txBody>
          <a:bodyPr>
            <a:norm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Formula SAE- Expo Presentation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51F125C-C8A2-4459-9564-27A1057E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47632-DE35-4AD1-8177-83F929694D51}" type="datetime1">
              <a:rPr lang="en-US" smtClean="0"/>
              <a:t>4/22/2021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FFF3FC-A276-4A3E-A056-13B01D42F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497108"/>
            <a:ext cx="6672865" cy="365125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Cal State LA | College of Engineering, Computer Science and Technology</a:t>
            </a:r>
            <a:endParaRPr lang="en-US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090AD5-5BBD-469B-8846-E28B43AB7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8678" y="6497108"/>
            <a:ext cx="753545" cy="365125"/>
          </a:xfrm>
        </p:spPr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79ED86-7ACF-42BF-AF19-7C11DF5C8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6591" y="1431961"/>
            <a:ext cx="2247209" cy="23400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BD0048-9638-4117-8E5B-CF5149AD6057}"/>
              </a:ext>
            </a:extLst>
          </p:cNvPr>
          <p:cNvSpPr txBox="1"/>
          <p:nvPr/>
        </p:nvSpPr>
        <p:spPr>
          <a:xfrm>
            <a:off x="1003120" y="3448373"/>
            <a:ext cx="82382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Team Advisor: Dr. John Christopher Bachman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Team Members: David Arellano, Francisco Calva, Patrick Cho, Hector Coronel,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		   	     Frank Garcia, Abel Moreno, Carlos Ochoa &amp; Erick Rojas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College of Engineering, Computer Science and Technology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			      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DF1C2B5-7001-427E-A097-6EACC1DC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91" y="1479971"/>
            <a:ext cx="2244056" cy="224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78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E8DF0-3BAF-49DD-89E4-4F7FD170E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Pedal Analysis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5886B40-E209-4FBD-A31B-27B40B3C99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0742665"/>
              </p:ext>
            </p:extLst>
          </p:nvPr>
        </p:nvGraphicFramePr>
        <p:xfrm>
          <a:off x="385014" y="2402875"/>
          <a:ext cx="4850724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25362">
                  <a:extLst>
                    <a:ext uri="{9D8B030D-6E8A-4147-A177-3AD203B41FA5}">
                      <a16:colId xmlns:a16="http://schemas.microsoft.com/office/drawing/2014/main" val="1381657727"/>
                    </a:ext>
                  </a:extLst>
                </a:gridCol>
                <a:gridCol w="2425362">
                  <a:extLst>
                    <a:ext uri="{9D8B030D-6E8A-4147-A177-3AD203B41FA5}">
                      <a16:colId xmlns:a16="http://schemas.microsoft.com/office/drawing/2014/main" val="1986911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Factor of Safety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21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Al 6061-T6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931494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73DC96-2FDE-40D9-A33A-EDE81DFC8C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3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9B20A-674E-4216-9AE9-9BB0F69A8889}" type="slidenum">
              <a:rPr lang="en-US" smtClean="0"/>
              <a:pPr/>
              <a:t>10</a:t>
            </a:fld>
            <a:endParaRPr lang="en-US">
              <a:latin typeface="+mj-lt"/>
            </a:endParaRPr>
          </a:p>
        </p:txBody>
      </p:sp>
      <p:pic>
        <p:nvPicPr>
          <p:cNvPr id="4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7831EA31-4AB8-4C9F-86C7-0BE714D7E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795" y="1015910"/>
            <a:ext cx="5931567" cy="443515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D43400-C0F5-4F63-BE6A-7028857F4BE0}"/>
              </a:ext>
            </a:extLst>
          </p:cNvPr>
          <p:cNvCxnSpPr/>
          <p:nvPr/>
        </p:nvCxnSpPr>
        <p:spPr>
          <a:xfrm>
            <a:off x="5279853" y="1688432"/>
            <a:ext cx="1445795" cy="2205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4754160-72E7-40C8-BB08-63F474416267}"/>
              </a:ext>
            </a:extLst>
          </p:cNvPr>
          <p:cNvCxnSpPr>
            <a:cxnSpLocks/>
          </p:cNvCxnSpPr>
          <p:nvPr/>
        </p:nvCxnSpPr>
        <p:spPr>
          <a:xfrm flipH="1" flipV="1">
            <a:off x="7317200" y="1560095"/>
            <a:ext cx="549442" cy="16122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E93D00-EE96-4ADA-8498-EC5665901B78}"/>
              </a:ext>
            </a:extLst>
          </p:cNvPr>
          <p:cNvCxnSpPr>
            <a:cxnSpLocks/>
          </p:cNvCxnSpPr>
          <p:nvPr/>
        </p:nvCxnSpPr>
        <p:spPr>
          <a:xfrm>
            <a:off x="5460326" y="4957010"/>
            <a:ext cx="1445795" cy="2205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B5B891C-98F4-448D-97F5-40000FA1EFD1}"/>
              </a:ext>
            </a:extLst>
          </p:cNvPr>
          <p:cNvSpPr txBox="1"/>
          <p:nvPr/>
        </p:nvSpPr>
        <p:spPr>
          <a:xfrm>
            <a:off x="2994354" y="152851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Applied Force: 2000 N</a:t>
            </a:r>
          </a:p>
          <a:p>
            <a:r>
              <a:rPr lang="en-US">
                <a:cs typeface="Calibri"/>
              </a:rPr>
              <a:t>(approx: 450 lbf)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BD437E-3449-461E-9B73-7CDCE0F30E32}"/>
              </a:ext>
            </a:extLst>
          </p:cNvPr>
          <p:cNvSpPr txBox="1"/>
          <p:nvPr/>
        </p:nvSpPr>
        <p:spPr>
          <a:xfrm>
            <a:off x="7726775" y="319288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ighlight>
                  <a:srgbClr val="000000"/>
                </a:highlight>
                <a:cs typeface="Calibri"/>
              </a:rPr>
              <a:t>Reaction Force: 7480 N</a:t>
            </a:r>
          </a:p>
          <a:p>
            <a:r>
              <a:rPr lang="en-US">
                <a:highlight>
                  <a:srgbClr val="000000"/>
                </a:highlight>
                <a:cs typeface="Calibri"/>
              </a:rPr>
              <a:t>(</a:t>
            </a:r>
            <a:r>
              <a:rPr lang="en-US" err="1">
                <a:highlight>
                  <a:srgbClr val="000000"/>
                </a:highlight>
                <a:cs typeface="Calibri"/>
              </a:rPr>
              <a:t>approx</a:t>
            </a:r>
            <a:r>
              <a:rPr lang="en-US">
                <a:highlight>
                  <a:srgbClr val="000000"/>
                </a:highlight>
                <a:cs typeface="Calibri"/>
              </a:rPr>
              <a:t>: 1681 lbf)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869731-8330-4AC9-935B-37719CDBD161}"/>
              </a:ext>
            </a:extLst>
          </p:cNvPr>
          <p:cNvSpPr txBox="1"/>
          <p:nvPr/>
        </p:nvSpPr>
        <p:spPr>
          <a:xfrm>
            <a:off x="4869274" y="4716880"/>
            <a:ext cx="11389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Fixed</a:t>
            </a:r>
          </a:p>
        </p:txBody>
      </p:sp>
    </p:spTree>
    <p:extLst>
      <p:ext uri="{BB962C8B-B14F-4D97-AF65-F5344CB8AC3E}">
        <p14:creationId xmlns:p14="http://schemas.microsoft.com/office/powerpoint/2010/main" val="1775602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C31DC-75C7-4CA9-8EC3-67E959203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Pedal Kinematics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031D1-861B-4E09-BECC-29387270A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3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9B20A-674E-4216-9AE9-9BB0F69A8889}" type="slidenum">
              <a:rPr lang="en-US" smtClean="0"/>
              <a:pPr/>
              <a:t>11</a:t>
            </a:fld>
            <a:endParaRPr lang="en-US">
              <a:latin typeface="+mj-lt"/>
            </a:endParaRP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220C9D02-1CC5-4B7C-A186-4333FB6E66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3770199"/>
              </p:ext>
            </p:extLst>
          </p:nvPr>
        </p:nvGraphicFramePr>
        <p:xfrm>
          <a:off x="541350" y="2006240"/>
          <a:ext cx="4378824" cy="1658175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094706">
                  <a:extLst>
                    <a:ext uri="{9D8B030D-6E8A-4147-A177-3AD203B41FA5}">
                      <a16:colId xmlns:a16="http://schemas.microsoft.com/office/drawing/2014/main" val="2269553557"/>
                    </a:ext>
                  </a:extLst>
                </a:gridCol>
                <a:gridCol w="1094706">
                  <a:extLst>
                    <a:ext uri="{9D8B030D-6E8A-4147-A177-3AD203B41FA5}">
                      <a16:colId xmlns:a16="http://schemas.microsoft.com/office/drawing/2014/main" val="3860162520"/>
                    </a:ext>
                  </a:extLst>
                </a:gridCol>
                <a:gridCol w="1094706">
                  <a:extLst>
                    <a:ext uri="{9D8B030D-6E8A-4147-A177-3AD203B41FA5}">
                      <a16:colId xmlns:a16="http://schemas.microsoft.com/office/drawing/2014/main" val="2815345501"/>
                    </a:ext>
                  </a:extLst>
                </a:gridCol>
                <a:gridCol w="1094706">
                  <a:extLst>
                    <a:ext uri="{9D8B030D-6E8A-4147-A177-3AD203B41FA5}">
                      <a16:colId xmlns:a16="http://schemas.microsoft.com/office/drawing/2014/main" val="1451133169"/>
                    </a:ext>
                  </a:extLst>
                </a:gridCol>
              </a:tblGrid>
              <a:tr h="220980">
                <a:tc>
                  <a:txBody>
                    <a:bodyPr/>
                    <a:lstStyle/>
                    <a:p>
                      <a:pPr algn="ctr"/>
                      <a:r>
                        <a:rPr lang="el-GR">
                          <a:effectLst/>
                        </a:rPr>
                        <a:t>γ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del_C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>
                          <a:effectLst/>
                        </a:rPr>
                        <a:t>α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8169092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90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7.47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-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74.47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246787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85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7.3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79.18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803178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7.13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83.96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7405157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6.96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88.88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31914583"/>
                  </a:ext>
                </a:extLst>
              </a:tr>
              <a:tr h="28657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74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6.92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0.55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89.87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6612306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5E8006A2-C5A0-4423-80E5-ED9AACA215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4103" y="1206862"/>
                <a:ext cx="4149902" cy="5130261"/>
              </a:xfrm>
            </p:spPr>
            <p:txBody>
              <a:bodyPr>
                <a:normAutofit fontScale="70000" lnSpcReduction="20000"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2000"/>
                  <a:t>Law of cosines</a:t>
                </a:r>
              </a:p>
              <a:p>
                <a:pPr marL="285750" indent="-285750"/>
                <a:r>
                  <a:rPr lang="en-US" sz="2000">
                    <a:cs typeface="Segoe UI Light"/>
                  </a:rPr>
                  <a:t>c=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  <a:cs typeface="Segoe UI Light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Segoe UI Light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Segoe UI Light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cs typeface="Segoe UI Light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  <a:cs typeface="Segoe UI Light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cs typeface="Segoe UI Light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cs typeface="Segoe UI Light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cs typeface="Segoe UI Light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  <a:cs typeface="Segoe UI Light"/>
                          </a:rPr>
                          <m:t>−2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cs typeface="Segoe UI Light"/>
                          </a:rPr>
                          <m:t>𝑎𝑏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cs typeface="Segoe UI Light"/>
                          </a:rPr>
                          <m:t>∗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cs typeface="Segoe UI Light"/>
                          </a:rPr>
                          <m:t>𝑐𝑜𝑠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 Light"/>
                          </a:rPr>
                          <m:t>𝛾</m:t>
                        </m:r>
                      </m:e>
                    </m:rad>
                  </m:oMath>
                </a14:m>
                <a:endParaRPr lang="en-US" sz="2000"/>
              </a:p>
              <a:p>
                <a:pPr marL="285750" indent="-285750">
                  <a:buFont typeface="Arial"/>
                  <a:buChar char="•"/>
                </a:pPr>
                <a:endParaRPr lang="en-US" sz="2000"/>
              </a:p>
              <a:p>
                <a:pPr marL="285750" indent="-285750">
                  <a:buFont typeface="Arial"/>
                  <a:buChar char="•"/>
                </a:pPr>
                <a:endParaRPr lang="en-US" sz="2000"/>
              </a:p>
              <a:p>
                <a:pPr marL="285750" indent="-285750">
                  <a:buFont typeface="Arial"/>
                  <a:buChar char="•"/>
                </a:pPr>
                <a:endParaRPr lang="en-US" sz="2000"/>
              </a:p>
              <a:p>
                <a:pPr marL="285750" indent="-285750">
                  <a:buFont typeface="Arial"/>
                  <a:buChar char="•"/>
                </a:pPr>
                <a:endParaRPr lang="en-US" sz="2000"/>
              </a:p>
              <a:p>
                <a:pPr marL="285750" indent="-285750">
                  <a:buFont typeface="Arial"/>
                  <a:buChar char="•"/>
                </a:pPr>
                <a:endParaRPr lang="en-US" sz="2000"/>
              </a:p>
              <a:p>
                <a:pPr marL="285750" indent="-285750">
                  <a:buFont typeface="Arial"/>
                  <a:buChar char="•"/>
                </a:pPr>
                <a:endParaRPr lang="en-US" sz="2000"/>
              </a:p>
              <a:p>
                <a:pPr marL="285750" indent="-285750">
                  <a:buFont typeface="Arial"/>
                  <a:buChar char="•"/>
                </a:pPr>
                <a:endParaRPr lang="en-US" sz="2000"/>
              </a:p>
              <a:p>
                <a:pPr marL="285750" indent="-285750">
                  <a:buFont typeface="Arial"/>
                  <a:buChar char="•"/>
                </a:pPr>
                <a:r>
                  <a:rPr lang="en-US" sz="2000"/>
                  <a:t>Gamma-angle between pedal and base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2000"/>
                  <a:t>Alpha-angle between Master Cylinder and base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2000" err="1"/>
                  <a:t>del_C</a:t>
                </a:r>
                <a:r>
                  <a:rPr lang="en-US" sz="2000"/>
                  <a:t>-how much MC compresses based on Law of Cosine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2000"/>
                  <a:t>Calculations depicts 0.55-inch compression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2000"/>
                  <a:t>CAD depicts 0.6-inch compression</a:t>
                </a:r>
              </a:p>
              <a:p>
                <a:pPr marL="285750" indent="-285750">
                  <a:buFont typeface="Arial"/>
                  <a:buChar char="•"/>
                </a:pPr>
                <a:endParaRPr lang="en-US" sz="2000"/>
              </a:p>
            </p:txBody>
          </p:sp>
        </mc:Choice>
        <mc:Fallback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5E8006A2-C5A0-4423-80E5-ED9AACA215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4103" y="1206862"/>
                <a:ext cx="4149902" cy="513026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8B500199-001A-4C0C-BDB4-3BB3358E2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923" y="1310326"/>
            <a:ext cx="3314700" cy="50952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B08DEAA-7AF1-4B79-98FC-0853D8BE7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800" y="1310326"/>
            <a:ext cx="3089751" cy="509523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ABCDC4-E26D-48CE-9045-072E49F997A5}"/>
              </a:ext>
            </a:extLst>
          </p:cNvPr>
          <p:cNvCxnSpPr>
            <a:cxnSpLocks/>
          </p:cNvCxnSpPr>
          <p:nvPr/>
        </p:nvCxnSpPr>
        <p:spPr>
          <a:xfrm>
            <a:off x="5769205" y="5005633"/>
            <a:ext cx="0" cy="94268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16DD24D-1838-4E6A-A968-2BD7DE477D06}"/>
              </a:ext>
            </a:extLst>
          </p:cNvPr>
          <p:cNvCxnSpPr>
            <a:cxnSpLocks/>
          </p:cNvCxnSpPr>
          <p:nvPr/>
        </p:nvCxnSpPr>
        <p:spPr>
          <a:xfrm flipH="1">
            <a:off x="5750351" y="5948313"/>
            <a:ext cx="138361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FC9ED8-C02D-4432-8154-633B5354FF0D}"/>
              </a:ext>
            </a:extLst>
          </p:cNvPr>
          <p:cNvCxnSpPr>
            <a:cxnSpLocks/>
          </p:cNvCxnSpPr>
          <p:nvPr/>
        </p:nvCxnSpPr>
        <p:spPr>
          <a:xfrm>
            <a:off x="6825006" y="4769963"/>
            <a:ext cx="308954" cy="11783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7" name="Arc 36">
            <a:extLst>
              <a:ext uri="{FF2B5EF4-FFF2-40B4-BE49-F238E27FC236}">
                <a16:creationId xmlns:a16="http://schemas.microsoft.com/office/drawing/2014/main" id="{3C5F2AD8-486F-4D5E-8523-7E047AC33C64}"/>
              </a:ext>
            </a:extLst>
          </p:cNvPr>
          <p:cNvSpPr/>
          <p:nvPr/>
        </p:nvSpPr>
        <p:spPr>
          <a:xfrm rot="13724494">
            <a:off x="6985263" y="5410991"/>
            <a:ext cx="257670" cy="643330"/>
          </a:xfrm>
          <a:prstGeom prst="arc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93C1887A-14CE-4C57-A31C-1541D03EC088}"/>
              </a:ext>
            </a:extLst>
          </p:cNvPr>
          <p:cNvSpPr/>
          <p:nvPr/>
        </p:nvSpPr>
        <p:spPr>
          <a:xfrm>
            <a:off x="5561819" y="5722071"/>
            <a:ext cx="461897" cy="413603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0394E2A-A5BB-4C1C-8251-38646825F96D}"/>
                  </a:ext>
                </a:extLst>
              </p:cNvPr>
              <p:cNvSpPr txBox="1"/>
              <p:nvPr/>
            </p:nvSpPr>
            <p:spPr>
              <a:xfrm>
                <a:off x="6518097" y="5552832"/>
                <a:ext cx="382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0394E2A-A5BB-4C1C-8251-38646825F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097" y="5552832"/>
                <a:ext cx="38241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EF2AB74-3B9B-48FC-96AB-0839FD937199}"/>
                  </a:ext>
                </a:extLst>
              </p:cNvPr>
              <p:cNvSpPr txBox="1"/>
              <p:nvPr/>
            </p:nvSpPr>
            <p:spPr>
              <a:xfrm>
                <a:off x="6011649" y="5562983"/>
                <a:ext cx="365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EF2AB74-3B9B-48FC-96AB-0839FD937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649" y="5562983"/>
                <a:ext cx="365613" cy="369332"/>
              </a:xfrm>
              <a:prstGeom prst="rect">
                <a:avLst/>
              </a:prstGeom>
              <a:blipFill>
                <a:blip r:embed="rId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3494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402C1E-5C28-4450-BE81-48D57A6A6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173" y="2489539"/>
            <a:ext cx="4814955" cy="38735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C64645-D6DA-4E4F-A92C-EAA9853A6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Rotors</a:t>
            </a:r>
          </a:p>
        </p:txBody>
      </p:sp>
      <p:pic>
        <p:nvPicPr>
          <p:cNvPr id="4" name="Picture 5" descr="A picture containing text, transport, wheel, gear&#10;&#10;Description automatically generated">
            <a:extLst>
              <a:ext uri="{FF2B5EF4-FFF2-40B4-BE49-F238E27FC236}">
                <a16:creationId xmlns:a16="http://schemas.microsoft.com/office/drawing/2014/main" id="{6F43AD1C-A6D6-429B-B296-70919337A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7034" y="2527249"/>
            <a:ext cx="4584013" cy="383584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41C48-3419-49F1-866E-645D8D837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3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9B20A-674E-4216-9AE9-9BB0F69A8889}" type="slidenum">
              <a:rPr lang="en-US" smtClean="0"/>
              <a:pPr/>
              <a:t>12</a:t>
            </a:fld>
            <a:endParaRPr lang="en-US">
              <a:latin typeface="+mj-lt"/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8B3BF6D6-D274-4E0D-A96B-1D995B967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654355"/>
              </p:ext>
            </p:extLst>
          </p:nvPr>
        </p:nvGraphicFramePr>
        <p:xfrm>
          <a:off x="497034" y="915756"/>
          <a:ext cx="10975386" cy="1651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90361">
                  <a:extLst>
                    <a:ext uri="{9D8B030D-6E8A-4147-A177-3AD203B41FA5}">
                      <a16:colId xmlns:a16="http://schemas.microsoft.com/office/drawing/2014/main" val="1783441494"/>
                    </a:ext>
                  </a:extLst>
                </a:gridCol>
                <a:gridCol w="2533109">
                  <a:extLst>
                    <a:ext uri="{9D8B030D-6E8A-4147-A177-3AD203B41FA5}">
                      <a16:colId xmlns:a16="http://schemas.microsoft.com/office/drawing/2014/main" val="3963979919"/>
                    </a:ext>
                  </a:extLst>
                </a:gridCol>
                <a:gridCol w="2113045">
                  <a:extLst>
                    <a:ext uri="{9D8B030D-6E8A-4147-A177-3AD203B41FA5}">
                      <a16:colId xmlns:a16="http://schemas.microsoft.com/office/drawing/2014/main" val="2916856072"/>
                    </a:ext>
                  </a:extLst>
                </a:gridCol>
                <a:gridCol w="1965255">
                  <a:extLst>
                    <a:ext uri="{9D8B030D-6E8A-4147-A177-3AD203B41FA5}">
                      <a16:colId xmlns:a16="http://schemas.microsoft.com/office/drawing/2014/main" val="2659769696"/>
                    </a:ext>
                  </a:extLst>
                </a:gridCol>
                <a:gridCol w="1773616">
                  <a:extLst>
                    <a:ext uri="{9D8B030D-6E8A-4147-A177-3AD203B41FA5}">
                      <a16:colId xmlns:a16="http://schemas.microsoft.com/office/drawing/2014/main" val="10191512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Weight (lb)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Diameter (in)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Brake Caliper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587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Front Brake Rotor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ASTM A36 Low Carbon Steel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noProof="0">
                          <a:latin typeface="+mn-lt"/>
                        </a:rPr>
                        <a:t>Wilwood GP 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08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Rear Brake Rotor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ASTM A36 Low Carbon Steel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noProof="0">
                          <a:latin typeface="+mn-lt"/>
                        </a:rPr>
                        <a:t>Wilwood PS-1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96378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A423C58-5116-4E41-86C6-0BEA04EE5F94}"/>
              </a:ext>
            </a:extLst>
          </p:cNvPr>
          <p:cNvSpPr txBox="1"/>
          <p:nvPr/>
        </p:nvSpPr>
        <p:spPr>
          <a:xfrm>
            <a:off x="815438" y="6390644"/>
            <a:ext cx="3869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Front brake rotor with </a:t>
            </a:r>
            <a:r>
              <a:rPr lang="en-US" err="1"/>
              <a:t>Wilwood</a:t>
            </a:r>
            <a:r>
              <a:rPr lang="en-US"/>
              <a:t> GP 200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5727DF-6A53-4865-8987-7CB161553A98}"/>
              </a:ext>
            </a:extLst>
          </p:cNvPr>
          <p:cNvSpPr txBox="1"/>
          <p:nvPr/>
        </p:nvSpPr>
        <p:spPr>
          <a:xfrm>
            <a:off x="6967852" y="6390644"/>
            <a:ext cx="3539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Rear brake rotor with </a:t>
            </a:r>
            <a:r>
              <a:rPr lang="en-US" err="1"/>
              <a:t>Wilwood</a:t>
            </a:r>
            <a:r>
              <a:rPr lang="en-US"/>
              <a:t> PS-1</a:t>
            </a:r>
          </a:p>
        </p:txBody>
      </p:sp>
    </p:spTree>
    <p:extLst>
      <p:ext uri="{BB962C8B-B14F-4D97-AF65-F5344CB8AC3E}">
        <p14:creationId xmlns:p14="http://schemas.microsoft.com/office/powerpoint/2010/main" val="3531692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25887-D860-4A86-AFB2-6FEAE7A97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87" y="4482"/>
            <a:ext cx="10353762" cy="970450"/>
          </a:xfrm>
        </p:spPr>
        <p:txBody>
          <a:bodyPr/>
          <a:lstStyle/>
          <a:p>
            <a:pPr algn="l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Brake Rotor Thermal Analysis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CB934-D068-4135-86EE-C4D827E0E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982835"/>
            <a:ext cx="4751714" cy="4068777"/>
          </a:xfrm>
        </p:spPr>
        <p:txBody>
          <a:bodyPr/>
          <a:lstStyle/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Simulated under hard braking for 3 seconds</a:t>
            </a:r>
          </a:p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Initial Temperature: 75 F</a:t>
            </a:r>
          </a:p>
          <a:p>
            <a:pPr lvl="1"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exposed faces</a:t>
            </a:r>
          </a:p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Convection: 91 W/(m^2 K)</a:t>
            </a:r>
          </a:p>
          <a:p>
            <a:pPr lvl="1"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 exposed faces</a:t>
            </a:r>
          </a:p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Heat Power: 26 kW</a:t>
            </a:r>
          </a:p>
          <a:p>
            <a:pPr lvl="1"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Pad contact surface</a:t>
            </a:r>
          </a:p>
          <a:p>
            <a:pPr indent="-30543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FE341-83D7-41AD-A79D-EC88CE47B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6653F-B1FA-4791-8B2B-614A4D4C1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E1F66-9C19-45C5-8EDE-99E1C45B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7688CA-938F-44B1-A35E-06A32B124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267" y="1577708"/>
            <a:ext cx="5479289" cy="406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68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EE28A-680F-47ED-837F-C40E257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Brake Rotor Thermal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1BC815-1E5E-4172-9CA0-4C8546182F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97000"/>
                <a:ext cx="3708400" cy="5084500"/>
              </a:xfrm>
            </p:spPr>
            <p:txBody>
              <a:bodyPr vert="horz" lIns="91440" tIns="45720" rIns="91440" bIns="45720" rtlCol="0" anchor="t">
                <a:normAutofit fontScale="55000" lnSpcReduction="20000"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600"/>
                  <a:t>Simulated for 3 laps in an endurance track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600"/>
                  <a:t>Transient: 140 seconds total with 5 second time step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600"/>
                  <a:t>Thermal Loads: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200"/>
                  <a:t>Initial Temp: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200"/>
                  <a:t>Lap 1: 75 F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200"/>
                  <a:t>Lap 2: 318 F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200"/>
                  <a:t>Lap 3: 328 F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1800"/>
                  <a:t>All exposed faces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200"/>
                  <a:t>Convection: 91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</m:oMath>
                </a14:m>
                <a:endParaRPr lang="en-US" sz="2200"/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1800"/>
                  <a:t>All Exposed Faces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200"/>
                  <a:t>Heat Power: 26,225 W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1800"/>
                  <a:t>Pad Contact Area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6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600"/>
                  <a:t>Desired Temp Range: 250-350 F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600"/>
                  <a:t>Boiling Point of DOT 4 Brake Fluid: 450F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/>
              </a:p>
              <a:p>
                <a:endParaRPr lang="en-US"/>
              </a:p>
              <a:p>
                <a:pPr marL="342900" indent="-342900"/>
                <a:endParaRPr lang="en-US"/>
              </a:p>
              <a:p>
                <a:pPr marL="342900" indent="-342900"/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C1BC815-1E5E-4172-9CA0-4C8546182F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97000"/>
                <a:ext cx="3708400" cy="50845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97C80-3213-4D25-A43D-FF147989B8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3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9B20A-674E-4216-9AE9-9BB0F69A888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C0A285-ABE7-4258-9D49-58A961AB5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906" y="1196999"/>
            <a:ext cx="7300363" cy="47418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25967B-B766-4E20-96F5-EE2E794D67B8}"/>
              </a:ext>
            </a:extLst>
          </p:cNvPr>
          <p:cNvSpPr txBox="1"/>
          <p:nvPr/>
        </p:nvSpPr>
        <p:spPr>
          <a:xfrm>
            <a:off x="4776995" y="5999693"/>
            <a:ext cx="3288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Results Lap 3 Thermal Simulation</a:t>
            </a:r>
          </a:p>
        </p:txBody>
      </p:sp>
    </p:spTree>
    <p:extLst>
      <p:ext uri="{BB962C8B-B14F-4D97-AF65-F5344CB8AC3E}">
        <p14:creationId xmlns:p14="http://schemas.microsoft.com/office/powerpoint/2010/main" val="1036292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1A2-B3D5-47F3-B692-BA961C92E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0D8B3-C3BF-4769-9217-CF253F239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05435"/>
            <a:r>
              <a:rPr lang="en-US">
                <a:latin typeface="Arial"/>
                <a:cs typeface="Arial"/>
              </a:rPr>
              <a:t>Introduction- Carlos</a:t>
            </a:r>
          </a:p>
          <a:p>
            <a:pPr indent="-305435"/>
            <a:r>
              <a:rPr lang="en-US">
                <a:latin typeface="Arial"/>
                <a:cs typeface="Arial"/>
              </a:rPr>
              <a:t>Driver Controls – Abel 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r>
              <a:rPr lang="en-US" b="1" u="sng">
                <a:latin typeface="Arial"/>
                <a:cs typeface="Arial"/>
              </a:rPr>
              <a:t>Suspension (Front/Rear)  – David &amp; Patrick</a:t>
            </a:r>
            <a:endParaRPr lang="en-US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r>
              <a:rPr lang="en-US">
                <a:latin typeface="Arial"/>
                <a:cs typeface="Arial"/>
              </a:rPr>
              <a:t>Powertrain – Francisco Hector &amp; Frank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marL="719455" lvl="1"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(Intake/Exhaust) - Francisco &amp; Hector </a:t>
            </a:r>
          </a:p>
          <a:p>
            <a:pPr marL="719455" lvl="1"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(Cooling/Fuel) -  Frank</a:t>
            </a:r>
          </a:p>
          <a:p>
            <a:pPr indent="-305435"/>
            <a:r>
              <a:rPr lang="en-US">
                <a:latin typeface="Arial"/>
                <a:cs typeface="Arial"/>
              </a:rPr>
              <a:t>Electrical –  Carlos &amp; Erick 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marL="37465" indent="0">
              <a:buNone/>
            </a:pP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0543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6E3D7-8CF5-40F1-99F5-87103F5E4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F2073-9389-4B78-A8D0-C9D39A4A6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DE182-D578-4AA6-A28C-1183CFF3A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797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5621-3842-45F2-AA68-68683BAF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" y="0"/>
            <a:ext cx="10353762" cy="970450"/>
          </a:xfrm>
        </p:spPr>
        <p:txBody>
          <a:bodyPr/>
          <a:lstStyle/>
          <a:p>
            <a:pPr algn="l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</a:rPr>
              <a:t>Full Suspension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75C9D-7669-4609-8BFE-B674C05B5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18E47-1F59-466E-85FD-2ED21DBAA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B870E-49E7-4401-8464-A5682EF66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EDBF182-FCBF-48E2-95F9-C4115428F6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" t="1326" r="607"/>
          <a:stretch/>
        </p:blipFill>
        <p:spPr>
          <a:xfrm>
            <a:off x="1516608" y="979415"/>
            <a:ext cx="8836040" cy="52000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4159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5621-3842-45F2-AA68-68683BAF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" y="0"/>
            <a:ext cx="10353762" cy="970450"/>
          </a:xfrm>
        </p:spPr>
        <p:txBody>
          <a:bodyPr/>
          <a:lstStyle/>
          <a:p>
            <a:pPr algn="l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</a:rPr>
              <a:t>Steering System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75C9D-7669-4609-8BFE-B674C05B5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18E47-1F59-466E-85FD-2ED21DBAA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B870E-49E7-4401-8464-A5682EF66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5E250278-657B-4568-90F5-3EBB41B3A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3" t="833" r="16138" b="3489"/>
          <a:stretch/>
        </p:blipFill>
        <p:spPr>
          <a:xfrm>
            <a:off x="557492" y="941289"/>
            <a:ext cx="10353762" cy="5349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15E299-862C-485A-9974-FED3697D75D6}"/>
              </a:ext>
            </a:extLst>
          </p:cNvPr>
          <p:cNvSpPr txBox="1"/>
          <p:nvPr/>
        </p:nvSpPr>
        <p:spPr>
          <a:xfrm>
            <a:off x="6343734" y="5364952"/>
            <a:ext cx="1899216" cy="369332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Steering Linkage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82AB53-C1F8-4EC7-AE65-B390933705B8}"/>
              </a:ext>
            </a:extLst>
          </p:cNvPr>
          <p:cNvSpPr/>
          <p:nvPr/>
        </p:nvSpPr>
        <p:spPr>
          <a:xfrm>
            <a:off x="6096000" y="3315680"/>
            <a:ext cx="1831377" cy="326571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Steering column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C7A8E3-084D-4589-B371-10702A4D084C}"/>
              </a:ext>
            </a:extLst>
          </p:cNvPr>
          <p:cNvSpPr/>
          <p:nvPr/>
        </p:nvSpPr>
        <p:spPr>
          <a:xfrm>
            <a:off x="4002791" y="4772949"/>
            <a:ext cx="1639576" cy="369332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Steering Rack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391723-3323-4AC0-BEF7-E235E446B3E2}"/>
              </a:ext>
            </a:extLst>
          </p:cNvPr>
          <p:cNvSpPr/>
          <p:nvPr/>
        </p:nvSpPr>
        <p:spPr>
          <a:xfrm>
            <a:off x="6050416" y="2798433"/>
            <a:ext cx="1753164" cy="369332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Steering Wheel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92E904-0085-47B8-AAF5-A26A5205717A}"/>
              </a:ext>
            </a:extLst>
          </p:cNvPr>
          <p:cNvSpPr/>
          <p:nvPr/>
        </p:nvSpPr>
        <p:spPr>
          <a:xfrm>
            <a:off x="6343734" y="3811463"/>
            <a:ext cx="1166528" cy="369332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U - Joints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0D66D63-9C8C-4112-AB3A-D48FB4D66A7E}"/>
              </a:ext>
            </a:extLst>
          </p:cNvPr>
          <p:cNvCxnSpPr>
            <a:cxnSpLocks/>
          </p:cNvCxnSpPr>
          <p:nvPr/>
        </p:nvCxnSpPr>
        <p:spPr>
          <a:xfrm flipH="1">
            <a:off x="5833495" y="2990925"/>
            <a:ext cx="21692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60CE38A-9FC4-4DF6-8E4B-779A0F571397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5734373" y="3478966"/>
            <a:ext cx="361627" cy="1372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8737644-41E5-4E81-8331-A4484DC8656D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6050416" y="3996129"/>
            <a:ext cx="293318" cy="121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B7A3E2E-602E-4DA1-9091-62271E27A838}"/>
              </a:ext>
            </a:extLst>
          </p:cNvPr>
          <p:cNvCxnSpPr>
            <a:cxnSpLocks/>
          </p:cNvCxnSpPr>
          <p:nvPr/>
        </p:nvCxnSpPr>
        <p:spPr>
          <a:xfrm flipV="1">
            <a:off x="5642367" y="4640337"/>
            <a:ext cx="191128" cy="1326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BE64368-FAC7-4732-BB9D-834A5C81937F}"/>
              </a:ext>
            </a:extLst>
          </p:cNvPr>
          <p:cNvCxnSpPr>
            <a:cxnSpLocks/>
          </p:cNvCxnSpPr>
          <p:nvPr/>
        </p:nvCxnSpPr>
        <p:spPr>
          <a:xfrm flipV="1">
            <a:off x="8242950" y="5145437"/>
            <a:ext cx="366358" cy="2195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540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A2AD4-A88F-4317-A5BD-EFA04A2BA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87" y="2209"/>
            <a:ext cx="10353762" cy="970450"/>
          </a:xfrm>
        </p:spPr>
        <p:txBody>
          <a:bodyPr/>
          <a:lstStyle/>
          <a:p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Rear Suspension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A5E2FE-CD46-4B28-906E-68FA371B5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A3C33-A843-4E04-927A-0D199B4ACB51}" type="datetime1">
              <a:rPr lang="en-US" smtClean="0"/>
              <a:t>4/22/2021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79D4A2-C0B1-43CB-AF14-D702F6AF4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4A2D6-B7D9-4703-9235-668B6A642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6" descr="A picture containing air, hanging, light, person&#10;&#10;Description automatically generated">
            <a:extLst>
              <a:ext uri="{FF2B5EF4-FFF2-40B4-BE49-F238E27FC236}">
                <a16:creationId xmlns:a16="http://schemas.microsoft.com/office/drawing/2014/main" id="{AB3F5CDF-9370-4CC7-9EBD-B498F8C41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87" y="913895"/>
            <a:ext cx="8695633" cy="5580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885A159-EA98-4252-AF50-DDBBBD4B0155}"/>
              </a:ext>
            </a:extLst>
          </p:cNvPr>
          <p:cNvCxnSpPr>
            <a:cxnSpLocks/>
          </p:cNvCxnSpPr>
          <p:nvPr/>
        </p:nvCxnSpPr>
        <p:spPr>
          <a:xfrm flipV="1">
            <a:off x="3320091" y="5562576"/>
            <a:ext cx="532747" cy="1112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ED7361D-8F04-42E3-9633-D34A1D5DA220}"/>
              </a:ext>
            </a:extLst>
          </p:cNvPr>
          <p:cNvSpPr/>
          <p:nvPr/>
        </p:nvSpPr>
        <p:spPr>
          <a:xfrm>
            <a:off x="1879025" y="5262409"/>
            <a:ext cx="1435601" cy="642711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Lower control arm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851DE65-7B3A-47B7-9470-439FC38FA2F1}"/>
              </a:ext>
            </a:extLst>
          </p:cNvPr>
          <p:cNvCxnSpPr>
            <a:cxnSpLocks/>
          </p:cNvCxnSpPr>
          <p:nvPr/>
        </p:nvCxnSpPr>
        <p:spPr>
          <a:xfrm flipV="1">
            <a:off x="3928884" y="4409088"/>
            <a:ext cx="706923" cy="1739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C916D34-FF3D-460F-ABD9-F461FF4E3398}"/>
              </a:ext>
            </a:extLst>
          </p:cNvPr>
          <p:cNvSpPr/>
          <p:nvPr/>
        </p:nvSpPr>
        <p:spPr>
          <a:xfrm>
            <a:off x="2596113" y="4238062"/>
            <a:ext cx="1392596" cy="654048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Tie/steering linkages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4FFA8-CBB5-4E5A-B6BA-49D32632E462}"/>
              </a:ext>
            </a:extLst>
          </p:cNvPr>
          <p:cNvSpPr txBox="1"/>
          <p:nvPr/>
        </p:nvSpPr>
        <p:spPr>
          <a:xfrm>
            <a:off x="2960350" y="3039705"/>
            <a:ext cx="1432706" cy="646331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Upper control arm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63C5BA-4EF2-48EF-82D2-9985B92AD377}"/>
              </a:ext>
            </a:extLst>
          </p:cNvPr>
          <p:cNvCxnSpPr>
            <a:cxnSpLocks/>
          </p:cNvCxnSpPr>
          <p:nvPr/>
        </p:nvCxnSpPr>
        <p:spPr>
          <a:xfrm>
            <a:off x="4389551" y="3690020"/>
            <a:ext cx="445318" cy="4317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AD5AE63-FD8E-48E4-9AE6-1E20B4B286E4}"/>
              </a:ext>
            </a:extLst>
          </p:cNvPr>
          <p:cNvSpPr txBox="1"/>
          <p:nvPr/>
        </p:nvSpPr>
        <p:spPr>
          <a:xfrm>
            <a:off x="8522629" y="2955934"/>
            <a:ext cx="948538" cy="369332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Upright</a:t>
            </a:r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CC1CB36-7CEF-4BFE-80C1-58E1C733EF5C}"/>
              </a:ext>
            </a:extLst>
          </p:cNvPr>
          <p:cNvCxnSpPr>
            <a:cxnSpLocks/>
          </p:cNvCxnSpPr>
          <p:nvPr/>
        </p:nvCxnSpPr>
        <p:spPr>
          <a:xfrm flipH="1">
            <a:off x="8411238" y="3336377"/>
            <a:ext cx="111804" cy="5179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DD02DF3-17D1-490C-A29D-CCC45AF9C7AE}"/>
              </a:ext>
            </a:extLst>
          </p:cNvPr>
          <p:cNvSpPr txBox="1"/>
          <p:nvPr/>
        </p:nvSpPr>
        <p:spPr>
          <a:xfrm>
            <a:off x="5792818" y="1019433"/>
            <a:ext cx="1059963" cy="646331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Bell crank</a:t>
            </a:r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E7FD54D-D590-4D24-8DFF-EB1AF9C3D514}"/>
              </a:ext>
            </a:extLst>
          </p:cNvPr>
          <p:cNvCxnSpPr>
            <a:cxnSpLocks/>
          </p:cNvCxnSpPr>
          <p:nvPr/>
        </p:nvCxnSpPr>
        <p:spPr>
          <a:xfrm flipH="1">
            <a:off x="5593750" y="1671657"/>
            <a:ext cx="198070" cy="3849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4D0B2B2-E913-4C41-82DF-BCC95322FB5E}"/>
              </a:ext>
            </a:extLst>
          </p:cNvPr>
          <p:cNvSpPr txBox="1"/>
          <p:nvPr/>
        </p:nvSpPr>
        <p:spPr>
          <a:xfrm>
            <a:off x="9255890" y="3679140"/>
            <a:ext cx="839354" cy="646331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Wheel hub</a:t>
            </a:r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7C17F12-D0DF-447E-A4A2-6F9AD0EFD5EF}"/>
              </a:ext>
            </a:extLst>
          </p:cNvPr>
          <p:cNvCxnSpPr>
            <a:cxnSpLocks/>
          </p:cNvCxnSpPr>
          <p:nvPr/>
        </p:nvCxnSpPr>
        <p:spPr>
          <a:xfrm flipH="1">
            <a:off x="9044971" y="4332059"/>
            <a:ext cx="212446" cy="4460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004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B4CD0-917E-4E1F-BBA3-0C818806D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Suspension – Overall specs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CDD623BA-7BB0-469A-80FF-D152692C731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1" y="1454149"/>
          <a:ext cx="4600574" cy="413103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47899">
                  <a:extLst>
                    <a:ext uri="{9D8B030D-6E8A-4147-A177-3AD203B41FA5}">
                      <a16:colId xmlns:a16="http://schemas.microsoft.com/office/drawing/2014/main" val="1705456334"/>
                    </a:ext>
                  </a:extLst>
                </a:gridCol>
                <a:gridCol w="2352675">
                  <a:extLst>
                    <a:ext uri="{9D8B030D-6E8A-4147-A177-3AD203B41FA5}">
                      <a16:colId xmlns:a16="http://schemas.microsoft.com/office/drawing/2014/main" val="1477806956"/>
                    </a:ext>
                  </a:extLst>
                </a:gridCol>
              </a:tblGrid>
              <a:tr h="413103">
                <a:tc>
                  <a:txBody>
                    <a:bodyPr/>
                    <a:lstStyle/>
                    <a:p>
                      <a:r>
                        <a:rPr lang="en-US"/>
                        <a:t>Category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956225"/>
                  </a:ext>
                </a:extLst>
              </a:tr>
              <a:tr h="413103">
                <a:tc>
                  <a:txBody>
                    <a:bodyPr/>
                    <a:lstStyle/>
                    <a:p>
                      <a:r>
                        <a:rPr lang="en-US"/>
                        <a:t>Suspension type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Push rod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3837431"/>
                  </a:ext>
                </a:extLst>
              </a:tr>
              <a:tr h="413103">
                <a:tc>
                  <a:txBody>
                    <a:bodyPr/>
                    <a:lstStyle/>
                    <a:p>
                      <a:r>
                        <a:rPr lang="en-US"/>
                        <a:t>Control arm type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Double wishbone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861229"/>
                  </a:ext>
                </a:extLst>
              </a:tr>
              <a:tr h="413103">
                <a:tc>
                  <a:txBody>
                    <a:bodyPr/>
                    <a:lstStyle/>
                    <a:p>
                      <a:r>
                        <a:rPr lang="en-US"/>
                        <a:t>Spindle/Hub type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Live spindle/Hub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7071088"/>
                  </a:ext>
                </a:extLst>
              </a:tr>
              <a:tr h="413103">
                <a:tc>
                  <a:txBody>
                    <a:bodyPr/>
                    <a:lstStyle/>
                    <a:p>
                      <a:r>
                        <a:rPr lang="en-US"/>
                        <a:t>Ride height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2.5 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422541"/>
                  </a:ext>
                </a:extLst>
              </a:tr>
              <a:tr h="413103">
                <a:tc>
                  <a:txBody>
                    <a:bodyPr/>
                    <a:lstStyle/>
                    <a:p>
                      <a:r>
                        <a:rPr lang="en-US"/>
                        <a:t>Wheelbase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61 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331171"/>
                  </a:ext>
                </a:extLst>
              </a:tr>
              <a:tr h="413103">
                <a:tc>
                  <a:txBody>
                    <a:bodyPr/>
                    <a:lstStyle/>
                    <a:p>
                      <a:r>
                        <a:rPr lang="en-US"/>
                        <a:t>Track width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52 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331472"/>
                  </a:ext>
                </a:extLst>
              </a:tr>
              <a:tr h="413103">
                <a:tc>
                  <a:txBody>
                    <a:bodyPr/>
                    <a:lstStyle/>
                    <a:p>
                      <a:r>
                        <a:rPr lang="en-US"/>
                        <a:t>Rims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 in x 8 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9236809"/>
                  </a:ext>
                </a:extLst>
              </a:tr>
              <a:tr h="413103">
                <a:tc>
                  <a:txBody>
                    <a:bodyPr/>
                    <a:lstStyle/>
                    <a:p>
                      <a:r>
                        <a:rPr lang="en-US"/>
                        <a:t>Tires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Hoosiers R25B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38311"/>
                  </a:ext>
                </a:extLst>
              </a:tr>
              <a:tr h="413103">
                <a:tc>
                  <a:txBody>
                    <a:bodyPr/>
                    <a:lstStyle/>
                    <a:p>
                      <a:r>
                        <a:rPr lang="en-US"/>
                        <a:t>Weight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&lt; 140 </a:t>
                      </a:r>
                      <a:r>
                        <a:rPr lang="en-US" err="1"/>
                        <a:t>lb</a:t>
                      </a:r>
                      <a:r>
                        <a:rPr lang="en-US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855714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3646E0-107C-4FB0-8FC2-D5BCB46C3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3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9B20A-674E-4216-9AE9-9BB0F69A8889}" type="slidenum">
              <a:rPr lang="en-US" smtClean="0"/>
              <a:pPr/>
              <a:t>19</a:t>
            </a:fld>
            <a:endParaRPr lang="en-US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3CE261-78EF-4DE4-BC11-385D59EC1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450" y="1454149"/>
            <a:ext cx="6243951" cy="4131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9073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2A0E6-A09A-46D8-BA21-92D9D682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E43E2-4068-4B9C-971F-78BDB881D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05435"/>
            <a:r>
              <a:rPr lang="en-US" b="1" i="1" u="sng">
                <a:latin typeface="Arial"/>
                <a:cs typeface="Arial"/>
              </a:rPr>
              <a:t>Introduction- Frank</a:t>
            </a:r>
            <a:endParaRPr lang="en-US" b="1" i="1">
              <a:latin typeface="Arial"/>
              <a:cs typeface="Arial"/>
            </a:endParaRPr>
          </a:p>
          <a:p>
            <a:pPr indent="-305435"/>
            <a:r>
              <a:rPr lang="en-US">
                <a:latin typeface="Arial"/>
                <a:cs typeface="Arial"/>
              </a:rPr>
              <a:t>Driver Controls – Abel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r>
              <a:rPr lang="en-US">
                <a:latin typeface="Arial"/>
                <a:cs typeface="Arial"/>
              </a:rPr>
              <a:t>Suspension (Front/Rear)  – David &amp; Patrick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r>
              <a:rPr lang="en-US">
                <a:latin typeface="Arial"/>
                <a:cs typeface="Arial"/>
              </a:rPr>
              <a:t>Powertrain – Francisco, Hector &amp; Frank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marL="719455" lvl="1"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(Intake/Exhaust) – Francisco &amp; Hector </a:t>
            </a:r>
          </a:p>
          <a:p>
            <a:pPr marL="719455" lvl="1"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(Cooling/Exhaust) -  Frank</a:t>
            </a:r>
          </a:p>
          <a:p>
            <a:pPr indent="-305435"/>
            <a:r>
              <a:rPr lang="en-US">
                <a:latin typeface="Arial"/>
                <a:cs typeface="Arial"/>
              </a:rPr>
              <a:t>Electrical –  Carlos &amp; Erick 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D0D86-D641-4356-90FB-080472C4D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60B8C-734A-4E1E-A7FC-91CA8A4AB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5528A-2B36-4361-8885-E0F6E01E9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2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A61E5-CEEA-484D-BDB4-D51B5086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"/>
            <a:ext cx="10353762" cy="970450"/>
          </a:xfrm>
        </p:spPr>
        <p:txBody>
          <a:bodyPr>
            <a:normAutofit/>
          </a:bodyPr>
          <a:lstStyle/>
          <a:p>
            <a:r>
              <a:rPr lang="en-US"/>
              <a:t>Suspension – Design – Specs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E004AEAE-45D5-4113-91E9-6C9AA38F29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9683051"/>
                  </p:ext>
                </p:extLst>
              </p:nvPr>
            </p:nvGraphicFramePr>
            <p:xfrm>
              <a:off x="347169" y="1244057"/>
              <a:ext cx="10798626" cy="5055872"/>
            </p:xfrm>
            <a:graphic>
              <a:graphicData uri="http://schemas.openxmlformats.org/drawingml/2006/table">
                <a:tbl>
                  <a:tblPr firstRow="1" bandRow="1">
                    <a:tableStyleId>{EB9631B5-78F2-41C9-869B-9F39066F8104}</a:tableStyleId>
                  </a:tblPr>
                  <a:tblGrid>
                    <a:gridCol w="3599542">
                      <a:extLst>
                        <a:ext uri="{9D8B030D-6E8A-4147-A177-3AD203B41FA5}">
                          <a16:colId xmlns:a16="http://schemas.microsoft.com/office/drawing/2014/main" val="3378753709"/>
                        </a:ext>
                      </a:extLst>
                    </a:gridCol>
                    <a:gridCol w="3599542">
                      <a:extLst>
                        <a:ext uri="{9D8B030D-6E8A-4147-A177-3AD203B41FA5}">
                          <a16:colId xmlns:a16="http://schemas.microsoft.com/office/drawing/2014/main" val="843410612"/>
                        </a:ext>
                      </a:extLst>
                    </a:gridCol>
                    <a:gridCol w="3599542">
                      <a:extLst>
                        <a:ext uri="{9D8B030D-6E8A-4147-A177-3AD203B41FA5}">
                          <a16:colId xmlns:a16="http://schemas.microsoft.com/office/drawing/2014/main" val="71946223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800" u="none"/>
                            <a:t>Specifications 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u="none"/>
                            <a:t>Description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u="none"/>
                            <a:t>Verification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67038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Static Camber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(-.85</a:t>
                          </a:r>
                          <a:r>
                            <a:rPr lang="en-US" u="none">
                              <a:latin typeface="Calibri"/>
                              <a:cs typeface="Calibri"/>
                            </a:rPr>
                            <a:t>° </a:t>
                          </a:r>
                          <a:r>
                            <a:rPr lang="en-US" u="none"/>
                            <a:t>- 0</a:t>
                          </a:r>
                          <a:r>
                            <a:rPr lang="en-US" u="none">
                              <a:latin typeface="Calibri"/>
                              <a:cs typeface="Calibri"/>
                            </a:rPr>
                            <a:t>°</a:t>
                          </a:r>
                          <a:r>
                            <a:rPr lang="en-US" u="none"/>
                            <a:t>) degrees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u="none"/>
                            <a:t>Static Measurement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1413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Turn radius at full lock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11 ft  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u="none"/>
                            <a:t>Low speed turn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09074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Front wheel 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136</a:t>
                          </a:r>
                          <a:r>
                            <a:rPr lang="en-US" u="none" baseline="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i="1" u="none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u="none" smtClean="0">
                                      <a:latin typeface="Cambria Math" panose="02040503050406030204" pitchFamily="18" charset="0"/>
                                    </a:rPr>
                                    <m:t>𝑙𝑏𝑓</m:t>
                                  </m:r>
                                </m:num>
                                <m:den>
                                  <m:r>
                                    <a:rPr lang="en-US" b="0" i="1" u="none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den>
                              </m:f>
                            </m:oMath>
                          </a14:m>
                          <a:endParaRPr lang="en-US" u="non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u="none"/>
                            <a:t>Design 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4781208"/>
                      </a:ext>
                    </a:extLst>
                  </a:tr>
                  <a:tr h="370839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u="none"/>
                            <a:t>Rear wheel 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800" b="0" i="0" u="none" strike="noStrike" noProof="0">
                              <a:latin typeface="Calibri"/>
                            </a:rPr>
                            <a:t>122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i="1" u="none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u="none" smtClean="0">
                                      <a:latin typeface="Cambria Math" panose="02040503050406030204" pitchFamily="18" charset="0"/>
                                    </a:rPr>
                                    <m:t>𝑙𝑏𝑓</m:t>
                                  </m:r>
                                </m:num>
                                <m:den>
                                  <m:r>
                                    <a:rPr lang="en-US" b="0" i="1" u="none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den>
                              </m:f>
                            </m:oMath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lvl="0"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u="none"/>
                            <a:t>Design 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5236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Front Motion Ratio 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/>
                            <a:t>1.16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u="none"/>
                            <a:t>Design + Tuning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98084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Rear Motion Ratio 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1.24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u="none"/>
                            <a:t>Design + Tuning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68199398"/>
                      </a:ext>
                    </a:extLst>
                  </a:tr>
                  <a:tr h="280687"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Front Spring 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180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i="1" u="none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u="none" smtClean="0">
                                      <a:latin typeface="Cambria Math" panose="02040503050406030204" pitchFamily="18" charset="0"/>
                                    </a:rPr>
                                    <m:t>𝑙𝑏𝑓</m:t>
                                  </m:r>
                                </m:num>
                                <m:den>
                                  <m:r>
                                    <a:rPr lang="en-US" b="0" i="1" u="none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den>
                              </m:f>
                            </m:oMath>
                          </a14:m>
                          <a:endParaRPr lang="en-US" u="non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u="none"/>
                            <a:t>Design + Tuning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8360306"/>
                      </a:ext>
                    </a:extLst>
                  </a:tr>
                  <a:tr h="280687"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Rear Spring 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sz="1800" b="0" i="0" u="none" strike="noStrike" noProof="0">
                              <a:latin typeface="Calibri"/>
                            </a:rPr>
                            <a:t>190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800" b="0" i="1" u="none" strike="noStrike" noProof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u="none" smtClean="0">
                                      <a:latin typeface="Cambria Math" panose="02040503050406030204" pitchFamily="18" charset="0"/>
                                    </a:rPr>
                                    <m:t>𝑙𝑏𝑓</m:t>
                                  </m:r>
                                </m:num>
                                <m:den>
                                  <m:r>
                                    <a:rPr lang="en-US" b="0" i="1" u="none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den>
                              </m:f>
                            </m:oMath>
                          </a14:m>
                          <a:endParaRPr lang="en-US" sz="1800" b="0" i="0" u="none" strike="noStrike" noProof="0">
                            <a:latin typeface="Calibri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u="none"/>
                            <a:t>Design + Tuning 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03037221"/>
                      </a:ext>
                    </a:extLst>
                  </a:tr>
                  <a:tr h="280687"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Scrub Radius 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(0.1in - 1in)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u="none"/>
                            <a:t>Static Measurement  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6753782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Caster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u="none"/>
                            <a:t>(5</a:t>
                          </a:r>
                          <a:r>
                            <a:rPr lang="en-US" u="none">
                              <a:latin typeface="Calibri"/>
                              <a:cs typeface="Calibri"/>
                            </a:rPr>
                            <a:t>°</a:t>
                          </a:r>
                          <a:r>
                            <a:rPr lang="en-US" u="none"/>
                            <a:t> – 7</a:t>
                          </a:r>
                          <a:r>
                            <a:rPr lang="en-US" u="none">
                              <a:latin typeface="Calibri"/>
                              <a:cs typeface="Calibri"/>
                            </a:rPr>
                            <a:t>°</a:t>
                          </a:r>
                          <a:r>
                            <a:rPr lang="en-US" u="none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u="none"/>
                            <a:t>Static Measurement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45053792"/>
                      </a:ext>
                    </a:extLst>
                  </a:tr>
                  <a:tr h="280687"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KPI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(8</a:t>
                          </a:r>
                          <a:r>
                            <a:rPr lang="en-US" u="none">
                              <a:latin typeface="Calibri"/>
                              <a:cs typeface="Calibri"/>
                            </a:rPr>
                            <a:t>° </a:t>
                          </a:r>
                          <a:r>
                            <a:rPr lang="en-US" u="none"/>
                            <a:t>- 15</a:t>
                          </a:r>
                          <a:r>
                            <a:rPr lang="en-US" u="none">
                              <a:latin typeface="Calibri"/>
                              <a:cs typeface="Calibri"/>
                            </a:rPr>
                            <a:t>°</a:t>
                          </a:r>
                          <a:r>
                            <a:rPr lang="en-US" u="none"/>
                            <a:t>)  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u="none"/>
                            <a:t>Static Measurement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119759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E004AEAE-45D5-4113-91E9-6C9AA38F29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29683051"/>
                  </p:ext>
                </p:extLst>
              </p:nvPr>
            </p:nvGraphicFramePr>
            <p:xfrm>
              <a:off x="347169" y="1244057"/>
              <a:ext cx="10798626" cy="5055872"/>
            </p:xfrm>
            <a:graphic>
              <a:graphicData uri="http://schemas.openxmlformats.org/drawingml/2006/table">
                <a:tbl>
                  <a:tblPr firstRow="1" bandRow="1">
                    <a:tableStyleId>{EB9631B5-78F2-41C9-869B-9F39066F8104}</a:tableStyleId>
                  </a:tblPr>
                  <a:tblGrid>
                    <a:gridCol w="3599542">
                      <a:extLst>
                        <a:ext uri="{9D8B030D-6E8A-4147-A177-3AD203B41FA5}">
                          <a16:colId xmlns:a16="http://schemas.microsoft.com/office/drawing/2014/main" val="3378753709"/>
                        </a:ext>
                      </a:extLst>
                    </a:gridCol>
                    <a:gridCol w="3599542">
                      <a:extLst>
                        <a:ext uri="{9D8B030D-6E8A-4147-A177-3AD203B41FA5}">
                          <a16:colId xmlns:a16="http://schemas.microsoft.com/office/drawing/2014/main" val="843410612"/>
                        </a:ext>
                      </a:extLst>
                    </a:gridCol>
                    <a:gridCol w="3599542">
                      <a:extLst>
                        <a:ext uri="{9D8B030D-6E8A-4147-A177-3AD203B41FA5}">
                          <a16:colId xmlns:a16="http://schemas.microsoft.com/office/drawing/2014/main" val="719462238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r>
                            <a:rPr lang="en-US" sz="2800" u="none"/>
                            <a:t>Specifications 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u="none"/>
                            <a:t>Description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800" u="none"/>
                            <a:t>Verification</a:t>
                          </a:r>
                        </a:p>
                      </a:txBody>
                      <a:tcPr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67038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Static Camber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(-.85</a:t>
                          </a:r>
                          <a:r>
                            <a:rPr lang="en-US" u="none">
                              <a:latin typeface="Calibri"/>
                              <a:cs typeface="Calibri"/>
                            </a:rPr>
                            <a:t>° </a:t>
                          </a:r>
                          <a:r>
                            <a:rPr lang="en-US" u="none"/>
                            <a:t>- 0</a:t>
                          </a:r>
                          <a:r>
                            <a:rPr lang="en-US" u="none">
                              <a:latin typeface="Calibri"/>
                              <a:cs typeface="Calibri"/>
                            </a:rPr>
                            <a:t>°</a:t>
                          </a:r>
                          <a:r>
                            <a:rPr lang="en-US" u="none"/>
                            <a:t>) degrees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u="none"/>
                            <a:t>Static Measurement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81413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Turn radius at full lock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11 ft  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u="none"/>
                            <a:t>Low speed turn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30907454"/>
                      </a:ext>
                    </a:extLst>
                  </a:tr>
                  <a:tr h="489268"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Front wheel 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270000" r="-100338" b="-69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u="none"/>
                            <a:t>Design 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4781208"/>
                      </a:ext>
                    </a:extLst>
                  </a:tr>
                  <a:tr h="489268">
                    <a:tc>
                      <a:txBody>
                        <a:bodyPr/>
                        <a:lstStyle/>
                        <a:p>
                          <a:pPr lvl="0">
                            <a:buNone/>
                          </a:pPr>
                          <a:r>
                            <a:rPr lang="en-US" u="none"/>
                            <a:t>Rear wheel 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370000" r="-100338" b="-59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lvl="0" indent="0" algn="l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en-US" u="none"/>
                            <a:t>Design 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45236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Front Motion Ratio 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/>
                            <a:t>1.16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u="none"/>
                            <a:t>Design + Tuning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398084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Rear Motion Ratio 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1.24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u="none"/>
                            <a:t>Design + Tuning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68199398"/>
                      </a:ext>
                    </a:extLst>
                  </a:tr>
                  <a:tr h="489268"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Front Spring 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614815" r="-100338" b="-3395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u="none"/>
                            <a:t>Design + Tuning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8360306"/>
                      </a:ext>
                    </a:extLst>
                  </a:tr>
                  <a:tr h="489268"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Rear Spring Rate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723750" r="-100338" b="-243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u="none"/>
                            <a:t>Design + Tuning 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0303722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Scrub Radius 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(0.1in - 1in)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</a:pPr>
                          <a:r>
                            <a:rPr lang="en-US" u="none"/>
                            <a:t>Static Measurement  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6753782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Caster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u="none"/>
                            <a:t>(5</a:t>
                          </a:r>
                          <a:r>
                            <a:rPr lang="en-US" u="none">
                              <a:latin typeface="Calibri"/>
                              <a:cs typeface="Calibri"/>
                            </a:rPr>
                            <a:t>°</a:t>
                          </a:r>
                          <a:r>
                            <a:rPr lang="en-US" u="none"/>
                            <a:t> – 7</a:t>
                          </a:r>
                          <a:r>
                            <a:rPr lang="en-US" u="none">
                              <a:latin typeface="Calibri"/>
                              <a:cs typeface="Calibri"/>
                            </a:rPr>
                            <a:t>°</a:t>
                          </a:r>
                          <a:r>
                            <a:rPr lang="en-US" u="none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u="none"/>
                            <a:t>Static Measurement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4505379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KPI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u="none"/>
                            <a:t>(8</a:t>
                          </a:r>
                          <a:r>
                            <a:rPr lang="en-US" u="none">
                              <a:latin typeface="Calibri"/>
                              <a:cs typeface="Calibri"/>
                            </a:rPr>
                            <a:t>° </a:t>
                          </a:r>
                          <a:r>
                            <a:rPr lang="en-US" u="none"/>
                            <a:t>- 15</a:t>
                          </a:r>
                          <a:r>
                            <a:rPr lang="en-US" u="none">
                              <a:latin typeface="Calibri"/>
                              <a:cs typeface="Calibri"/>
                            </a:rPr>
                            <a:t>°</a:t>
                          </a:r>
                          <a:r>
                            <a:rPr lang="en-US" u="none"/>
                            <a:t>)  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u="none"/>
                            <a:t>Static Measurement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311975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6C3996-83B2-4C58-9A0C-AFC9BB929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3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9B20A-674E-4216-9AE9-9BB0F69A8889}" type="slidenum">
              <a:rPr lang="en-US" smtClean="0"/>
              <a:pPr/>
              <a:t>20</a:t>
            </a:fld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9293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7E240-D368-4799-AFD9-9D7AC3CEC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Front Upright </a:t>
            </a:r>
          </a:p>
        </p:txBody>
      </p:sp>
      <p:pic>
        <p:nvPicPr>
          <p:cNvPr id="5" name="Picture 4" descr="A picture containing gear&#10;&#10;Description automatically generated">
            <a:extLst>
              <a:ext uri="{FF2B5EF4-FFF2-40B4-BE49-F238E27FC236}">
                <a16:creationId xmlns:a16="http://schemas.microsoft.com/office/drawing/2014/main" id="{CD6CAF4D-642D-4B6B-B309-52448BF31C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40" t="-301" r="24606" b="1371"/>
          <a:stretch/>
        </p:blipFill>
        <p:spPr>
          <a:xfrm>
            <a:off x="247649" y="1151237"/>
            <a:ext cx="5667375" cy="5294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C540F-CD35-434A-8A9F-5D49FF54F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6496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755332-F823-FF45-AE77-083176E730FB}" type="slidenum">
              <a:rPr lang="en-US" smtClean="0"/>
              <a:pPr/>
              <a:t>21</a:t>
            </a:fld>
            <a:endParaRPr lang="en-US">
              <a:latin typeface="+mj-lt"/>
            </a:endParaRPr>
          </a:p>
        </p:txBody>
      </p:sp>
      <p:pic>
        <p:nvPicPr>
          <p:cNvPr id="9" name="Picture 8" descr="A picture containing projector, miller&#10;&#10;Description automatically generated">
            <a:extLst>
              <a:ext uri="{FF2B5EF4-FFF2-40B4-BE49-F238E27FC236}">
                <a16:creationId xmlns:a16="http://schemas.microsoft.com/office/drawing/2014/main" id="{13593530-2418-4EFF-9C2C-72566BEB02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91" r="24297"/>
          <a:stretch/>
        </p:blipFill>
        <p:spPr>
          <a:xfrm>
            <a:off x="6276977" y="1151238"/>
            <a:ext cx="5581650" cy="5294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707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7E240-D368-4799-AFD9-9D7AC3CEC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Rear Upright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C540F-CD35-434A-8A9F-5D49FF54F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6496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F755332-F823-FF45-AE77-083176E730FB}" type="slidenum">
              <a:rPr lang="en-US" smtClean="0"/>
              <a:pPr/>
              <a:t>22</a:t>
            </a:fld>
            <a:endParaRPr lang="en-US">
              <a:latin typeface="+mj-lt"/>
            </a:endParaRPr>
          </a:p>
        </p:txBody>
      </p:sp>
      <p:pic>
        <p:nvPicPr>
          <p:cNvPr id="3" name="Picture 4" descr="A picture containing LEGO, toy, several&#10;&#10;Description automatically generated">
            <a:extLst>
              <a:ext uri="{FF2B5EF4-FFF2-40B4-BE49-F238E27FC236}">
                <a16:creationId xmlns:a16="http://schemas.microsoft.com/office/drawing/2014/main" id="{E7262284-2D93-4226-A860-7F9D555EB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912" y="1080394"/>
            <a:ext cx="5841167" cy="5287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4F082A-D192-451D-85D0-769987E05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83" y="1074617"/>
            <a:ext cx="5019960" cy="5281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2976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1A19D-0F04-4C0D-B183-0DA84CECA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48472" cy="990502"/>
          </a:xfrm>
        </p:spPr>
        <p:txBody>
          <a:bodyPr/>
          <a:lstStyle/>
          <a:p>
            <a:r>
              <a:rPr lang="en-US">
                <a:latin typeface="Arial"/>
                <a:ea typeface="+mj-lt"/>
                <a:cs typeface="+mj-lt"/>
              </a:rPr>
              <a:t>Suspension – Design – Analysis - Upright</a:t>
            </a:r>
            <a:endParaRPr lang="en-US">
              <a:ea typeface="+mj-lt"/>
              <a:cs typeface="+mj-lt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8058252-AF8C-4626-BF34-7ABAA9B422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7369" y="1905246"/>
          <a:ext cx="6486525" cy="325942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05936">
                  <a:extLst>
                    <a:ext uri="{9D8B030D-6E8A-4147-A177-3AD203B41FA5}">
                      <a16:colId xmlns:a16="http://schemas.microsoft.com/office/drawing/2014/main" val="847295348"/>
                    </a:ext>
                  </a:extLst>
                </a:gridCol>
                <a:gridCol w="1880589">
                  <a:extLst>
                    <a:ext uri="{9D8B030D-6E8A-4147-A177-3AD203B41FA5}">
                      <a16:colId xmlns:a16="http://schemas.microsoft.com/office/drawing/2014/main" val="2576619421"/>
                    </a:ext>
                  </a:extLst>
                </a:gridCol>
              </a:tblGrid>
              <a:tr h="502219">
                <a:tc>
                  <a:txBody>
                    <a:bodyPr/>
                    <a:lstStyle/>
                    <a:p>
                      <a:r>
                        <a:rPr lang="en-US"/>
                        <a:t>Reactant force, rear upright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Load value (lbf)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048690"/>
                  </a:ext>
                </a:extLst>
              </a:tr>
              <a:tr h="936885">
                <a:tc>
                  <a:txBody>
                    <a:bodyPr/>
                    <a:lstStyle/>
                    <a:p>
                      <a:r>
                        <a:rPr lang="en-US"/>
                        <a:t>Upper control arm attachment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899639"/>
                  </a:ext>
                </a:extLst>
              </a:tr>
              <a:tr h="715439">
                <a:tc>
                  <a:txBody>
                    <a:bodyPr/>
                    <a:lstStyle/>
                    <a:p>
                      <a:r>
                        <a:rPr lang="en-US"/>
                        <a:t>Lower control arm attachment 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3577258"/>
                  </a:ext>
                </a:extLst>
              </a:tr>
              <a:tr h="1104884">
                <a:tc>
                  <a:txBody>
                    <a:bodyPr/>
                    <a:lstStyle/>
                    <a:p>
                      <a:r>
                        <a:rPr lang="en-US"/>
                        <a:t>Pushrod arm connection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95443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FAEDDB-78E0-491B-A640-BD1C16248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3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9B20A-674E-4216-9AE9-9BB0F69A8889}" type="slidenum">
              <a:rPr lang="en-US" smtClean="0"/>
              <a:pPr/>
              <a:t>23</a:t>
            </a:fld>
            <a:endParaRPr lang="en-US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A5AB8A-B304-462B-8B64-6B7EDAC79B85}"/>
              </a:ext>
            </a:extLst>
          </p:cNvPr>
          <p:cNvSpPr txBox="1"/>
          <p:nvPr/>
        </p:nvSpPr>
        <p:spPr>
          <a:xfrm>
            <a:off x="7262771" y="3531319"/>
            <a:ext cx="1242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Fixed, point of analysis</a:t>
            </a:r>
          </a:p>
        </p:txBody>
      </p:sp>
      <p:pic>
        <p:nvPicPr>
          <p:cNvPr id="4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28F943-53B3-4431-A634-793EA2CF4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582" y="1258190"/>
            <a:ext cx="2643566" cy="51345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B5C1DB6-5F75-429A-B9B3-8E362D8B7D0E}"/>
              </a:ext>
            </a:extLst>
          </p:cNvPr>
          <p:cNvCxnSpPr>
            <a:cxnSpLocks/>
          </p:cNvCxnSpPr>
          <p:nvPr/>
        </p:nvCxnSpPr>
        <p:spPr>
          <a:xfrm>
            <a:off x="7852860" y="1496498"/>
            <a:ext cx="1072595" cy="2898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EADDBFA-9F0D-4BF5-B930-20C5260776BD}"/>
              </a:ext>
            </a:extLst>
          </p:cNvPr>
          <p:cNvSpPr txBox="1"/>
          <p:nvPr/>
        </p:nvSpPr>
        <p:spPr>
          <a:xfrm>
            <a:off x="6472041" y="982914"/>
            <a:ext cx="1918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Upper control arm reaction force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654CC8A-E75C-4B9E-A453-D4D3E44EC712}"/>
              </a:ext>
            </a:extLst>
          </p:cNvPr>
          <p:cNvCxnSpPr>
            <a:cxnSpLocks/>
          </p:cNvCxnSpPr>
          <p:nvPr/>
        </p:nvCxnSpPr>
        <p:spPr>
          <a:xfrm flipH="1">
            <a:off x="10855231" y="2777116"/>
            <a:ext cx="589015" cy="3194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108322B-C7CF-482D-B6AC-47CE4B342049}"/>
              </a:ext>
            </a:extLst>
          </p:cNvPr>
          <p:cNvSpPr txBox="1"/>
          <p:nvPr/>
        </p:nvSpPr>
        <p:spPr>
          <a:xfrm>
            <a:off x="10980199" y="1639052"/>
            <a:ext cx="1379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Pushrod connection</a:t>
            </a:r>
          </a:p>
          <a:p>
            <a:r>
              <a:rPr lang="en-US"/>
              <a:t>reaction force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C38F858-506D-4DAB-8360-DC1E65B99706}"/>
              </a:ext>
            </a:extLst>
          </p:cNvPr>
          <p:cNvCxnSpPr>
            <a:cxnSpLocks/>
          </p:cNvCxnSpPr>
          <p:nvPr/>
        </p:nvCxnSpPr>
        <p:spPr>
          <a:xfrm>
            <a:off x="8248582" y="5164673"/>
            <a:ext cx="674531" cy="2814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E384133-2F88-40EE-9410-693106B6604A}"/>
              </a:ext>
            </a:extLst>
          </p:cNvPr>
          <p:cNvSpPr txBox="1"/>
          <p:nvPr/>
        </p:nvSpPr>
        <p:spPr>
          <a:xfrm>
            <a:off x="6851673" y="4520027"/>
            <a:ext cx="1502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Lower control arm reaction force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14457C2-A1A0-4F21-A1E4-9F34701F915C}"/>
              </a:ext>
            </a:extLst>
          </p:cNvPr>
          <p:cNvCxnSpPr>
            <a:cxnSpLocks/>
          </p:cNvCxnSpPr>
          <p:nvPr/>
        </p:nvCxnSpPr>
        <p:spPr>
          <a:xfrm flipV="1">
            <a:off x="8159547" y="3676657"/>
            <a:ext cx="572644" cy="3517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C8117A7-563B-441D-A596-977086074C0F}"/>
              </a:ext>
            </a:extLst>
          </p:cNvPr>
          <p:cNvCxnSpPr/>
          <p:nvPr/>
        </p:nvCxnSpPr>
        <p:spPr>
          <a:xfrm>
            <a:off x="8356747" y="6255750"/>
            <a:ext cx="5279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D1D856D-DC51-417F-A158-6FB40692D948}"/>
              </a:ext>
            </a:extLst>
          </p:cNvPr>
          <p:cNvCxnSpPr>
            <a:cxnSpLocks/>
          </p:cNvCxnSpPr>
          <p:nvPr/>
        </p:nvCxnSpPr>
        <p:spPr>
          <a:xfrm flipV="1">
            <a:off x="8356747" y="5812690"/>
            <a:ext cx="0" cy="4430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7DBD2C2-D30F-4C3A-98C3-A0645770D8DB}"/>
              </a:ext>
            </a:extLst>
          </p:cNvPr>
          <p:cNvSpPr txBox="1"/>
          <p:nvPr/>
        </p:nvSpPr>
        <p:spPr>
          <a:xfrm>
            <a:off x="8208309" y="5443357"/>
            <a:ext cx="35779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99350AF-7AE6-4800-921F-DF83C64E9587}"/>
              </a:ext>
            </a:extLst>
          </p:cNvPr>
          <p:cNvSpPr txBox="1"/>
          <p:nvPr/>
        </p:nvSpPr>
        <p:spPr>
          <a:xfrm>
            <a:off x="8831985" y="6068980"/>
            <a:ext cx="35779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661428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C8FF9-7374-4690-BE91-CED9F4261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/>
                <a:cs typeface="Calibri"/>
              </a:rPr>
              <a:t>Suspension – Design – Analysis – Uprights</a:t>
            </a:r>
            <a:endParaRPr lang="en-US">
              <a:latin typeface="Arial"/>
              <a:ea typeface="+mj-lt"/>
              <a:cs typeface="+mj-lt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A178FD6-1816-4EA7-A534-4507861F362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9754" y="1296296"/>
          <a:ext cx="10972797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57599">
                  <a:extLst>
                    <a:ext uri="{9D8B030D-6E8A-4147-A177-3AD203B41FA5}">
                      <a16:colId xmlns:a16="http://schemas.microsoft.com/office/drawing/2014/main" val="1711117726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839052936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9390870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Category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Front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567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Factory of safety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846172"/>
                  </a:ext>
                </a:extLst>
              </a:tr>
            </a:tbl>
          </a:graphicData>
        </a:graphic>
      </p:graphicFrame>
      <p:pic>
        <p:nvPicPr>
          <p:cNvPr id="7" name="Picture 10" descr="3s &#10;SOUD'v0RKS &#10;File Edit View Insert Tools Simulation Window &#10;Search Commands &#10;Report &#10;Offloaded Simulation &#10;• Include Image for Report Manage Network &#10;x &#10;New Study Apply Simulation &#10;Fixtures Advisor External Loads Advisor Connections Advisor &#10;Run This Study &#10;Results Advisor &#10;Design I nsight &#10;Compare Plot TOOLS &#10;Results &#10;Material Evaluator &#10;Features Sketch Weldments Markup &#10;Traingles &#10;Lower Half &#10;upper Half &#10;upper Fillets &#10;Lower Fillets &#10;Right W brake mount &#10;Left W brake mount &#10;Sketch 19 &#10;Q] Boss-Extrude4 &#10;Split line &#10;Solid Body 2(Boss-Extrudez &#10;SolidBody 3(Split Line8) (-1 &#10;Connections &#10;• Component Contacts &#10;• Fixtures &#10;Fixed-I &#10;External Loads &#10;Force-I (.•Total: 818 lbfr.) &#10;Force-2 CTotal: 151 'bf:) &#10;Force-3 (.•per item: 536 lbf:) &#10;Mesh &#10;Result Options &#10;Results &#10;Stressl (-vonMises-) &#10;Displacementl GRes disp-) &#10;Strainl (-EquivaIent-) &#10;Factor of Safetyl (-FOS- &#10;Shell &#10;Manager &#10;Evaluate MBD Dimensions SOLIDWORKS Add-ins Simulation &#10;Model name: &#10;Study name: Static 5(-Default-) &#10;Plot Wpe: Factor of Safety Factor of Safetyl &#10;Criterion Automatic &#10;Factor of safery distribution: Min FOS 4.2 &#10;MBD Analysis Preparation &#10;FOS &#10;SOLIDWORKS Educational Product. For Instructional Use Only. &#10;Model 3D Views Motion S &#10;SOLIDWORKS Student Edition - Academic Use onlv &#10;Static 1 &#10;Static 2 &#10;Static 3 &#10;Static 4 Static 5 &#10;1.68se+01 &#10;1.21 let01 &#10;1.0S4e+01 &#10;7.381e+00 &#10;5.B04e+00 &#10;4.226e &#10;Editinc; Part ">
            <a:extLst>
              <a:ext uri="{FF2B5EF4-FFF2-40B4-BE49-F238E27FC236}">
                <a16:creationId xmlns:a16="http://schemas.microsoft.com/office/drawing/2014/main" id="{7CD26705-4BEE-4D5B-9D48-7C8600DDE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0" t="21530" r="42459" b="17170"/>
          <a:stretch/>
        </p:blipFill>
        <p:spPr bwMode="auto">
          <a:xfrm>
            <a:off x="3253184" y="2123314"/>
            <a:ext cx="3158245" cy="3993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3s &#10;SOUD'v0RKS &#10;File Edit View Insert Tools Simulation Window &#10;Search Commands &#10;Report &#10;Offloaded Simulation &#10;• Include Image for Report Manage Network &#10;x &#10;New Study Apply Simulation &#10;Fixtures Advisor External Loads Advisor Connections Advisor &#10;Run This Study &#10;Results Advisor &#10;Design I nsight &#10;Compare Plot TOOLS &#10;Results &#10;Material Evaluator &#10;Features Sketch Weldments Markup &#10;Traingles &#10;Lower Half &#10;upper Half &#10;upper Fillets &#10;Lower Fillets &#10;Right W brake mount &#10;Left W brake mount &#10;Sketch 19 &#10;Q] Boss-Extrude4 &#10;Split line &#10;Solid Body 2(Boss-Extrudez &#10;SolidBody 3(Split Line8) (-1 &#10;Connections &#10;• Component Contacts &#10;• Fixtures &#10;Fixed-I &#10;External Loads &#10;Force-I (.•Total: 818 lbfr.) &#10;Force-2 CTotal: 151 'bf:) &#10;Force-3 (.•per item: 536 lbf:) &#10;Mesh &#10;Result Options &#10;Results &#10;Stressl (-vonMises-) &#10;Displacementl GRes disp-) &#10;Strainl (-EquivaIent-) &#10;Factor of Safetyl (-FOS- &#10;Shell &#10;Manager &#10;Evaluate MBD Dimensions SOLIDWORKS Add-ins Simulation &#10;Model name: &#10;Study name: Static 5(-Default-) &#10;Plot Wpe: Factor of Safety Factor of Safetyl &#10;Criterion Automatic &#10;Factor of safery distribution: Min FOS 4.2 &#10;MBD Analysis Preparation &#10;FOS &#10;SOLIDWORKS Educational Product. For Instructional Use Only. &#10;Model 3D Views Motion S &#10;SOLIDWORKS Student Edition - Academic Use onlv &#10;Static 1 &#10;Static 2 &#10;Static 3 &#10;Static 4 Static 5 &#10;1.68se+01 &#10;1.21 let01 &#10;1.0S4e+01 &#10;7.381e+00 &#10;5.B04e+00 &#10;4.226e &#10;Editinc; Part ">
            <a:extLst>
              <a:ext uri="{FF2B5EF4-FFF2-40B4-BE49-F238E27FC236}">
                <a16:creationId xmlns:a16="http://schemas.microsoft.com/office/drawing/2014/main" id="{4B5457ED-4DAF-420A-8798-BAA630EC2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3" t="28167" r="10538" b="22623"/>
          <a:stretch/>
        </p:blipFill>
        <p:spPr bwMode="auto">
          <a:xfrm>
            <a:off x="6621831" y="2123315"/>
            <a:ext cx="1021719" cy="3993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D60FCC-667A-4760-BF5F-DA169783B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3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9B20A-674E-4216-9AE9-9BB0F69A8889}" type="slidenum">
              <a:rPr lang="en-US" smtClean="0"/>
              <a:pPr/>
              <a:t>24</a:t>
            </a:fld>
            <a:endParaRPr lang="en-US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508787-0083-4901-830F-4199C60AC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952" y="2123315"/>
            <a:ext cx="3588599" cy="3993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7037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F547DE-1BE6-40DA-9313-45BECF53A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3409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11/7/2020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BD6405-C37F-48FA-9AA8-7711708DA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9895" y="6356350"/>
            <a:ext cx="5432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Golden Eagle Motorsports General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CE90D-3C99-4969-B36C-D9338D51C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8675" y="6356350"/>
            <a:ext cx="16160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F169FF-8A7C-439B-803D-37070ED33AC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B65C33-7B86-4A00-888B-EFA9742F9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292"/>
            <a:ext cx="10515600" cy="826001"/>
          </a:xfrm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Rear lower A-arm FEA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1D6852-DFFE-45EC-B158-BB4F2D11A050}"/>
              </a:ext>
            </a:extLst>
          </p:cNvPr>
          <p:cNvSpPr txBox="1"/>
          <p:nvPr/>
        </p:nvSpPr>
        <p:spPr>
          <a:xfrm>
            <a:off x="1181265" y="1167239"/>
            <a:ext cx="426720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cs typeface="Segoe UI Light"/>
              </a:rPr>
              <a:t>Acceleration</a:t>
            </a:r>
            <a:endParaRPr lang="en-US"/>
          </a:p>
          <a:p>
            <a:pPr marL="800100" lvl="1" indent="-342900">
              <a:buFont typeface="Arial"/>
              <a:buChar char="•"/>
            </a:pPr>
            <a:r>
              <a:rPr lang="en-US" sz="2200">
                <a:cs typeface="Segoe UI Light"/>
              </a:rPr>
              <a:t>Max stress: 11 </a:t>
            </a:r>
            <a:r>
              <a:rPr lang="en-US" sz="2200" err="1">
                <a:cs typeface="Segoe UI Light"/>
              </a:rPr>
              <a:t>ksi</a:t>
            </a:r>
            <a:endParaRPr lang="en-US" sz="2200">
              <a:cs typeface="Segoe UI Ligh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200">
                <a:cs typeface="Segoe UI Light"/>
              </a:rPr>
              <a:t>Min FOS: 5.5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A89829-13CC-4E9E-AB77-BAB90AA967D1}"/>
              </a:ext>
            </a:extLst>
          </p:cNvPr>
          <p:cNvSpPr txBox="1"/>
          <p:nvPr/>
        </p:nvSpPr>
        <p:spPr>
          <a:xfrm>
            <a:off x="6330910" y="1167237"/>
            <a:ext cx="426720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cs typeface="Segoe UI Light"/>
              </a:rPr>
              <a:t>Corner</a:t>
            </a:r>
            <a:endParaRPr lang="en-US">
              <a:cs typeface="Segoe UI Light"/>
            </a:endParaRPr>
          </a:p>
          <a:p>
            <a:pPr marL="800100" lvl="1" indent="-342900">
              <a:buFont typeface="Arial,Sans-Serif"/>
              <a:buChar char="•"/>
            </a:pPr>
            <a:r>
              <a:rPr lang="en-US" sz="2200">
                <a:ea typeface="+mn-lt"/>
                <a:cs typeface="+mn-lt"/>
              </a:rPr>
              <a:t>Max stress: 5.59 ksi</a:t>
            </a:r>
          </a:p>
          <a:p>
            <a:pPr marL="800100" lvl="1" indent="-342900">
              <a:buFont typeface="Arial,Sans-Serif"/>
              <a:buChar char="•"/>
            </a:pPr>
            <a:r>
              <a:rPr lang="en-US" sz="2200">
                <a:ea typeface="+mn-lt"/>
                <a:cs typeface="+mn-lt"/>
              </a:rPr>
              <a:t>Min FOS: 12</a:t>
            </a:r>
            <a:endParaRPr lang="en-US" sz="2200">
              <a:cs typeface="Segoe UI Light"/>
            </a:endParaRPr>
          </a:p>
        </p:txBody>
      </p:sp>
      <p:pic>
        <p:nvPicPr>
          <p:cNvPr id="6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1BA54AEC-CCDA-4E48-B092-8805482D1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537" y="2347730"/>
            <a:ext cx="5124890" cy="3795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1" descr="Diagram&#10;&#10;Description automatically generated">
            <a:extLst>
              <a:ext uri="{FF2B5EF4-FFF2-40B4-BE49-F238E27FC236}">
                <a16:creationId xmlns:a16="http://schemas.microsoft.com/office/drawing/2014/main" id="{3F416938-17AF-4687-97D9-625AF00DC9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" t="278" r="-40" b="569"/>
          <a:stretch/>
        </p:blipFill>
        <p:spPr>
          <a:xfrm>
            <a:off x="652359" y="2347729"/>
            <a:ext cx="5904559" cy="3795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213CE7C-0A53-47A2-A623-360DCC9B40B9}"/>
              </a:ext>
            </a:extLst>
          </p:cNvPr>
          <p:cNvCxnSpPr>
            <a:cxnSpLocks/>
          </p:cNvCxnSpPr>
          <p:nvPr/>
        </p:nvCxnSpPr>
        <p:spPr>
          <a:xfrm flipV="1">
            <a:off x="733590" y="5487379"/>
            <a:ext cx="0" cy="443060"/>
          </a:xfrm>
          <a:prstGeom prst="straightConnector1">
            <a:avLst/>
          </a:prstGeom>
          <a:ln>
            <a:solidFill>
              <a:schemeClr val="bg1">
                <a:lumMod val="95000"/>
                <a:lumOff val="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DEBECCB-139B-4EB1-ADD0-C7660FB6516C}"/>
              </a:ext>
            </a:extLst>
          </p:cNvPr>
          <p:cNvCxnSpPr>
            <a:cxnSpLocks/>
          </p:cNvCxnSpPr>
          <p:nvPr/>
        </p:nvCxnSpPr>
        <p:spPr>
          <a:xfrm>
            <a:off x="733590" y="5930439"/>
            <a:ext cx="380853" cy="0"/>
          </a:xfrm>
          <a:prstGeom prst="straightConnector1">
            <a:avLst/>
          </a:prstGeom>
          <a:ln>
            <a:solidFill>
              <a:schemeClr val="bg1">
                <a:lumMod val="95000"/>
                <a:lumOff val="5000"/>
              </a:schemeClr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E5FE24-F350-48EA-BE4D-9409CBB6C599}"/>
              </a:ext>
            </a:extLst>
          </p:cNvPr>
          <p:cNvSpPr txBox="1"/>
          <p:nvPr/>
        </p:nvSpPr>
        <p:spPr>
          <a:xfrm>
            <a:off x="566226" y="5112949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3E53F4-AFBA-4942-AFDA-CB8D57BF431C}"/>
              </a:ext>
            </a:extLst>
          </p:cNvPr>
          <p:cNvSpPr txBox="1"/>
          <p:nvPr/>
        </p:nvSpPr>
        <p:spPr>
          <a:xfrm>
            <a:off x="1094402" y="5711763"/>
            <a:ext cx="248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20044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C8FF9-7374-4690-BE91-CED9F4261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43" y="151084"/>
            <a:ext cx="10353762" cy="970450"/>
          </a:xfrm>
        </p:spPr>
        <p:txBody>
          <a:bodyPr>
            <a:normAutofit/>
          </a:bodyPr>
          <a:lstStyle/>
          <a:p>
            <a:r>
              <a:rPr lang="en-US">
                <a:cs typeface="Calibri"/>
              </a:rPr>
              <a:t>Testing Plan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D60FCC-667A-4760-BF5F-DA169783B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3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9B20A-674E-4216-9AE9-9BB0F69A8889}" type="slidenum">
              <a:rPr lang="en-US" smtClean="0"/>
              <a:pPr/>
              <a:t>26</a:t>
            </a:fld>
            <a:endParaRPr lang="en-US"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926F22-E8A7-43ED-BC64-F214AAD75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69" y="1286503"/>
            <a:ext cx="10353762" cy="4058751"/>
          </a:xfrm>
        </p:spPr>
        <p:txBody>
          <a:bodyPr/>
          <a:lstStyle/>
          <a:p>
            <a:r>
              <a:rPr lang="en-US"/>
              <a:t>Method</a:t>
            </a:r>
          </a:p>
          <a:p>
            <a:pPr lvl="1"/>
            <a:r>
              <a:rPr lang="en-US"/>
              <a:t>Video</a:t>
            </a:r>
          </a:p>
          <a:p>
            <a:pPr marL="742955" lvl="1" indent="-342900">
              <a:lnSpc>
                <a:spcPct val="90000"/>
              </a:lnSpc>
            </a:pPr>
            <a:r>
              <a:rPr lang="en-US" sz="1500"/>
              <a:t>Accelerometers </a:t>
            </a:r>
          </a:p>
          <a:p>
            <a:pPr marL="742955" lvl="1" indent="-342900">
              <a:lnSpc>
                <a:spcPct val="90000"/>
              </a:lnSpc>
            </a:pPr>
            <a:r>
              <a:rPr lang="en-US" sz="1500"/>
              <a:t>Stop watches</a:t>
            </a:r>
          </a:p>
          <a:p>
            <a:pPr marL="742955" lvl="1" indent="-342900">
              <a:lnSpc>
                <a:spcPct val="90000"/>
              </a:lnSpc>
            </a:pPr>
            <a:r>
              <a:rPr lang="en-US" sz="1500"/>
              <a:t>Temperature sensors  </a:t>
            </a:r>
          </a:p>
          <a:p>
            <a:pPr>
              <a:lnSpc>
                <a:spcPct val="90000"/>
              </a:lnSpc>
            </a:pPr>
            <a:r>
              <a:rPr lang="en-US" sz="1900"/>
              <a:t>Location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School parking lot</a:t>
            </a:r>
          </a:p>
          <a:p>
            <a:pPr>
              <a:lnSpc>
                <a:spcPct val="90000"/>
              </a:lnSpc>
            </a:pPr>
            <a:r>
              <a:rPr lang="en-US" sz="1900"/>
              <a:t>Expectations 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Validate max lateral force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Validate max roll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Validate operating temperatures </a:t>
            </a:r>
          </a:p>
          <a:p>
            <a:pPr marL="450000" lvl="1" indent="0">
              <a:buNone/>
            </a:pPr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E34C82-9EC2-490A-9B40-B58C460A7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079" y="1111852"/>
            <a:ext cx="5874516" cy="510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33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1A2-B3D5-47F3-B692-BA961C92E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0D8B3-C3BF-4769-9217-CF253F239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05435"/>
            <a:r>
              <a:rPr lang="en-US">
                <a:latin typeface="Arial"/>
                <a:cs typeface="Arial"/>
              </a:rPr>
              <a:t>Introduction- Frank</a:t>
            </a:r>
          </a:p>
          <a:p>
            <a:pPr indent="-305435"/>
            <a:r>
              <a:rPr lang="en-US">
                <a:latin typeface="Arial"/>
                <a:cs typeface="Arial"/>
              </a:rPr>
              <a:t>Driver Controls – Abel 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r>
              <a:rPr lang="en-US">
                <a:latin typeface="Arial"/>
                <a:cs typeface="Arial"/>
              </a:rPr>
              <a:t>Suspension (Front/Rear)  – David &amp; Patrick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r>
              <a:rPr lang="en-US">
                <a:latin typeface="Arial"/>
                <a:cs typeface="Arial"/>
              </a:rPr>
              <a:t>Powertrain – Francisco Hector &amp; Frank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marL="719455" lvl="1" indent="-305435"/>
            <a:r>
              <a:rPr lang="en-US" b="1" u="sng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(Intake/Exhaust) - Francisco &amp; Hector </a:t>
            </a:r>
          </a:p>
          <a:p>
            <a:pPr marL="719455" lvl="1"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(Cooling/Fuel) -  Frank</a:t>
            </a:r>
          </a:p>
          <a:p>
            <a:pPr indent="-305435"/>
            <a:r>
              <a:rPr lang="en-US">
                <a:latin typeface="Arial"/>
                <a:cs typeface="Arial"/>
              </a:rPr>
              <a:t>Electrical –  Carlos &amp; Erick 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marL="37465" indent="0">
              <a:buNone/>
            </a:pP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0543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6E3D7-8CF5-40F1-99F5-87103F5E4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F2073-9389-4B78-A8D0-C9D39A4A6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DE182-D578-4AA6-A28C-1183CFF3A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422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242E-F006-4B7B-A856-61DF26288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– Design – Overview and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015D0-E2E4-4584-A44C-5D24D4D97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2015 KTM 690 Duke</a:t>
            </a:r>
          </a:p>
          <a:p>
            <a:r>
              <a:rPr lang="en-US"/>
              <a:t>Single cylinder </a:t>
            </a:r>
          </a:p>
          <a:p>
            <a:r>
              <a:rPr lang="en-US"/>
              <a:t>Engine Displacement 690cc</a:t>
            </a:r>
          </a:p>
          <a:p>
            <a:endParaRPr lang="en-US"/>
          </a:p>
          <a:p>
            <a:r>
              <a:rPr lang="en-US"/>
              <a:t>Goal:</a:t>
            </a:r>
          </a:p>
          <a:p>
            <a:pPr lvl="1"/>
            <a:r>
              <a:rPr lang="en-US"/>
              <a:t>Produce 53.81 HP </a:t>
            </a:r>
          </a:p>
          <a:p>
            <a:pPr lvl="1"/>
            <a:r>
              <a:rPr lang="en-US"/>
              <a:t>Produce 37.71 ft-lb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9298A-67CE-4057-A48C-CF7068E83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3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9B20A-674E-4216-9AE9-9BB0F69A8889}" type="slidenum">
              <a:rPr lang="en-US" smtClean="0"/>
              <a:pPr/>
              <a:t>28</a:t>
            </a:fld>
            <a:endParaRPr lang="en-US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6C42AC-7DA7-4BFD-83F8-94EEF0248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597" y="1223127"/>
            <a:ext cx="4228006" cy="50322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AE5F60-011F-4987-9F9D-A2A59A0A5BE1}"/>
              </a:ext>
            </a:extLst>
          </p:cNvPr>
          <p:cNvSpPr/>
          <p:nvPr/>
        </p:nvSpPr>
        <p:spPr>
          <a:xfrm>
            <a:off x="6623597" y="1197000"/>
            <a:ext cx="4228006" cy="5084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02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384FC-3F6F-4DD0-81A2-49702F97B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Intake System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DBA20B5-1CCA-46D3-A1CA-18D585FB2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5464" y="2308205"/>
            <a:ext cx="5938597" cy="2930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9F706-BEFA-49A0-92A8-517810E17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9371D-0443-4898-86E8-83CB5402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CA6C9-CFBC-44FD-BC11-EA0831635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D97108-B2F5-490B-BAED-5BBA1DF9E2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39" y="1782149"/>
            <a:ext cx="4383613" cy="3982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57B50E1-0848-4692-8ABE-3AB02AC8E446}"/>
              </a:ext>
            </a:extLst>
          </p:cNvPr>
          <p:cNvCxnSpPr/>
          <p:nvPr/>
        </p:nvCxnSpPr>
        <p:spPr>
          <a:xfrm flipH="1">
            <a:off x="10890783" y="2035277"/>
            <a:ext cx="239333" cy="25170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68E8F41-66AC-4688-90BB-ED9D9B49F6AD}"/>
              </a:ext>
            </a:extLst>
          </p:cNvPr>
          <p:cNvSpPr txBox="1"/>
          <p:nvPr/>
        </p:nvSpPr>
        <p:spPr>
          <a:xfrm>
            <a:off x="10569677" y="1597483"/>
            <a:ext cx="112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Air Filter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F813258-7FD5-41F6-951A-10C5E92B16F5}"/>
              </a:ext>
            </a:extLst>
          </p:cNvPr>
          <p:cNvCxnSpPr/>
          <p:nvPr/>
        </p:nvCxnSpPr>
        <p:spPr>
          <a:xfrm flipV="1">
            <a:off x="9271819" y="4886632"/>
            <a:ext cx="176981" cy="7472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DAE3A1B-C056-4DDB-9CE8-ED7FD360E599}"/>
              </a:ext>
            </a:extLst>
          </p:cNvPr>
          <p:cNvSpPr txBox="1"/>
          <p:nvPr/>
        </p:nvSpPr>
        <p:spPr>
          <a:xfrm>
            <a:off x="8634762" y="5633884"/>
            <a:ext cx="1531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Throttle body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60CF87C-6EBA-49E2-8D59-16A46284477C}"/>
              </a:ext>
            </a:extLst>
          </p:cNvPr>
          <p:cNvCxnSpPr/>
          <p:nvPr/>
        </p:nvCxnSpPr>
        <p:spPr>
          <a:xfrm flipH="1">
            <a:off x="9026013" y="1782149"/>
            <a:ext cx="422787" cy="14723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4A1B614-75E0-4F43-8C6D-8AAD9D8E5B12}"/>
              </a:ext>
            </a:extLst>
          </p:cNvPr>
          <p:cNvSpPr txBox="1"/>
          <p:nvPr/>
        </p:nvSpPr>
        <p:spPr>
          <a:xfrm>
            <a:off x="8917858" y="1390129"/>
            <a:ext cx="124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Restrictor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E0D34AE-E064-4441-96C6-8E467C4A2F67}"/>
              </a:ext>
            </a:extLst>
          </p:cNvPr>
          <p:cNvCxnSpPr/>
          <p:nvPr/>
        </p:nvCxnSpPr>
        <p:spPr>
          <a:xfrm flipH="1">
            <a:off x="7678736" y="1782149"/>
            <a:ext cx="167406" cy="7361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20C52F9-D71E-4A0C-8601-18D07C9C05C7}"/>
              </a:ext>
            </a:extLst>
          </p:cNvPr>
          <p:cNvSpPr txBox="1"/>
          <p:nvPr/>
        </p:nvSpPr>
        <p:spPr>
          <a:xfrm>
            <a:off x="7049730" y="1338317"/>
            <a:ext cx="166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Upper Plenum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137948E-7FB8-4623-A3A3-F0C3422D9D81}"/>
              </a:ext>
            </a:extLst>
          </p:cNvPr>
          <p:cNvCxnSpPr>
            <a:cxnSpLocks/>
          </p:cNvCxnSpPr>
          <p:nvPr/>
        </p:nvCxnSpPr>
        <p:spPr>
          <a:xfrm>
            <a:off x="6381393" y="2123768"/>
            <a:ext cx="501188" cy="10127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D3F4BD9-B542-44F3-9CBF-B330970E3568}"/>
              </a:ext>
            </a:extLst>
          </p:cNvPr>
          <p:cNvSpPr txBox="1"/>
          <p:nvPr/>
        </p:nvSpPr>
        <p:spPr>
          <a:xfrm>
            <a:off x="5397910" y="1664162"/>
            <a:ext cx="164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Velocity Stack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5E3CB81-F189-48F3-8DC7-5DCB2E28E2F7}"/>
              </a:ext>
            </a:extLst>
          </p:cNvPr>
          <p:cNvCxnSpPr/>
          <p:nvPr/>
        </p:nvCxnSpPr>
        <p:spPr>
          <a:xfrm flipV="1">
            <a:off x="5665464" y="3775587"/>
            <a:ext cx="823826" cy="15731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6BE86AC-2324-4430-8CB6-F186071B1DCE}"/>
              </a:ext>
            </a:extLst>
          </p:cNvPr>
          <p:cNvSpPr txBox="1"/>
          <p:nvPr/>
        </p:nvSpPr>
        <p:spPr>
          <a:xfrm>
            <a:off x="5131165" y="5348748"/>
            <a:ext cx="167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Lower Plenum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4424076-E34B-43C1-AB02-6C259F53E53E}"/>
              </a:ext>
            </a:extLst>
          </p:cNvPr>
          <p:cNvCxnSpPr/>
          <p:nvPr/>
        </p:nvCxnSpPr>
        <p:spPr>
          <a:xfrm flipH="1" flipV="1">
            <a:off x="7423355" y="4257368"/>
            <a:ext cx="163305" cy="12760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1D9149E-DB65-42C8-95E3-3BF29FCF889A}"/>
              </a:ext>
            </a:extLst>
          </p:cNvPr>
          <p:cNvSpPr txBox="1"/>
          <p:nvPr/>
        </p:nvSpPr>
        <p:spPr>
          <a:xfrm>
            <a:off x="7234336" y="5533414"/>
            <a:ext cx="95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Runner</a:t>
            </a:r>
          </a:p>
        </p:txBody>
      </p:sp>
    </p:spTree>
    <p:extLst>
      <p:ext uri="{BB962C8B-B14F-4D97-AF65-F5344CB8AC3E}">
        <p14:creationId xmlns:p14="http://schemas.microsoft.com/office/powerpoint/2010/main" val="1062295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7860F-4A0D-4DC2-BBB9-911010281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" y="4482"/>
            <a:ext cx="10691234" cy="792627"/>
          </a:xfrm>
        </p:spPr>
        <p:txBody>
          <a:bodyPr/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Team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55F19-9E84-4441-85FB-42B9A6119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323" y="1402227"/>
            <a:ext cx="10577538" cy="4388973"/>
          </a:xfrm>
        </p:spPr>
        <p:txBody>
          <a:bodyPr/>
          <a:lstStyle/>
          <a:p>
            <a:r>
              <a:rPr lang="en-US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Senior Design team shall design, manufacture and test the Suspension, Brakes, Powertrain, and Electrical subsystems for the Formula SAE team at Cal State LA for their 2020-2021 competition.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632FD-A9E1-4CB7-9C1F-6B4F8E385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8C7FE-0747-4E04-B203-54DD14155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DB63A-1DD3-4A47-BB41-CBD96BA8F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DFC3C35-FA0C-4979-99B0-6D0D0582A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837" y="2844462"/>
            <a:ext cx="5602024" cy="322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1392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48949-36EE-4B59-A681-FEEE8F90A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– Design – Intake System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4313A-E455-4B16-AA8C-8110EBA15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197000"/>
            <a:ext cx="4886632" cy="5428678"/>
          </a:xfrm>
        </p:spPr>
        <p:txBody>
          <a:bodyPr>
            <a:normAutofit/>
          </a:bodyPr>
          <a:lstStyle/>
          <a:p>
            <a:r>
              <a:rPr lang="en-US" sz="1800"/>
              <a:t>Design Criteria:</a:t>
            </a:r>
          </a:p>
          <a:p>
            <a:pPr lvl="1"/>
            <a:r>
              <a:rPr lang="en-US" sz="1400"/>
              <a:t>Packaging (Intake Envelope)</a:t>
            </a:r>
          </a:p>
          <a:p>
            <a:pPr lvl="1"/>
            <a:r>
              <a:rPr lang="en-US" sz="1400"/>
              <a:t>Optimum Runner Length (6000RPM)</a:t>
            </a:r>
          </a:p>
          <a:p>
            <a:pPr lvl="1"/>
            <a:r>
              <a:rPr lang="en-US" sz="1400"/>
              <a:t>Plenum Volume &gt;1.5x690cc</a:t>
            </a:r>
          </a:p>
          <a:p>
            <a:pPr lvl="1"/>
            <a:r>
              <a:rPr lang="en-US" sz="1400"/>
              <a:t>Restrictor profile best pressure recovery</a:t>
            </a:r>
          </a:p>
          <a:p>
            <a:pPr marL="457207" lvl="1" indent="0">
              <a:buNone/>
            </a:pPr>
            <a:endParaRPr lang="en-US" sz="1400"/>
          </a:p>
          <a:p>
            <a:r>
              <a:rPr lang="en-US" sz="1800"/>
              <a:t>Intake System Specs:</a:t>
            </a:r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  <a:p>
            <a:endParaRPr lang="en-US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530E9-9648-4628-BB49-3D12A8737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3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9B20A-674E-4216-9AE9-9BB0F69A8889}" type="slidenum">
              <a:rPr lang="en-US" smtClean="0"/>
              <a:pPr/>
              <a:t>30</a:t>
            </a:fld>
            <a:endParaRPr lang="en-US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4838BD-637F-419C-A726-E01A5F367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402" y="1197000"/>
            <a:ext cx="3258239" cy="2423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7A34A8-578D-4D9C-821A-52C1CA8CC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400" y="4109174"/>
            <a:ext cx="3258239" cy="2253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8C46BA-8601-4202-A937-A11D755C50F2}"/>
              </a:ext>
            </a:extLst>
          </p:cNvPr>
          <p:cNvSpPr/>
          <p:nvPr/>
        </p:nvSpPr>
        <p:spPr>
          <a:xfrm>
            <a:off x="8359401" y="1212786"/>
            <a:ext cx="3258239" cy="24230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CEC038-92F1-410C-9D5C-EA24C935D216}"/>
              </a:ext>
            </a:extLst>
          </p:cNvPr>
          <p:cNvSpPr/>
          <p:nvPr/>
        </p:nvSpPr>
        <p:spPr>
          <a:xfrm>
            <a:off x="8359400" y="4093388"/>
            <a:ext cx="3258239" cy="22516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5A04822E-8B3E-4E39-85F1-25FCA2A43F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343446"/>
              </p:ext>
            </p:extLst>
          </p:nvPr>
        </p:nvGraphicFramePr>
        <p:xfrm>
          <a:off x="609601" y="3833871"/>
          <a:ext cx="4080388" cy="21031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040194">
                  <a:extLst>
                    <a:ext uri="{9D8B030D-6E8A-4147-A177-3AD203B41FA5}">
                      <a16:colId xmlns:a16="http://schemas.microsoft.com/office/drawing/2014/main" val="290788289"/>
                    </a:ext>
                  </a:extLst>
                </a:gridCol>
                <a:gridCol w="2040194">
                  <a:extLst>
                    <a:ext uri="{9D8B030D-6E8A-4147-A177-3AD203B41FA5}">
                      <a16:colId xmlns:a16="http://schemas.microsoft.com/office/drawing/2014/main" val="2880871830"/>
                    </a:ext>
                  </a:extLst>
                </a:gridCol>
              </a:tblGrid>
              <a:tr h="323780">
                <a:tc>
                  <a:txBody>
                    <a:bodyPr/>
                    <a:lstStyle/>
                    <a:p>
                      <a:r>
                        <a:rPr lang="en-US"/>
                        <a:t>Specification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317831"/>
                  </a:ext>
                </a:extLst>
              </a:tr>
              <a:tr h="323780">
                <a:tc>
                  <a:txBody>
                    <a:bodyPr/>
                    <a:lstStyle/>
                    <a:p>
                      <a:r>
                        <a:rPr lang="en-US"/>
                        <a:t>Runner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6.93 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297515"/>
                  </a:ext>
                </a:extLst>
              </a:tr>
              <a:tr h="323780">
                <a:tc>
                  <a:txBody>
                    <a:bodyPr/>
                    <a:lstStyle/>
                    <a:p>
                      <a:r>
                        <a:rPr lang="en-US"/>
                        <a:t>Plenum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1486cc </a:t>
                      </a:r>
                      <a:r>
                        <a:rPr lang="en-US" sz="1100"/>
                        <a:t>(2.15*690)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715761"/>
                  </a:ext>
                </a:extLst>
              </a:tr>
              <a:tr h="323780">
                <a:tc>
                  <a:txBody>
                    <a:bodyPr/>
                    <a:lstStyle/>
                    <a:p>
                      <a:r>
                        <a:rPr lang="en-US"/>
                        <a:t>Restrictor 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965626"/>
                  </a:ext>
                </a:extLst>
              </a:tr>
              <a:tr h="323780">
                <a:tc>
                  <a:txBody>
                    <a:bodyPr/>
                    <a:lstStyle/>
                    <a:p>
                      <a:r>
                        <a:rPr lang="en-US"/>
                        <a:t>Throttle Body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33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78188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A6178B9-D5DD-41A6-BC9A-74F6DDA45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802" y="1197000"/>
            <a:ext cx="2153794" cy="2423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CD9B21-2443-4E79-8F30-1DE846D1A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0802" y="3685392"/>
            <a:ext cx="2148138" cy="2940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EECBE55-B842-45E4-9D64-98F37DA80A3E}"/>
              </a:ext>
            </a:extLst>
          </p:cNvPr>
          <p:cNvSpPr/>
          <p:nvPr/>
        </p:nvSpPr>
        <p:spPr>
          <a:xfrm>
            <a:off x="5570802" y="1197000"/>
            <a:ext cx="2148138" cy="24230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170FAF-A9A8-4C4D-99A4-17FCFB2D6702}"/>
              </a:ext>
            </a:extLst>
          </p:cNvPr>
          <p:cNvSpPr/>
          <p:nvPr/>
        </p:nvSpPr>
        <p:spPr>
          <a:xfrm>
            <a:off x="5570802" y="3685392"/>
            <a:ext cx="2148138" cy="29402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40FF939-7C0B-4752-B8EC-9BCFD05D732F}"/>
              </a:ext>
            </a:extLst>
          </p:cNvPr>
          <p:cNvCxnSpPr>
            <a:cxnSpLocks/>
          </p:cNvCxnSpPr>
          <p:nvPr/>
        </p:nvCxnSpPr>
        <p:spPr>
          <a:xfrm>
            <a:off x="5952692" y="1212785"/>
            <a:ext cx="1667308" cy="160907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69DE26-6987-453C-96B6-91B477FF34A3}"/>
              </a:ext>
            </a:extLst>
          </p:cNvPr>
          <p:cNvCxnSpPr>
            <a:cxnSpLocks/>
          </p:cNvCxnSpPr>
          <p:nvPr/>
        </p:nvCxnSpPr>
        <p:spPr>
          <a:xfrm>
            <a:off x="5811217" y="3714888"/>
            <a:ext cx="1808783" cy="1810841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46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92542-1BFF-4F2B-9F91-D42E3289A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Restrictor Design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5330FBE-2115-4204-A34F-C297719918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2463537"/>
              </p:ext>
            </p:extLst>
          </p:nvPr>
        </p:nvGraphicFramePr>
        <p:xfrm>
          <a:off x="909076" y="1967638"/>
          <a:ext cx="4351182" cy="29227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75591">
                  <a:extLst>
                    <a:ext uri="{9D8B030D-6E8A-4147-A177-3AD203B41FA5}">
                      <a16:colId xmlns:a16="http://schemas.microsoft.com/office/drawing/2014/main" val="4266838791"/>
                    </a:ext>
                  </a:extLst>
                </a:gridCol>
                <a:gridCol w="2175591">
                  <a:extLst>
                    <a:ext uri="{9D8B030D-6E8A-4147-A177-3AD203B41FA5}">
                      <a16:colId xmlns:a16="http://schemas.microsoft.com/office/drawing/2014/main" val="1232963608"/>
                    </a:ext>
                  </a:extLst>
                </a:gridCol>
              </a:tblGrid>
              <a:tr h="417532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Dimension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584074"/>
                  </a:ext>
                </a:extLst>
              </a:tr>
              <a:tr h="417532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3.65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809"/>
                  </a:ext>
                </a:extLst>
              </a:tr>
              <a:tr h="417532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442546"/>
                  </a:ext>
                </a:extLst>
              </a:tr>
              <a:tr h="417532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3.65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153892"/>
                  </a:ext>
                </a:extLst>
              </a:tr>
              <a:tr h="417532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16.38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534499"/>
                  </a:ext>
                </a:extLst>
              </a:tr>
              <a:tr h="417532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Converging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47.68°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725670"/>
                  </a:ext>
                </a:extLst>
              </a:tr>
              <a:tr h="417532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Diverging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6.86°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010969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E7C6E-F4C0-4B5F-8647-B7D9941A3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92F6-BCDB-4F9B-B297-2E88536BF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2BB24-1A5D-4BC3-91EA-89007A5FE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1A7E4A-571E-414F-9F49-6E5C1D534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787" y="834159"/>
            <a:ext cx="5368865" cy="2734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Rectangle&#10;&#10;Description automatically generated">
            <a:extLst>
              <a:ext uri="{FF2B5EF4-FFF2-40B4-BE49-F238E27FC236}">
                <a16:creationId xmlns:a16="http://schemas.microsoft.com/office/drawing/2014/main" id="{574DC9BF-71EF-48A4-85AF-2302C65C2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787" y="4312675"/>
            <a:ext cx="1551890" cy="1507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Rectangle&#10;&#10;Description automatically generated">
            <a:extLst>
              <a:ext uri="{FF2B5EF4-FFF2-40B4-BE49-F238E27FC236}">
                <a16:creationId xmlns:a16="http://schemas.microsoft.com/office/drawing/2014/main" id="{3B22C180-45DB-48CB-A251-5CEBCAF0E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05" y="4369870"/>
            <a:ext cx="1426823" cy="1507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picture containing printer&#10;&#10;Description automatically generated">
            <a:extLst>
              <a:ext uri="{FF2B5EF4-FFF2-40B4-BE49-F238E27FC236}">
                <a16:creationId xmlns:a16="http://schemas.microsoft.com/office/drawing/2014/main" id="{3B757FB9-C1B1-4180-A08F-1D463990A9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273" y="4369869"/>
            <a:ext cx="1472381" cy="1507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725BF6-B34B-4B74-8B14-98C70698005E}"/>
              </a:ext>
            </a:extLst>
          </p:cNvPr>
          <p:cNvSpPr txBox="1"/>
          <p:nvPr/>
        </p:nvSpPr>
        <p:spPr>
          <a:xfrm>
            <a:off x="5320918" y="3826380"/>
            <a:ext cx="194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(1) Sharp Corner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CFEA54-D71A-44FF-B0F7-FCFD5A6C9942}"/>
              </a:ext>
            </a:extLst>
          </p:cNvPr>
          <p:cNvSpPr txBox="1"/>
          <p:nvPr/>
        </p:nvSpPr>
        <p:spPr>
          <a:xfrm>
            <a:off x="7678736" y="3827509"/>
            <a:ext cx="1084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FFFF00"/>
                </a:highlight>
              </a:rPr>
              <a:t>(2) Fillet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C51377-2C5B-442B-B398-C97676FC3FCC}"/>
              </a:ext>
            </a:extLst>
          </p:cNvPr>
          <p:cNvSpPr txBox="1"/>
          <p:nvPr/>
        </p:nvSpPr>
        <p:spPr>
          <a:xfrm>
            <a:off x="9603555" y="3825564"/>
            <a:ext cx="151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(3) Hourglass</a:t>
            </a:r>
          </a:p>
        </p:txBody>
      </p:sp>
    </p:spTree>
    <p:extLst>
      <p:ext uri="{BB962C8B-B14F-4D97-AF65-F5344CB8AC3E}">
        <p14:creationId xmlns:p14="http://schemas.microsoft.com/office/powerpoint/2010/main" val="1150160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213BE-9E66-4BF1-B30E-8387153A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Restrictor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07FEC-F6D7-4040-A5A9-24FBD3CB3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5AF1C-C79B-48F8-B791-96765ED08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AE344-93F5-4F4B-A26B-EA762FD9B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32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9">
                <a:extLst>
                  <a:ext uri="{FF2B5EF4-FFF2-40B4-BE49-F238E27FC236}">
                    <a16:creationId xmlns:a16="http://schemas.microsoft.com/office/drawing/2014/main" id="{82BBB392-D758-440F-90B1-FA89010FF4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1229769"/>
                  </p:ext>
                </p:extLst>
              </p:nvPr>
            </p:nvGraphicFramePr>
            <p:xfrm>
              <a:off x="6272525" y="1443830"/>
              <a:ext cx="5124695" cy="1368316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681275">
                      <a:extLst>
                        <a:ext uri="{9D8B030D-6E8A-4147-A177-3AD203B41FA5}">
                          <a16:colId xmlns:a16="http://schemas.microsoft.com/office/drawing/2014/main" val="1719519221"/>
                        </a:ext>
                      </a:extLst>
                    </a:gridCol>
                    <a:gridCol w="2443420">
                      <a:extLst>
                        <a:ext uri="{9D8B030D-6E8A-4147-A177-3AD203B41FA5}">
                          <a16:colId xmlns:a16="http://schemas.microsoft.com/office/drawing/2014/main" val="1008652444"/>
                        </a:ext>
                      </a:extLst>
                    </a:gridCol>
                  </a:tblGrid>
                  <a:tr h="374758"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Boundary Condition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Value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3581905"/>
                      </a:ext>
                    </a:extLst>
                  </a:tr>
                  <a:tr h="374758"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Inlet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=101325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𝑃𝑎</m:t>
                                </m:r>
                              </m:oMath>
                            </m:oMathPara>
                          </a14:m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4254686"/>
                      </a:ext>
                    </a:extLst>
                  </a:tr>
                  <a:tr h="618800"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Outlet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̇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acc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=0.0422625 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𝑘𝑔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6588279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9">
                <a:extLst>
                  <a:ext uri="{FF2B5EF4-FFF2-40B4-BE49-F238E27FC236}">
                    <a16:creationId xmlns:a16="http://schemas.microsoft.com/office/drawing/2014/main" id="{82BBB392-D758-440F-90B1-FA89010FF4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1229769"/>
                  </p:ext>
                </p:extLst>
              </p:nvPr>
            </p:nvGraphicFramePr>
            <p:xfrm>
              <a:off x="6272525" y="1443830"/>
              <a:ext cx="5124695" cy="1368316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681275">
                      <a:extLst>
                        <a:ext uri="{9D8B030D-6E8A-4147-A177-3AD203B41FA5}">
                          <a16:colId xmlns:a16="http://schemas.microsoft.com/office/drawing/2014/main" val="1719519221"/>
                        </a:ext>
                      </a:extLst>
                    </a:gridCol>
                    <a:gridCol w="2443420">
                      <a:extLst>
                        <a:ext uri="{9D8B030D-6E8A-4147-A177-3AD203B41FA5}">
                          <a16:colId xmlns:a16="http://schemas.microsoft.com/office/drawing/2014/main" val="1008652444"/>
                        </a:ext>
                      </a:extLst>
                    </a:gridCol>
                  </a:tblGrid>
                  <a:tr h="374758"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Boundary Condition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Value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3581905"/>
                      </a:ext>
                    </a:extLst>
                  </a:tr>
                  <a:tr h="374758"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Inlet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0224" t="-108065" r="-998" b="-1677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4254686"/>
                      </a:ext>
                    </a:extLst>
                  </a:tr>
                  <a:tr h="618800"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Outlet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0224" t="-126471" r="-998" b="-19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5882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523D620F-098A-492C-AF19-0BB30250BE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88329" y="1333054"/>
                <a:ext cx="5279923" cy="1841695"/>
              </a:xfrm>
            </p:spPr>
            <p:txBody>
              <a:bodyPr/>
              <a:lstStyle/>
              <a:p>
                <a:r>
                  <a:rPr lang="en-US"/>
                  <a:t>Assumptions:</a:t>
                </a:r>
              </a:p>
              <a:p>
                <a:pPr lvl="1"/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100% Volumetric efficiency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(690 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/>
                  <a:t>6000 RPM</a:t>
                </a: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523D620F-098A-492C-AF19-0BB30250BE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88329" y="1333054"/>
                <a:ext cx="5279923" cy="184169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27A51CA3-C067-4105-8CCF-911710717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330" y="3033439"/>
            <a:ext cx="10508890" cy="2545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D275DA-09B7-4AA9-83C1-4772B5C56753}"/>
              </a:ext>
            </a:extLst>
          </p:cNvPr>
          <p:cNvSpPr txBox="1"/>
          <p:nvPr/>
        </p:nvSpPr>
        <p:spPr>
          <a:xfrm>
            <a:off x="888329" y="5646565"/>
            <a:ext cx="6621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/>
              <a:t>Key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Background Contour = Pressure Readings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Arrows = Velocity of Pressure</a:t>
            </a:r>
          </a:p>
        </p:txBody>
      </p:sp>
    </p:spTree>
    <p:extLst>
      <p:ext uri="{BB962C8B-B14F-4D97-AF65-F5344CB8AC3E}">
        <p14:creationId xmlns:p14="http://schemas.microsoft.com/office/powerpoint/2010/main" val="33974894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30954-850E-4D5F-BFC7-6CD376026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Runner Length Final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A4B91-C3C6-4142-B218-0716986FA6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Velocity Stack</a:t>
            </a:r>
          </a:p>
          <a:p>
            <a:pPr marL="36900" indent="0">
              <a:buNone/>
            </a:pP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2C5C4-01FF-492E-844A-DB6F7027921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Runner</a:t>
            </a:r>
          </a:p>
          <a:p>
            <a:pPr marL="36900" indent="0">
              <a:buNone/>
            </a:pP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A6E1C5-A143-4EE7-B4FC-97447668F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E8CA-93CB-4FB9-9F5C-CB30640A7B66}" type="datetime1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D24436-E32B-4F33-A63B-45FF3495B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891B6-7F9F-464F-8A69-33CB8F787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8" descr="A picture containing cup, table, indoor, coffee&#10;&#10;Description automatically generated">
            <a:extLst>
              <a:ext uri="{FF2B5EF4-FFF2-40B4-BE49-F238E27FC236}">
                <a16:creationId xmlns:a16="http://schemas.microsoft.com/office/drawing/2014/main" id="{0B23E49B-7A3F-4B32-9DEC-DC63AA07B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45" y="2236205"/>
            <a:ext cx="2680561" cy="2191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9" name="Table 13">
            <a:extLst>
              <a:ext uri="{FF2B5EF4-FFF2-40B4-BE49-F238E27FC236}">
                <a16:creationId xmlns:a16="http://schemas.microsoft.com/office/drawing/2014/main" id="{D4175CCA-E428-4F63-96C5-9CD5C5BA15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759577"/>
              </p:ext>
            </p:extLst>
          </p:nvPr>
        </p:nvGraphicFramePr>
        <p:xfrm>
          <a:off x="1141426" y="4699565"/>
          <a:ext cx="4821428" cy="14697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94164">
                  <a:extLst>
                    <a:ext uri="{9D8B030D-6E8A-4147-A177-3AD203B41FA5}">
                      <a16:colId xmlns:a16="http://schemas.microsoft.com/office/drawing/2014/main" val="3426576328"/>
                    </a:ext>
                  </a:extLst>
                </a:gridCol>
                <a:gridCol w="1611132">
                  <a:extLst>
                    <a:ext uri="{9D8B030D-6E8A-4147-A177-3AD203B41FA5}">
                      <a16:colId xmlns:a16="http://schemas.microsoft.com/office/drawing/2014/main" val="4165456906"/>
                    </a:ext>
                  </a:extLst>
                </a:gridCol>
                <a:gridCol w="1616132">
                  <a:extLst>
                    <a:ext uri="{9D8B030D-6E8A-4147-A177-3AD203B41FA5}">
                      <a16:colId xmlns:a16="http://schemas.microsoft.com/office/drawing/2014/main" val="1114930132"/>
                    </a:ext>
                  </a:extLst>
                </a:gridCol>
              </a:tblGrid>
              <a:tr h="829627">
                <a:tc>
                  <a:txBody>
                    <a:bodyPr/>
                    <a:lstStyle/>
                    <a:p>
                      <a:r>
                        <a:rPr lang="en-US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Inner </a:t>
                      </a:r>
                    </a:p>
                    <a:p>
                      <a:r>
                        <a:rPr lang="en-US"/>
                        <a:t>Diameter (in)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Length (in)</a:t>
                      </a:r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173133"/>
                  </a:ext>
                </a:extLst>
              </a:tr>
              <a:tr h="626432"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1/8 Aluminum </a:t>
                      </a:r>
                    </a:p>
                    <a:p>
                      <a:r>
                        <a:rPr lang="en-US" sz="1800">
                          <a:latin typeface="Arial"/>
                        </a:rPr>
                        <a:t>6061-T6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578136"/>
                  </a:ext>
                </a:extLst>
              </a:tr>
            </a:tbl>
          </a:graphicData>
        </a:graphic>
      </p:graphicFrame>
      <p:pic>
        <p:nvPicPr>
          <p:cNvPr id="10" name="Picture 7" descr="A picture containing cup, indoor, coffee, ware&#10;&#10;Description automatically generated">
            <a:extLst>
              <a:ext uri="{FF2B5EF4-FFF2-40B4-BE49-F238E27FC236}">
                <a16:creationId xmlns:a16="http://schemas.microsoft.com/office/drawing/2014/main" id="{5BF0B17E-CE5E-47F3-814C-215136EFE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892" y="2236205"/>
            <a:ext cx="1807662" cy="2191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2" descr="A picture containing indoor, table, sitting, front&#10;&#10;Description automatically generated">
            <a:extLst>
              <a:ext uri="{FF2B5EF4-FFF2-40B4-BE49-F238E27FC236}">
                <a16:creationId xmlns:a16="http://schemas.microsoft.com/office/drawing/2014/main" id="{F265CE7C-3888-49D4-82BC-50F67E476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2810" y="2236205"/>
            <a:ext cx="2032491" cy="2191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6588E7F-C5B0-4EC5-BCD3-9889EA2EC0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440481"/>
              </p:ext>
            </p:extLst>
          </p:nvPr>
        </p:nvGraphicFramePr>
        <p:xfrm>
          <a:off x="6190485" y="4699564"/>
          <a:ext cx="4827147" cy="14697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96055">
                  <a:extLst>
                    <a:ext uri="{9D8B030D-6E8A-4147-A177-3AD203B41FA5}">
                      <a16:colId xmlns:a16="http://schemas.microsoft.com/office/drawing/2014/main" val="3426576328"/>
                    </a:ext>
                  </a:extLst>
                </a:gridCol>
                <a:gridCol w="1613043">
                  <a:extLst>
                    <a:ext uri="{9D8B030D-6E8A-4147-A177-3AD203B41FA5}">
                      <a16:colId xmlns:a16="http://schemas.microsoft.com/office/drawing/2014/main" val="4165456906"/>
                    </a:ext>
                  </a:extLst>
                </a:gridCol>
                <a:gridCol w="1618049">
                  <a:extLst>
                    <a:ext uri="{9D8B030D-6E8A-4147-A177-3AD203B41FA5}">
                      <a16:colId xmlns:a16="http://schemas.microsoft.com/office/drawing/2014/main" val="1114930132"/>
                    </a:ext>
                  </a:extLst>
                </a:gridCol>
              </a:tblGrid>
              <a:tr h="829627">
                <a:tc>
                  <a:txBody>
                    <a:bodyPr/>
                    <a:lstStyle/>
                    <a:p>
                      <a:r>
                        <a:rPr lang="en-US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Inner </a:t>
                      </a:r>
                    </a:p>
                    <a:p>
                      <a:r>
                        <a:rPr lang="en-US"/>
                        <a:t>Diameter (in)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Length (in)</a:t>
                      </a:r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173133"/>
                  </a:ext>
                </a:extLst>
              </a:tr>
              <a:tr h="626432"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1/8 Aluminum </a:t>
                      </a:r>
                    </a:p>
                    <a:p>
                      <a:r>
                        <a:rPr lang="en-US" sz="1800">
                          <a:latin typeface="Arial"/>
                        </a:rPr>
                        <a:t>6061-T6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4.55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578136"/>
                  </a:ext>
                </a:extLst>
              </a:tr>
            </a:tbl>
          </a:graphicData>
        </a:graphic>
      </p:graphicFrame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41EA489-7F93-456B-AA1B-CF945BC2526F}"/>
              </a:ext>
            </a:extLst>
          </p:cNvPr>
          <p:cNvCxnSpPr>
            <a:cxnSpLocks/>
          </p:cNvCxnSpPr>
          <p:nvPr/>
        </p:nvCxnSpPr>
        <p:spPr>
          <a:xfrm flipH="1">
            <a:off x="3445597" y="3332193"/>
            <a:ext cx="490205" cy="2117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5087855-6399-4E7A-8C9C-D6123B6D593D}"/>
              </a:ext>
            </a:extLst>
          </p:cNvPr>
          <p:cNvCxnSpPr>
            <a:cxnSpLocks/>
          </p:cNvCxnSpPr>
          <p:nvPr/>
        </p:nvCxnSpPr>
        <p:spPr>
          <a:xfrm flipH="1">
            <a:off x="7593063" y="3429000"/>
            <a:ext cx="490205" cy="2117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15D25A9-C51E-4C66-9907-CF4D0C6BC24A}"/>
              </a:ext>
            </a:extLst>
          </p:cNvPr>
          <p:cNvCxnSpPr>
            <a:cxnSpLocks/>
          </p:cNvCxnSpPr>
          <p:nvPr/>
        </p:nvCxnSpPr>
        <p:spPr>
          <a:xfrm flipH="1">
            <a:off x="7678736" y="2268573"/>
            <a:ext cx="490205" cy="2117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F666D76-DCCD-4846-BEFC-BA55D030B38F}"/>
              </a:ext>
            </a:extLst>
          </p:cNvPr>
          <p:cNvSpPr txBox="1"/>
          <p:nvPr/>
        </p:nvSpPr>
        <p:spPr>
          <a:xfrm>
            <a:off x="3935802" y="3031341"/>
            <a:ext cx="123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ighlight>
                  <a:srgbClr val="000000"/>
                </a:highlight>
              </a:rPr>
              <a:t>Flange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5DC005-37EA-4934-AA87-F9F14ACD89B7}"/>
              </a:ext>
            </a:extLst>
          </p:cNvPr>
          <p:cNvSpPr txBox="1"/>
          <p:nvPr/>
        </p:nvSpPr>
        <p:spPr>
          <a:xfrm>
            <a:off x="8118774" y="1944969"/>
            <a:ext cx="123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ighlight>
                  <a:srgbClr val="000000"/>
                </a:highlight>
              </a:rPr>
              <a:t>Flange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8D3639-50DF-4CD0-B312-1E7D0EF07173}"/>
              </a:ext>
            </a:extLst>
          </p:cNvPr>
          <p:cNvSpPr txBox="1"/>
          <p:nvPr/>
        </p:nvSpPr>
        <p:spPr>
          <a:xfrm>
            <a:off x="7716839" y="3059668"/>
            <a:ext cx="2291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ighlight>
                  <a:srgbClr val="000000"/>
                </a:highlight>
              </a:rPr>
              <a:t>Injector Bung</a:t>
            </a:r>
          </a:p>
        </p:txBody>
      </p:sp>
    </p:spTree>
    <p:extLst>
      <p:ext uri="{BB962C8B-B14F-4D97-AF65-F5344CB8AC3E}">
        <p14:creationId xmlns:p14="http://schemas.microsoft.com/office/powerpoint/2010/main" val="3973683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915-D464-4661-8C66-4C0E1080B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Runner Length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66C78A-A54F-4C24-B4E5-BE5D0DC71B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7402" y="1284896"/>
                <a:ext cx="5818598" cy="4869324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Engine</a:t>
                </a:r>
              </a:p>
              <a:p>
                <a:pPr lvl="1"/>
                <a:r>
                  <a:rPr lang="en-US">
                    <a:effectLst/>
                    <a:latin typeface="Cambria Math" panose="02040503050406030204" pitchFamily="18" charset="0"/>
                  </a:rPr>
                  <a:t>4 stroke engine</a:t>
                </a:r>
              </a:p>
              <a:p>
                <a:pPr lvl="2"/>
                <a:r>
                  <a:rPr lang="en-US">
                    <a:effectLst/>
                    <a:latin typeface="Cambria Math" panose="02040503050406030204" pitchFamily="18" charset="0"/>
                  </a:rPr>
                  <a:t>Intake (1</a:t>
                </a:r>
                <a:r>
                  <a:rPr lang="en-US" baseline="30000">
                    <a:effectLst/>
                    <a:latin typeface="Cambria Math" panose="02040503050406030204" pitchFamily="18" charset="0"/>
                  </a:rPr>
                  <a:t>st</a:t>
                </a:r>
                <a:r>
                  <a:rPr lang="en-US">
                    <a:effectLst/>
                    <a:latin typeface="Cambria Math" panose="02040503050406030204" pitchFamily="18" charset="0"/>
                  </a:rPr>
                  <a:t> stroke)</a:t>
                </a:r>
              </a:p>
              <a:p>
                <a:pPr lvl="2"/>
                <a:r>
                  <a:rPr lang="en-US">
                    <a:effectLst/>
                    <a:latin typeface="Cambria Math" panose="02040503050406030204" pitchFamily="18" charset="0"/>
                  </a:rPr>
                  <a:t>Compression (2</a:t>
                </a:r>
                <a:r>
                  <a:rPr lang="en-US" baseline="30000">
                    <a:effectLst/>
                    <a:latin typeface="Cambria Math" panose="02040503050406030204" pitchFamily="18" charset="0"/>
                  </a:rPr>
                  <a:t>nd</a:t>
                </a:r>
                <a:r>
                  <a:rPr lang="en-US">
                    <a:effectLst/>
                    <a:latin typeface="Cambria Math" panose="02040503050406030204" pitchFamily="18" charset="0"/>
                  </a:rPr>
                  <a:t> stroke)</a:t>
                </a:r>
              </a:p>
              <a:p>
                <a:pPr lvl="2"/>
                <a:r>
                  <a:rPr lang="en-US">
                    <a:effectLst/>
                    <a:latin typeface="Cambria Math" panose="02040503050406030204" pitchFamily="18" charset="0"/>
                  </a:rPr>
                  <a:t>Combustion/Power (3</a:t>
                </a:r>
                <a:r>
                  <a:rPr lang="en-US" baseline="30000">
                    <a:effectLst/>
                    <a:latin typeface="Cambria Math" panose="02040503050406030204" pitchFamily="18" charset="0"/>
                  </a:rPr>
                  <a:t>rd</a:t>
                </a:r>
                <a:r>
                  <a:rPr lang="en-US">
                    <a:effectLst/>
                    <a:latin typeface="Cambria Math" panose="02040503050406030204" pitchFamily="18" charset="0"/>
                  </a:rPr>
                  <a:t> stroke)</a:t>
                </a:r>
              </a:p>
              <a:p>
                <a:pPr lvl="2"/>
                <a:r>
                  <a:rPr lang="en-US">
                    <a:effectLst/>
                    <a:latin typeface="Cambria Math" panose="02040503050406030204" pitchFamily="18" charset="0"/>
                  </a:rPr>
                  <a:t>Exhaust (4</a:t>
                </a:r>
                <a:r>
                  <a:rPr lang="en-US" baseline="30000">
                    <a:effectLst/>
                    <a:latin typeface="Cambria Math" panose="02040503050406030204" pitchFamily="18" charset="0"/>
                  </a:rPr>
                  <a:t>th</a:t>
                </a:r>
                <a:r>
                  <a:rPr lang="en-US">
                    <a:effectLst/>
                    <a:latin typeface="Cambria Math" panose="02040503050406030204" pitchFamily="18" charset="0"/>
                  </a:rPr>
                  <a:t> stroke)</a:t>
                </a:r>
              </a:p>
              <a:p>
                <a:r>
                  <a:rPr lang="en-US"/>
                  <a:t>Camshaft Duration (valve timing)</a:t>
                </a:r>
              </a:p>
              <a:p>
                <a:pPr lvl="1"/>
                <a:r>
                  <a:rPr lang="en-US"/>
                  <a:t>Duration of valves open and closed</a:t>
                </a:r>
              </a:p>
              <a:p>
                <a:pPr lvl="1"/>
                <a:r>
                  <a:rPr lang="en-US"/>
                  <a:t>4 stroke = 2 revolutions</a:t>
                </a:r>
              </a:p>
              <a:p>
                <a:r>
                  <a:rPr lang="en-US"/>
                  <a:t>Pressure waves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𝑠𝑝𝑒𝑒𝑑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𝑜𝑓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𝑠𝑜𝑢𝑛𝑑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=343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den>
                    </m:f>
                  </m:oMath>
                </a14:m>
                <a:endParaRPr lang="en-US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66C78A-A54F-4C24-B4E5-BE5D0DC71B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7402" y="1284896"/>
                <a:ext cx="5818598" cy="486932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1F286-4DEF-40E2-BC34-852DAA67B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4C573-9847-41E4-87D1-151593DE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8D0C-ED58-4468-AD1B-5ED3CC5FB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34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D0B66FC-4127-4C99-944F-FFF503209F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758" y="2028519"/>
            <a:ext cx="27432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LC4 wizard: How the KTM 690 DUKE flies along the road - KTM BLOG">
            <a:extLst>
              <a:ext uri="{FF2B5EF4-FFF2-40B4-BE49-F238E27FC236}">
                <a16:creationId xmlns:a16="http://schemas.microsoft.com/office/drawing/2014/main" id="{58A13BF7-7CED-4E0B-AA02-ED11B1924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070" y="2028519"/>
            <a:ext cx="3386667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206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6EBC2-CF0A-418E-BC16-D953ECD1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Runner Length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EEF97-97FE-4FD9-A216-2DF8F350D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49" y="954582"/>
            <a:ext cx="10353762" cy="4058751"/>
          </a:xfrm>
        </p:spPr>
        <p:txBody>
          <a:bodyPr>
            <a:normAutofit lnSpcReduction="10000"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Runner Length 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Intake Valve Timing of pressure waves (pulses)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Valve Open= 228 degrees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Valve Closed= 492 degrees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Valve lift = 0.420 inches</a:t>
            </a:r>
          </a:p>
          <a:p>
            <a:pPr lvl="1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Location in RPM of peak Power (power band)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Peak engine power at 6000 RPM</a:t>
            </a:r>
          </a:p>
          <a:p>
            <a:pPr lvl="1"/>
            <a:r>
              <a:rPr lang="en-US"/>
              <a:t>Runner Length</a:t>
            </a:r>
          </a:p>
          <a:p>
            <a:pPr lvl="2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Pressure wave (pulse):</a:t>
            </a:r>
            <a:r>
              <a:rPr lang="en-US"/>
              <a:t> 5</a:t>
            </a:r>
            <a:r>
              <a:rPr lang="en-US" baseline="30000"/>
              <a:t>th</a:t>
            </a:r>
            <a:r>
              <a:rPr lang="en-US"/>
              <a:t> </a:t>
            </a:r>
          </a:p>
          <a:p>
            <a:pPr lvl="3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Ideal Runner Length = 6.84 inches</a:t>
            </a:r>
          </a:p>
          <a:p>
            <a:pPr lvl="3"/>
            <a:r>
              <a:rPr lang="en-US" b="1"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Final Runn</a:t>
            </a:r>
            <a:r>
              <a:rPr lang="en-US" b="1">
                <a:highlight>
                  <a:srgbClr val="000000"/>
                </a:highlight>
              </a:rPr>
              <a:t>er Length = 6.93 inches</a:t>
            </a:r>
            <a:endParaRPr lang="en-US" b="1">
              <a:highlight>
                <a:srgbClr val="0000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0000" lvl="2" indent="0">
              <a:buNone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0000" lvl="2" indent="0">
              <a:buNone/>
            </a:pPr>
            <a:endParaRPr lang="en-US"/>
          </a:p>
          <a:p>
            <a:pPr marL="450000" lvl="1" indent="0">
              <a:buNone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1CB35-8D44-47BC-94DE-5F6CB523D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CE8E7-AD36-4203-9AF6-0BE0ABB04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D45E2-757E-4016-98A3-77D41E50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ED09B4-5320-41CC-82C2-DA21239C6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594" y="3326932"/>
            <a:ext cx="5047157" cy="31659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5AB433-03E8-45B1-97E8-3EA0DB7C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326" y="245066"/>
            <a:ext cx="3203692" cy="2930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218612-FD2C-41EB-A382-56FB25979483}"/>
              </a:ext>
            </a:extLst>
          </p:cNvPr>
          <p:cNvCxnSpPr>
            <a:cxnSpLocks/>
          </p:cNvCxnSpPr>
          <p:nvPr/>
        </p:nvCxnSpPr>
        <p:spPr>
          <a:xfrm>
            <a:off x="7387119" y="1847390"/>
            <a:ext cx="1422970" cy="1698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2515C91-A2D4-43DC-B88A-8C1C4C6C6B79}"/>
              </a:ext>
            </a:extLst>
          </p:cNvPr>
          <p:cNvCxnSpPr>
            <a:cxnSpLocks/>
          </p:cNvCxnSpPr>
          <p:nvPr/>
        </p:nvCxnSpPr>
        <p:spPr>
          <a:xfrm flipV="1">
            <a:off x="7387119" y="629758"/>
            <a:ext cx="1315092" cy="331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D4AA6BE-7988-417C-9227-112FC8799447}"/>
              </a:ext>
            </a:extLst>
          </p:cNvPr>
          <p:cNvSpPr txBox="1"/>
          <p:nvPr/>
        </p:nvSpPr>
        <p:spPr>
          <a:xfrm>
            <a:off x="6096001" y="1586946"/>
            <a:ext cx="1582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ighlight>
                  <a:srgbClr val="000000"/>
                </a:highlight>
              </a:rPr>
              <a:t>Degree Wheel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6624B5-1EC6-4F0B-9B14-6174039E598A}"/>
              </a:ext>
            </a:extLst>
          </p:cNvPr>
          <p:cNvSpPr txBox="1"/>
          <p:nvPr/>
        </p:nvSpPr>
        <p:spPr>
          <a:xfrm>
            <a:off x="6163342" y="504604"/>
            <a:ext cx="1582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ighlight>
                  <a:srgbClr val="000000"/>
                </a:highlight>
              </a:rPr>
              <a:t>Dial Indicator</a:t>
            </a:r>
          </a:p>
        </p:txBody>
      </p:sp>
    </p:spTree>
    <p:extLst>
      <p:ext uri="{BB962C8B-B14F-4D97-AF65-F5344CB8AC3E}">
        <p14:creationId xmlns:p14="http://schemas.microsoft.com/office/powerpoint/2010/main" val="426808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A1B09-70E1-446C-9CE6-FDFFA2751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Runner Length Manufacturing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FED2C-157B-448D-8DFD-C693E37A7D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Velocity Stack</a:t>
            </a:r>
          </a:p>
          <a:p>
            <a:pPr marL="36900" indent="0">
              <a:buNone/>
            </a:pP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4BCFA-D9DD-438B-A31C-6969D5545F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Runner</a:t>
            </a:r>
          </a:p>
          <a:p>
            <a:pPr marL="36900" indent="0">
              <a:buNone/>
            </a:pPr>
            <a:endParaRPr lang="en-US"/>
          </a:p>
          <a:p>
            <a:pPr marL="36900" indent="0">
              <a:buNone/>
            </a:pP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15FBC2-4F1B-4542-8B0B-A925B1016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E8CA-93CB-4FB9-9F5C-CB30640A7B66}" type="datetime1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A81CB-2199-4D68-ABC6-17AFA0115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AB41F6-1475-415C-9E2F-01A45CA4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 descr="A picture containing table, indoor, cup, wooden&#10;&#10;Description automatically generated">
            <a:extLst>
              <a:ext uri="{FF2B5EF4-FFF2-40B4-BE49-F238E27FC236}">
                <a16:creationId xmlns:a16="http://schemas.microsoft.com/office/drawing/2014/main" id="{4A90DC14-DF9B-452C-8758-E89A50DBA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52" y="2227150"/>
            <a:ext cx="3100865" cy="34901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79A866-19F2-45ED-AFEC-4A1A9B685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09" y="2227150"/>
            <a:ext cx="4157234" cy="3564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49105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4ACEF-DEA0-4763-B045-3A61EDAEB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– Design – Exhaust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41A88-E375-419C-AC91-24813F0D9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/>
              <a:t>Design Criteria:</a:t>
            </a:r>
          </a:p>
          <a:p>
            <a:pPr lvl="1"/>
            <a:r>
              <a:rPr lang="en-US" sz="1400"/>
              <a:t>Packaging</a:t>
            </a:r>
          </a:p>
          <a:p>
            <a:pPr lvl="1"/>
            <a:r>
              <a:rPr lang="en-US" sz="1400"/>
              <a:t>Optimum Header Length (6000RPM)</a:t>
            </a:r>
          </a:p>
          <a:p>
            <a:pPr lvl="1"/>
            <a:r>
              <a:rPr lang="en-US" sz="1400"/>
              <a:t>Noise Reduction</a:t>
            </a:r>
          </a:p>
          <a:p>
            <a:pPr marL="457207" lvl="1" indent="0">
              <a:buNone/>
            </a:pPr>
            <a:endParaRPr lang="en-US" sz="1400"/>
          </a:p>
          <a:p>
            <a:r>
              <a:rPr lang="en-US" sz="1800"/>
              <a:t>Exhaust Specs:</a:t>
            </a:r>
            <a:endParaRPr lang="en-US" sz="14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9D8EA-1CFC-4454-861E-E6256E8F2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3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9B20A-674E-4216-9AE9-9BB0F69A8889}" type="slidenum">
              <a:rPr lang="en-US" smtClean="0"/>
              <a:pPr/>
              <a:t>37</a:t>
            </a:fld>
            <a:endParaRPr lang="en-US">
              <a:latin typeface="+mj-lt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4AD56C1-2BFD-49E3-B0BD-A06D53C1C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219287"/>
              </p:ext>
            </p:extLst>
          </p:nvPr>
        </p:nvGraphicFramePr>
        <p:xfrm>
          <a:off x="383855" y="4001135"/>
          <a:ext cx="4139382" cy="17526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172532">
                  <a:extLst>
                    <a:ext uri="{9D8B030D-6E8A-4147-A177-3AD203B41FA5}">
                      <a16:colId xmlns:a16="http://schemas.microsoft.com/office/drawing/2014/main" val="3565934040"/>
                    </a:ext>
                  </a:extLst>
                </a:gridCol>
                <a:gridCol w="1966850">
                  <a:extLst>
                    <a:ext uri="{9D8B030D-6E8A-4147-A177-3AD203B41FA5}">
                      <a16:colId xmlns:a16="http://schemas.microsoft.com/office/drawing/2014/main" val="20932858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Specification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390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Header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49.1 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249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Header Inner 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1.75 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5461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Stainless Steel 304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91286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AFE7105B-7C10-4717-90BB-E09F11820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492" y="1085752"/>
            <a:ext cx="6142397" cy="2560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E1E12C-2721-462D-B8C3-A8FD9823F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981" y="4355713"/>
            <a:ext cx="3330895" cy="1861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FC6EF1C-2250-47B5-990C-49247FED1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36" y="4359727"/>
            <a:ext cx="1404718" cy="1882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B5F2DF7-91A2-48DB-AD21-EA99C5166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4713" y="4355713"/>
            <a:ext cx="1648588" cy="1882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08D357C-5B43-420A-B327-89333F10C729}"/>
              </a:ext>
            </a:extLst>
          </p:cNvPr>
          <p:cNvSpPr/>
          <p:nvPr/>
        </p:nvSpPr>
        <p:spPr>
          <a:xfrm>
            <a:off x="5094492" y="1085752"/>
            <a:ext cx="6143779" cy="2561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A0552FB-8AC4-499D-BD14-1C82E48127D8}"/>
              </a:ext>
            </a:extLst>
          </p:cNvPr>
          <p:cNvSpPr/>
          <p:nvPr/>
        </p:nvSpPr>
        <p:spPr>
          <a:xfrm>
            <a:off x="4748982" y="4334839"/>
            <a:ext cx="3330895" cy="18612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D44626-07CB-44DA-B41E-2D9EEC454B29}"/>
              </a:ext>
            </a:extLst>
          </p:cNvPr>
          <p:cNvSpPr/>
          <p:nvPr/>
        </p:nvSpPr>
        <p:spPr>
          <a:xfrm>
            <a:off x="8259936" y="4334839"/>
            <a:ext cx="1404718" cy="19070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C69A8A-2D90-401E-BE12-CAC8F5C0D687}"/>
              </a:ext>
            </a:extLst>
          </p:cNvPr>
          <p:cNvSpPr/>
          <p:nvPr/>
        </p:nvSpPr>
        <p:spPr>
          <a:xfrm>
            <a:off x="9844713" y="4355713"/>
            <a:ext cx="1648588" cy="18612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23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4FB9E-AC22-4357-AA07-14489C374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Engine – Design – Exhaust System – Analysis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67531AF-6DAD-49C1-9822-6B7FD35E77E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09600" y="1732449"/>
                <a:ext cx="10657957" cy="405875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1800"/>
                  <a:t>Header Length</a:t>
                </a:r>
              </a:p>
              <a:p>
                <a:pPr lvl="1"/>
                <a:r>
                  <a:rPr lang="en-US" sz="1400"/>
                  <a:t>Organ Pipe Theory</a:t>
                </a:r>
              </a:p>
              <a:p>
                <a:pPr marL="810000" lvl="2" indent="0">
                  <a:buNone/>
                </a:pPr>
                <a:r>
                  <a:rPr lang="en-US" sz="1200" b="0"/>
                  <a:t>Eq: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lang="en-US" sz="1200"/>
              </a:p>
              <a:p>
                <a:pPr marL="457207" lvl="1" indent="0" algn="ctr">
                  <a:buNone/>
                </a:pPr>
                <a:endParaRPr lang="en-US" sz="1400"/>
              </a:p>
              <a:p>
                <a:pPr lvl="2"/>
                <a:r>
                  <a:rPr lang="en-US" sz="1600"/>
                  <a:t>L = Length of pipe from valve to outer end, in inches</a:t>
                </a:r>
              </a:p>
              <a:p>
                <a:pPr lvl="2"/>
                <a:r>
                  <a:rPr lang="en-US" sz="1600"/>
                  <a:t>V = Velocity of sound in the gas</a:t>
                </a:r>
              </a:p>
              <a:p>
                <a:pPr lvl="3"/>
                <a:r>
                  <a:rPr lang="en-US" sz="1600"/>
                  <a:t>13509.9 in/sec  </a:t>
                </a:r>
              </a:p>
              <a:p>
                <a:pPr lvl="2"/>
                <a:r>
                  <a:rPr lang="en-US" sz="1600"/>
                  <a:t>T = Crankshaft degrees</a:t>
                </a:r>
              </a:p>
              <a:p>
                <a:pPr lvl="3"/>
                <a:r>
                  <a:rPr lang="en-US" sz="1600"/>
                  <a:t>120 crankshaft degrees</a:t>
                </a:r>
              </a:p>
              <a:p>
                <a:pPr lvl="2"/>
                <a:r>
                  <a:rPr lang="en-US" sz="1600"/>
                  <a:t>R = Rev/min</a:t>
                </a:r>
              </a:p>
              <a:p>
                <a:pPr lvl="3"/>
                <a:r>
                  <a:rPr lang="en-US" sz="1600"/>
                  <a:t>6000 RPM=36000 deg/sec</a:t>
                </a:r>
              </a:p>
              <a:p>
                <a:pPr marL="1371617" lvl="3" indent="0">
                  <a:buNone/>
                </a:pPr>
                <a:endParaRPr lang="en-US" sz="800"/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67531AF-6DAD-49C1-9822-6B7FD35E77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09600" y="1732449"/>
                <a:ext cx="10657957" cy="405875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32604-90F1-4F48-A6D3-55BC0478ED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3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9B20A-674E-4216-9AE9-9BB0F69A8889}" type="slidenum">
              <a:rPr lang="en-US" smtClean="0"/>
              <a:pPr/>
              <a:t>38</a:t>
            </a:fld>
            <a:endParaRPr lang="en-US">
              <a:latin typeface="+mj-lt"/>
            </a:endParaRPr>
          </a:p>
        </p:txBody>
      </p:sp>
      <p:graphicFrame>
        <p:nvGraphicFramePr>
          <p:cNvPr id="13" name="Table 1023">
            <a:extLst>
              <a:ext uri="{FF2B5EF4-FFF2-40B4-BE49-F238E27FC236}">
                <a16:creationId xmlns:a16="http://schemas.microsoft.com/office/drawing/2014/main" id="{B6BAD5C7-0597-4DDD-913E-59565D9833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861363"/>
              </p:ext>
            </p:extLst>
          </p:nvPr>
        </p:nvGraphicFramePr>
        <p:xfrm>
          <a:off x="6197601" y="4733956"/>
          <a:ext cx="5384799" cy="7416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794933">
                  <a:extLst>
                    <a:ext uri="{9D8B030D-6E8A-4147-A177-3AD203B41FA5}">
                      <a16:colId xmlns:a16="http://schemas.microsoft.com/office/drawing/2014/main" val="2496778287"/>
                    </a:ext>
                  </a:extLst>
                </a:gridCol>
                <a:gridCol w="1794933">
                  <a:extLst>
                    <a:ext uri="{9D8B030D-6E8A-4147-A177-3AD203B41FA5}">
                      <a16:colId xmlns:a16="http://schemas.microsoft.com/office/drawing/2014/main" val="4076370484"/>
                    </a:ext>
                  </a:extLst>
                </a:gridCol>
                <a:gridCol w="1794933">
                  <a:extLst>
                    <a:ext uri="{9D8B030D-6E8A-4147-A177-3AD203B41FA5}">
                      <a16:colId xmlns:a16="http://schemas.microsoft.com/office/drawing/2014/main" val="18282700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Calculated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Actual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049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Header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45 in.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49.1 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2667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460FFA1C-14B7-46D6-BB52-2B9D7E501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203" y="1290489"/>
            <a:ext cx="4577197" cy="31608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6205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1A2-B3D5-47F3-B692-BA961C92E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0D8B3-C3BF-4769-9217-CF253F239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05435"/>
            <a:r>
              <a:rPr lang="en-US">
                <a:latin typeface="Arial"/>
                <a:cs typeface="Arial"/>
              </a:rPr>
              <a:t>Introduction- Frank</a:t>
            </a:r>
          </a:p>
          <a:p>
            <a:pPr indent="-305435"/>
            <a:r>
              <a:rPr lang="en-US">
                <a:latin typeface="Arial"/>
                <a:cs typeface="Arial"/>
              </a:rPr>
              <a:t>Driver Controls – Abel 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r>
              <a:rPr lang="en-US">
                <a:latin typeface="Arial"/>
                <a:cs typeface="Arial"/>
              </a:rPr>
              <a:t>Suspension (Front/Rear)  – David &amp; Patrick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r>
              <a:rPr lang="en-US">
                <a:latin typeface="Arial"/>
                <a:cs typeface="Arial"/>
              </a:rPr>
              <a:t>Powertrain – Francisco C. Hector &amp; Frank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marL="719455" lvl="1"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(Intake/Exhaust) - Francisco &amp; Hector </a:t>
            </a:r>
          </a:p>
          <a:p>
            <a:pPr marL="719455" lvl="1" indent="-305435"/>
            <a:r>
              <a:rPr lang="en-US" b="1" u="sng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(Cooling/Fuel) -  Frank</a:t>
            </a:r>
          </a:p>
          <a:p>
            <a:pPr indent="-305435"/>
            <a:r>
              <a:rPr lang="en-US">
                <a:latin typeface="Arial"/>
                <a:cs typeface="Arial"/>
              </a:rPr>
              <a:t>Electrical –  Carlos &amp; Erick 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marL="37465" indent="0">
              <a:buNone/>
            </a:pP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0543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6E3D7-8CF5-40F1-99F5-87103F5E4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F2073-9389-4B78-A8D0-C9D39A4A6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DE182-D578-4AA6-A28C-1183CFF3A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39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995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AB925-BD78-46EC-8F02-32CF9EA4E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87" y="3179"/>
            <a:ext cx="10353762" cy="787078"/>
          </a:xfrm>
        </p:spPr>
        <p:txBody>
          <a:bodyPr/>
          <a:lstStyle/>
          <a:p>
            <a:pPr algn="l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Team Organization 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3BDD3-7935-4F4B-BA44-006EC5E4C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090" y="1224638"/>
            <a:ext cx="10353762" cy="4552708"/>
          </a:xfrm>
        </p:spPr>
        <p:txBody>
          <a:bodyPr/>
          <a:lstStyle/>
          <a:p>
            <a:pPr marL="36900" indent="0">
              <a:buNone/>
            </a:pPr>
            <a:r>
              <a:rPr lang="en-US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44491-E009-4517-BED6-7E57B41D2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705CC-A541-421E-8FE3-983F168DD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5E99B-AF5E-4914-B243-7DA02A71C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3998BE-EE25-4CEE-8B97-BED94E69232B}"/>
              </a:ext>
            </a:extLst>
          </p:cNvPr>
          <p:cNvSpPr/>
          <p:nvPr/>
        </p:nvSpPr>
        <p:spPr>
          <a:xfrm>
            <a:off x="4597435" y="1264036"/>
            <a:ext cx="2986481" cy="39353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Client: Formula SAE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25C93C-B9FE-4CEC-8D76-7936C3120D07}"/>
              </a:ext>
            </a:extLst>
          </p:cNvPr>
          <p:cNvSpPr/>
          <p:nvPr/>
        </p:nvSpPr>
        <p:spPr>
          <a:xfrm>
            <a:off x="924443" y="1842073"/>
            <a:ext cx="4923575" cy="51354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Advisor: Dr. John Christopher Bachman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BC49-F413-4B21-9AD8-6FB429F35FF2}"/>
              </a:ext>
            </a:extLst>
          </p:cNvPr>
          <p:cNvSpPr/>
          <p:nvPr/>
        </p:nvSpPr>
        <p:spPr>
          <a:xfrm>
            <a:off x="6354630" y="1842073"/>
            <a:ext cx="4923575" cy="51354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Team Captain: Frank Garcia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349152-364A-4DC0-AD55-CD32F994856A}"/>
              </a:ext>
            </a:extLst>
          </p:cNvPr>
          <p:cNvSpPr/>
          <p:nvPr/>
        </p:nvSpPr>
        <p:spPr>
          <a:xfrm>
            <a:off x="6343984" y="2777266"/>
            <a:ext cx="2199125" cy="54148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Powertrain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FA8DCE-B5BF-425A-95CA-F22331327FDB}"/>
              </a:ext>
            </a:extLst>
          </p:cNvPr>
          <p:cNvSpPr/>
          <p:nvPr/>
        </p:nvSpPr>
        <p:spPr>
          <a:xfrm>
            <a:off x="8934024" y="2805208"/>
            <a:ext cx="2338857" cy="51354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Suspension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0F9854-8E3E-4E21-A432-859E5735F0E2}"/>
              </a:ext>
            </a:extLst>
          </p:cNvPr>
          <p:cNvSpPr/>
          <p:nvPr/>
        </p:nvSpPr>
        <p:spPr>
          <a:xfrm>
            <a:off x="903148" y="2777266"/>
            <a:ext cx="2349504" cy="54148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 Controls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BAB94-AC45-45B7-9299-399B1E5B65DB}"/>
              </a:ext>
            </a:extLst>
          </p:cNvPr>
          <p:cNvSpPr/>
          <p:nvPr/>
        </p:nvSpPr>
        <p:spPr>
          <a:xfrm>
            <a:off x="3643567" y="2777266"/>
            <a:ext cx="2204451" cy="54148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2C69F5-0CF9-4876-93B3-80B4772CA52D}"/>
              </a:ext>
            </a:extLst>
          </p:cNvPr>
          <p:cNvSpPr/>
          <p:nvPr/>
        </p:nvSpPr>
        <p:spPr>
          <a:xfrm>
            <a:off x="924442" y="3646695"/>
            <a:ext cx="2328209" cy="1972811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Abel Moreno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68828D-43D2-4048-9E8B-F26B3F2D5C6A}"/>
              </a:ext>
            </a:extLst>
          </p:cNvPr>
          <p:cNvSpPr/>
          <p:nvPr/>
        </p:nvSpPr>
        <p:spPr>
          <a:xfrm>
            <a:off x="3643566" y="3646694"/>
            <a:ext cx="2276977" cy="1972811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Carlos Ochoa</a:t>
            </a:r>
          </a:p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Erick Rojas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170A71-C6A6-4005-8243-AEA8213A483B}"/>
              </a:ext>
            </a:extLst>
          </p:cNvPr>
          <p:cNvSpPr/>
          <p:nvPr/>
        </p:nvSpPr>
        <p:spPr>
          <a:xfrm>
            <a:off x="6354630" y="3668522"/>
            <a:ext cx="2299194" cy="1972811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Francisco Calva</a:t>
            </a:r>
          </a:p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Hector Coronel</a:t>
            </a:r>
          </a:p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 Garcia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CC25C1-79D7-481D-A007-98000CDD77D8}"/>
              </a:ext>
            </a:extLst>
          </p:cNvPr>
          <p:cNvSpPr/>
          <p:nvPr/>
        </p:nvSpPr>
        <p:spPr>
          <a:xfrm>
            <a:off x="8923376" y="3668522"/>
            <a:ext cx="2344180" cy="1972811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Arellano</a:t>
            </a:r>
          </a:p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Patrick Cho</a:t>
            </a:r>
          </a:p>
        </p:txBody>
      </p:sp>
    </p:spTree>
    <p:extLst>
      <p:ext uri="{BB962C8B-B14F-4D97-AF65-F5344CB8AC3E}">
        <p14:creationId xmlns:p14="http://schemas.microsoft.com/office/powerpoint/2010/main" val="7430162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0EB84-3B8D-4936-B9F4-B2B53C6CC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Cooling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F6057-3387-4541-A2F5-5081819EE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40392-E6D4-430F-B9EF-A81B87012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66D3E-14EF-4557-90BD-0BD2C5652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59D962-3A86-483A-A6C5-39E6E866C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49" y="1484072"/>
            <a:ext cx="5335411" cy="3920924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CFC58C91-E8A1-4AC9-A4A4-E946626F3A0A}"/>
              </a:ext>
            </a:extLst>
          </p:cNvPr>
          <p:cNvSpPr/>
          <p:nvPr/>
        </p:nvSpPr>
        <p:spPr>
          <a:xfrm>
            <a:off x="4240767" y="2094861"/>
            <a:ext cx="783771" cy="4292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54C338-0816-4B02-82F0-AE871014F8FF}"/>
              </a:ext>
            </a:extLst>
          </p:cNvPr>
          <p:cNvSpPr txBox="1"/>
          <p:nvPr/>
        </p:nvSpPr>
        <p:spPr>
          <a:xfrm>
            <a:off x="2685908" y="2124799"/>
            <a:ext cx="143818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Radiator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8D1CF5-3703-44B9-9766-C2E1ADCC9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683" y="1484072"/>
            <a:ext cx="5522096" cy="3920924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4BF84897-F1A9-4CA7-8D13-438674A41122}"/>
              </a:ext>
            </a:extLst>
          </p:cNvPr>
          <p:cNvSpPr/>
          <p:nvPr/>
        </p:nvSpPr>
        <p:spPr>
          <a:xfrm>
            <a:off x="7678736" y="3897297"/>
            <a:ext cx="799439" cy="37286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023643-0DB6-4644-A8F0-F8EEE7402B68}"/>
              </a:ext>
            </a:extLst>
          </p:cNvPr>
          <p:cNvSpPr txBox="1"/>
          <p:nvPr/>
        </p:nvSpPr>
        <p:spPr>
          <a:xfrm>
            <a:off x="6467284" y="3900827"/>
            <a:ext cx="111937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Sidepod</a:t>
            </a:r>
          </a:p>
        </p:txBody>
      </p:sp>
    </p:spTree>
    <p:extLst>
      <p:ext uri="{BB962C8B-B14F-4D97-AF65-F5344CB8AC3E}">
        <p14:creationId xmlns:p14="http://schemas.microsoft.com/office/powerpoint/2010/main" val="4119273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25045-A83C-4047-A646-D33E6C1D9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– Design – Cooling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8338A-F417-4EB8-995C-4AD4C5883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197000"/>
            <a:ext cx="5270092" cy="50845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US" sz="1800"/>
              <a:t>Design Criteria:</a:t>
            </a:r>
            <a:endParaRPr lang="en-US"/>
          </a:p>
          <a:p>
            <a:pPr marL="742950" lvl="1" indent="-285750"/>
            <a:r>
              <a:rPr lang="en-US" sz="1400"/>
              <a:t>Use with sidepod design</a:t>
            </a:r>
          </a:p>
          <a:p>
            <a:pPr marL="742950" lvl="1" indent="-285750"/>
            <a:r>
              <a:rPr lang="en-US" sz="1400"/>
              <a:t>Effective cooling for prolonged use both statically and dynamically</a:t>
            </a:r>
          </a:p>
          <a:p>
            <a:pPr marL="742950" lvl="1" indent="-285750"/>
            <a:r>
              <a:rPr lang="en-US" sz="1400"/>
              <a:t>Keep engine temperature below 257 °F</a:t>
            </a:r>
          </a:p>
          <a:p>
            <a:pPr marL="342900" indent="-342900"/>
            <a:endParaRPr lang="en-US" sz="1800"/>
          </a:p>
          <a:p>
            <a:pPr marL="342900" indent="-342900"/>
            <a:r>
              <a:rPr lang="en-US" sz="1800"/>
              <a:t>Cooling System Specs:</a:t>
            </a:r>
          </a:p>
          <a:p>
            <a:pPr marL="342900" indent="-342900"/>
            <a:endParaRPr lang="en-US" sz="1800"/>
          </a:p>
          <a:p>
            <a:pPr marL="342900" indent="-342900"/>
            <a:endParaRPr lang="en-US" sz="1800"/>
          </a:p>
          <a:p>
            <a:pPr marL="342900" indent="-342900"/>
            <a:endParaRPr lang="en-US" sz="1800"/>
          </a:p>
          <a:p>
            <a:pPr marL="342900" indent="-342900"/>
            <a:endParaRPr lang="en-US" sz="1800"/>
          </a:p>
          <a:p>
            <a:pPr marL="342900" indent="-342900"/>
            <a:endParaRPr lang="en-US" sz="1800"/>
          </a:p>
          <a:p>
            <a:pPr marL="342900" indent="-342900"/>
            <a:endParaRPr lang="en-US" sz="1800"/>
          </a:p>
          <a:p>
            <a:pPr marL="342900" indent="-342900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4FC2C-5B82-4863-8243-2A383CF79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3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9B20A-674E-4216-9AE9-9BB0F69A8889}" type="slidenum">
              <a:rPr lang="en-US" smtClean="0"/>
              <a:pPr/>
              <a:t>41</a:t>
            </a:fld>
            <a:endParaRPr lang="en-US">
              <a:latin typeface="+mj-lt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77EBB61-B99F-48CD-8394-C7DEB5CE91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990976"/>
              </p:ext>
            </p:extLst>
          </p:nvPr>
        </p:nvGraphicFramePr>
        <p:xfrm>
          <a:off x="609600" y="3767902"/>
          <a:ext cx="4178710" cy="138176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089355">
                  <a:extLst>
                    <a:ext uri="{9D8B030D-6E8A-4147-A177-3AD203B41FA5}">
                      <a16:colId xmlns:a16="http://schemas.microsoft.com/office/drawing/2014/main" val="3246723403"/>
                    </a:ext>
                  </a:extLst>
                </a:gridCol>
                <a:gridCol w="2089355">
                  <a:extLst>
                    <a:ext uri="{9D8B030D-6E8A-4147-A177-3AD203B41FA5}">
                      <a16:colId xmlns:a16="http://schemas.microsoft.com/office/drawing/2014/main" val="18305845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Specification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374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 in. Diameter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79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Austin Mini cooper Radiator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10.63 in x 10.16 in x 1.96 in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39232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605EC57C-1C7B-431F-897F-5F38D97C6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486" y="1197000"/>
            <a:ext cx="5191438" cy="23665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89F92D-2416-4E01-B255-48D9E0AE8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486" y="3767902"/>
            <a:ext cx="5191438" cy="23573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CEAAF44-C861-482F-BB52-450E4368B341}"/>
              </a:ext>
            </a:extLst>
          </p:cNvPr>
          <p:cNvSpPr/>
          <p:nvPr/>
        </p:nvSpPr>
        <p:spPr>
          <a:xfrm>
            <a:off x="6184486" y="1197000"/>
            <a:ext cx="5270092" cy="23665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B176B7-03CE-464D-82C8-4A305732FDBB}"/>
              </a:ext>
            </a:extLst>
          </p:cNvPr>
          <p:cNvSpPr/>
          <p:nvPr/>
        </p:nvSpPr>
        <p:spPr>
          <a:xfrm>
            <a:off x="6184487" y="3767902"/>
            <a:ext cx="5270092" cy="23573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404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79B38C-F9C6-41AA-A453-5AC76101C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897D-7120-4A7C-9E21-89D6F3AA3701}" type="datetime1">
              <a:rPr lang="en-US" smtClean="0"/>
              <a:t>4/22/2021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36735F-5429-40AE-9764-029B89FDB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03E27-7A94-4F2B-A669-D742651E6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D2B7522-7507-485B-925E-A05F09D44192}"/>
              </a:ext>
            </a:extLst>
          </p:cNvPr>
          <p:cNvSpPr txBox="1">
            <a:spLocks/>
          </p:cNvSpPr>
          <p:nvPr/>
        </p:nvSpPr>
        <p:spPr>
          <a:xfrm>
            <a:off x="913795" y="1732450"/>
            <a:ext cx="5182205" cy="40386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Final radiator chosen for use of the vehicle from simulations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719455" lvl="1" indent="-269875"/>
            <a:r>
              <a:rPr lang="en-US">
                <a:effectLst/>
                <a:latin typeface="Arial"/>
                <a:cs typeface="Arial"/>
              </a:rPr>
              <a:t>Austin rover mini cooper</a:t>
            </a:r>
            <a:r>
              <a:rPr lang="en-US">
                <a:solidFill>
                  <a:schemeClr val="tx1"/>
                </a:solidFill>
                <a:effectLst/>
                <a:latin typeface="Arial"/>
                <a:cs typeface="Arial"/>
              </a:rPr>
              <a:t>​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pPr marL="449580" lvl="1" indent="0">
              <a:buNone/>
            </a:pP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/>
            </a:endParaRPr>
          </a:p>
          <a:p>
            <a:pPr indent="-305435"/>
            <a:r>
              <a:rPr lang="en-US">
                <a:effectLst/>
                <a:latin typeface="Arial"/>
                <a:cs typeface="Arial"/>
              </a:rPr>
              <a:t>Radiator is made of aluminum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/>
              <a:latin typeface="Arial"/>
              <a:cs typeface="Arial"/>
            </a:endParaRPr>
          </a:p>
          <a:p>
            <a:pPr marL="719455" lvl="1" indent="-269875"/>
            <a:r>
              <a:rPr lang="en-US">
                <a:effectLst/>
                <a:latin typeface="Arial"/>
                <a:cs typeface="Arial"/>
              </a:rPr>
              <a:t>Austin: 2 rows within for larger area of cooling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/>
              <a:latin typeface="Arial"/>
              <a:cs typeface="Arial"/>
            </a:endParaRPr>
          </a:p>
          <a:p>
            <a:pPr marL="719455" lvl="1" indent="-26987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/>
                <a:latin typeface="Arial"/>
                <a:cs typeface="Arial"/>
              </a:rPr>
              <a:t>Can support a 10-inch diameter fan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4CA0E71-98DB-44C4-85F0-060E59B40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94" y="1436891"/>
            <a:ext cx="2405648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2E2C8B-5D82-4A86-BA02-B066D714478E}"/>
              </a:ext>
            </a:extLst>
          </p:cNvPr>
          <p:cNvSpPr txBox="1"/>
          <p:nvPr/>
        </p:nvSpPr>
        <p:spPr>
          <a:xfrm>
            <a:off x="9721048" y="1436891"/>
            <a:ext cx="1740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Austin Rover Mini Cooper Radiator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0D25017-1877-433C-AF3C-4E2C338B3700}"/>
              </a:ext>
            </a:extLst>
          </p:cNvPr>
          <p:cNvSpPr txBox="1">
            <a:spLocks/>
          </p:cNvSpPr>
          <p:nvPr/>
        </p:nvSpPr>
        <p:spPr>
          <a:xfrm>
            <a:off x="21672" y="-471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Radiator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14D0C3A-A835-4340-A0F1-CFD27F0BEC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709388"/>
              </p:ext>
            </p:extLst>
          </p:nvPr>
        </p:nvGraphicFramePr>
        <p:xfrm>
          <a:off x="6030394" y="1436891"/>
          <a:ext cx="3548000" cy="2642030"/>
        </p:xfrm>
        <a:graphic>
          <a:graphicData uri="http://schemas.openxmlformats.org/drawingml/2006/table">
            <a:tbl>
              <a:tblPr/>
              <a:tblGrid>
                <a:gridCol w="1774000">
                  <a:extLst>
                    <a:ext uri="{9D8B030D-6E8A-4147-A177-3AD203B41FA5}">
                      <a16:colId xmlns:a16="http://schemas.microsoft.com/office/drawing/2014/main" val="1656493245"/>
                    </a:ext>
                  </a:extLst>
                </a:gridCol>
                <a:gridCol w="1774000">
                  <a:extLst>
                    <a:ext uri="{9D8B030D-6E8A-4147-A177-3AD203B41FA5}">
                      <a16:colId xmlns:a16="http://schemas.microsoft.com/office/drawing/2014/main" val="2004920777"/>
                    </a:ext>
                  </a:extLst>
                </a:gridCol>
              </a:tblGrid>
              <a:tr h="58779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Specification​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98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98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Value​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98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98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21525"/>
                  </a:ext>
                </a:extLst>
              </a:tr>
              <a:tr h="102863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Fan​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98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in. Diameter​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98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064842"/>
                  </a:ext>
                </a:extLst>
              </a:tr>
              <a:tr h="102559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Austin Mini cooper Radiator​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98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10.63 in x 10.16 in x 1.96 in 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698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825105"/>
                  </a:ext>
                </a:extLst>
              </a:tr>
            </a:tbl>
          </a:graphicData>
        </a:graphic>
      </p:graphicFrame>
      <p:pic>
        <p:nvPicPr>
          <p:cNvPr id="1027" name="Picture 3" descr="Amazon.com: Spal 30100435 10&quot; Curved Blade Puller Fan: Automotive">
            <a:extLst>
              <a:ext uri="{FF2B5EF4-FFF2-40B4-BE49-F238E27FC236}">
                <a16:creationId xmlns:a16="http://schemas.microsoft.com/office/drawing/2014/main" id="{A44E6023-62B8-4DD6-B968-6B8FE484F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394" y="3943701"/>
            <a:ext cx="2405648" cy="262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56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EC7CB-F0C0-4DDA-80C0-0A91C867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353762" cy="970450"/>
          </a:xfrm>
        </p:spPr>
        <p:txBody>
          <a:bodyPr/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Radiator </a:t>
            </a:r>
            <a:r>
              <a:rPr lang="en-US"/>
              <a:t>analysis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76D6F-53E3-4B25-8A6B-E3829FEB2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EA783-7068-44C7-A1D2-9D6113CE1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C5B0F-2E27-4A89-A0E0-DE1D7BCFE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A6358DF1-2AF7-4927-AD3C-5EAF1E04AA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3795" y="1732449"/>
                <a:ext cx="5058380" cy="4058751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/>
                  <a:t>Graphs based off both radiator 1 </a:t>
                </a:r>
              </a:p>
              <a:p>
                <a:pPr lvl="1"/>
                <a:r>
                  <a:rPr lang="en-US"/>
                  <a:t>Using assumptions of components and the engine </a:t>
                </a:r>
              </a:p>
              <a:p>
                <a:r>
                  <a:rPr lang="en-US"/>
                  <a:t>Parameters set: Steady State </a:t>
                </a:r>
              </a:p>
              <a:p>
                <a:pPr marL="414000" lvl="1" indent="0">
                  <a:buNone/>
                </a:pPr>
                <a:r>
                  <a:rPr lang="en-US"/>
                  <a:t>Aluminum Thermal Conductivity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=205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/>
              </a:p>
              <a:p>
                <a:pPr marL="450000" lvl="1" indent="0">
                  <a:buNone/>
                </a:pPr>
                <a:r>
                  <a:rPr lang="en-US"/>
                  <a:t>Water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=4.18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kJ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kg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∗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endParaRPr lang="en-US"/>
              </a:p>
              <a:p>
                <a:pPr marL="450000" lvl="1" indent="0">
                  <a:buNone/>
                </a:pPr>
                <a:r>
                  <a:rPr lang="en-US"/>
                  <a:t>Hot fluid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=3.16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b="0" i="1">
                  <a:latin typeface="Cambria Math" panose="02040503050406030204" pitchFamily="18" charset="0"/>
                </a:endParaRPr>
              </a:p>
              <a:p>
                <a:pPr marL="729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𝑐𝑜𝑜𝑙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𝑎𝑖𝑟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  <a:p>
                <a:pPr lvl="1"/>
                <a:endParaRPr lang="en-US" b="0" i="1">
                  <a:latin typeface="Cambria Math" panose="02040503050406030204" pitchFamily="18" charset="0"/>
                </a:endParaRPr>
              </a:p>
              <a:p>
                <a:pPr marL="4500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𝑇𝑒𝑚𝑝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𝑃𝑜𝑤𝑒𝑟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∗1000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∗1000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</m:oMath>
                  </m:oMathPara>
                </a14:m>
                <a:endParaRPr lang="en-US"/>
              </a:p>
              <a:p>
                <a:pPr lvl="1"/>
                <a:endParaRPr lang="en-US" b="0" i="1">
                  <a:latin typeface="Cambria Math" panose="02040503050406030204" pitchFamily="18" charset="0"/>
                </a:endParaRPr>
              </a:p>
              <a:p>
                <a:pPr marL="4500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𝐻𝑒𝑎𝑡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𝑟𝑒𝑗𝑒𝑐𝑡𝑖𝑜𝑛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̇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𝑇𝑒𝑚𝑝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+(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  <a:p>
                <a:endParaRPr lang="en-US"/>
              </a:p>
            </p:txBody>
          </p:sp>
        </mc:Choice>
        <mc:Fallback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A6358DF1-2AF7-4927-AD3C-5EAF1E04AA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3795" y="1732449"/>
                <a:ext cx="5058380" cy="405875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58ACF8A-C778-4EF9-90C0-427B6F93A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650" y="1071144"/>
            <a:ext cx="5255207" cy="2704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7B6CA6-5D1F-45CF-AC72-F82845BF4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651" y="3731662"/>
            <a:ext cx="5255207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557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04F43-C986-44BA-9232-08222F8B7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– Design – Fuel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C8E65-D3BE-407D-A29C-34B02DDA2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US" sz="1800"/>
              <a:t>Design Criteria:</a:t>
            </a:r>
            <a:endParaRPr lang="en-US"/>
          </a:p>
          <a:p>
            <a:pPr marL="742950" lvl="1" indent="-285750"/>
            <a:r>
              <a:rPr lang="en-US" sz="1400"/>
              <a:t>Packaging</a:t>
            </a:r>
          </a:p>
          <a:p>
            <a:pPr marL="742950" lvl="1" indent="-285750"/>
            <a:r>
              <a:rPr lang="en-US" sz="1400"/>
              <a:t>Full endurance track</a:t>
            </a:r>
          </a:p>
          <a:p>
            <a:pPr marL="342900" indent="-342900"/>
            <a:endParaRPr lang="en-US" sz="1800"/>
          </a:p>
          <a:p>
            <a:pPr marL="342900" indent="-342900"/>
            <a:r>
              <a:rPr lang="en-US" sz="1800"/>
              <a:t>Fuel System Specs:</a:t>
            </a:r>
          </a:p>
          <a:p>
            <a:pPr marL="342900" indent="-342900"/>
            <a:endParaRPr lang="en-US" sz="1800"/>
          </a:p>
          <a:p>
            <a:pPr marL="342900" indent="-342900"/>
            <a:endParaRPr lang="en-US" sz="1800"/>
          </a:p>
          <a:p>
            <a:pPr marL="342900" indent="-342900"/>
            <a:endParaRPr lang="en-US" sz="1800"/>
          </a:p>
          <a:p>
            <a:pPr marL="342900" indent="-342900"/>
            <a:endParaRPr lang="en-US" sz="1800"/>
          </a:p>
          <a:p>
            <a:pPr marL="342900" indent="-342900"/>
            <a:endParaRPr lang="en-US" sz="1800"/>
          </a:p>
          <a:p>
            <a:pPr marL="342900" indent="-342900"/>
            <a:endParaRPr lang="en-US" sz="1800"/>
          </a:p>
          <a:p>
            <a:pPr marL="342900" indent="-342900"/>
            <a:endParaRPr lang="en-US" sz="1800"/>
          </a:p>
          <a:p>
            <a:pPr marL="457200" lvl="1" indent="0">
              <a:buNone/>
            </a:pPr>
            <a:endParaRPr lang="en-US" sz="1400"/>
          </a:p>
          <a:p>
            <a:pPr marL="342900" indent="-342900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2EA7F-B355-4AED-B6FE-311FF720E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3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9B20A-674E-4216-9AE9-9BB0F69A8889}" type="slidenum">
              <a:rPr lang="en-US" smtClean="0"/>
              <a:pPr/>
              <a:t>44</a:t>
            </a:fld>
            <a:endParaRPr lang="en-US">
              <a:latin typeface="+mj-lt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54641AA-C9D8-4506-A450-096177A62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735756"/>
              </p:ext>
            </p:extLst>
          </p:nvPr>
        </p:nvGraphicFramePr>
        <p:xfrm>
          <a:off x="673222" y="3707802"/>
          <a:ext cx="4178710" cy="17526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089355">
                  <a:extLst>
                    <a:ext uri="{9D8B030D-6E8A-4147-A177-3AD203B41FA5}">
                      <a16:colId xmlns:a16="http://schemas.microsoft.com/office/drawing/2014/main" val="3246723403"/>
                    </a:ext>
                  </a:extLst>
                </a:gridCol>
                <a:gridCol w="2089355">
                  <a:extLst>
                    <a:ext uri="{9D8B030D-6E8A-4147-A177-3AD203B41FA5}">
                      <a16:colId xmlns:a16="http://schemas.microsoft.com/office/drawing/2014/main" val="18305845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Specification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374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Fuel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91 Octane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794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 gallons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392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Aluminum 5052-H32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4.3 lb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20265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9FE9457-AEF0-40C9-8A28-224227B74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988" y="1177816"/>
            <a:ext cx="4670322" cy="25299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534442-1663-4F43-8E9D-293D1A92E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987" y="3901910"/>
            <a:ext cx="4670322" cy="249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750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EF0EE-FA26-4E8B-A966-C99316430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353762" cy="970450"/>
          </a:xfrm>
        </p:spPr>
        <p:txBody>
          <a:bodyPr/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Fuel Tank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FE850-BC58-4DB8-A3D9-231931087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181" y="1580050"/>
            <a:ext cx="5782087" cy="4058751"/>
          </a:xfrm>
        </p:spPr>
        <p:txBody>
          <a:bodyPr/>
          <a:lstStyle/>
          <a:p>
            <a:pPr indent="-305435"/>
            <a:r>
              <a:rPr lang="en-US">
                <a:latin typeface="Arial"/>
                <a:cs typeface="Arial"/>
              </a:rPr>
              <a:t>Fuel Tank is made of Aluminum 5052-H32</a:t>
            </a:r>
          </a:p>
          <a:p>
            <a:pPr marL="719455" lvl="1" indent="-269875"/>
            <a:r>
              <a:rPr lang="en-US">
                <a:latin typeface="Arial"/>
                <a:cs typeface="Arial"/>
              </a:rPr>
              <a:t>Tank volume is 2 gallons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marL="719455" lvl="1" indent="-269875"/>
            <a:r>
              <a:rPr lang="en-US">
                <a:latin typeface="Arial"/>
                <a:cs typeface="Arial"/>
              </a:rPr>
              <a:t>Based off average RPM given through simulations run on excel for an endurance run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r>
              <a:rPr lang="en-US">
                <a:latin typeface="Arial"/>
                <a:cs typeface="Arial"/>
              </a:rPr>
              <a:t>Internal components of the tank: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marL="719455" lvl="1" indent="-269875"/>
            <a:r>
              <a:rPr lang="en-US">
                <a:latin typeface="Arial"/>
                <a:cs typeface="Arial"/>
              </a:rPr>
              <a:t>4 baffles (Aluminum 5052-H32)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marL="719455" lvl="1" indent="-269875"/>
            <a:r>
              <a:rPr lang="en-US">
                <a:latin typeface="Arial"/>
                <a:cs typeface="Arial"/>
              </a:rPr>
              <a:t>Holley mat (internal filter)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r>
              <a:rPr lang="en-US">
                <a:latin typeface="Arial"/>
                <a:cs typeface="Arial"/>
              </a:rPr>
              <a:t>External fuel pump </a:t>
            </a:r>
          </a:p>
          <a:p>
            <a:r>
              <a:rPr lang="en-US">
                <a:latin typeface="Arial"/>
                <a:cs typeface="Arial"/>
              </a:rPr>
              <a:t>40-80 psi 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455" lvl="1" indent="-269875"/>
            <a:r>
              <a:rPr lang="en-US">
                <a:latin typeface="Arial"/>
                <a:cs typeface="Arial"/>
              </a:rPr>
              <a:t>Mounted on top of fuel tank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4DBD2-B575-4B67-B3AA-39D96BBEE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0EF60-CA7D-42A4-8D80-68D54402A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8A485-3670-4428-8CF6-21E85CFF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0E41D2-9A50-43F1-A481-09F4500B0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07" y="932156"/>
            <a:ext cx="5186772" cy="2809046"/>
          </a:xfrm>
          <a:prstGeom prst="rect">
            <a:avLst/>
          </a:prstGeom>
        </p:spPr>
      </p:pic>
      <p:pic>
        <p:nvPicPr>
          <p:cNvPr id="11" name="Picture 2" descr="Walbro GSL394 Inline Fuel Pump 190LPH High Pressure (universal external &#10;pump)">
            <a:extLst>
              <a:ext uri="{FF2B5EF4-FFF2-40B4-BE49-F238E27FC236}">
                <a16:creationId xmlns:a16="http://schemas.microsoft.com/office/drawing/2014/main" id="{42465370-DDA0-4CAA-BB9F-B16321B6C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207" y="3741201"/>
            <a:ext cx="5186772" cy="270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425603AA-2FD9-4E2B-9022-E68BE5F6D4A6}"/>
              </a:ext>
            </a:extLst>
          </p:cNvPr>
          <p:cNvSpPr/>
          <p:nvPr/>
        </p:nvSpPr>
        <p:spPr>
          <a:xfrm>
            <a:off x="9188388" y="1775534"/>
            <a:ext cx="204186" cy="120736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0104B9-3C55-47EE-9050-75BDEB6A1C63}"/>
              </a:ext>
            </a:extLst>
          </p:cNvPr>
          <p:cNvSpPr txBox="1"/>
          <p:nvPr/>
        </p:nvSpPr>
        <p:spPr>
          <a:xfrm>
            <a:off x="8629095" y="1482571"/>
            <a:ext cx="1118586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Holley mat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BBFBFD7-BD9D-46B9-A032-AD4A63BA3D75}"/>
              </a:ext>
            </a:extLst>
          </p:cNvPr>
          <p:cNvSpPr/>
          <p:nvPr/>
        </p:nvSpPr>
        <p:spPr>
          <a:xfrm>
            <a:off x="7892248" y="1790348"/>
            <a:ext cx="204186" cy="106826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4F79D8-2567-4BCD-B66F-4F02ED520B5F}"/>
              </a:ext>
            </a:extLst>
          </p:cNvPr>
          <p:cNvSpPr txBox="1"/>
          <p:nvPr/>
        </p:nvSpPr>
        <p:spPr>
          <a:xfrm>
            <a:off x="7696940" y="1509002"/>
            <a:ext cx="92327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baffle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3470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0D964-5AA2-4E33-958B-058878CC2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353C2-0F11-4904-8DCB-2ACFE69C7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Methods</a:t>
            </a:r>
          </a:p>
          <a:p>
            <a:pPr lvl="1"/>
            <a:r>
              <a:rPr lang="en-US"/>
              <a:t>Flow Bench</a:t>
            </a:r>
          </a:p>
          <a:p>
            <a:pPr lvl="1"/>
            <a:r>
              <a:rPr lang="en-US"/>
              <a:t>Engine or Chassis Dyno</a:t>
            </a:r>
          </a:p>
          <a:p>
            <a:pPr lvl="1"/>
            <a:r>
              <a:rPr lang="en-US"/>
              <a:t>Temperature Sensors</a:t>
            </a:r>
          </a:p>
          <a:p>
            <a:pPr lvl="1"/>
            <a:r>
              <a:rPr lang="en-US"/>
              <a:t>Decibel meter</a:t>
            </a:r>
          </a:p>
          <a:p>
            <a:pPr lvl="1"/>
            <a:r>
              <a:rPr lang="en-US"/>
              <a:t>Practice course</a:t>
            </a:r>
          </a:p>
          <a:p>
            <a:r>
              <a:rPr lang="en-US"/>
              <a:t>Location</a:t>
            </a:r>
          </a:p>
          <a:p>
            <a:pPr lvl="1"/>
            <a:r>
              <a:rPr lang="en-US"/>
              <a:t>School parking lot</a:t>
            </a:r>
          </a:p>
          <a:p>
            <a:r>
              <a:rPr lang="en-US"/>
              <a:t>Expectations</a:t>
            </a:r>
          </a:p>
          <a:p>
            <a:pPr lvl="1"/>
            <a:r>
              <a:rPr lang="en-US"/>
              <a:t>53.81 HP &amp; 37.71 ft-</a:t>
            </a:r>
            <a:r>
              <a:rPr lang="en-US" err="1"/>
              <a:t>lbs</a:t>
            </a:r>
            <a:endParaRPr lang="en-US"/>
          </a:p>
          <a:p>
            <a:pPr lvl="1"/>
            <a:r>
              <a:rPr lang="en-US"/>
              <a:t>CFD Validation</a:t>
            </a:r>
          </a:p>
          <a:p>
            <a:pPr lvl="1"/>
            <a:r>
              <a:rPr lang="en-US"/>
              <a:t>Engine does not overheat</a:t>
            </a:r>
          </a:p>
          <a:p>
            <a:pPr lvl="1"/>
            <a:r>
              <a:rPr lang="en-US"/>
              <a:t>Desired noise levels</a:t>
            </a:r>
          </a:p>
          <a:p>
            <a:pPr lvl="1"/>
            <a:r>
              <a:rPr lang="en-US"/>
              <a:t>Enough fuel for 13.2 miles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21374-FC74-409D-B135-CD82A55EF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3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9B20A-674E-4216-9AE9-9BB0F69A8889}" type="slidenum">
              <a:rPr lang="en-US" smtClean="0"/>
              <a:pPr/>
              <a:t>46</a:t>
            </a:fld>
            <a:endParaRPr lang="en-US">
              <a:latin typeface="+mj-lt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D899E38-4478-495A-9768-0C85B84BA84E}"/>
              </a:ext>
            </a:extLst>
          </p:cNvPr>
          <p:cNvGraphicFramePr>
            <a:graphicFrameLocks noGrp="1"/>
          </p:cNvGraphicFramePr>
          <p:nvPr/>
        </p:nvGraphicFramePr>
        <p:xfrm>
          <a:off x="4748980" y="1355583"/>
          <a:ext cx="6676104" cy="41198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450981">
                  <a:extLst>
                    <a:ext uri="{9D8B030D-6E8A-4147-A177-3AD203B41FA5}">
                      <a16:colId xmlns:a16="http://schemas.microsoft.com/office/drawing/2014/main" val="3312073223"/>
                    </a:ext>
                  </a:extLst>
                </a:gridCol>
                <a:gridCol w="4225123">
                  <a:extLst>
                    <a:ext uri="{9D8B030D-6E8A-4147-A177-3AD203B41FA5}">
                      <a16:colId xmlns:a16="http://schemas.microsoft.com/office/drawing/2014/main" val="1669004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750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Restrictor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Flow bench will be used to compare/validate pressure readings from CFD flow simulations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5349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Engine Performance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Engine or chassis dyno will be used to determine the horsepower and torque of our engine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646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Noise monitoring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Decibel meter will monitor the noise level of our engine under a variety of RPM’s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942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Engine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Monitor the engine temperature as to stay under 257 </a:t>
                      </a:r>
                      <a:r>
                        <a:rPr lang="en-US" sz="1800"/>
                        <a:t>°F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371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Endurance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Run the vehicle on practice course for 13.2 miles to check fuel consumption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8451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33607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1A2-B3D5-47F3-B692-BA961C92E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0D8B3-C3BF-4769-9217-CF253F239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Introduction- Frank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Driver Controls – Abel 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Suspension (Front/Rear)  – David &amp; Patrick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Powertrain – Francisco Hector &amp; Frank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marL="719455" lvl="1"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(Intake/Exhaust) - Francisco &amp; Hector </a:t>
            </a:r>
          </a:p>
          <a:p>
            <a:pPr marL="719455" lvl="1"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(Cooling/Fuel) -  Frank</a:t>
            </a:r>
          </a:p>
          <a:p>
            <a:pPr indent="-305435"/>
            <a:r>
              <a:rPr lang="en-US" b="1" u="sng">
                <a:solidFill>
                  <a:schemeClr val="tx1"/>
                </a:solidFill>
                <a:latin typeface="Arial"/>
                <a:cs typeface="Arial"/>
              </a:rPr>
              <a:t>Electrical –  Carlos &amp; Erick </a:t>
            </a:r>
            <a:endParaRPr lang="en-US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/>
              </a:solidFill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6E3D7-8CF5-40F1-99F5-87103F5E4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F2073-9389-4B78-A8D0-C9D39A4A6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DE182-D578-4AA6-A28C-1183CFF3A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47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4304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F657C-F40C-4C83-9D33-1F04DBEFE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283" y="416943"/>
            <a:ext cx="10698818" cy="524752"/>
          </a:xfrm>
        </p:spPr>
        <p:txBody>
          <a:bodyPr>
            <a:normAutofit fontScale="90000"/>
          </a:bodyPr>
          <a:lstStyle/>
          <a:p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Electrical – Power Distribution Specs</a:t>
            </a:r>
          </a:p>
          <a:p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E1243-23AA-4091-8E7D-3F1B7A78F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8C24D-E0A6-499A-9B78-E4D1928B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5065B-92B8-49EA-822E-C1DA2C8FA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48</a:t>
            </a:fld>
            <a:endParaRPr lang="en-US"/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338DA39C-71A1-4949-A7D8-36BA6491C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076230"/>
              </p:ext>
            </p:extLst>
          </p:nvPr>
        </p:nvGraphicFramePr>
        <p:xfrm>
          <a:off x="167586" y="1131510"/>
          <a:ext cx="4726372" cy="502419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13261">
                  <a:extLst>
                    <a:ext uri="{9D8B030D-6E8A-4147-A177-3AD203B41FA5}">
                      <a16:colId xmlns:a16="http://schemas.microsoft.com/office/drawing/2014/main" val="1344965211"/>
                    </a:ext>
                  </a:extLst>
                </a:gridCol>
                <a:gridCol w="2613111">
                  <a:extLst>
                    <a:ext uri="{9D8B030D-6E8A-4147-A177-3AD203B41FA5}">
                      <a16:colId xmlns:a16="http://schemas.microsoft.com/office/drawing/2014/main" val="3145538031"/>
                    </a:ext>
                  </a:extLst>
                </a:gridCol>
              </a:tblGrid>
              <a:tr h="551961">
                <a:tc>
                  <a:txBody>
                    <a:bodyPr/>
                    <a:lstStyle/>
                    <a:p>
                      <a:r>
                        <a:rPr lang="en-US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Description/Value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730343"/>
                  </a:ext>
                </a:extLst>
              </a:tr>
              <a:tr h="1247076">
                <a:tc>
                  <a:txBody>
                    <a:bodyPr/>
                    <a:lstStyle/>
                    <a:p>
                      <a:r>
                        <a:rPr lang="en-US"/>
                        <a:t>Fuses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Range of 10-40A depending on the component/sensor specs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135236"/>
                  </a:ext>
                </a:extLst>
              </a:tr>
              <a:tr h="690239">
                <a:tc>
                  <a:txBody>
                    <a:bodyPr/>
                    <a:lstStyle/>
                    <a:p>
                      <a:r>
                        <a:rPr lang="en-US"/>
                        <a:t>Relays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Stock, Three relays (Main, Fuel Pump, Fan)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531650"/>
                  </a:ext>
                </a:extLst>
              </a:tr>
              <a:tr h="1311454">
                <a:tc>
                  <a:txBody>
                    <a:bodyPr/>
                    <a:lstStyle/>
                    <a:p>
                      <a:r>
                        <a:rPr lang="en-US"/>
                        <a:t>Ground Bus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Implemented on the fuse box to reduce materials use and reduce space used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071343"/>
                  </a:ext>
                </a:extLst>
              </a:tr>
              <a:tr h="551961">
                <a:tc>
                  <a:txBody>
                    <a:bodyPr/>
                    <a:lstStyle/>
                    <a:p>
                      <a:r>
                        <a:rPr lang="en-US"/>
                        <a:t>Battery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Shorai Lithium 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73234"/>
                  </a:ext>
                </a:extLst>
              </a:tr>
              <a:tr h="671502">
                <a:tc>
                  <a:txBody>
                    <a:bodyPr/>
                    <a:lstStyle/>
                    <a:p>
                      <a:r>
                        <a:rPr lang="en-US"/>
                        <a:t>Voltage Rectifier/Regulator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Stock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039556"/>
                  </a:ext>
                </a:extLst>
              </a:tr>
            </a:tbl>
          </a:graphicData>
        </a:graphic>
      </p:graphicFrame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29383E1-1111-43CD-BBDC-75DE2B795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212" y="3807089"/>
            <a:ext cx="5477093" cy="2585659"/>
          </a:xfrm>
          <a:prstGeom prst="rect">
            <a:avLst/>
          </a:prstGeom>
        </p:spPr>
      </p:pic>
      <p:pic>
        <p:nvPicPr>
          <p:cNvPr id="12" name="Picture 2" descr="Diagram&#10;&#10;Description automatically generated">
            <a:extLst>
              <a:ext uri="{FF2B5EF4-FFF2-40B4-BE49-F238E27FC236}">
                <a16:creationId xmlns:a16="http://schemas.microsoft.com/office/drawing/2014/main" id="{3BCEA71D-78A4-4EA2-B19A-BCFE7E1AE0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"/>
          <a:stretch/>
        </p:blipFill>
        <p:spPr bwMode="auto">
          <a:xfrm>
            <a:off x="5300353" y="1122483"/>
            <a:ext cx="3267368" cy="258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printer, projector&#10;&#10;Description automatically generated">
            <a:extLst>
              <a:ext uri="{FF2B5EF4-FFF2-40B4-BE49-F238E27FC236}">
                <a16:creationId xmlns:a16="http://schemas.microsoft.com/office/drawing/2014/main" id="{1142502C-5364-4EE8-AA5C-8F7D74F704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63" t="7164" r="13412" b="10339"/>
          <a:stretch/>
        </p:blipFill>
        <p:spPr>
          <a:xfrm>
            <a:off x="8689441" y="1414197"/>
            <a:ext cx="3102173" cy="230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071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054DD-334A-411D-B1A3-C8C7F2CC9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53" y="360947"/>
            <a:ext cx="10253499" cy="529293"/>
          </a:xfrm>
        </p:spPr>
        <p:txBody>
          <a:bodyPr>
            <a:normAutofit fontScale="90000"/>
          </a:bodyPr>
          <a:lstStyle/>
          <a:p>
            <a:r>
              <a:rPr lang="en-US" sz="360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Electrical – Power Distribution Layout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01EFB-C75D-427A-8D4A-52A0F355F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219C6-0DD4-4877-94BA-CA6037482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F0D57-C8DA-405D-AC07-C298E263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49</a:t>
            </a:fld>
            <a:endParaRPr lang="en-US"/>
          </a:p>
        </p:txBody>
      </p:sp>
      <p:pic>
        <p:nvPicPr>
          <p:cNvPr id="36" name="Picture 35" descr="A picture containing structure, roof&#10;&#10;Description automatically generated">
            <a:extLst>
              <a:ext uri="{FF2B5EF4-FFF2-40B4-BE49-F238E27FC236}">
                <a16:creationId xmlns:a16="http://schemas.microsoft.com/office/drawing/2014/main" id="{EE111F5E-8E50-4B08-ABBF-1003F82C7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911" y="1374635"/>
            <a:ext cx="5144256" cy="4249097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90E1C84-0D7A-48CD-928D-1F8F6E71D074}"/>
              </a:ext>
            </a:extLst>
          </p:cNvPr>
          <p:cNvCxnSpPr>
            <a:cxnSpLocks/>
          </p:cNvCxnSpPr>
          <p:nvPr/>
        </p:nvCxnSpPr>
        <p:spPr>
          <a:xfrm flipH="1">
            <a:off x="7686441" y="2052650"/>
            <a:ext cx="448890" cy="889381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8045AD0-8111-4570-B7FD-09E388592339}"/>
              </a:ext>
            </a:extLst>
          </p:cNvPr>
          <p:cNvSpPr txBox="1"/>
          <p:nvPr/>
        </p:nvSpPr>
        <p:spPr>
          <a:xfrm>
            <a:off x="6574285" y="1623161"/>
            <a:ext cx="235796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Fuse Box Mount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4D05810-C4F7-42A5-B72D-5C2D83062322}"/>
              </a:ext>
            </a:extLst>
          </p:cNvPr>
          <p:cNvCxnSpPr>
            <a:cxnSpLocks/>
          </p:cNvCxnSpPr>
          <p:nvPr/>
        </p:nvCxnSpPr>
        <p:spPr>
          <a:xfrm flipV="1">
            <a:off x="7730517" y="3336958"/>
            <a:ext cx="529025" cy="110829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F5D6686-7EF9-4D9C-B9E5-FC72BBE8207A}"/>
              </a:ext>
            </a:extLst>
          </p:cNvPr>
          <p:cNvCxnSpPr>
            <a:cxnSpLocks/>
          </p:cNvCxnSpPr>
          <p:nvPr/>
        </p:nvCxnSpPr>
        <p:spPr>
          <a:xfrm flipH="1" flipV="1">
            <a:off x="9235746" y="3717767"/>
            <a:ext cx="1297198" cy="78764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683830B-8BCD-4DCA-977E-D3BA1AB5BB44}"/>
              </a:ext>
            </a:extLst>
          </p:cNvPr>
          <p:cNvSpPr txBox="1"/>
          <p:nvPr/>
        </p:nvSpPr>
        <p:spPr>
          <a:xfrm>
            <a:off x="9709318" y="4459570"/>
            <a:ext cx="202345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Relay Mount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D002A70-DC35-4C84-A1A0-B6B8704BDD2A}"/>
              </a:ext>
            </a:extLst>
          </p:cNvPr>
          <p:cNvSpPr txBox="1"/>
          <p:nvPr/>
        </p:nvSpPr>
        <p:spPr>
          <a:xfrm>
            <a:off x="6460223" y="4430868"/>
            <a:ext cx="2579256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Free space for microcontroller/other component</a:t>
            </a:r>
          </a:p>
        </p:txBody>
      </p:sp>
      <p:pic>
        <p:nvPicPr>
          <p:cNvPr id="50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9395A03F-B1D5-4339-8DC3-90114A8C6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58" y="1898871"/>
            <a:ext cx="5460332" cy="2799573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4BDB872-9E41-4690-8C12-A16B44D5D780}"/>
              </a:ext>
            </a:extLst>
          </p:cNvPr>
          <p:cNvSpPr txBox="1"/>
          <p:nvPr/>
        </p:nvSpPr>
        <p:spPr>
          <a:xfrm>
            <a:off x="613611" y="3842084"/>
            <a:ext cx="697832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Seat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EAC8338-69E2-480F-982D-640D4E74C59D}"/>
              </a:ext>
            </a:extLst>
          </p:cNvPr>
          <p:cNvCxnSpPr/>
          <p:nvPr/>
        </p:nvCxnSpPr>
        <p:spPr>
          <a:xfrm flipV="1">
            <a:off x="1009148" y="3287129"/>
            <a:ext cx="342900" cy="569495"/>
          </a:xfrm>
          <a:prstGeom prst="straightConnector1">
            <a:avLst/>
          </a:prstGeom>
          <a:ln w="57150">
            <a:solidFill>
              <a:srgbClr val="FF170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686C45E-7138-4125-A45B-AFAFE2F3C92A}"/>
              </a:ext>
            </a:extLst>
          </p:cNvPr>
          <p:cNvCxnSpPr>
            <a:cxnSpLocks/>
          </p:cNvCxnSpPr>
          <p:nvPr/>
        </p:nvCxnSpPr>
        <p:spPr>
          <a:xfrm flipH="1">
            <a:off x="3046495" y="2763757"/>
            <a:ext cx="128336" cy="523371"/>
          </a:xfrm>
          <a:prstGeom prst="straightConnector1">
            <a:avLst/>
          </a:prstGeom>
          <a:ln w="57150">
            <a:solidFill>
              <a:srgbClr val="FF170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135AF63-966F-4CF5-8179-8440312B6454}"/>
              </a:ext>
            </a:extLst>
          </p:cNvPr>
          <p:cNvCxnSpPr>
            <a:cxnSpLocks/>
          </p:cNvCxnSpPr>
          <p:nvPr/>
        </p:nvCxnSpPr>
        <p:spPr>
          <a:xfrm flipV="1">
            <a:off x="2503068" y="3858629"/>
            <a:ext cx="383005" cy="970547"/>
          </a:xfrm>
          <a:prstGeom prst="straightConnector1">
            <a:avLst/>
          </a:prstGeom>
          <a:ln w="57150">
            <a:solidFill>
              <a:srgbClr val="FF170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EBC3E84-ACFB-42A6-8361-21643B40B523}"/>
              </a:ext>
            </a:extLst>
          </p:cNvPr>
          <p:cNvSpPr txBox="1"/>
          <p:nvPr/>
        </p:nvSpPr>
        <p:spPr>
          <a:xfrm>
            <a:off x="2854492" y="2383255"/>
            <a:ext cx="898358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Battery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751ABFD-2630-46AE-B130-D286851DF0D7}"/>
              </a:ext>
            </a:extLst>
          </p:cNvPr>
          <p:cNvSpPr txBox="1"/>
          <p:nvPr/>
        </p:nvSpPr>
        <p:spPr>
          <a:xfrm>
            <a:off x="1563605" y="4611604"/>
            <a:ext cx="247249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cs typeface="Calibri"/>
              </a:rPr>
              <a:t>Rectifier/Regulator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6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2A0E6-A09A-46D8-BA21-92D9D682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Isometric 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D0D86-D641-4356-90FB-080472C4D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60B8C-734A-4E1E-A7FC-91CA8A4AB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5528A-2B36-4361-8885-E0F6E01E9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89CB7F-D557-4DA6-8CEC-01AAFB56B4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216" y="1731963"/>
            <a:ext cx="7212042" cy="40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4763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677E-23E2-447E-B060-F8969CC1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Electrical – Harness Specs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1F2D8-8222-4F9D-B914-14508BBB8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38A33-C563-4DDB-B43C-708CDDB7A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E5968-C179-4FFA-9C1D-0F690C2B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8314DC48-CF26-4111-B41D-96C3FC66B0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242886"/>
              </p:ext>
            </p:extLst>
          </p:nvPr>
        </p:nvGraphicFramePr>
        <p:xfrm>
          <a:off x="229467" y="1132865"/>
          <a:ext cx="5070876" cy="519878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35438">
                  <a:extLst>
                    <a:ext uri="{9D8B030D-6E8A-4147-A177-3AD203B41FA5}">
                      <a16:colId xmlns:a16="http://schemas.microsoft.com/office/drawing/2014/main" val="2649049363"/>
                    </a:ext>
                  </a:extLst>
                </a:gridCol>
                <a:gridCol w="2535438">
                  <a:extLst>
                    <a:ext uri="{9D8B030D-6E8A-4147-A177-3AD203B41FA5}">
                      <a16:colId xmlns:a16="http://schemas.microsoft.com/office/drawing/2014/main" val="2718682513"/>
                    </a:ext>
                  </a:extLst>
                </a:gridCol>
              </a:tblGrid>
              <a:tr h="382315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Description/Value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031919"/>
                  </a:ext>
                </a:extLst>
              </a:tr>
              <a:tr h="656842">
                <a:tc>
                  <a:txBody>
                    <a:bodyPr/>
                    <a:lstStyle/>
                    <a:p>
                      <a:r>
                        <a:rPr lang="en-US"/>
                        <a:t>Signal and Signal Grounds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SAE rated 16 and 20-gauge wire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496821"/>
                  </a:ext>
                </a:extLst>
              </a:tr>
              <a:tr h="874790">
                <a:tc>
                  <a:txBody>
                    <a:bodyPr/>
                    <a:lstStyle/>
                    <a:p>
                      <a:r>
                        <a:rPr lang="en-US"/>
                        <a:t>Power and Grounds from power distribution box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14-gauge wire to handle more current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920822"/>
                  </a:ext>
                </a:extLst>
              </a:tr>
              <a:tr h="656842">
                <a:tc>
                  <a:txBody>
                    <a:bodyPr/>
                    <a:lstStyle/>
                    <a:p>
                      <a:r>
                        <a:rPr lang="en-US"/>
                        <a:t>Grounds from the battery to chassis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6-gauge to ensure solid grounding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744131"/>
                  </a:ext>
                </a:extLst>
              </a:tr>
              <a:tr h="1137227">
                <a:tc>
                  <a:txBody>
                    <a:bodyPr/>
                    <a:lstStyle/>
                    <a:p>
                      <a:r>
                        <a:rPr lang="en-US"/>
                        <a:t>Power cable to starter 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6-gauge to ensure it can deliver the necessary current to turn the engine over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207815"/>
                  </a:ext>
                </a:extLst>
              </a:tr>
              <a:tr h="1399663">
                <a:tc>
                  <a:txBody>
                    <a:bodyPr/>
                    <a:lstStyle/>
                    <a:p>
                      <a:r>
                        <a:rPr lang="en-US"/>
                        <a:t>Connectors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 Sixteen pin connectors were used to have a modular harness for troubleshooting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72329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DA24E3EA-3CBF-43C7-97F4-A95D52698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452" y="1440979"/>
            <a:ext cx="6226295" cy="408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63DC84CD-B791-419C-9B81-2C65A9EF9E55}"/>
              </a:ext>
            </a:extLst>
          </p:cNvPr>
          <p:cNvSpPr txBox="1"/>
          <p:nvPr/>
        </p:nvSpPr>
        <p:spPr>
          <a:xfrm>
            <a:off x="8333045" y="2112083"/>
            <a:ext cx="7756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ECU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EC747410-D39E-4229-83C6-B9A8CA7C98A0}"/>
              </a:ext>
            </a:extLst>
          </p:cNvPr>
          <p:cNvSpPr txBox="1"/>
          <p:nvPr/>
        </p:nvSpPr>
        <p:spPr>
          <a:xfrm>
            <a:off x="9932167" y="2852250"/>
            <a:ext cx="2038700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Power Distribution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E2CA718A-D876-40C1-915C-D3E1147C628C}"/>
              </a:ext>
            </a:extLst>
          </p:cNvPr>
          <p:cNvSpPr txBox="1"/>
          <p:nvPr/>
        </p:nvSpPr>
        <p:spPr>
          <a:xfrm>
            <a:off x="5522784" y="4750256"/>
            <a:ext cx="20387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Brake Temp sensor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C7461F-9780-4DFE-BED4-FF9E7F4C0F73}"/>
              </a:ext>
            </a:extLst>
          </p:cNvPr>
          <p:cNvCxnSpPr>
            <a:cxnSpLocks/>
          </p:cNvCxnSpPr>
          <p:nvPr/>
        </p:nvCxnSpPr>
        <p:spPr>
          <a:xfrm flipV="1">
            <a:off x="6791049" y="3674677"/>
            <a:ext cx="326188" cy="4438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E66E36-E595-40CE-A5A9-232487609F7E}"/>
              </a:ext>
            </a:extLst>
          </p:cNvPr>
          <p:cNvCxnSpPr/>
          <p:nvPr/>
        </p:nvCxnSpPr>
        <p:spPr>
          <a:xfrm>
            <a:off x="7117237" y="3674677"/>
            <a:ext cx="4901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B89C1A-2552-4D4A-9DC2-15560DBABF83}"/>
              </a:ext>
            </a:extLst>
          </p:cNvPr>
          <p:cNvCxnSpPr>
            <a:cxnSpLocks/>
          </p:cNvCxnSpPr>
          <p:nvPr/>
        </p:nvCxnSpPr>
        <p:spPr>
          <a:xfrm flipV="1">
            <a:off x="6474312" y="4175509"/>
            <a:ext cx="311663" cy="603181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6ADB5B3-EF52-400C-A838-C29EC33546B5}"/>
              </a:ext>
            </a:extLst>
          </p:cNvPr>
          <p:cNvCxnSpPr/>
          <p:nvPr/>
        </p:nvCxnSpPr>
        <p:spPr>
          <a:xfrm>
            <a:off x="8656204" y="2482054"/>
            <a:ext cx="207390" cy="826389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9727C2-5D31-4E27-8652-E6D3F4E33851}"/>
              </a:ext>
            </a:extLst>
          </p:cNvPr>
          <p:cNvCxnSpPr>
            <a:cxnSpLocks/>
          </p:cNvCxnSpPr>
          <p:nvPr/>
        </p:nvCxnSpPr>
        <p:spPr>
          <a:xfrm flipH="1">
            <a:off x="10495100" y="3188388"/>
            <a:ext cx="284953" cy="81006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EFB61AE-540A-4369-8C42-BEBA0C59A246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589245" y="2687812"/>
            <a:ext cx="1555514" cy="719978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E95BF26-088A-4ADB-B0EF-00782E0BFBFF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6589245" y="2687812"/>
            <a:ext cx="994619" cy="928067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3" name="TextBox 12">
            <a:extLst>
              <a:ext uri="{FF2B5EF4-FFF2-40B4-BE49-F238E27FC236}">
                <a16:creationId xmlns:a16="http://schemas.microsoft.com/office/drawing/2014/main" id="{A0923F7B-BCDA-48FC-B697-6B694EC63742}"/>
              </a:ext>
            </a:extLst>
          </p:cNvPr>
          <p:cNvSpPr txBox="1"/>
          <p:nvPr/>
        </p:nvSpPr>
        <p:spPr>
          <a:xfrm>
            <a:off x="7554652" y="4947468"/>
            <a:ext cx="14665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FFFF"/>
                </a:solidFill>
              </a:rPr>
              <a:t>Connector 1</a:t>
            </a: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962F2B88-4591-4347-8E74-BCE4E76F8E18}"/>
              </a:ext>
            </a:extLst>
          </p:cNvPr>
          <p:cNvSpPr txBox="1"/>
          <p:nvPr/>
        </p:nvSpPr>
        <p:spPr>
          <a:xfrm>
            <a:off x="9244010" y="5185778"/>
            <a:ext cx="16470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FFFF"/>
                </a:solidFill>
              </a:rPr>
              <a:t>Connector 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28ACA47-ACA9-4697-ABD5-AB9A5412508C}"/>
              </a:ext>
            </a:extLst>
          </p:cNvPr>
          <p:cNvCxnSpPr>
            <a:cxnSpLocks/>
          </p:cNvCxnSpPr>
          <p:nvPr/>
        </p:nvCxnSpPr>
        <p:spPr>
          <a:xfrm flipV="1">
            <a:off x="9846424" y="4476330"/>
            <a:ext cx="9925" cy="71116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CA6C04F-A81F-45FD-9B4D-D46EC11AADA7}"/>
              </a:ext>
            </a:extLst>
          </p:cNvPr>
          <p:cNvCxnSpPr>
            <a:cxnSpLocks/>
          </p:cNvCxnSpPr>
          <p:nvPr/>
        </p:nvCxnSpPr>
        <p:spPr>
          <a:xfrm flipV="1">
            <a:off x="8318369" y="4175509"/>
            <a:ext cx="42423" cy="759414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1">
            <a:extLst>
              <a:ext uri="{FF2B5EF4-FFF2-40B4-BE49-F238E27FC236}">
                <a16:creationId xmlns:a16="http://schemas.microsoft.com/office/drawing/2014/main" id="{45C52E02-BF08-4E73-8A62-04CA49A3A2D1}"/>
              </a:ext>
            </a:extLst>
          </p:cNvPr>
          <p:cNvSpPr txBox="1"/>
          <p:nvPr/>
        </p:nvSpPr>
        <p:spPr>
          <a:xfrm>
            <a:off x="5401644" y="2318480"/>
            <a:ext cx="251222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RPM and other Sensors</a:t>
            </a:r>
          </a:p>
        </p:txBody>
      </p:sp>
    </p:spTree>
    <p:extLst>
      <p:ext uri="{BB962C8B-B14F-4D97-AF65-F5344CB8AC3E}">
        <p14:creationId xmlns:p14="http://schemas.microsoft.com/office/powerpoint/2010/main" val="21626214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AE2C-0466-4D23-A3D7-91B13CD05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Electrical - Simplified Harness Schematic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E0732-ED2D-4BF9-AE29-C3F137A97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4D9B-6BB9-4127-A961-0A10C7723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158EE-FC29-4218-9038-9D12C3C9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51</a:t>
            </a:fld>
            <a:endParaRPr lang="en-US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26814CF2-57A1-4326-829A-72A6A8540E20}"/>
              </a:ext>
            </a:extLst>
          </p:cNvPr>
          <p:cNvSpPr/>
          <p:nvPr/>
        </p:nvSpPr>
        <p:spPr>
          <a:xfrm>
            <a:off x="9471623" y="1536819"/>
            <a:ext cx="1649063" cy="40926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0" name="TextBox 2">
            <a:extLst>
              <a:ext uri="{FF2B5EF4-FFF2-40B4-BE49-F238E27FC236}">
                <a16:creationId xmlns:a16="http://schemas.microsoft.com/office/drawing/2014/main" id="{F202AFFE-4D05-4A5D-8340-8F51B5E81245}"/>
              </a:ext>
            </a:extLst>
          </p:cNvPr>
          <p:cNvSpPr txBox="1"/>
          <p:nvPr/>
        </p:nvSpPr>
        <p:spPr>
          <a:xfrm>
            <a:off x="9953158" y="3068259"/>
            <a:ext cx="1124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AEM Infinity 506</a:t>
            </a:r>
          </a:p>
        </p:txBody>
      </p: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945C9008-C84B-405B-8ED1-B056403162EE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731494" y="3068259"/>
            <a:ext cx="2740244" cy="0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2" name="TextBox 4">
            <a:extLst>
              <a:ext uri="{FF2B5EF4-FFF2-40B4-BE49-F238E27FC236}">
                <a16:creationId xmlns:a16="http://schemas.microsoft.com/office/drawing/2014/main" id="{8E374156-F9DD-4A41-A5B2-52F72706559F}"/>
              </a:ext>
            </a:extLst>
          </p:cNvPr>
          <p:cNvSpPr txBox="1"/>
          <p:nvPr/>
        </p:nvSpPr>
        <p:spPr>
          <a:xfrm>
            <a:off x="6124858" y="2924965"/>
            <a:ext cx="64380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SGnd-24</a:t>
            </a:r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A87D666B-7BBF-4A38-9B26-A4ADC2DABA44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015231" y="3068259"/>
            <a:ext cx="410962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CA60B533-2B59-45BB-91AF-5BDADFD56593}"/>
              </a:ext>
            </a:extLst>
          </p:cNvPr>
          <p:cNvCxnSpPr>
            <a:cxnSpLocks/>
          </p:cNvCxnSpPr>
          <p:nvPr/>
        </p:nvCxnSpPr>
        <p:spPr>
          <a:xfrm flipV="1">
            <a:off x="2015231" y="1442573"/>
            <a:ext cx="0" cy="162568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8E918E2E-E83F-467E-96DC-25CB101044D7}"/>
              </a:ext>
            </a:extLst>
          </p:cNvPr>
          <p:cNvCxnSpPr>
            <a:cxnSpLocks/>
            <a:endCxn id="20" idx="3"/>
          </p:cNvCxnSpPr>
          <p:nvPr/>
        </p:nvCxnSpPr>
        <p:spPr>
          <a:xfrm flipH="1">
            <a:off x="6749614" y="2876571"/>
            <a:ext cx="2722124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6" name="TextBox 8">
            <a:extLst>
              <a:ext uri="{FF2B5EF4-FFF2-40B4-BE49-F238E27FC236}">
                <a16:creationId xmlns:a16="http://schemas.microsoft.com/office/drawing/2014/main" id="{E9866D13-5864-426B-8177-81A03FE0EA64}"/>
              </a:ext>
            </a:extLst>
          </p:cNvPr>
          <p:cNvSpPr txBox="1"/>
          <p:nvPr/>
        </p:nvSpPr>
        <p:spPr>
          <a:xfrm>
            <a:off x="6142978" y="2761155"/>
            <a:ext cx="680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SGnd-22</a:t>
            </a:r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F58D16A4-290A-4108-B33A-251C13E774BD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015231" y="2876571"/>
            <a:ext cx="4127747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32E678CC-3607-4FAD-A555-C3BBA8ABC3D8}"/>
              </a:ext>
            </a:extLst>
          </p:cNvPr>
          <p:cNvCxnSpPr>
            <a:cxnSpLocks/>
            <a:endCxn id="35" idx="3"/>
          </p:cNvCxnSpPr>
          <p:nvPr/>
        </p:nvCxnSpPr>
        <p:spPr>
          <a:xfrm flipH="1">
            <a:off x="6684516" y="1955576"/>
            <a:ext cx="28234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1">
            <a:extLst>
              <a:ext uri="{FF2B5EF4-FFF2-40B4-BE49-F238E27FC236}">
                <a16:creationId xmlns:a16="http://schemas.microsoft.com/office/drawing/2014/main" id="{D3137B0C-553C-47E0-AA2F-D0D3A26DCBA3}"/>
              </a:ext>
            </a:extLst>
          </p:cNvPr>
          <p:cNvSpPr txBox="1"/>
          <p:nvPr/>
        </p:nvSpPr>
        <p:spPr>
          <a:xfrm>
            <a:off x="6124858" y="1840160"/>
            <a:ext cx="6061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SSC2-13</a:t>
            </a:r>
          </a:p>
        </p:txBody>
      </p: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F66228D2-AD24-41FE-8654-4D4492B23589}"/>
              </a:ext>
            </a:extLst>
          </p:cNvPr>
          <p:cNvCxnSpPr>
            <a:cxnSpLocks/>
            <a:stCxn id="35" idx="1"/>
          </p:cNvCxnSpPr>
          <p:nvPr/>
        </p:nvCxnSpPr>
        <p:spPr>
          <a:xfrm flipH="1">
            <a:off x="1837678" y="1955576"/>
            <a:ext cx="42871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02C3C80D-9B87-4B31-AD95-1B2B523B4281}"/>
              </a:ext>
            </a:extLst>
          </p:cNvPr>
          <p:cNvCxnSpPr>
            <a:cxnSpLocks/>
          </p:cNvCxnSpPr>
          <p:nvPr/>
        </p:nvCxnSpPr>
        <p:spPr>
          <a:xfrm flipV="1">
            <a:off x="1828618" y="1442573"/>
            <a:ext cx="9061" cy="36542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TextBox 14">
            <a:extLst>
              <a:ext uri="{FF2B5EF4-FFF2-40B4-BE49-F238E27FC236}">
                <a16:creationId xmlns:a16="http://schemas.microsoft.com/office/drawing/2014/main" id="{5FC70AB9-4ADE-472A-B8D0-0F074B47ACC0}"/>
              </a:ext>
            </a:extLst>
          </p:cNvPr>
          <p:cNvSpPr txBox="1"/>
          <p:nvPr/>
        </p:nvSpPr>
        <p:spPr>
          <a:xfrm>
            <a:off x="6142978" y="2056997"/>
            <a:ext cx="6061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SSC1-14</a:t>
            </a:r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7F576C95-82C1-41C2-8132-6BFDC1803B1A}"/>
              </a:ext>
            </a:extLst>
          </p:cNvPr>
          <p:cNvCxnSpPr>
            <a:cxnSpLocks/>
            <a:endCxn id="43" idx="3"/>
          </p:cNvCxnSpPr>
          <p:nvPr/>
        </p:nvCxnSpPr>
        <p:spPr>
          <a:xfrm flipH="1">
            <a:off x="6702636" y="2176444"/>
            <a:ext cx="2823468" cy="145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85766E1F-A5B2-4804-899B-6CA8DA4BE1D5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1837678" y="2172940"/>
            <a:ext cx="4305300" cy="180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TextBox 17">
            <a:extLst>
              <a:ext uri="{FF2B5EF4-FFF2-40B4-BE49-F238E27FC236}">
                <a16:creationId xmlns:a16="http://schemas.microsoft.com/office/drawing/2014/main" id="{AC813249-E2E8-4C84-985E-A904CF92FCF6}"/>
              </a:ext>
            </a:extLst>
          </p:cNvPr>
          <p:cNvSpPr txBox="1"/>
          <p:nvPr/>
        </p:nvSpPr>
        <p:spPr>
          <a:xfrm rot="5400000">
            <a:off x="8259920" y="1820205"/>
            <a:ext cx="64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/>
              <a:t>∞</a:t>
            </a:r>
          </a:p>
        </p:txBody>
      </p: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CBD5568D-5B4E-48A0-9D07-816D3852030F}"/>
              </a:ext>
            </a:extLst>
          </p:cNvPr>
          <p:cNvCxnSpPr>
            <a:cxnSpLocks/>
            <a:endCxn id="62" idx="3"/>
          </p:cNvCxnSpPr>
          <p:nvPr/>
        </p:nvCxnSpPr>
        <p:spPr>
          <a:xfrm flipH="1" flipV="1">
            <a:off x="6706184" y="1762726"/>
            <a:ext cx="2765554" cy="86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extBox 19">
            <a:extLst>
              <a:ext uri="{FF2B5EF4-FFF2-40B4-BE49-F238E27FC236}">
                <a16:creationId xmlns:a16="http://schemas.microsoft.com/office/drawing/2014/main" id="{206929DE-F873-4997-99A7-100CBAC6ED08}"/>
              </a:ext>
            </a:extLst>
          </p:cNvPr>
          <p:cNvSpPr txBox="1"/>
          <p:nvPr/>
        </p:nvSpPr>
        <p:spPr>
          <a:xfrm>
            <a:off x="6096000" y="1591554"/>
            <a:ext cx="6380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PPow-10</a:t>
            </a:r>
          </a:p>
        </p:txBody>
      </p:sp>
      <p:sp>
        <p:nvSpPr>
          <p:cNvPr id="188" name="TextBox 20">
            <a:extLst>
              <a:ext uri="{FF2B5EF4-FFF2-40B4-BE49-F238E27FC236}">
                <a16:creationId xmlns:a16="http://schemas.microsoft.com/office/drawing/2014/main" id="{9717A1D1-BB67-45C7-B4DE-D9A4E8E02106}"/>
              </a:ext>
            </a:extLst>
          </p:cNvPr>
          <p:cNvSpPr txBox="1"/>
          <p:nvPr/>
        </p:nvSpPr>
        <p:spPr>
          <a:xfrm>
            <a:off x="4622305" y="1645734"/>
            <a:ext cx="7398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Relay 10A</a:t>
            </a: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9E92BF72-685C-4325-BB4F-C1D04B2E21FC}"/>
              </a:ext>
            </a:extLst>
          </p:cNvPr>
          <p:cNvCxnSpPr>
            <a:cxnSpLocks/>
            <a:stCxn id="62" idx="1"/>
            <a:endCxn id="64" idx="3"/>
          </p:cNvCxnSpPr>
          <p:nvPr/>
        </p:nvCxnSpPr>
        <p:spPr>
          <a:xfrm flipH="1" flipV="1">
            <a:off x="5362112" y="1761150"/>
            <a:ext cx="733888" cy="15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042B94B4-8E4F-4882-9142-42F8DFE0AC21}"/>
              </a:ext>
            </a:extLst>
          </p:cNvPr>
          <p:cNvCxnSpPr>
            <a:cxnSpLocks/>
            <a:stCxn id="64" idx="1"/>
          </p:cNvCxnSpPr>
          <p:nvPr/>
        </p:nvCxnSpPr>
        <p:spPr>
          <a:xfrm flipH="1">
            <a:off x="1606858" y="1761150"/>
            <a:ext cx="30154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F36DAEBD-4067-41A3-B9FF-6E2B2FE58C0C}"/>
              </a:ext>
            </a:extLst>
          </p:cNvPr>
          <p:cNvCxnSpPr/>
          <p:nvPr/>
        </p:nvCxnSpPr>
        <p:spPr>
          <a:xfrm>
            <a:off x="1606858" y="177133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624A2B3C-01E8-4C41-9B07-C388831F28B5}"/>
              </a:ext>
            </a:extLst>
          </p:cNvPr>
          <p:cNvCxnSpPr>
            <a:cxnSpLocks/>
          </p:cNvCxnSpPr>
          <p:nvPr/>
        </p:nvCxnSpPr>
        <p:spPr>
          <a:xfrm>
            <a:off x="1606858" y="1761150"/>
            <a:ext cx="0" cy="43644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25">
            <a:extLst>
              <a:ext uri="{FF2B5EF4-FFF2-40B4-BE49-F238E27FC236}">
                <a16:creationId xmlns:a16="http://schemas.microsoft.com/office/drawing/2014/main" id="{B672B7D0-B4A9-4465-9EF3-1CF7CB8B69A1}"/>
              </a:ext>
            </a:extLst>
          </p:cNvPr>
          <p:cNvSpPr txBox="1"/>
          <p:nvPr/>
        </p:nvSpPr>
        <p:spPr>
          <a:xfrm>
            <a:off x="1428940" y="1073239"/>
            <a:ext cx="1438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/>
              <a:t>EngCon</a:t>
            </a:r>
            <a:endParaRPr lang="en-US"/>
          </a:p>
        </p:txBody>
      </p:sp>
      <p:sp>
        <p:nvSpPr>
          <p:cNvPr id="194" name="TextBox 26">
            <a:extLst>
              <a:ext uri="{FF2B5EF4-FFF2-40B4-BE49-F238E27FC236}">
                <a16:creationId xmlns:a16="http://schemas.microsoft.com/office/drawing/2014/main" id="{8500E9EF-5C4F-492E-8ABA-B98AFAADE170}"/>
              </a:ext>
            </a:extLst>
          </p:cNvPr>
          <p:cNvSpPr txBox="1"/>
          <p:nvPr/>
        </p:nvSpPr>
        <p:spPr>
          <a:xfrm>
            <a:off x="6067143" y="2257015"/>
            <a:ext cx="6726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err="1"/>
              <a:t>Cshft</a:t>
            </a:r>
            <a:r>
              <a:rPr lang="en-US" sz="900"/>
              <a:t> -16</a:t>
            </a:r>
          </a:p>
        </p:txBody>
      </p:sp>
      <p:sp>
        <p:nvSpPr>
          <p:cNvPr id="195" name="TextBox 27">
            <a:extLst>
              <a:ext uri="{FF2B5EF4-FFF2-40B4-BE49-F238E27FC236}">
                <a16:creationId xmlns:a16="http://schemas.microsoft.com/office/drawing/2014/main" id="{4C0754B5-0FF9-49BF-BA26-C9926BDEE190}"/>
              </a:ext>
            </a:extLst>
          </p:cNvPr>
          <p:cNvSpPr txBox="1"/>
          <p:nvPr/>
        </p:nvSpPr>
        <p:spPr>
          <a:xfrm>
            <a:off x="6096000" y="2433216"/>
            <a:ext cx="672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Cshft-17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AE95607A-9BEE-4BB0-9951-37968B6A7B01}"/>
              </a:ext>
            </a:extLst>
          </p:cNvPr>
          <p:cNvCxnSpPr>
            <a:cxnSpLocks/>
            <a:stCxn id="89" idx="3"/>
          </p:cNvCxnSpPr>
          <p:nvPr/>
        </p:nvCxnSpPr>
        <p:spPr>
          <a:xfrm>
            <a:off x="6702636" y="2381723"/>
            <a:ext cx="280534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84DE71CC-5CC2-4424-8F67-C87AA4B35599}"/>
              </a:ext>
            </a:extLst>
          </p:cNvPr>
          <p:cNvCxnSpPr>
            <a:cxnSpLocks/>
            <a:stCxn id="90" idx="3"/>
          </p:cNvCxnSpPr>
          <p:nvPr/>
        </p:nvCxnSpPr>
        <p:spPr>
          <a:xfrm>
            <a:off x="6684516" y="2557924"/>
            <a:ext cx="2823468" cy="79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4A72D4C1-AA62-4072-BE3F-22BB5CA1164F}"/>
              </a:ext>
            </a:extLst>
          </p:cNvPr>
          <p:cNvCxnSpPr>
            <a:cxnSpLocks/>
            <a:stCxn id="89" idx="1"/>
          </p:cNvCxnSpPr>
          <p:nvPr/>
        </p:nvCxnSpPr>
        <p:spPr>
          <a:xfrm flipH="1">
            <a:off x="1828618" y="2381723"/>
            <a:ext cx="42385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628D6127-522A-4B66-A412-5C65D7ACA8BA}"/>
              </a:ext>
            </a:extLst>
          </p:cNvPr>
          <p:cNvCxnSpPr>
            <a:cxnSpLocks/>
            <a:stCxn id="90" idx="1"/>
          </p:cNvCxnSpPr>
          <p:nvPr/>
        </p:nvCxnSpPr>
        <p:spPr>
          <a:xfrm flipH="1">
            <a:off x="1828618" y="2557924"/>
            <a:ext cx="4267382" cy="64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TextBox 32">
            <a:extLst>
              <a:ext uri="{FF2B5EF4-FFF2-40B4-BE49-F238E27FC236}">
                <a16:creationId xmlns:a16="http://schemas.microsoft.com/office/drawing/2014/main" id="{79C15CD4-73B1-4E00-8E19-E873E8255F68}"/>
              </a:ext>
            </a:extLst>
          </p:cNvPr>
          <p:cNvSpPr txBox="1"/>
          <p:nvPr/>
        </p:nvSpPr>
        <p:spPr>
          <a:xfrm rot="5400000">
            <a:off x="8261460" y="2221811"/>
            <a:ext cx="64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/>
              <a:t>∞</a:t>
            </a:r>
          </a:p>
        </p:txBody>
      </p:sp>
      <p:sp>
        <p:nvSpPr>
          <p:cNvPr id="201" name="TextBox 33">
            <a:extLst>
              <a:ext uri="{FF2B5EF4-FFF2-40B4-BE49-F238E27FC236}">
                <a16:creationId xmlns:a16="http://schemas.microsoft.com/office/drawing/2014/main" id="{8DAD3351-F7CB-4DD5-9051-760821984814}"/>
              </a:ext>
            </a:extLst>
          </p:cNvPr>
          <p:cNvSpPr txBox="1"/>
          <p:nvPr/>
        </p:nvSpPr>
        <p:spPr>
          <a:xfrm>
            <a:off x="6124858" y="2597303"/>
            <a:ext cx="69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FnS-21</a:t>
            </a:r>
          </a:p>
        </p:txBody>
      </p: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C7F144E2-255C-4FAE-8B14-D86E71BA8137}"/>
              </a:ext>
            </a:extLst>
          </p:cNvPr>
          <p:cNvCxnSpPr>
            <a:cxnSpLocks/>
            <a:stCxn id="109" idx="3"/>
          </p:cNvCxnSpPr>
          <p:nvPr/>
        </p:nvCxnSpPr>
        <p:spPr>
          <a:xfrm>
            <a:off x="6731494" y="2722011"/>
            <a:ext cx="2787324" cy="159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878A849D-2D7C-4B20-B0EA-BFF8A173C0D6}"/>
              </a:ext>
            </a:extLst>
          </p:cNvPr>
          <p:cNvCxnSpPr>
            <a:cxnSpLocks/>
            <a:stCxn id="109" idx="1"/>
          </p:cNvCxnSpPr>
          <p:nvPr/>
        </p:nvCxnSpPr>
        <p:spPr>
          <a:xfrm flipH="1">
            <a:off x="1319981" y="2722011"/>
            <a:ext cx="4804877" cy="159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36">
            <a:extLst>
              <a:ext uri="{FF2B5EF4-FFF2-40B4-BE49-F238E27FC236}">
                <a16:creationId xmlns:a16="http://schemas.microsoft.com/office/drawing/2014/main" id="{1C0659FB-93B6-40DA-A3E0-B6CB7FB33A77}"/>
              </a:ext>
            </a:extLst>
          </p:cNvPr>
          <p:cNvSpPr txBox="1"/>
          <p:nvPr/>
        </p:nvSpPr>
        <p:spPr>
          <a:xfrm>
            <a:off x="6142978" y="3139342"/>
            <a:ext cx="6066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CTS-38</a:t>
            </a:r>
          </a:p>
        </p:txBody>
      </p: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68AF19C6-A3AA-415C-90EA-D057D9D97188}"/>
              </a:ext>
            </a:extLst>
          </p:cNvPr>
          <p:cNvCxnSpPr>
            <a:stCxn id="120" idx="3"/>
          </p:cNvCxnSpPr>
          <p:nvPr/>
        </p:nvCxnSpPr>
        <p:spPr>
          <a:xfrm>
            <a:off x="6749614" y="3254758"/>
            <a:ext cx="27764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F4585B7F-DD44-4F26-9844-07C4756C2D05}"/>
              </a:ext>
            </a:extLst>
          </p:cNvPr>
          <p:cNvCxnSpPr>
            <a:stCxn id="120" idx="1"/>
          </p:cNvCxnSpPr>
          <p:nvPr/>
        </p:nvCxnSpPr>
        <p:spPr>
          <a:xfrm flipH="1">
            <a:off x="1837678" y="3254758"/>
            <a:ext cx="4305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TextBox 39">
            <a:extLst>
              <a:ext uri="{FF2B5EF4-FFF2-40B4-BE49-F238E27FC236}">
                <a16:creationId xmlns:a16="http://schemas.microsoft.com/office/drawing/2014/main" id="{BF4A7D0A-69BE-4E11-826B-5168A5BC11A8}"/>
              </a:ext>
            </a:extLst>
          </p:cNvPr>
          <p:cNvSpPr txBox="1"/>
          <p:nvPr/>
        </p:nvSpPr>
        <p:spPr>
          <a:xfrm>
            <a:off x="6142978" y="3359331"/>
            <a:ext cx="6066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ATS-39</a:t>
            </a:r>
          </a:p>
        </p:txBody>
      </p: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A22620E2-CF31-4C0C-B4B5-96B059DB5DB4}"/>
              </a:ext>
            </a:extLst>
          </p:cNvPr>
          <p:cNvCxnSpPr>
            <a:cxnSpLocks/>
            <a:endCxn id="126" idx="3"/>
          </p:cNvCxnSpPr>
          <p:nvPr/>
        </p:nvCxnSpPr>
        <p:spPr>
          <a:xfrm flipH="1">
            <a:off x="6749614" y="3474747"/>
            <a:ext cx="27764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8279EC1A-5D1E-4E40-9A7D-D9A59DEA5E23}"/>
              </a:ext>
            </a:extLst>
          </p:cNvPr>
          <p:cNvCxnSpPr>
            <a:stCxn id="126" idx="1"/>
          </p:cNvCxnSpPr>
          <p:nvPr/>
        </p:nvCxnSpPr>
        <p:spPr>
          <a:xfrm flipH="1">
            <a:off x="1837678" y="3474747"/>
            <a:ext cx="4305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TextBox 42">
            <a:extLst>
              <a:ext uri="{FF2B5EF4-FFF2-40B4-BE49-F238E27FC236}">
                <a16:creationId xmlns:a16="http://schemas.microsoft.com/office/drawing/2014/main" id="{62E88F45-FBB7-40A2-8A21-25FE2AB230B2}"/>
              </a:ext>
            </a:extLst>
          </p:cNvPr>
          <p:cNvSpPr txBox="1"/>
          <p:nvPr/>
        </p:nvSpPr>
        <p:spPr>
          <a:xfrm rot="5400000">
            <a:off x="8259919" y="3139825"/>
            <a:ext cx="64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/>
              <a:t>∞</a:t>
            </a:r>
          </a:p>
        </p:txBody>
      </p:sp>
      <p:sp>
        <p:nvSpPr>
          <p:cNvPr id="211" name="TextBox 43">
            <a:extLst>
              <a:ext uri="{FF2B5EF4-FFF2-40B4-BE49-F238E27FC236}">
                <a16:creationId xmlns:a16="http://schemas.microsoft.com/office/drawing/2014/main" id="{F0F458E6-4A87-48EC-BE97-C2B83EA40775}"/>
              </a:ext>
            </a:extLst>
          </p:cNvPr>
          <p:cNvSpPr txBox="1"/>
          <p:nvPr/>
        </p:nvSpPr>
        <p:spPr>
          <a:xfrm>
            <a:off x="6142978" y="3804341"/>
            <a:ext cx="6066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FPS-41</a:t>
            </a:r>
          </a:p>
        </p:txBody>
      </p: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0358BF4E-9D20-4C06-89CE-3EAA39148950}"/>
              </a:ext>
            </a:extLst>
          </p:cNvPr>
          <p:cNvCxnSpPr>
            <a:cxnSpLocks/>
            <a:stCxn id="135" idx="3"/>
          </p:cNvCxnSpPr>
          <p:nvPr/>
        </p:nvCxnSpPr>
        <p:spPr>
          <a:xfrm>
            <a:off x="6749614" y="3919757"/>
            <a:ext cx="27764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87CF6D07-2113-49F7-9FB9-0FC58AC52D72}"/>
              </a:ext>
            </a:extLst>
          </p:cNvPr>
          <p:cNvCxnSpPr>
            <a:cxnSpLocks/>
            <a:stCxn id="135" idx="1"/>
          </p:cNvCxnSpPr>
          <p:nvPr/>
        </p:nvCxnSpPr>
        <p:spPr>
          <a:xfrm flipH="1">
            <a:off x="1319981" y="3919757"/>
            <a:ext cx="48229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46">
            <a:extLst>
              <a:ext uri="{FF2B5EF4-FFF2-40B4-BE49-F238E27FC236}">
                <a16:creationId xmlns:a16="http://schemas.microsoft.com/office/drawing/2014/main" id="{25C64E21-ED79-4D63-92B8-3AEC099AA6DC}"/>
              </a:ext>
            </a:extLst>
          </p:cNvPr>
          <p:cNvSpPr txBox="1"/>
          <p:nvPr/>
        </p:nvSpPr>
        <p:spPr>
          <a:xfrm>
            <a:off x="6124858" y="3583122"/>
            <a:ext cx="6066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OTS-40</a:t>
            </a:r>
          </a:p>
        </p:txBody>
      </p: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64790D2F-6D8B-4E25-A688-C9F32071E73E}"/>
              </a:ext>
            </a:extLst>
          </p:cNvPr>
          <p:cNvCxnSpPr>
            <a:cxnSpLocks/>
            <a:stCxn id="144" idx="3"/>
          </p:cNvCxnSpPr>
          <p:nvPr/>
        </p:nvCxnSpPr>
        <p:spPr>
          <a:xfrm flipV="1">
            <a:off x="6731494" y="3691161"/>
            <a:ext cx="2836835" cy="7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615467FE-2040-4E4F-8A8E-6B848F8755FE}"/>
              </a:ext>
            </a:extLst>
          </p:cNvPr>
          <p:cNvCxnSpPr>
            <a:stCxn id="144" idx="1"/>
          </p:cNvCxnSpPr>
          <p:nvPr/>
        </p:nvCxnSpPr>
        <p:spPr>
          <a:xfrm flipH="1">
            <a:off x="1846739" y="3698538"/>
            <a:ext cx="4278119" cy="70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49">
            <a:extLst>
              <a:ext uri="{FF2B5EF4-FFF2-40B4-BE49-F238E27FC236}">
                <a16:creationId xmlns:a16="http://schemas.microsoft.com/office/drawing/2014/main" id="{172EFD32-1E15-4F1E-B594-AEEFEBFE36C9}"/>
              </a:ext>
            </a:extLst>
          </p:cNvPr>
          <p:cNvSpPr txBox="1"/>
          <p:nvPr/>
        </p:nvSpPr>
        <p:spPr>
          <a:xfrm>
            <a:off x="6142978" y="4037142"/>
            <a:ext cx="6066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MRS-47</a:t>
            </a:r>
          </a:p>
        </p:txBody>
      </p: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F77A693C-C5CA-4F42-B1A0-A69C975CD79B}"/>
              </a:ext>
            </a:extLst>
          </p:cNvPr>
          <p:cNvCxnSpPr/>
          <p:nvPr/>
        </p:nvCxnSpPr>
        <p:spPr>
          <a:xfrm>
            <a:off x="1319981" y="2737925"/>
            <a:ext cx="0" cy="33504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667F8408-C7DD-4641-BB1C-70030B3D1282}"/>
              </a:ext>
            </a:extLst>
          </p:cNvPr>
          <p:cNvCxnSpPr>
            <a:stCxn id="152" idx="3"/>
          </p:cNvCxnSpPr>
          <p:nvPr/>
        </p:nvCxnSpPr>
        <p:spPr>
          <a:xfrm>
            <a:off x="6749614" y="4152558"/>
            <a:ext cx="2758370" cy="212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58F1DC0C-5314-4DF3-98E8-2C24732DA5D0}"/>
              </a:ext>
            </a:extLst>
          </p:cNvPr>
          <p:cNvCxnSpPr>
            <a:stCxn id="152" idx="1"/>
          </p:cNvCxnSpPr>
          <p:nvPr/>
        </p:nvCxnSpPr>
        <p:spPr>
          <a:xfrm flipH="1">
            <a:off x="1319981" y="4152558"/>
            <a:ext cx="48229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TextBox 53">
            <a:extLst>
              <a:ext uri="{FF2B5EF4-FFF2-40B4-BE49-F238E27FC236}">
                <a16:creationId xmlns:a16="http://schemas.microsoft.com/office/drawing/2014/main" id="{9D5F904C-1162-4D6D-A47A-5437BF591617}"/>
              </a:ext>
            </a:extLst>
          </p:cNvPr>
          <p:cNvSpPr txBox="1"/>
          <p:nvPr/>
        </p:nvSpPr>
        <p:spPr>
          <a:xfrm>
            <a:off x="6149207" y="4247753"/>
            <a:ext cx="6066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ISP-48</a:t>
            </a:r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BF5BC8D9-B0E7-432C-820C-BD8611231380}"/>
              </a:ext>
            </a:extLst>
          </p:cNvPr>
          <p:cNvCxnSpPr>
            <a:stCxn id="164" idx="3"/>
          </p:cNvCxnSpPr>
          <p:nvPr/>
        </p:nvCxnSpPr>
        <p:spPr>
          <a:xfrm>
            <a:off x="6755843" y="4363169"/>
            <a:ext cx="2752141" cy="171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71958232-3492-45BB-A277-21555E89A35F}"/>
              </a:ext>
            </a:extLst>
          </p:cNvPr>
          <p:cNvCxnSpPr>
            <a:stCxn id="164" idx="1"/>
          </p:cNvCxnSpPr>
          <p:nvPr/>
        </p:nvCxnSpPr>
        <p:spPr>
          <a:xfrm flipH="1">
            <a:off x="1606858" y="4363169"/>
            <a:ext cx="4542349" cy="171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56">
            <a:extLst>
              <a:ext uri="{FF2B5EF4-FFF2-40B4-BE49-F238E27FC236}">
                <a16:creationId xmlns:a16="http://schemas.microsoft.com/office/drawing/2014/main" id="{8A59E698-8762-4F9A-AA11-5FF18B10E10C}"/>
              </a:ext>
            </a:extLst>
          </p:cNvPr>
          <p:cNvSpPr txBox="1"/>
          <p:nvPr/>
        </p:nvSpPr>
        <p:spPr>
          <a:xfrm>
            <a:off x="6155436" y="4464168"/>
            <a:ext cx="6066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GPS-70</a:t>
            </a:r>
          </a:p>
        </p:txBody>
      </p:sp>
      <p:sp>
        <p:nvSpPr>
          <p:cNvPr id="225" name="TextBox 57">
            <a:extLst>
              <a:ext uri="{FF2B5EF4-FFF2-40B4-BE49-F238E27FC236}">
                <a16:creationId xmlns:a16="http://schemas.microsoft.com/office/drawing/2014/main" id="{50B6F895-D598-4EA4-BE58-D8CC8E108EFF}"/>
              </a:ext>
            </a:extLst>
          </p:cNvPr>
          <p:cNvSpPr txBox="1"/>
          <p:nvPr/>
        </p:nvSpPr>
        <p:spPr>
          <a:xfrm>
            <a:off x="6155436" y="4680583"/>
            <a:ext cx="6066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OPS-73</a:t>
            </a:r>
          </a:p>
        </p:txBody>
      </p:sp>
      <p:sp>
        <p:nvSpPr>
          <p:cNvPr id="226" name="TextBox 58">
            <a:extLst>
              <a:ext uri="{FF2B5EF4-FFF2-40B4-BE49-F238E27FC236}">
                <a16:creationId xmlns:a16="http://schemas.microsoft.com/office/drawing/2014/main" id="{B6B81C38-DD54-435E-A894-724E68A8AD55}"/>
              </a:ext>
            </a:extLst>
          </p:cNvPr>
          <p:cNvSpPr txBox="1"/>
          <p:nvPr/>
        </p:nvSpPr>
        <p:spPr>
          <a:xfrm>
            <a:off x="6155436" y="4942743"/>
            <a:ext cx="6066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/>
              <a:t>FIP-78</a:t>
            </a:r>
          </a:p>
        </p:txBody>
      </p: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58AC01E7-6D00-4B3E-A6DF-09D5F9BF00CF}"/>
              </a:ext>
            </a:extLst>
          </p:cNvPr>
          <p:cNvCxnSpPr>
            <a:cxnSpLocks/>
            <a:stCxn id="169" idx="3"/>
          </p:cNvCxnSpPr>
          <p:nvPr/>
        </p:nvCxnSpPr>
        <p:spPr>
          <a:xfrm>
            <a:off x="6762072" y="4579584"/>
            <a:ext cx="27459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2A592041-C4AF-426C-8E7E-027A7C420EF4}"/>
              </a:ext>
            </a:extLst>
          </p:cNvPr>
          <p:cNvCxnSpPr>
            <a:stCxn id="170" idx="3"/>
          </p:cNvCxnSpPr>
          <p:nvPr/>
        </p:nvCxnSpPr>
        <p:spPr>
          <a:xfrm>
            <a:off x="6762072" y="4795999"/>
            <a:ext cx="2745912" cy="1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6DA9885D-AA9C-40B9-88B6-6E7AF073A4FB}"/>
              </a:ext>
            </a:extLst>
          </p:cNvPr>
          <p:cNvCxnSpPr>
            <a:stCxn id="169" idx="1"/>
          </p:cNvCxnSpPr>
          <p:nvPr/>
        </p:nvCxnSpPr>
        <p:spPr>
          <a:xfrm flipH="1">
            <a:off x="1837678" y="4579584"/>
            <a:ext cx="4317758" cy="71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B4577CAC-EDA4-4FC6-BC7E-58E60276B00C}"/>
              </a:ext>
            </a:extLst>
          </p:cNvPr>
          <p:cNvCxnSpPr>
            <a:cxnSpLocks/>
            <a:stCxn id="170" idx="1"/>
          </p:cNvCxnSpPr>
          <p:nvPr/>
        </p:nvCxnSpPr>
        <p:spPr>
          <a:xfrm flipH="1">
            <a:off x="1828618" y="4795999"/>
            <a:ext cx="43268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AFD3D96A-56E9-417D-A74C-0D5C0C6709BB}"/>
              </a:ext>
            </a:extLst>
          </p:cNvPr>
          <p:cNvCxnSpPr>
            <a:cxnSpLocks/>
            <a:stCxn id="171" idx="1"/>
          </p:cNvCxnSpPr>
          <p:nvPr/>
        </p:nvCxnSpPr>
        <p:spPr>
          <a:xfrm flipH="1">
            <a:off x="1828618" y="5058159"/>
            <a:ext cx="4326818" cy="386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5B53AF39-74BC-46BB-ABEA-3FBB30638BA6}"/>
              </a:ext>
            </a:extLst>
          </p:cNvPr>
          <p:cNvCxnSpPr>
            <a:stCxn id="171" idx="3"/>
          </p:cNvCxnSpPr>
          <p:nvPr/>
        </p:nvCxnSpPr>
        <p:spPr>
          <a:xfrm>
            <a:off x="6762072" y="5058159"/>
            <a:ext cx="275674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TextBox 65">
            <a:extLst>
              <a:ext uri="{FF2B5EF4-FFF2-40B4-BE49-F238E27FC236}">
                <a16:creationId xmlns:a16="http://schemas.microsoft.com/office/drawing/2014/main" id="{656BB422-8107-4CA8-81BE-A39452C9A8F7}"/>
              </a:ext>
            </a:extLst>
          </p:cNvPr>
          <p:cNvSpPr txBox="1"/>
          <p:nvPr/>
        </p:nvSpPr>
        <p:spPr>
          <a:xfrm>
            <a:off x="9449955" y="1639830"/>
            <a:ext cx="4680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34" name="TextBox 66">
            <a:extLst>
              <a:ext uri="{FF2B5EF4-FFF2-40B4-BE49-F238E27FC236}">
                <a16:creationId xmlns:a16="http://schemas.microsoft.com/office/drawing/2014/main" id="{AD765328-7549-454A-92F2-8D1A5E639C85}"/>
              </a:ext>
            </a:extLst>
          </p:cNvPr>
          <p:cNvSpPr txBox="1"/>
          <p:nvPr/>
        </p:nvSpPr>
        <p:spPr>
          <a:xfrm>
            <a:off x="9448066" y="1822016"/>
            <a:ext cx="602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235" name="TextBox 67">
            <a:extLst>
              <a:ext uri="{FF2B5EF4-FFF2-40B4-BE49-F238E27FC236}">
                <a16:creationId xmlns:a16="http://schemas.microsoft.com/office/drawing/2014/main" id="{2B779F30-AED8-43D2-9F8F-1680644D6FD7}"/>
              </a:ext>
            </a:extLst>
          </p:cNvPr>
          <p:cNvSpPr txBox="1"/>
          <p:nvPr/>
        </p:nvSpPr>
        <p:spPr>
          <a:xfrm>
            <a:off x="9450738" y="2038429"/>
            <a:ext cx="602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236" name="TextBox 68">
            <a:extLst>
              <a:ext uri="{FF2B5EF4-FFF2-40B4-BE49-F238E27FC236}">
                <a16:creationId xmlns:a16="http://schemas.microsoft.com/office/drawing/2014/main" id="{08B01373-04F5-4E3F-A98F-F399F59E8477}"/>
              </a:ext>
            </a:extLst>
          </p:cNvPr>
          <p:cNvSpPr txBox="1"/>
          <p:nvPr/>
        </p:nvSpPr>
        <p:spPr>
          <a:xfrm>
            <a:off x="9432503" y="2257589"/>
            <a:ext cx="602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237" name="TextBox 69">
            <a:extLst>
              <a:ext uri="{FF2B5EF4-FFF2-40B4-BE49-F238E27FC236}">
                <a16:creationId xmlns:a16="http://schemas.microsoft.com/office/drawing/2014/main" id="{5DAC1B34-11EE-49BE-995B-EBE1E8AEE013}"/>
              </a:ext>
            </a:extLst>
          </p:cNvPr>
          <p:cNvSpPr txBox="1"/>
          <p:nvPr/>
        </p:nvSpPr>
        <p:spPr>
          <a:xfrm>
            <a:off x="9434638" y="2419133"/>
            <a:ext cx="602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238" name="TextBox 70">
            <a:extLst>
              <a:ext uri="{FF2B5EF4-FFF2-40B4-BE49-F238E27FC236}">
                <a16:creationId xmlns:a16="http://schemas.microsoft.com/office/drawing/2014/main" id="{E54A60D5-2C2F-4A0D-BC8F-B304E83BBF32}"/>
              </a:ext>
            </a:extLst>
          </p:cNvPr>
          <p:cNvSpPr txBox="1"/>
          <p:nvPr/>
        </p:nvSpPr>
        <p:spPr>
          <a:xfrm>
            <a:off x="9444351" y="2619982"/>
            <a:ext cx="602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239" name="TextBox 71">
            <a:extLst>
              <a:ext uri="{FF2B5EF4-FFF2-40B4-BE49-F238E27FC236}">
                <a16:creationId xmlns:a16="http://schemas.microsoft.com/office/drawing/2014/main" id="{2CE55DD2-D894-4813-9521-2973E7B0E491}"/>
              </a:ext>
            </a:extLst>
          </p:cNvPr>
          <p:cNvSpPr txBox="1"/>
          <p:nvPr/>
        </p:nvSpPr>
        <p:spPr>
          <a:xfrm>
            <a:off x="9446873" y="2752854"/>
            <a:ext cx="602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22</a:t>
            </a:r>
          </a:p>
        </p:txBody>
      </p:sp>
      <p:sp>
        <p:nvSpPr>
          <p:cNvPr id="240" name="TextBox 72">
            <a:extLst>
              <a:ext uri="{FF2B5EF4-FFF2-40B4-BE49-F238E27FC236}">
                <a16:creationId xmlns:a16="http://schemas.microsoft.com/office/drawing/2014/main" id="{0DB345B6-326A-44E5-AD24-9F65A2E2F8F8}"/>
              </a:ext>
            </a:extLst>
          </p:cNvPr>
          <p:cNvSpPr txBox="1"/>
          <p:nvPr/>
        </p:nvSpPr>
        <p:spPr>
          <a:xfrm>
            <a:off x="9459065" y="2933776"/>
            <a:ext cx="602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241" name="TextBox 73">
            <a:extLst>
              <a:ext uri="{FF2B5EF4-FFF2-40B4-BE49-F238E27FC236}">
                <a16:creationId xmlns:a16="http://schemas.microsoft.com/office/drawing/2014/main" id="{3F6E75D9-1779-4EEA-8F0E-4C44D17AE132}"/>
              </a:ext>
            </a:extLst>
          </p:cNvPr>
          <p:cNvSpPr txBox="1"/>
          <p:nvPr/>
        </p:nvSpPr>
        <p:spPr>
          <a:xfrm>
            <a:off x="9459065" y="3105097"/>
            <a:ext cx="602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38</a:t>
            </a:r>
          </a:p>
        </p:txBody>
      </p:sp>
      <p:sp>
        <p:nvSpPr>
          <p:cNvPr id="242" name="TextBox 74">
            <a:extLst>
              <a:ext uri="{FF2B5EF4-FFF2-40B4-BE49-F238E27FC236}">
                <a16:creationId xmlns:a16="http://schemas.microsoft.com/office/drawing/2014/main" id="{0BB694EB-F1AE-4D43-915A-F3B5FD1EE1A2}"/>
              </a:ext>
            </a:extLst>
          </p:cNvPr>
          <p:cNvSpPr txBox="1"/>
          <p:nvPr/>
        </p:nvSpPr>
        <p:spPr>
          <a:xfrm>
            <a:off x="9460500" y="3351223"/>
            <a:ext cx="602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39</a:t>
            </a:r>
          </a:p>
        </p:txBody>
      </p:sp>
      <p:sp>
        <p:nvSpPr>
          <p:cNvPr id="243" name="TextBox 75">
            <a:extLst>
              <a:ext uri="{FF2B5EF4-FFF2-40B4-BE49-F238E27FC236}">
                <a16:creationId xmlns:a16="http://schemas.microsoft.com/office/drawing/2014/main" id="{C325AF2B-7DCF-4C30-8AC6-617BE9258289}"/>
              </a:ext>
            </a:extLst>
          </p:cNvPr>
          <p:cNvSpPr txBox="1"/>
          <p:nvPr/>
        </p:nvSpPr>
        <p:spPr>
          <a:xfrm>
            <a:off x="9461425" y="3590163"/>
            <a:ext cx="602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244" name="TextBox 76">
            <a:extLst>
              <a:ext uri="{FF2B5EF4-FFF2-40B4-BE49-F238E27FC236}">
                <a16:creationId xmlns:a16="http://schemas.microsoft.com/office/drawing/2014/main" id="{10D44009-EE4B-4827-BA75-9DFEE9D53EDE}"/>
              </a:ext>
            </a:extLst>
          </p:cNvPr>
          <p:cNvSpPr txBox="1"/>
          <p:nvPr/>
        </p:nvSpPr>
        <p:spPr>
          <a:xfrm>
            <a:off x="9444351" y="3779795"/>
            <a:ext cx="602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41</a:t>
            </a:r>
          </a:p>
        </p:txBody>
      </p:sp>
      <p:sp>
        <p:nvSpPr>
          <p:cNvPr id="245" name="TextBox 77">
            <a:extLst>
              <a:ext uri="{FF2B5EF4-FFF2-40B4-BE49-F238E27FC236}">
                <a16:creationId xmlns:a16="http://schemas.microsoft.com/office/drawing/2014/main" id="{D596AB6B-7859-4AD3-97FF-ADFCCD133D2A}"/>
              </a:ext>
            </a:extLst>
          </p:cNvPr>
          <p:cNvSpPr txBox="1"/>
          <p:nvPr/>
        </p:nvSpPr>
        <p:spPr>
          <a:xfrm>
            <a:off x="9446261" y="4045536"/>
            <a:ext cx="602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47</a:t>
            </a:r>
          </a:p>
        </p:txBody>
      </p:sp>
      <p:sp>
        <p:nvSpPr>
          <p:cNvPr id="246" name="TextBox 78">
            <a:extLst>
              <a:ext uri="{FF2B5EF4-FFF2-40B4-BE49-F238E27FC236}">
                <a16:creationId xmlns:a16="http://schemas.microsoft.com/office/drawing/2014/main" id="{D22B5BCA-4082-4059-BBA3-902972942501}"/>
              </a:ext>
            </a:extLst>
          </p:cNvPr>
          <p:cNvSpPr txBox="1"/>
          <p:nvPr/>
        </p:nvSpPr>
        <p:spPr>
          <a:xfrm>
            <a:off x="9465394" y="4242430"/>
            <a:ext cx="602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48</a:t>
            </a:r>
          </a:p>
        </p:txBody>
      </p:sp>
      <p:sp>
        <p:nvSpPr>
          <p:cNvPr id="247" name="TextBox 79">
            <a:extLst>
              <a:ext uri="{FF2B5EF4-FFF2-40B4-BE49-F238E27FC236}">
                <a16:creationId xmlns:a16="http://schemas.microsoft.com/office/drawing/2014/main" id="{FA22360D-73E7-4A3F-B545-0DC17D9E5B70}"/>
              </a:ext>
            </a:extLst>
          </p:cNvPr>
          <p:cNvSpPr txBox="1"/>
          <p:nvPr/>
        </p:nvSpPr>
        <p:spPr>
          <a:xfrm>
            <a:off x="9459065" y="4453843"/>
            <a:ext cx="602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248" name="TextBox 80">
            <a:extLst>
              <a:ext uri="{FF2B5EF4-FFF2-40B4-BE49-F238E27FC236}">
                <a16:creationId xmlns:a16="http://schemas.microsoft.com/office/drawing/2014/main" id="{1EAD32FA-59C7-42A5-A18F-6D8EB80FFEF9}"/>
              </a:ext>
            </a:extLst>
          </p:cNvPr>
          <p:cNvSpPr txBox="1"/>
          <p:nvPr/>
        </p:nvSpPr>
        <p:spPr>
          <a:xfrm>
            <a:off x="9450738" y="4708032"/>
            <a:ext cx="602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73</a:t>
            </a:r>
          </a:p>
        </p:txBody>
      </p:sp>
      <p:sp>
        <p:nvSpPr>
          <p:cNvPr id="249" name="TextBox 81">
            <a:extLst>
              <a:ext uri="{FF2B5EF4-FFF2-40B4-BE49-F238E27FC236}">
                <a16:creationId xmlns:a16="http://schemas.microsoft.com/office/drawing/2014/main" id="{2D784B45-FC7C-4B67-B359-A134F600E91F}"/>
              </a:ext>
            </a:extLst>
          </p:cNvPr>
          <p:cNvSpPr txBox="1"/>
          <p:nvPr/>
        </p:nvSpPr>
        <p:spPr>
          <a:xfrm>
            <a:off x="9453463" y="4911415"/>
            <a:ext cx="6022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78</a:t>
            </a:r>
          </a:p>
        </p:txBody>
      </p:sp>
      <p:sp>
        <p:nvSpPr>
          <p:cNvPr id="250" name="TextBox 1">
            <a:extLst>
              <a:ext uri="{FF2B5EF4-FFF2-40B4-BE49-F238E27FC236}">
                <a16:creationId xmlns:a16="http://schemas.microsoft.com/office/drawing/2014/main" id="{394A7973-B1B9-48E5-B753-A8A9C0F8F894}"/>
              </a:ext>
            </a:extLst>
          </p:cNvPr>
          <p:cNvSpPr txBox="1"/>
          <p:nvPr/>
        </p:nvSpPr>
        <p:spPr>
          <a:xfrm>
            <a:off x="1118404" y="6088357"/>
            <a:ext cx="1438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/>
              <a:t>PDCon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690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5CB33-1BDE-469E-8FF3-E42FD6282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Electrical - Harness Legend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41FB9-2D7A-4F2C-A63C-F92303CED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00AEF-EAF5-4290-B80F-8C834A17A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CEC2A-EFE8-444E-A4D5-F706C2A6A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A5B6706-2312-48A1-ADEA-784B877DB3A7}"/>
              </a:ext>
            </a:extLst>
          </p:cNvPr>
          <p:cNvSpPr>
            <a:spLocks noGrp="1"/>
          </p:cNvSpPr>
          <p:nvPr/>
        </p:nvSpPr>
        <p:spPr>
          <a:xfrm>
            <a:off x="639408" y="1245213"/>
            <a:ext cx="5866308" cy="45206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200">
                <a:cs typeface="Calibri"/>
              </a:rPr>
              <a:t>PPow-10 = Permanent Power Pin 10 on ECU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sz="2200"/>
              <a:t>SSC-2 = Signal Smart Coil 2 Pin 13 on ECU</a:t>
            </a:r>
            <a:endParaRPr lang="en-US" sz="220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2200"/>
              <a:t>SSC-1 = Signal Smart Coil 1 Pin 14 on ECU</a:t>
            </a:r>
            <a:endParaRPr lang="en-US" sz="220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2200"/>
              <a:t>Cshft-16 = Crankshaft – Pin 16 on ECU</a:t>
            </a:r>
            <a:endParaRPr lang="en-US" sz="220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2200">
                <a:ea typeface="+mn-lt"/>
                <a:cs typeface="+mn-lt"/>
              </a:rPr>
              <a:t>Cshft-17 </a:t>
            </a:r>
            <a:r>
              <a:rPr lang="en-US" sz="2200"/>
              <a:t>= Crankshaft + Pin 17 on ECU</a:t>
            </a:r>
            <a:endParaRPr lang="en-US" sz="22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en-US" sz="2200"/>
              <a:t>FnS-21= Fan Signal Pin 21 in ECU</a:t>
            </a:r>
            <a:endParaRPr lang="en-US" sz="220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2200">
                <a:cs typeface="Calibri"/>
              </a:rPr>
              <a:t>SGnd22 = Signal Ground Pin 22 on ECU</a:t>
            </a:r>
          </a:p>
          <a:p>
            <a:pPr>
              <a:lnSpc>
                <a:spcPct val="100000"/>
              </a:lnSpc>
            </a:pPr>
            <a:r>
              <a:rPr lang="en-US" sz="2200">
                <a:cs typeface="Calibri"/>
              </a:rPr>
              <a:t>SGnd24 = Signal Ground Pin 24 on ECU</a:t>
            </a:r>
          </a:p>
          <a:p>
            <a:pPr>
              <a:lnSpc>
                <a:spcPct val="100000"/>
              </a:lnSpc>
            </a:pPr>
            <a:r>
              <a:rPr lang="en-US" sz="2200"/>
              <a:t>CTS-38= Coolant Temp Sensor Pin 38 on ECU</a:t>
            </a:r>
            <a:endParaRPr lang="en-US" sz="2200">
              <a:cs typeface="Calibri"/>
            </a:endParaRP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1BFF9A-2DB0-47E8-961A-9371A065EA3C}"/>
              </a:ext>
            </a:extLst>
          </p:cNvPr>
          <p:cNvSpPr txBox="1"/>
          <p:nvPr/>
        </p:nvSpPr>
        <p:spPr>
          <a:xfrm>
            <a:off x="6731620" y="1248936"/>
            <a:ext cx="462032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US">
                <a:latin typeface="Calibri"/>
                <a:cs typeface="Arial"/>
              </a:rPr>
              <a:t>Abbreviations were made to make the schematic easier to read</a:t>
            </a:r>
          </a:p>
          <a:p>
            <a:pPr>
              <a:buChar char="•"/>
            </a:pPr>
            <a:endParaRPr lang="en-US">
              <a:latin typeface="Calibri"/>
              <a:cs typeface="Arial"/>
            </a:endParaRPr>
          </a:p>
          <a:p>
            <a:pPr>
              <a:buChar char="•"/>
            </a:pPr>
            <a:r>
              <a:rPr lang="en-US">
                <a:latin typeface="Calibri"/>
                <a:cs typeface="Arial"/>
              </a:rPr>
              <a:t>After every schematic, a legend follows for guidance</a:t>
            </a:r>
          </a:p>
          <a:p>
            <a:pPr>
              <a:buChar char="•"/>
            </a:pPr>
            <a:endParaRPr lang="en-US">
              <a:latin typeface="Calibri"/>
              <a:cs typeface="Arial"/>
            </a:endParaRPr>
          </a:p>
          <a:p>
            <a:pPr>
              <a:buChar char="•"/>
            </a:pPr>
            <a:r>
              <a:rPr lang="en-US">
                <a:latin typeface="Calibri"/>
                <a:cs typeface="Arial"/>
              </a:rPr>
              <a:t>Each wire has a specific label as shown by the key</a:t>
            </a:r>
          </a:p>
          <a:p>
            <a:pPr>
              <a:buChar char="•"/>
            </a:pPr>
            <a:endParaRPr lang="en-US">
              <a:latin typeface="Calibri"/>
              <a:cs typeface="Arial"/>
            </a:endParaRPr>
          </a:p>
          <a:p>
            <a:pPr>
              <a:buChar char="•"/>
            </a:pPr>
            <a:r>
              <a:rPr lang="en-US">
                <a:latin typeface="Calibri"/>
                <a:cs typeface="Arial"/>
              </a:rPr>
              <a:t>They symbol in between the signal wires indicate that the wires need to be twisted for a better signal and cancels impedances </a:t>
            </a:r>
          </a:p>
        </p:txBody>
      </p:sp>
    </p:spTree>
    <p:extLst>
      <p:ext uri="{BB962C8B-B14F-4D97-AF65-F5344CB8AC3E}">
        <p14:creationId xmlns:p14="http://schemas.microsoft.com/office/powerpoint/2010/main" val="34297513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AAA30-EAD0-4F81-AD30-0E2771FC9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FFFFFF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Electrical – ECU and Data Acquisition Specs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4AA42-E54C-4BDB-8468-EE86B826D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E15EF-ED81-4CA4-9092-84842E5FD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A85F4-0E55-4866-B6FD-1442AAF85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53</a:t>
            </a:fld>
            <a:endParaRPr lang="en-US"/>
          </a:p>
        </p:txBody>
      </p:sp>
      <p:graphicFrame>
        <p:nvGraphicFramePr>
          <p:cNvPr id="8" name="Table 5">
            <a:extLst>
              <a:ext uri="{FF2B5EF4-FFF2-40B4-BE49-F238E27FC236}">
                <a16:creationId xmlns:a16="http://schemas.microsoft.com/office/drawing/2014/main" id="{F300983C-8A8B-4F0F-AA5F-7F27E09009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347348"/>
              </p:ext>
            </p:extLst>
          </p:nvPr>
        </p:nvGraphicFramePr>
        <p:xfrm>
          <a:off x="251380" y="1151238"/>
          <a:ext cx="6086440" cy="52953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3220">
                  <a:extLst>
                    <a:ext uri="{9D8B030D-6E8A-4147-A177-3AD203B41FA5}">
                      <a16:colId xmlns:a16="http://schemas.microsoft.com/office/drawing/2014/main" val="336179782"/>
                    </a:ext>
                  </a:extLst>
                </a:gridCol>
                <a:gridCol w="3043220">
                  <a:extLst>
                    <a:ext uri="{9D8B030D-6E8A-4147-A177-3AD203B41FA5}">
                      <a16:colId xmlns:a16="http://schemas.microsoft.com/office/drawing/2014/main" val="1544468781"/>
                    </a:ext>
                  </a:extLst>
                </a:gridCol>
              </a:tblGrid>
              <a:tr h="327999">
                <a:tc>
                  <a:txBody>
                    <a:bodyPr/>
                    <a:lstStyle/>
                    <a:p>
                      <a:r>
                        <a:rPr lang="en-US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Description/Value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230115"/>
                  </a:ext>
                </a:extLst>
              </a:tr>
              <a:tr h="106316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/>
                        <a:t>AEM Infinity 506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/>
                        <a:t>Aftermarket ECU with the ability to add multiple sensors and external DAQ system if needed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095671"/>
                  </a:ext>
                </a:extLst>
              </a:tr>
              <a:tr h="3279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/>
                        <a:t>RPM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/>
                        <a:t>Mainly for shifting purposes and RPM matching with the ECU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8942862"/>
                  </a:ext>
                </a:extLst>
              </a:tr>
              <a:tr h="486343">
                <a:tc>
                  <a:txBody>
                    <a:bodyPr/>
                    <a:lstStyle/>
                    <a:p>
                      <a:r>
                        <a:rPr lang="en-US" sz="1600"/>
                        <a:t>4 digit 7-Segment Display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Used to display engine RPM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211077"/>
                  </a:ext>
                </a:extLst>
              </a:tr>
              <a:tr h="916135">
                <a:tc>
                  <a:txBody>
                    <a:bodyPr/>
                    <a:lstStyle/>
                    <a:p>
                      <a:r>
                        <a:rPr lang="en-US" sz="1600"/>
                        <a:t>LEDs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Indicators used to notify drivers about the engine such as engine temperature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504074"/>
                  </a:ext>
                </a:extLst>
              </a:tr>
              <a:tr h="1063169">
                <a:tc>
                  <a:txBody>
                    <a:bodyPr/>
                    <a:lstStyle/>
                    <a:p>
                      <a:r>
                        <a:rPr lang="en-US" sz="1600"/>
                        <a:t>Temperature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Temp range –70°C to 380°C . Used to capture brake rotors and engine </a:t>
                      </a:r>
                      <a:r>
                        <a:rPr lang="en-US" sz="1600" b="0" i="0" u="none" strike="noStrike" noProof="0">
                          <a:latin typeface="Calibri"/>
                        </a:rPr>
                        <a:t>temperature, 15 samples/sec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8586444"/>
                  </a:ext>
                </a:extLst>
              </a:tr>
              <a:tr h="814342">
                <a:tc>
                  <a:txBody>
                    <a:bodyPr/>
                    <a:lstStyle/>
                    <a:p>
                      <a:r>
                        <a:rPr lang="en-US" sz="1600"/>
                        <a:t>Data Storage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Will be stored on an SD card which will go in the raspberry pi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520056"/>
                  </a:ext>
                </a:extLst>
              </a:tr>
            </a:tbl>
          </a:graphicData>
        </a:graphic>
      </p:graphicFrame>
      <p:pic>
        <p:nvPicPr>
          <p:cNvPr id="22" name="Picture 6" descr="A picture containing indoor, chair, floor, desk&#10;&#10;Description automatically generated">
            <a:extLst>
              <a:ext uri="{FF2B5EF4-FFF2-40B4-BE49-F238E27FC236}">
                <a16:creationId xmlns:a16="http://schemas.microsoft.com/office/drawing/2014/main" id="{4C6B8627-B4B6-405B-B0C6-E76CFF25E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1" r="6915" b="-347"/>
          <a:stretch/>
        </p:blipFill>
        <p:spPr>
          <a:xfrm>
            <a:off x="6448926" y="1868793"/>
            <a:ext cx="5519172" cy="363176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25447E0-54F4-45FA-A7F9-3CF8758DA62F}"/>
              </a:ext>
            </a:extLst>
          </p:cNvPr>
          <p:cNvSpPr txBox="1"/>
          <p:nvPr/>
        </p:nvSpPr>
        <p:spPr>
          <a:xfrm>
            <a:off x="10579769" y="2308059"/>
            <a:ext cx="1239253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Headrest 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2DA52E-9CBE-424E-B83A-72D568896103}"/>
              </a:ext>
            </a:extLst>
          </p:cNvPr>
          <p:cNvSpPr txBox="1"/>
          <p:nvPr/>
        </p:nvSpPr>
        <p:spPr>
          <a:xfrm>
            <a:off x="7935327" y="5057776"/>
            <a:ext cx="72791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ECU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AB6374-4008-4E37-A9E2-90E037C3B1C6}"/>
              </a:ext>
            </a:extLst>
          </p:cNvPr>
          <p:cNvSpPr txBox="1"/>
          <p:nvPr/>
        </p:nvSpPr>
        <p:spPr>
          <a:xfrm>
            <a:off x="10193756" y="3636544"/>
            <a:ext cx="1780673" cy="58477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  <a:cs typeface="Calibri"/>
              </a:rPr>
              <a:t>ECU mount/enclosure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80A66CD-6A80-4869-803A-26B7222D7FD5}"/>
              </a:ext>
            </a:extLst>
          </p:cNvPr>
          <p:cNvCxnSpPr/>
          <p:nvPr/>
        </p:nvCxnSpPr>
        <p:spPr>
          <a:xfrm flipV="1">
            <a:off x="8303294" y="4084221"/>
            <a:ext cx="613611" cy="990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874B0D6-B098-438B-A19E-B3C19FDD1DD8}"/>
              </a:ext>
            </a:extLst>
          </p:cNvPr>
          <p:cNvCxnSpPr>
            <a:cxnSpLocks/>
          </p:cNvCxnSpPr>
          <p:nvPr/>
        </p:nvCxnSpPr>
        <p:spPr>
          <a:xfrm flipH="1">
            <a:off x="9087352" y="2548188"/>
            <a:ext cx="1481888" cy="2125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1C6C8EB-2C6D-400C-A0B4-07CF612491D7}"/>
              </a:ext>
            </a:extLst>
          </p:cNvPr>
          <p:cNvCxnSpPr>
            <a:cxnSpLocks/>
          </p:cNvCxnSpPr>
          <p:nvPr/>
        </p:nvCxnSpPr>
        <p:spPr>
          <a:xfrm flipH="1">
            <a:off x="9719010" y="3921794"/>
            <a:ext cx="449178" cy="20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1339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51260-C8AD-410A-B0D2-EFB04D971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Electrical - ECU Pinout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650A3-224F-4E6D-ACF6-7C5BA4A99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5B355-2B90-4DB3-B8ED-222FBDF26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E82AE-F586-4F86-8406-24E91B3E4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54</a:t>
            </a:fld>
            <a:endParaRPr lang="en-US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1D6018CC-9EBF-4396-B567-EBB7CEC7B9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551" y="1188398"/>
            <a:ext cx="10093567" cy="2672307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F06A99-8000-4C74-AA7C-AEFB1CDA5CCB}"/>
              </a:ext>
            </a:extLst>
          </p:cNvPr>
          <p:cNvSpPr txBox="1"/>
          <p:nvPr/>
        </p:nvSpPr>
        <p:spPr>
          <a:xfrm>
            <a:off x="970156" y="4260255"/>
            <a:ext cx="999149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Pins 1-80 documented on an Excel sheet along with the pin's purpose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Table made for pins being used and not being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table is color coated with respect to the wire being used on the actual harness</a:t>
            </a:r>
          </a:p>
        </p:txBody>
      </p:sp>
    </p:spTree>
    <p:extLst>
      <p:ext uri="{BB962C8B-B14F-4D97-AF65-F5344CB8AC3E}">
        <p14:creationId xmlns:p14="http://schemas.microsoft.com/office/powerpoint/2010/main" val="27741496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A1F14-FF2C-4455-93DF-D9BE9BB5C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Electrical – Data Acquisition Layout (Brake Temp)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2A911-D12E-4235-94FE-F104D3BAA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E966C-780A-4AC1-A703-C4F048755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7C5E6-903C-4DA9-A33C-5D449903D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55</a:t>
            </a:fld>
            <a:endParaRPr lang="en-US"/>
          </a:p>
        </p:txBody>
      </p:sp>
      <p:pic>
        <p:nvPicPr>
          <p:cNvPr id="8" name="Picture 2" descr="Icon&#10;&#10;Description automatically generated">
            <a:extLst>
              <a:ext uri="{FF2B5EF4-FFF2-40B4-BE49-F238E27FC236}">
                <a16:creationId xmlns:a16="http://schemas.microsoft.com/office/drawing/2014/main" id="{2E8526BF-E3BC-484C-B89F-4D10FD9CE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42" y="1847494"/>
            <a:ext cx="4075609" cy="434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iagram&#10;&#10;Description automatically generated">
            <a:extLst>
              <a:ext uri="{FF2B5EF4-FFF2-40B4-BE49-F238E27FC236}">
                <a16:creationId xmlns:a16="http://schemas.microsoft.com/office/drawing/2014/main" id="{5A82B62B-6CF1-48E8-8069-109C0198F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850" y="1908009"/>
            <a:ext cx="4070580" cy="39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C19888-6395-4116-9752-0D52AD7E3CF4}"/>
              </a:ext>
            </a:extLst>
          </p:cNvPr>
          <p:cNvSpPr txBox="1"/>
          <p:nvPr/>
        </p:nvSpPr>
        <p:spPr>
          <a:xfrm>
            <a:off x="2260310" y="1402699"/>
            <a:ext cx="1568999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Front Upright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93D717-F129-4C52-BE23-41090BDA66A7}"/>
              </a:ext>
            </a:extLst>
          </p:cNvPr>
          <p:cNvSpPr txBox="1"/>
          <p:nvPr/>
        </p:nvSpPr>
        <p:spPr>
          <a:xfrm>
            <a:off x="8498855" y="1355547"/>
            <a:ext cx="1778262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Rear Upright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F28E3A-4DA7-4DA0-B2C9-D21D2034AC6A}"/>
              </a:ext>
            </a:extLst>
          </p:cNvPr>
          <p:cNvSpPr txBox="1"/>
          <p:nvPr/>
        </p:nvSpPr>
        <p:spPr>
          <a:xfrm>
            <a:off x="2849539" y="6105315"/>
            <a:ext cx="2692212" cy="36933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/>
              <a:t>Brake Temp Sensor mount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EC6F2D-4C25-4587-8336-5402273C3630}"/>
              </a:ext>
            </a:extLst>
          </p:cNvPr>
          <p:cNvSpPr txBox="1"/>
          <p:nvPr/>
        </p:nvSpPr>
        <p:spPr>
          <a:xfrm>
            <a:off x="8160077" y="2277391"/>
            <a:ext cx="2639313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/>
              <a:t>Brake Temp Sensor mount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52A8E6D-DE5F-4DBB-9D57-AB5E2BA71F51}"/>
              </a:ext>
            </a:extLst>
          </p:cNvPr>
          <p:cNvCxnSpPr>
            <a:cxnSpLocks/>
          </p:cNvCxnSpPr>
          <p:nvPr/>
        </p:nvCxnSpPr>
        <p:spPr>
          <a:xfrm flipH="1" flipV="1">
            <a:off x="3448783" y="4649813"/>
            <a:ext cx="746862" cy="145550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7CAC61-2E6C-4BD0-9275-C067048EAFB9}"/>
              </a:ext>
            </a:extLst>
          </p:cNvPr>
          <p:cNvCxnSpPr>
            <a:cxnSpLocks/>
          </p:cNvCxnSpPr>
          <p:nvPr/>
        </p:nvCxnSpPr>
        <p:spPr>
          <a:xfrm flipH="1">
            <a:off x="7595430" y="2462057"/>
            <a:ext cx="564647" cy="34877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A85F463-1B5B-4DE5-954A-E5C7A36AEBE1}"/>
              </a:ext>
            </a:extLst>
          </p:cNvPr>
          <p:cNvSpPr txBox="1"/>
          <p:nvPr/>
        </p:nvSpPr>
        <p:spPr>
          <a:xfrm>
            <a:off x="257869" y="3244334"/>
            <a:ext cx="703462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 rtlCol="0" anchor="t">
            <a:spAutoFit/>
          </a:bodyPr>
          <a:lstStyle/>
          <a:p>
            <a:r>
              <a:rPr lang="en-US"/>
              <a:t>Rotor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D1793A2-08D5-4CCF-9DA5-27F336C1B035}"/>
              </a:ext>
            </a:extLst>
          </p:cNvPr>
          <p:cNvCxnSpPr/>
          <p:nvPr/>
        </p:nvCxnSpPr>
        <p:spPr>
          <a:xfrm>
            <a:off x="961331" y="3429000"/>
            <a:ext cx="499824" cy="12490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1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B9BB2-EA97-4999-B4AA-767985ED7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850777"/>
            <a:ext cx="10353762" cy="970450"/>
          </a:xfrm>
        </p:spPr>
        <p:txBody>
          <a:bodyPr/>
          <a:lstStyle/>
          <a:p>
            <a:pPr algn="ctr"/>
            <a:r>
              <a:rPr lang="en-US">
                <a:latin typeface="Arial"/>
                <a:cs typeface="Arial"/>
              </a:rPr>
              <a:t>Questions?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AA8EE-47E9-49B3-937C-38D2D43BF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C7444-0231-4D00-9E27-31B78A1D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DB7FD-1638-46FC-B7FC-7496FE33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56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8905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527B8-A541-40D3-9FB4-32BA00F2A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904565"/>
            <a:ext cx="10353762" cy="970450"/>
          </a:xfrm>
        </p:spPr>
        <p:txBody>
          <a:bodyPr/>
          <a:lstStyle/>
          <a:p>
            <a:pPr algn="ctr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Appendix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2EEA8A-9602-42C3-8A1D-AEE9876D3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A3C33-A843-4E04-927A-0D199B4ACB51}" type="datetime1">
              <a:rPr lang="en-US" smtClean="0"/>
              <a:t>4/22/2021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E24378-E380-481C-8153-33EA3BE18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72042-69A4-47F1-9EE4-B9FD39DF5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884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E7A4E-2B5E-4E2F-978F-17883495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87" y="4482"/>
            <a:ext cx="10353762" cy="970450"/>
          </a:xfrm>
        </p:spPr>
        <p:txBody>
          <a:bodyPr/>
          <a:lstStyle/>
          <a:p>
            <a:pPr algn="l"/>
            <a:r>
              <a:rPr lang="en-US"/>
              <a:t>Throttle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Pedal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2C34F-BE6C-4B90-A171-C73B96268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981655"/>
            <a:ext cx="5182205" cy="4058751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Pedal height: 7.25-inches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Manufactured from </a:t>
            </a:r>
            <a:r>
              <a:rPr lang="en-US"/>
              <a:t>plate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of aluminum 6061-T6</a:t>
            </a:r>
          </a:p>
          <a:p>
            <a:r>
              <a:rPr lang="en-US"/>
              <a:t>Dual t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orsion spring to stiffen the pedal</a:t>
            </a:r>
          </a:p>
          <a:p>
            <a:r>
              <a:rPr lang="en-US"/>
              <a:t>0.75 diameter tube machined down to size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FEECA-0F0F-41EE-9F51-39A9C922C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3A0A8-EB0F-4A8C-8E16-9B6E4A15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DC7A-E12D-459F-81D4-F90F93EFD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58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BF6419-A956-4B6F-BB5D-67D97B53B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387" y="1352539"/>
            <a:ext cx="2300624" cy="41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875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E7A4E-2B5E-4E2F-978F-17883495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87" y="4482"/>
            <a:ext cx="10353762" cy="970450"/>
          </a:xfrm>
        </p:spPr>
        <p:txBody>
          <a:bodyPr/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Clutch Pedal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2C34F-BE6C-4B90-A171-C73B96268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981655"/>
            <a:ext cx="5182205" cy="4058751"/>
          </a:xfrm>
        </p:spPr>
        <p:txBody>
          <a:bodyPr/>
          <a:lstStyle/>
          <a:p>
            <a:pPr indent="-305435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Pedal height: 7.25-inches</a:t>
            </a:r>
            <a:endParaRPr lang="en-US"/>
          </a:p>
          <a:p>
            <a:pPr indent="-305435"/>
            <a:r>
              <a:rPr lang="en-US">
                <a:latin typeface="Arial"/>
                <a:cs typeface="Arial"/>
              </a:rPr>
              <a:t>Manufactured from 0.75-inch-thick block of aluminum 6061-T6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Utilizing the OEM hand clutch as master cylinder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Both pedal/</a:t>
            </a:r>
            <a:r>
              <a:rPr lang="en-US"/>
              <a:t>master cylinder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pivot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Torsion spring to stiffen the pedal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FEECA-0F0F-41EE-9F51-39A9C922C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3A0A8-EB0F-4A8C-8E16-9B6E4A15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DC7A-E12D-459F-81D4-F90F93EFD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59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2F4F05-DC9F-4AB8-8448-709AB48AB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356" y="1328737"/>
            <a:ext cx="27432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61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2A0E6-A09A-46D8-BA21-92D9D682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Top-down 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D0D86-D641-4356-90FB-080472C4D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60B8C-734A-4E1E-A7FC-91CA8A4AB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5528A-2B36-4361-8885-E0F6E01E9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89CB7F-D557-4DA6-8CEC-01AAFB56B4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216" y="2034625"/>
            <a:ext cx="7212042" cy="405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6B1D4E5-A5D8-407A-AED3-C5C2C4B6C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312312"/>
            <a:ext cx="72390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1295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E7A4E-2B5E-4E2F-978F-17883495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87" y="4482"/>
            <a:ext cx="10353762" cy="970450"/>
          </a:xfrm>
        </p:spPr>
        <p:txBody>
          <a:bodyPr/>
          <a:lstStyle/>
          <a:p>
            <a:pPr algn="l"/>
            <a:r>
              <a:rPr lang="en-US"/>
              <a:t>Brake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Pedal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2C34F-BE6C-4B90-A171-C73B96268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981655"/>
            <a:ext cx="5182205" cy="4058751"/>
          </a:xfrm>
        </p:spPr>
        <p:txBody>
          <a:bodyPr/>
          <a:lstStyle/>
          <a:p>
            <a:pPr indent="-305435"/>
            <a:r>
              <a:rPr lang="en-US">
                <a:latin typeface="Arial"/>
                <a:cs typeface="Arial"/>
              </a:rPr>
              <a:t>Pedal height: 8.5-inches</a:t>
            </a:r>
          </a:p>
          <a:p>
            <a:pPr indent="-305435"/>
            <a:r>
              <a:rPr lang="en-US">
                <a:latin typeface="Arial"/>
                <a:cs typeface="Arial"/>
              </a:rPr>
              <a:t>Manufactured from a block of Al 6061-T6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r>
              <a:rPr lang="en-US">
                <a:latin typeface="Arial"/>
                <a:cs typeface="Arial"/>
              </a:rPr>
              <a:t>Utilizing two independent master cylinders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r>
              <a:rPr lang="en-US">
                <a:latin typeface="Arial"/>
                <a:cs typeface="Arial"/>
              </a:rPr>
              <a:t>Both pedal/master cylinders pivot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Pedal ratio: 3.74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455" lvl="1" indent="-26987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Dependent on angle of master cylinders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indent="-30543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FEECA-0F0F-41EE-9F51-39A9C922C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3A0A8-EB0F-4A8C-8E16-9B6E4A15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DC7A-E12D-459F-81D4-F90F93EFD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60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65E88E-481A-4CDD-AA09-3E37548A9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252" y="548363"/>
            <a:ext cx="2816056" cy="509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765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986E5-DDA7-4300-A53B-107A9D55E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Manufacturing Plan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DFCBC6-4A88-4432-816C-048CE596107A}"/>
              </a:ext>
            </a:extLst>
          </p:cNvPr>
          <p:cNvSpPr txBox="1"/>
          <p:nvPr/>
        </p:nvSpPr>
        <p:spPr>
          <a:xfrm>
            <a:off x="7281734" y="1263441"/>
            <a:ext cx="131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Front 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2CBE0D-6DB2-47B8-9FE4-269416B03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3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9B20A-674E-4216-9AE9-9BB0F69A8889}" type="slidenum">
              <a:rPr lang="en-US" smtClean="0"/>
              <a:pPr/>
              <a:t>61</a:t>
            </a:fld>
            <a:endParaRPr lang="en-US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2ED46-4223-4920-BAD6-78FAD11AF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584" y="1744978"/>
            <a:ext cx="6415211" cy="4567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AA5FF4-7F7F-459A-9BF3-0C548102A9E9}"/>
              </a:ext>
            </a:extLst>
          </p:cNvPr>
          <p:cNvSpPr txBox="1"/>
          <p:nvPr/>
        </p:nvSpPr>
        <p:spPr>
          <a:xfrm>
            <a:off x="478782" y="1932874"/>
            <a:ext cx="3375463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General Information:</a:t>
            </a:r>
          </a:p>
          <a:p>
            <a:r>
              <a:rPr lang="en-US"/>
              <a:t>Planned Manufacturing:</a:t>
            </a:r>
            <a:endParaRPr lang="en-US">
              <a:cs typeface="Calibri"/>
            </a:endParaRPr>
          </a:p>
          <a:p>
            <a:r>
              <a:rPr lang="en-US"/>
              <a:t>CNC, machining, waterjet, notching and welding.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Weight (</a:t>
            </a:r>
            <a:r>
              <a:rPr lang="en-US" sz="1800"/>
              <a:t>pounds):</a:t>
            </a:r>
            <a:endParaRPr lang="en-US">
              <a:cs typeface="Calibri"/>
            </a:endParaRPr>
          </a:p>
          <a:p>
            <a:r>
              <a:rPr lang="en-US"/>
              <a:t>Front: 57 </a:t>
            </a:r>
            <a:r>
              <a:rPr lang="en-US" err="1"/>
              <a:t>lb</a:t>
            </a:r>
            <a:r>
              <a:rPr lang="en-US"/>
              <a:t> Rear: 59 </a:t>
            </a:r>
            <a:r>
              <a:rPr lang="en-US" err="1"/>
              <a:t>lb</a:t>
            </a:r>
            <a:r>
              <a:rPr lang="en-US"/>
              <a:t> 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Design Notes: </a:t>
            </a:r>
          </a:p>
          <a:p>
            <a:pPr marL="285750" indent="-285750">
              <a:buFontTx/>
              <a:buChar char="-"/>
            </a:pPr>
            <a:r>
              <a:rPr lang="en-US"/>
              <a:t>Drawings for all parts</a:t>
            </a:r>
          </a:p>
          <a:p>
            <a:pPr marL="285750" indent="-285750">
              <a:buFontTx/>
              <a:buChar char="-"/>
            </a:pPr>
            <a:r>
              <a:rPr lang="en-US"/>
              <a:t>Notching paper on A-Arms </a:t>
            </a:r>
          </a:p>
          <a:p>
            <a:pPr marL="285750" indent="-285750">
              <a:buFontTx/>
              <a:buChar char="-"/>
            </a:pPr>
            <a:r>
              <a:rPr lang="en-US"/>
              <a:t>Arm jig for welding </a:t>
            </a:r>
          </a:p>
          <a:p>
            <a:pPr marL="285750" indent="-285750">
              <a:buFontTx/>
              <a:buChar char="-"/>
            </a:pPr>
            <a:r>
              <a:rPr lang="en-US"/>
              <a:t>Waterjet all tabs </a:t>
            </a:r>
          </a:p>
          <a:p>
            <a:pPr marL="285750" indent="-285750">
              <a:buFontTx/>
              <a:buChar char="-"/>
            </a:pPr>
            <a:r>
              <a:rPr lang="en-US"/>
              <a:t>Press fit bearings </a:t>
            </a:r>
          </a:p>
        </p:txBody>
      </p:sp>
    </p:spTree>
    <p:extLst>
      <p:ext uri="{BB962C8B-B14F-4D97-AF65-F5344CB8AC3E}">
        <p14:creationId xmlns:p14="http://schemas.microsoft.com/office/powerpoint/2010/main" val="31813792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0A3D54-BB1F-48EB-A7CA-2B44566D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897D-7120-4A7C-9E21-89D6F3AA3701}" type="datetime1">
              <a:rPr lang="en-US" smtClean="0"/>
              <a:t>4/22/2021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0632B-05D5-4B56-BFE0-EDDF6D9E9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82FF2-4014-424D-B58F-B488F92B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28BC5F-2CF4-47C5-8682-A96F4F2F5371}"/>
              </a:ext>
            </a:extLst>
          </p:cNvPr>
          <p:cNvSpPr/>
          <p:nvPr/>
        </p:nvSpPr>
        <p:spPr>
          <a:xfrm>
            <a:off x="6429079" y="2262433"/>
            <a:ext cx="5627803" cy="28186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A500C0-C284-4473-A880-D8D2777E201C}"/>
              </a:ext>
            </a:extLst>
          </p:cNvPr>
          <p:cNvSpPr txBox="1">
            <a:spLocks/>
          </p:cNvSpPr>
          <p:nvPr/>
        </p:nvSpPr>
        <p:spPr>
          <a:xfrm>
            <a:off x="0" y="14620"/>
            <a:ext cx="10353762" cy="9704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/>
              <a:t>Brake Pedal Kinematics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00A869E9-6913-4305-8BAF-29350A5F20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3795" y="1277300"/>
                <a:ext cx="5720469" cy="470218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lvl1pPr marL="342900" indent="-306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20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720000" indent="-270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"/>
                  <a:defRPr sz="18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026000" indent="-216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6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386000" indent="-216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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674000" indent="-2160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0146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6pPr>
                <a:lvl7pPr marL="24018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7pPr>
                <a:lvl8pPr marL="27890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8pPr>
                <a:lvl9pPr marL="3106200" indent="-228600" algn="l" defTabSz="457200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tx2"/>
                  </a:buClr>
                  <a:buSzPct val="70000"/>
                  <a:buFont typeface="Wingdings 2" charset="2"/>
                  <a:buChar char=""/>
                  <a:defRPr sz="1400" kern="1200">
                    <a:ln>
                      <a:solidFill>
                        <a:schemeClr val="bg1">
                          <a:lumMod val="75000"/>
                          <a:lumOff val="25000"/>
                          <a:alpha val="10000"/>
                        </a:schemeClr>
                      </a:solidFill>
                    </a:ln>
                    <a:solidFill>
                      <a:schemeClr val="tx2"/>
                    </a:solidFill>
                    <a:effectLst>
                      <a:outerShdw blurRad="9525" dist="25400" dir="14640000" algn="tl" rotWithShape="0">
                        <a:schemeClr val="bg1">
                          <a:alpha val="3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/>
                  <a:buChar char="•"/>
                </a:pPr>
                <a:r>
                  <a:rPr lang="en-US"/>
                  <a:t>Law of cosines</a:t>
                </a:r>
              </a:p>
              <a:p>
                <a:pPr marL="742950" lvl="1" indent="-285750">
                  <a:buFont typeface="Arial"/>
                  <a:buChar char="•"/>
                </a:pPr>
                <a:r>
                  <a:rPr lang="en-US" sz="2000"/>
                  <a:t>c=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  <a:cs typeface="Segoe UI Light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cs typeface="Segoe UI Light"/>
                              </a:rPr>
                            </m:ctrlPr>
                          </m:sSup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cs typeface="Segoe UI Light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000" i="1" smtClean="0">
                                <a:latin typeface="Cambria Math" panose="02040503050406030204" pitchFamily="18" charset="0"/>
                                <a:cs typeface="Segoe UI Light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smtClean="0">
                            <a:latin typeface="Cambria Math" panose="02040503050406030204" pitchFamily="18" charset="0"/>
                            <a:cs typeface="Segoe UI Light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cs typeface="Segoe UI Light"/>
                              </a:rPr>
                            </m:ctrlPr>
                          </m:sSup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cs typeface="Segoe UI Light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000" i="1" smtClean="0">
                                <a:latin typeface="Cambria Math" panose="02040503050406030204" pitchFamily="18" charset="0"/>
                                <a:cs typeface="Segoe UI Light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smtClean="0">
                            <a:latin typeface="Cambria Math" panose="02040503050406030204" pitchFamily="18" charset="0"/>
                            <a:cs typeface="Segoe UI Light"/>
                          </a:rPr>
                          <m:t>−2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  <a:cs typeface="Segoe UI Light"/>
                          </a:rPr>
                          <m:t>𝑎𝑏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  <a:cs typeface="Segoe UI Light"/>
                          </a:rPr>
                          <m:t>∗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  <a:cs typeface="Segoe UI Light"/>
                          </a:rPr>
                          <m:t>𝑐𝑜𝑠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 Light"/>
                          </a:rPr>
                          <m:t>𝛾</m:t>
                        </m:r>
                      </m:e>
                    </m:rad>
                  </m:oMath>
                </a14:m>
                <a:endParaRPr lang="en-US" sz="2000"/>
              </a:p>
              <a:p>
                <a:pPr marL="285750" indent="-285750">
                  <a:buFont typeface="Arial"/>
                  <a:buChar char="•"/>
                </a:pPr>
                <a:r>
                  <a:rPr lang="en-US"/>
                  <a:t>Law of sines</a:t>
                </a:r>
              </a:p>
              <a:p>
                <a:pPr marL="742950" lvl="1" indent="-285750">
                  <a:buFont typeface="Arial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cs typeface="Segoe UI Light"/>
                          </a:rPr>
                        </m:ctrlPr>
                      </m:fPr>
                      <m:num>
                        <m:r>
                          <a:rPr lang="en-US" sz="2000" i="1" smtClean="0">
                            <a:latin typeface="Cambria Math" panose="02040503050406030204" pitchFamily="18" charset="0"/>
                            <a:cs typeface="Segoe UI Light"/>
                          </a:rPr>
                          <m:t>𝑎</m:t>
                        </m:r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  <a:cs typeface="Segoe UI Light"/>
                          </a:rPr>
                          <m:t>𝑠𝑖𝑛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 Light"/>
                          </a:rPr>
                          <m:t>𝛼</m:t>
                        </m:r>
                      </m:den>
                    </m:f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 Light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 Light"/>
                          </a:rPr>
                        </m:ctrlPr>
                      </m:fPr>
                      <m:num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 Light"/>
                          </a:rPr>
                          <m:t>𝑏</m:t>
                        </m:r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 Light"/>
                          </a:rPr>
                          <m:t>𝑠𝑖𝑛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 Light"/>
                          </a:rPr>
                          <m:t>𝛽</m:t>
                        </m:r>
                      </m:den>
                    </m:f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 Light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 Light"/>
                          </a:rPr>
                        </m:ctrlPr>
                      </m:fPr>
                      <m:num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 Light"/>
                          </a:rPr>
                          <m:t>𝑐</m:t>
                        </m:r>
                      </m:num>
                      <m:den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 Light"/>
                          </a:rPr>
                          <m:t>𝑠𝑖𝑛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Segoe UI Light"/>
                          </a:rPr>
                          <m:t>𝛾</m:t>
                        </m:r>
                      </m:den>
                    </m:f>
                  </m:oMath>
                </a14:m>
                <a:r>
                  <a:rPr lang="en-US" sz="2000"/>
                  <a:t> </a:t>
                </a:r>
              </a:p>
              <a:p>
                <a:pPr marL="742950" lvl="1" indent="-285750">
                  <a:buFont typeface="Arial"/>
                  <a:buChar char="•"/>
                </a:pPr>
                <a:r>
                  <a:rPr lang="en-US" sz="2000"/>
                  <a:t>a</a:t>
                </a:r>
                <a:r>
                  <a:rPr lang="en-US" sz="2000">
                    <a:sym typeface="Wingdings" panose="05000000000000000000" pitchFamily="2" charset="2"/>
                  </a:rPr>
                  <a:t> Brake pedal, fixed</a:t>
                </a:r>
              </a:p>
              <a:p>
                <a:pPr marL="742950" lvl="1" indent="-285750"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 Light"/>
                      </a:rPr>
                      <m:t>𝛾</m:t>
                    </m:r>
                  </m:oMath>
                </a14:m>
                <a:r>
                  <a:rPr lang="en-US" sz="2000">
                    <a:sym typeface="Wingdings" panose="05000000000000000000" pitchFamily="2" charset="2"/>
                  </a:rPr>
                  <a:t> angle between brake pedal and base</a:t>
                </a:r>
              </a:p>
              <a:p>
                <a:pPr marL="742950" lvl="1" indent="-285750">
                  <a:buFont typeface="Arial"/>
                  <a:buChar char="•"/>
                </a:pPr>
                <a:r>
                  <a:rPr lang="en-US" sz="2000">
                    <a:sym typeface="Wingdings" panose="05000000000000000000" pitchFamily="2" charset="2"/>
                  </a:rPr>
                  <a:t>b distance between pivots</a:t>
                </a:r>
                <a:r>
                  <a:rPr lang="en-US" sz="2000"/>
                  <a:t> </a:t>
                </a:r>
              </a:p>
              <a:p>
                <a:pPr marL="742950" lvl="1" indent="-285750"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 Light"/>
                      </a:rPr>
                      <m:t>𝛽</m:t>
                    </m:r>
                  </m:oMath>
                </a14:m>
                <a:r>
                  <a:rPr lang="en-US" sz="2000">
                    <a:sym typeface="Wingdings" panose="05000000000000000000" pitchFamily="2" charset="2"/>
                  </a:rPr>
                  <a:t> angle between Brake pedal and MC </a:t>
                </a:r>
              </a:p>
              <a:p>
                <a:pPr marL="742950" lvl="1" indent="-285750">
                  <a:buFont typeface="Arial"/>
                  <a:buChar char="•"/>
                </a:pPr>
                <a:r>
                  <a:rPr lang="en-US" sz="2000">
                    <a:sym typeface="Wingdings" panose="05000000000000000000" pitchFamily="2" charset="2"/>
                  </a:rPr>
                  <a:t>c Master cylinder length, varies</a:t>
                </a:r>
              </a:p>
              <a:p>
                <a:pPr marL="742950" lvl="1" indent="-285750"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Segoe UI Light"/>
                      </a:rPr>
                      <m:t>𝛼</m:t>
                    </m:r>
                  </m:oMath>
                </a14:m>
                <a:r>
                  <a:rPr lang="en-US" sz="2000">
                    <a:sym typeface="Wingdings" panose="05000000000000000000" pitchFamily="2" charset="2"/>
                  </a:rPr>
                  <a:t> angle between MC and base</a:t>
                </a:r>
                <a:endParaRPr lang="en-US" sz="2000"/>
              </a:p>
            </p:txBody>
          </p:sp>
        </mc:Choice>
        <mc:Fallback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00A869E9-6913-4305-8BAF-29350A5F2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795" y="1277300"/>
                <a:ext cx="5720469" cy="47021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01DFA65-FCF5-4983-96DC-02E2D458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983" y="2638527"/>
            <a:ext cx="5154213" cy="215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531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BC72A-BAFF-474B-8CEB-44CAE761E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13" y="9282"/>
            <a:ext cx="10193420" cy="970450"/>
          </a:xfrm>
        </p:spPr>
        <p:txBody>
          <a:bodyPr/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Pedal Box Trade Study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1F0E716-F7C1-4CEB-980A-20A924CF2A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2410447"/>
              </p:ext>
            </p:extLst>
          </p:nvPr>
        </p:nvGraphicFramePr>
        <p:xfrm>
          <a:off x="1074656" y="1731963"/>
          <a:ext cx="8034682" cy="22860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10479">
                  <a:extLst>
                    <a:ext uri="{9D8B030D-6E8A-4147-A177-3AD203B41FA5}">
                      <a16:colId xmlns:a16="http://schemas.microsoft.com/office/drawing/2014/main" val="425378989"/>
                    </a:ext>
                  </a:extLst>
                </a:gridCol>
                <a:gridCol w="1728267">
                  <a:extLst>
                    <a:ext uri="{9D8B030D-6E8A-4147-A177-3AD203B41FA5}">
                      <a16:colId xmlns:a16="http://schemas.microsoft.com/office/drawing/2014/main" val="3945527687"/>
                    </a:ext>
                  </a:extLst>
                </a:gridCol>
                <a:gridCol w="1687398">
                  <a:extLst>
                    <a:ext uri="{9D8B030D-6E8A-4147-A177-3AD203B41FA5}">
                      <a16:colId xmlns:a16="http://schemas.microsoft.com/office/drawing/2014/main" val="4165742721"/>
                    </a:ext>
                  </a:extLst>
                </a:gridCol>
                <a:gridCol w="1583703">
                  <a:extLst>
                    <a:ext uri="{9D8B030D-6E8A-4147-A177-3AD203B41FA5}">
                      <a16:colId xmlns:a16="http://schemas.microsoft.com/office/drawing/2014/main" val="489270144"/>
                    </a:ext>
                  </a:extLst>
                </a:gridCol>
                <a:gridCol w="1124835">
                  <a:extLst>
                    <a:ext uri="{9D8B030D-6E8A-4147-A177-3AD203B41FA5}">
                      <a16:colId xmlns:a16="http://schemas.microsoft.com/office/drawing/2014/main" val="2279220810"/>
                    </a:ext>
                  </a:extLst>
                </a:gridCol>
              </a:tblGrid>
              <a:tr h="333050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Strength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7283582"/>
                  </a:ext>
                </a:extLst>
              </a:tr>
              <a:tr h="574854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3/16 in A36 steel plate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875825"/>
                  </a:ext>
                </a:extLst>
              </a:tr>
              <a:tr h="574854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¼ in Al 6061-T6 plate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3*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551113"/>
                  </a:ext>
                </a:extLst>
              </a:tr>
              <a:tr h="574854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0.75 in Al 6061-T6 block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93372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32ABF-3EE4-4F5E-9FED-0B31EDFA2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29ABB-19E8-47B4-8C04-FDF05A53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956E8-F3FC-48E3-871F-9A3C79192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63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A2844-8752-41BD-9FF9-FE08F47AA133}"/>
              </a:ext>
            </a:extLst>
          </p:cNvPr>
          <p:cNvSpPr txBox="1"/>
          <p:nvPr/>
        </p:nvSpPr>
        <p:spPr>
          <a:xfrm>
            <a:off x="913795" y="4174956"/>
            <a:ext cx="2707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*Reusing material from previous year</a:t>
            </a:r>
          </a:p>
        </p:txBody>
      </p:sp>
    </p:spTree>
    <p:extLst>
      <p:ext uri="{BB962C8B-B14F-4D97-AF65-F5344CB8AC3E}">
        <p14:creationId xmlns:p14="http://schemas.microsoft.com/office/powerpoint/2010/main" val="14660940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picture containing wearing, sitting, table, large&#10;&#10;Description automatically generated">
            <a:extLst>
              <a:ext uri="{FF2B5EF4-FFF2-40B4-BE49-F238E27FC236}">
                <a16:creationId xmlns:a16="http://schemas.microsoft.com/office/drawing/2014/main" id="{38082F51-C9FE-481B-AE16-32ABE71A9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674" y="3656251"/>
            <a:ext cx="2743200" cy="21342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411EC-D579-4A44-9B6D-3F88D491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353762" cy="883487"/>
          </a:xfrm>
        </p:spPr>
        <p:txBody>
          <a:bodyPr/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Caliper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AFA07-2431-4544-BA9A-CDB118E6D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234980"/>
            <a:ext cx="5182205" cy="4651264"/>
          </a:xfrm>
        </p:spPr>
        <p:txBody>
          <a:bodyPr>
            <a:normAutofit fontScale="92500" lnSpcReduction="20000"/>
          </a:bodyPr>
          <a:lstStyle/>
          <a:p>
            <a:pPr indent="-305435"/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Wilwood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GP 200</a:t>
            </a:r>
          </a:p>
          <a:p>
            <a:pPr marL="719455" lvl="1" indent="-26987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Piston Area: 1.23 in^2</a:t>
            </a:r>
          </a:p>
          <a:p>
            <a:pPr marL="719455" lvl="1" indent="-26987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Weight: 0.9 </a:t>
            </a:r>
            <a:r>
              <a:rPr lang="en-US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455" lvl="1" indent="-26987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Rotor compatibility:</a:t>
            </a:r>
          </a:p>
          <a:p>
            <a:pPr marL="1025525" lvl="2" indent="-215900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0.19-0.25 inches thick</a:t>
            </a:r>
          </a:p>
          <a:p>
            <a:pPr marL="1025525" lvl="2" indent="-215900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8-11 inches diameter</a:t>
            </a:r>
          </a:p>
          <a:p>
            <a:pPr indent="-30543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05435"/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Wilwood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PS-1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455" lvl="1" indent="-26987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Piston area: 0.99 in^2</a:t>
            </a:r>
          </a:p>
          <a:p>
            <a:pPr marL="719455" lvl="1" indent="-26987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Weight: 1.1 </a:t>
            </a:r>
            <a:r>
              <a:rPr lang="en-US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9455" lvl="1" indent="-26987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Rotor compatibility:</a:t>
            </a:r>
          </a:p>
          <a:p>
            <a:pPr marL="1025525" lvl="2" indent="-215900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0.15-0.2 inches thick</a:t>
            </a:r>
          </a:p>
          <a:p>
            <a:pPr marL="1025525" lvl="2" indent="-215900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6-9 inches diameter</a:t>
            </a:r>
          </a:p>
          <a:p>
            <a:pPr indent="-30543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0753C-5597-4E96-8753-3D39C6A96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F80CF-6C70-4EA9-9255-1EDBF933C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5884374"/>
            <a:ext cx="6672865" cy="365125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72447-358B-4E94-99D0-229CE6D36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64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9973B5E0-973C-4132-89C8-EA08138F6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163" y="1419093"/>
            <a:ext cx="2743200" cy="20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202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24439-4558-47AF-A0B4-7BA01A232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Volumetric Displacement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54126-3C2B-4819-8F02-0966F8F4E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1580050"/>
            <a:ext cx="5060497" cy="3434498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Front System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Caliper Piston Area: 1.23 in^2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Caliper Volumetric Displacement: 0.0492 in^3 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Master Cylinder Area: 0.31 in^2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Master Cylinder Travel: 0.159 in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68DBC-B610-43BF-9CCD-8478B4B7D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91" y="1580049"/>
            <a:ext cx="5064665" cy="3434499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Rear System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Caliper Piston Area: 0.99 in^2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Caliper Volumetric Displacement:   0.396 in^3 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Master Cylinder Area: 0.78 in^2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Master Cylinder Travel: 0.051 in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CC2E49-6FAA-42EC-A45D-417CD5D6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8E8CA-93CB-4FB9-9F5C-CB30640A7B66}" type="datetime1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196EC-56D5-49BA-A96D-771EB69A9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78AB83-A836-4DCA-A83F-CEC214A23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389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9A1FD-3C81-43A4-A3B5-971873FEC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Throttle Body / Air Filter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EEFD11-54F6-4A78-826F-108C84D68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795" y="1732448"/>
            <a:ext cx="2846547" cy="4058751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Throttle Body</a:t>
            </a:r>
          </a:p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D4A9D97-96C5-4056-8B51-D3D3E4E70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85671" y="1732447"/>
            <a:ext cx="5064665" cy="4058751"/>
          </a:xfrm>
        </p:spPr>
        <p:txBody>
          <a:bodyPr/>
          <a:lstStyle/>
          <a:p>
            <a:pPr indent="-305435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Air Filter</a:t>
            </a:r>
            <a:endParaRPr lang="en-US"/>
          </a:p>
          <a:p>
            <a:pPr marL="37465" indent="0">
              <a:buNone/>
            </a:pP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8C0D2-6DDD-4CEF-B565-D747257DA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305C2-4F36-4714-9289-8FD28C940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720E3-F0C1-4C52-8B3F-75E8B5A07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/>
              <a:t>66</a:t>
            </a:fld>
            <a:endParaRPr lang="en-US"/>
          </a:p>
        </p:txBody>
      </p:sp>
      <p:pic>
        <p:nvPicPr>
          <p:cNvPr id="3" name="Picture 8" descr="A close up of a blue background&#10;&#10;Description automatically generated">
            <a:extLst>
              <a:ext uri="{FF2B5EF4-FFF2-40B4-BE49-F238E27FC236}">
                <a16:creationId xmlns:a16="http://schemas.microsoft.com/office/drawing/2014/main" id="{60AFCB42-3A5F-4EF4-B25D-FBB0F7518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840" y="2307531"/>
            <a:ext cx="3876452" cy="3297844"/>
          </a:xfrm>
          <a:prstGeom prst="rect">
            <a:avLst/>
          </a:prstGeom>
        </p:spPr>
      </p:pic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BD19E2FC-48F6-4A43-86AB-2301CE93E3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0501581"/>
              </p:ext>
            </p:extLst>
          </p:nvPr>
        </p:nvGraphicFramePr>
        <p:xfrm>
          <a:off x="9151080" y="3918375"/>
          <a:ext cx="2116476" cy="1645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16476">
                  <a:extLst>
                    <a:ext uri="{9D8B030D-6E8A-4147-A177-3AD203B41FA5}">
                      <a16:colId xmlns:a16="http://schemas.microsoft.com/office/drawing/2014/main" val="425378989"/>
                    </a:ext>
                  </a:extLst>
                </a:gridCol>
              </a:tblGrid>
              <a:tr h="34366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</a:rPr>
                        <a:t>Air Filter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7283582"/>
                  </a:ext>
                </a:extLst>
              </a:tr>
              <a:tr h="343665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/>
                        </a:rPr>
                        <a:t>Oil</a:t>
                      </a:r>
                      <a:r>
                        <a:rPr lang="en-US">
                          <a:latin typeface="Arial"/>
                        </a:rPr>
                        <a:t> vs Dry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551113"/>
                  </a:ext>
                </a:extLst>
              </a:tr>
              <a:tr h="84739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/>
                        <a:t>Pro 5R </a:t>
                      </a:r>
                      <a:r>
                        <a:rPr lang="en-US"/>
                        <a:t>vs Guard 7 vs Pro 10R</a:t>
                      </a:r>
                      <a:endParaRPr lang="en-US">
                        <a:ln>
                          <a:solidFill>
                            <a:prstClr val="black">
                              <a:lumMod val="75000"/>
                              <a:lumOff val="25000"/>
                              <a:alpha val="10000"/>
                            </a:prstClr>
                          </a:solidFill>
                        </a:ln>
                        <a:effectLst>
                          <a:outerShdw blurRad="9525" dist="25400" dir="14640000" algn="tl" rotWithShape="0">
                            <a:prstClr val="black">
                              <a:alpha val="30000"/>
                            </a:prstClr>
                          </a:outerShdw>
                        </a:effectLst>
                      </a:endParaRPr>
                    </a:p>
                    <a:p>
                      <a:pPr algn="ctr"/>
                      <a:endParaRPr lang="en-US"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7736265"/>
                  </a:ext>
                </a:extLst>
              </a:tr>
            </a:tbl>
          </a:graphicData>
        </a:graphic>
      </p:graphicFrame>
      <p:graphicFrame>
        <p:nvGraphicFramePr>
          <p:cNvPr id="11" name="Table 7">
            <a:extLst>
              <a:ext uri="{FF2B5EF4-FFF2-40B4-BE49-F238E27FC236}">
                <a16:creationId xmlns:a16="http://schemas.microsoft.com/office/drawing/2014/main" id="{B071FD00-C746-492F-AB08-7C578FF0E6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760943"/>
              </p:ext>
            </p:extLst>
          </p:nvPr>
        </p:nvGraphicFramePr>
        <p:xfrm>
          <a:off x="9140430" y="2249199"/>
          <a:ext cx="2127125" cy="12709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27125">
                  <a:extLst>
                    <a:ext uri="{9D8B030D-6E8A-4147-A177-3AD203B41FA5}">
                      <a16:colId xmlns:a16="http://schemas.microsoft.com/office/drawing/2014/main" val="425378989"/>
                    </a:ext>
                  </a:extLst>
                </a:gridCol>
              </a:tblGrid>
              <a:tr h="724102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</a:rPr>
                        <a:t>Throttle Body</a:t>
                      </a:r>
                    </a:p>
                    <a:p>
                      <a:pPr algn="ctr"/>
                      <a:r>
                        <a:rPr lang="en-US">
                          <a:latin typeface="Arial"/>
                        </a:rPr>
                        <a:t>Size 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7283582"/>
                  </a:ext>
                </a:extLst>
              </a:tr>
              <a:tr h="54681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/>
                        </a:rPr>
                        <a:t>48,</a:t>
                      </a:r>
                      <a:r>
                        <a:rPr lang="en-US" b="1">
                          <a:latin typeface="Arial"/>
                        </a:rPr>
                        <a:t>33</a:t>
                      </a:r>
                      <a:r>
                        <a:rPr lang="en-US">
                          <a:latin typeface="Arial"/>
                        </a:rPr>
                        <a:t>,28,26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551113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A4F091EC-1698-49ED-A88D-0ED315DDD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710" y="2315237"/>
            <a:ext cx="2476503" cy="329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522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AF410-1655-44BB-8560-9070A55DB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Intake Assembly (Runner Length) 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B84BA-03BF-4151-9D2B-1DF85FC42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E5125-8CB9-4230-97FE-840237C09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A53F8-F634-4C0E-AF62-9A0559420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69597-1C51-405A-AD62-9E6AD2885DA5}"/>
              </a:ext>
            </a:extLst>
          </p:cNvPr>
          <p:cNvSpPr txBox="1"/>
          <p:nvPr/>
        </p:nvSpPr>
        <p:spPr>
          <a:xfrm>
            <a:off x="5549287" y="889412"/>
            <a:ext cx="1705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Velocity Stack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BB9D10-E389-4745-88D7-6E8E682D88E6}"/>
              </a:ext>
            </a:extLst>
          </p:cNvPr>
          <p:cNvSpPr txBox="1"/>
          <p:nvPr/>
        </p:nvSpPr>
        <p:spPr>
          <a:xfrm>
            <a:off x="5549287" y="2834316"/>
            <a:ext cx="141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Runner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FEE367-4550-4A4D-9EA8-2165618E9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649" y="1354537"/>
            <a:ext cx="4823605" cy="4107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3123ED-300F-486E-A001-38AD3D34F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851" y="1344263"/>
            <a:ext cx="4107436" cy="4107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B51D153-6680-4DFC-B47A-C5EB153F1B95}"/>
              </a:ext>
            </a:extLst>
          </p:cNvPr>
          <p:cNvCxnSpPr>
            <a:cxnSpLocks/>
          </p:cNvCxnSpPr>
          <p:nvPr/>
        </p:nvCxnSpPr>
        <p:spPr>
          <a:xfrm>
            <a:off x="6791218" y="1258744"/>
            <a:ext cx="1253447" cy="10734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039C204-A564-4D43-9D3E-34F2B1AFED6D}"/>
              </a:ext>
            </a:extLst>
          </p:cNvPr>
          <p:cNvCxnSpPr>
            <a:cxnSpLocks/>
          </p:cNvCxnSpPr>
          <p:nvPr/>
        </p:nvCxnSpPr>
        <p:spPr>
          <a:xfrm>
            <a:off x="6411074" y="3122610"/>
            <a:ext cx="1633591" cy="8329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3505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B6559-6FAB-48AF-8FBF-02BDF2C9A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Velocity Stack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6CBEB-0F0F-4480-912E-97003B85F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3A9FF-6104-4289-A867-7BB9DD3D0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3F1B7-E32D-4E1A-815B-C2959544A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/>
              <a:t>68</a:t>
            </a:fld>
            <a:endParaRPr lang="en-US"/>
          </a:p>
        </p:txBody>
      </p:sp>
      <p:pic>
        <p:nvPicPr>
          <p:cNvPr id="8" name="Picture 8" descr="A picture containing cup, table, indoor, coffee&#10;&#10;Description automatically generated">
            <a:extLst>
              <a:ext uri="{FF2B5EF4-FFF2-40B4-BE49-F238E27FC236}">
                <a16:creationId xmlns:a16="http://schemas.microsoft.com/office/drawing/2014/main" id="{B4749B84-FACA-4472-8D4C-9A6130D23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644" y="1938255"/>
            <a:ext cx="2680561" cy="21919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31557A-5503-4043-BDC2-CCFFA8F960EB}"/>
              </a:ext>
            </a:extLst>
          </p:cNvPr>
          <p:cNvSpPr txBox="1"/>
          <p:nvPr/>
        </p:nvSpPr>
        <p:spPr>
          <a:xfrm>
            <a:off x="1018855" y="1535031"/>
            <a:ext cx="29732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(1) CAD Model</a:t>
            </a:r>
          </a:p>
        </p:txBody>
      </p:sp>
      <p:graphicFrame>
        <p:nvGraphicFramePr>
          <p:cNvPr id="11" name="Table 13">
            <a:extLst>
              <a:ext uri="{FF2B5EF4-FFF2-40B4-BE49-F238E27FC236}">
                <a16:creationId xmlns:a16="http://schemas.microsoft.com/office/drawing/2014/main" id="{8511A930-9873-4B80-A5F6-BEF4E3C20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534170"/>
              </p:ext>
            </p:extLst>
          </p:nvPr>
        </p:nvGraphicFramePr>
        <p:xfrm>
          <a:off x="7418715" y="1923349"/>
          <a:ext cx="4540213" cy="208249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23037">
                  <a:extLst>
                    <a:ext uri="{9D8B030D-6E8A-4147-A177-3AD203B41FA5}">
                      <a16:colId xmlns:a16="http://schemas.microsoft.com/office/drawing/2014/main" val="3426576328"/>
                    </a:ext>
                  </a:extLst>
                </a:gridCol>
                <a:gridCol w="1843673">
                  <a:extLst>
                    <a:ext uri="{9D8B030D-6E8A-4147-A177-3AD203B41FA5}">
                      <a16:colId xmlns:a16="http://schemas.microsoft.com/office/drawing/2014/main" val="4165456906"/>
                    </a:ext>
                  </a:extLst>
                </a:gridCol>
                <a:gridCol w="1673503">
                  <a:extLst>
                    <a:ext uri="{9D8B030D-6E8A-4147-A177-3AD203B41FA5}">
                      <a16:colId xmlns:a16="http://schemas.microsoft.com/office/drawing/2014/main" val="1114930132"/>
                    </a:ext>
                  </a:extLst>
                </a:gridCol>
              </a:tblGrid>
              <a:tr h="829627">
                <a:tc>
                  <a:txBody>
                    <a:bodyPr/>
                    <a:lstStyle/>
                    <a:p>
                      <a:r>
                        <a:rPr lang="en-US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Inner Diameter (in)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Length (in)</a:t>
                      </a:r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173133"/>
                  </a:ext>
                </a:extLst>
              </a:tr>
              <a:tr h="62643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578136"/>
                  </a:ext>
                </a:extLst>
              </a:tr>
              <a:tr h="62643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65945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5500D70-9547-4589-9628-A0C0D94F7EF9}"/>
              </a:ext>
            </a:extLst>
          </p:cNvPr>
          <p:cNvSpPr txBox="1"/>
          <p:nvPr/>
        </p:nvSpPr>
        <p:spPr>
          <a:xfrm>
            <a:off x="4843460" y="152683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(2) Model </a:t>
            </a:r>
          </a:p>
        </p:txBody>
      </p:sp>
      <p:pic>
        <p:nvPicPr>
          <p:cNvPr id="3" name="Picture 6" descr="A picture containing cup, coffee, table, blue&#10;&#10;Description automatically generated">
            <a:extLst>
              <a:ext uri="{FF2B5EF4-FFF2-40B4-BE49-F238E27FC236}">
                <a16:creationId xmlns:a16="http://schemas.microsoft.com/office/drawing/2014/main" id="{21609A12-F854-478B-BDA8-BEB29A841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513" y="1904363"/>
            <a:ext cx="1992587" cy="2225868"/>
          </a:xfrm>
          <a:prstGeom prst="rect">
            <a:avLst/>
          </a:prstGeom>
        </p:spPr>
      </p:pic>
      <p:graphicFrame>
        <p:nvGraphicFramePr>
          <p:cNvPr id="13" name="Table 7">
            <a:extLst>
              <a:ext uri="{FF2B5EF4-FFF2-40B4-BE49-F238E27FC236}">
                <a16:creationId xmlns:a16="http://schemas.microsoft.com/office/drawing/2014/main" id="{C1736A43-AF0B-4BA3-ABCB-B458E451D2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7786194"/>
              </p:ext>
            </p:extLst>
          </p:nvPr>
        </p:nvGraphicFramePr>
        <p:xfrm>
          <a:off x="1835881" y="4720799"/>
          <a:ext cx="8517881" cy="1645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96444">
                  <a:extLst>
                    <a:ext uri="{9D8B030D-6E8A-4147-A177-3AD203B41FA5}">
                      <a16:colId xmlns:a16="http://schemas.microsoft.com/office/drawing/2014/main" val="425378989"/>
                    </a:ext>
                  </a:extLst>
                </a:gridCol>
                <a:gridCol w="1444185">
                  <a:extLst>
                    <a:ext uri="{9D8B030D-6E8A-4147-A177-3AD203B41FA5}">
                      <a16:colId xmlns:a16="http://schemas.microsoft.com/office/drawing/2014/main" val="3945527687"/>
                    </a:ext>
                  </a:extLst>
                </a:gridCol>
                <a:gridCol w="1803898">
                  <a:extLst>
                    <a:ext uri="{9D8B030D-6E8A-4147-A177-3AD203B41FA5}">
                      <a16:colId xmlns:a16="http://schemas.microsoft.com/office/drawing/2014/main" val="3205059882"/>
                    </a:ext>
                  </a:extLst>
                </a:gridCol>
                <a:gridCol w="1410033">
                  <a:extLst>
                    <a:ext uri="{9D8B030D-6E8A-4147-A177-3AD203B41FA5}">
                      <a16:colId xmlns:a16="http://schemas.microsoft.com/office/drawing/2014/main" val="4165742721"/>
                    </a:ext>
                  </a:extLst>
                </a:gridCol>
                <a:gridCol w="1323381">
                  <a:extLst>
                    <a:ext uri="{9D8B030D-6E8A-4147-A177-3AD203B41FA5}">
                      <a16:colId xmlns:a16="http://schemas.microsoft.com/office/drawing/2014/main" val="489270144"/>
                    </a:ext>
                  </a:extLst>
                </a:gridCol>
                <a:gridCol w="939940">
                  <a:extLst>
                    <a:ext uri="{9D8B030D-6E8A-4147-A177-3AD203B41FA5}">
                      <a16:colId xmlns:a16="http://schemas.microsoft.com/office/drawing/2014/main" val="2279220810"/>
                    </a:ext>
                  </a:extLst>
                </a:gridCol>
              </a:tblGrid>
              <a:tr h="188672"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Machineability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Strength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7283582"/>
                  </a:ext>
                </a:extLst>
              </a:tr>
              <a:tr h="535453"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1/8 Aluminum </a:t>
                      </a:r>
                    </a:p>
                    <a:p>
                      <a:r>
                        <a:rPr lang="en-US" sz="1800">
                          <a:latin typeface="Arial"/>
                        </a:rPr>
                        <a:t>6061-T6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551113"/>
                  </a:ext>
                </a:extLst>
              </a:tr>
              <a:tr h="512144"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Nylon 12 </a:t>
                      </a:r>
                    </a:p>
                    <a:p>
                      <a:r>
                        <a:rPr lang="en-US" sz="1800">
                          <a:latin typeface="Arial"/>
                        </a:rPr>
                        <a:t>(3D print)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latin typeface="Arial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933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54587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026F6-B843-4124-8ED1-85808C898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353762" cy="970450"/>
          </a:xfrm>
        </p:spPr>
        <p:txBody>
          <a:bodyPr/>
          <a:lstStyle/>
          <a:p>
            <a:pPr algn="l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Runner Design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91EA4-D484-406A-B7D8-9CCA9C2C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1E3D4-3427-479A-9ECB-7506FD081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F9CDB-0FCF-433F-86A1-A5BB442D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69</a:t>
            </a:fld>
            <a:endParaRPr lang="en-US"/>
          </a:p>
        </p:txBody>
      </p:sp>
      <p:pic>
        <p:nvPicPr>
          <p:cNvPr id="7" name="Picture 7" descr="A picture containing cup, indoor, coffee, ware&#10;&#10;Description automatically generated">
            <a:extLst>
              <a:ext uri="{FF2B5EF4-FFF2-40B4-BE49-F238E27FC236}">
                <a16:creationId xmlns:a16="http://schemas.microsoft.com/office/drawing/2014/main" id="{111214F5-FB46-4CA9-B2C4-CC8049617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639" y="1595885"/>
            <a:ext cx="3257009" cy="3949459"/>
          </a:xfrm>
          <a:prstGeom prst="rect">
            <a:avLst/>
          </a:prstGeom>
        </p:spPr>
      </p:pic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99062EB4-A573-456F-BB52-37A160CCEA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5059330"/>
              </p:ext>
            </p:extLst>
          </p:nvPr>
        </p:nvGraphicFramePr>
        <p:xfrm>
          <a:off x="632604" y="1595885"/>
          <a:ext cx="3816579" cy="419120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72193">
                  <a:extLst>
                    <a:ext uri="{9D8B030D-6E8A-4147-A177-3AD203B41FA5}">
                      <a16:colId xmlns:a16="http://schemas.microsoft.com/office/drawing/2014/main" val="897735434"/>
                    </a:ext>
                  </a:extLst>
                </a:gridCol>
                <a:gridCol w="1272193">
                  <a:extLst>
                    <a:ext uri="{9D8B030D-6E8A-4147-A177-3AD203B41FA5}">
                      <a16:colId xmlns:a16="http://schemas.microsoft.com/office/drawing/2014/main" val="4266838791"/>
                    </a:ext>
                  </a:extLst>
                </a:gridCol>
                <a:gridCol w="1272193">
                  <a:extLst>
                    <a:ext uri="{9D8B030D-6E8A-4147-A177-3AD203B41FA5}">
                      <a16:colId xmlns:a16="http://schemas.microsoft.com/office/drawing/2014/main" val="1232963608"/>
                    </a:ext>
                  </a:extLst>
                </a:gridCol>
              </a:tblGrid>
              <a:tr h="62504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Section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Dimension (in)</a:t>
                      </a: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584074"/>
                  </a:ext>
                </a:extLst>
              </a:tr>
              <a:tr h="347249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Runner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  <a:cs typeface="Arial"/>
                        </a:rPr>
                        <a:t>Length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  <a:cs typeface="Arial"/>
                        </a:rPr>
                        <a:t>4.5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809"/>
                  </a:ext>
                </a:extLst>
              </a:tr>
              <a:tr h="6250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  <a:cs typeface="Arial"/>
                        </a:rPr>
                        <a:t>Inner Diameter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  <a:cs typeface="Arial"/>
                        </a:rPr>
                        <a:t>1.86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3442546"/>
                  </a:ext>
                </a:extLst>
              </a:tr>
              <a:tr h="625049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Injector Bung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  <a:cs typeface="Arial"/>
                        </a:rPr>
                        <a:t>Inner 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  <a:cs typeface="Arial"/>
                        </a:rPr>
                        <a:t>0.453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153892"/>
                  </a:ext>
                </a:extLst>
              </a:tr>
              <a:tr h="6250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Outer </a:t>
                      </a:r>
                    </a:p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0.75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935119"/>
                  </a:ext>
                </a:extLst>
              </a:tr>
              <a:tr h="625049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Flange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Inner 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1.86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543390"/>
                  </a:ext>
                </a:extLst>
              </a:tr>
              <a:tr h="6250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Outer Diameter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3.527 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200379"/>
                  </a:ext>
                </a:extLst>
              </a:tr>
            </a:tbl>
          </a:graphicData>
        </a:graphic>
      </p:graphicFrame>
      <p:pic>
        <p:nvPicPr>
          <p:cNvPr id="12" name="Picture 12" descr="A picture containing indoor, table, sitting, front&#10;&#10;Description automatically generated">
            <a:extLst>
              <a:ext uri="{FF2B5EF4-FFF2-40B4-BE49-F238E27FC236}">
                <a16:creationId xmlns:a16="http://schemas.microsoft.com/office/drawing/2014/main" id="{EC521D33-E665-45E7-83AC-1137B68FB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4260" y="1606159"/>
            <a:ext cx="3650769" cy="393723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568575E-FD00-49AD-B072-E918D0442B0E}"/>
              </a:ext>
            </a:extLst>
          </p:cNvPr>
          <p:cNvCxnSpPr>
            <a:cxnSpLocks/>
          </p:cNvCxnSpPr>
          <p:nvPr/>
        </p:nvCxnSpPr>
        <p:spPr>
          <a:xfrm flipH="1">
            <a:off x="7253555" y="3414079"/>
            <a:ext cx="636997" cy="6442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15A56BD-1C07-4169-804D-A268507B992C}"/>
              </a:ext>
            </a:extLst>
          </p:cNvPr>
          <p:cNvSpPr txBox="1"/>
          <p:nvPr/>
        </p:nvSpPr>
        <p:spPr>
          <a:xfrm>
            <a:off x="7890552" y="2707429"/>
            <a:ext cx="1027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ighlight>
                  <a:srgbClr val="000000"/>
                </a:highlight>
              </a:rPr>
              <a:t>Injector Bung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164F6E2-470D-4197-9303-885444487E3C}"/>
              </a:ext>
            </a:extLst>
          </p:cNvPr>
          <p:cNvCxnSpPr>
            <a:cxnSpLocks/>
          </p:cNvCxnSpPr>
          <p:nvPr/>
        </p:nvCxnSpPr>
        <p:spPr>
          <a:xfrm flipH="1">
            <a:off x="7431170" y="1903091"/>
            <a:ext cx="490205" cy="2117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88E006E-983D-480D-9938-9B07E6BDDBDD}"/>
              </a:ext>
            </a:extLst>
          </p:cNvPr>
          <p:cNvSpPr txBox="1"/>
          <p:nvPr/>
        </p:nvSpPr>
        <p:spPr>
          <a:xfrm>
            <a:off x="7921375" y="1609211"/>
            <a:ext cx="123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ighlight>
                  <a:srgbClr val="000000"/>
                </a:highlight>
              </a:rPr>
              <a:t>Flange</a:t>
            </a:r>
          </a:p>
        </p:txBody>
      </p:sp>
    </p:spTree>
    <p:extLst>
      <p:ext uri="{BB962C8B-B14F-4D97-AF65-F5344CB8AC3E}">
        <p14:creationId xmlns:p14="http://schemas.microsoft.com/office/powerpoint/2010/main" val="543348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2A0E6-A09A-46D8-BA21-92D9D682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E43E2-4068-4B9C-971F-78BDB881D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05435"/>
            <a:r>
              <a:rPr lang="en-US">
                <a:latin typeface="Arial"/>
                <a:cs typeface="Arial"/>
              </a:rPr>
              <a:t>Introduction- Frank</a:t>
            </a:r>
          </a:p>
          <a:p>
            <a:pPr indent="-305435"/>
            <a:r>
              <a:rPr lang="en-US" b="1" i="1" u="sng">
                <a:latin typeface="Arial"/>
                <a:cs typeface="Arial"/>
              </a:rPr>
              <a:t>Driver Controls – Abel</a:t>
            </a:r>
            <a:endParaRPr lang="en-US" b="1" i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r>
              <a:rPr lang="en-US">
                <a:latin typeface="Arial"/>
                <a:cs typeface="Arial"/>
              </a:rPr>
              <a:t>Suspension (Front/Rear)  – David &amp; Patrick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indent="-305435"/>
            <a:r>
              <a:rPr lang="en-US">
                <a:latin typeface="Arial"/>
                <a:cs typeface="Arial"/>
              </a:rPr>
              <a:t>Powertrain – Francisco, Hector &amp; Frank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marL="719455" lvl="1"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(Intake/Exhaust) – Francisco &amp; Hector </a:t>
            </a:r>
          </a:p>
          <a:p>
            <a:pPr marL="719455" lvl="1" indent="-305435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(Cooling/Exhaust) -  Frank</a:t>
            </a:r>
          </a:p>
          <a:p>
            <a:pPr indent="-305435"/>
            <a:r>
              <a:rPr lang="en-US">
                <a:latin typeface="Arial"/>
                <a:cs typeface="Arial"/>
              </a:rPr>
              <a:t>Electrical –  Carlos &amp; Erick 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  <a:p>
            <a:pPr marL="37465" indent="0">
              <a:buNone/>
            </a:pP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D0D86-D641-4356-90FB-080472C4D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60B8C-734A-4E1E-A7FC-91CA8A4AB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5528A-2B36-4361-8885-E0F6E01E9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858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7D2FF-AA6C-4D9F-B334-FB99CACD4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Restrictor Analysis</a:t>
            </a:r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21A7D12-9E00-478F-8841-6332FC12FB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6597123"/>
              </p:ext>
            </p:extLst>
          </p:nvPr>
        </p:nvGraphicFramePr>
        <p:xfrm>
          <a:off x="913796" y="4762400"/>
          <a:ext cx="10353760" cy="15595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88440">
                  <a:extLst>
                    <a:ext uri="{9D8B030D-6E8A-4147-A177-3AD203B41FA5}">
                      <a16:colId xmlns:a16="http://schemas.microsoft.com/office/drawing/2014/main" val="1224217314"/>
                    </a:ext>
                  </a:extLst>
                </a:gridCol>
                <a:gridCol w="2210307">
                  <a:extLst>
                    <a:ext uri="{9D8B030D-6E8A-4147-A177-3AD203B41FA5}">
                      <a16:colId xmlns:a16="http://schemas.microsoft.com/office/drawing/2014/main" val="319074605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554325815"/>
                    </a:ext>
                  </a:extLst>
                </a:gridCol>
                <a:gridCol w="3116613">
                  <a:extLst>
                    <a:ext uri="{9D8B030D-6E8A-4147-A177-3AD203B41FA5}">
                      <a16:colId xmlns:a16="http://schemas.microsoft.com/office/drawing/2014/main" val="3240070081"/>
                    </a:ext>
                  </a:extLst>
                </a:gridCol>
              </a:tblGrid>
              <a:tr h="462232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Inlet Pressure (Pa)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Outlet Pressure (Pa)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 Difference (Pa)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516283"/>
                  </a:ext>
                </a:extLst>
              </a:tr>
              <a:tr h="323231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Corner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99488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519914"/>
                  </a:ext>
                </a:extLst>
              </a:tr>
              <a:tr h="323231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 Fillet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99717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0927403"/>
                  </a:ext>
                </a:extLst>
              </a:tr>
              <a:tr h="323231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(3) Hourglass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99688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326308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62367-4C63-4834-949F-C74D30BE4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7A260-B6E8-4BDB-8D79-147F9F83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66D07-809F-4F9F-AF96-0C805B279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A66BD2-9D5E-489F-B25C-4F6985652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841" y="877134"/>
            <a:ext cx="6804317" cy="36381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49992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915-D464-4661-8C66-4C0E1080B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Runner Length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66C78A-A54F-4C24-B4E5-BE5D0DC71B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7402" y="1284896"/>
                <a:ext cx="5818598" cy="4288207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4 stroke engine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𝑠𝑡𝑟𝑜𝑘𝑒𝑠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𝑟𝑒𝑣𝑜𝑙𝑢𝑡𝑖𝑜𝑛𝑠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°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=720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/>
              </a:p>
              <a:p>
                <a:r>
                  <a:rPr lang="en-US"/>
                  <a:t>Cam Duration (valve timing)</a:t>
                </a:r>
              </a:p>
              <a:p>
                <a:pPr lvl="1"/>
                <a:r>
                  <a:rPr lang="en-US"/>
                  <a:t>Duration of valves open and closed</a:t>
                </a:r>
              </a:p>
              <a:p>
                <a:r>
                  <a:rPr lang="en-US"/>
                  <a:t>Pressure waves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𝑠𝑝𝑒𝑒𝑑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𝑜𝑓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𝑠𝑜𝑢𝑛𝑑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=343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den>
                    </m:f>
                  </m:oMath>
                </a14:m>
                <a:endParaRPr lang="en-US"/>
              </a:p>
              <a:p>
                <a:r>
                  <a:rPr lang="en-US"/>
                  <a:t>Tuning for Peak Power</a:t>
                </a:r>
              </a:p>
              <a:p>
                <a:pPr lvl="1"/>
                <a:r>
                  <a:rPr lang="en-US"/>
                  <a:t>Engine Power Band </a:t>
                </a:r>
              </a:p>
              <a:p>
                <a:pPr lvl="1"/>
                <a:r>
                  <a:rPr lang="en-US"/>
                  <a:t>Target RPM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66C78A-A54F-4C24-B4E5-BE5D0DC71B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7402" y="1284896"/>
                <a:ext cx="5818598" cy="4288207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1F286-4DEF-40E2-BC34-852DAA67B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4C573-9847-41E4-87D1-151593DE6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F8D0C-ED58-4468-AD1B-5ED3CC5FB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963067-B56B-4119-9F3E-4D89CC95F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14451"/>
            <a:ext cx="5907000" cy="333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994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A127-D709-427B-B66B-1079A18B4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Restrictor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F68464-9A4C-442F-A150-814E8560226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913795" y="1732449"/>
                <a:ext cx="5545999" cy="405875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Computational Fluid Dynamics (CFD)</a:t>
                </a:r>
              </a:p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Boundary Conditions:</a:t>
                </a:r>
              </a:p>
              <a:p>
                <a:pPr lvl="1"/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Inlet: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𝑎𝑡𝑚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=101325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𝑃𝑎</m:t>
                    </m:r>
                  </m:oMath>
                </a14:m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Outlet: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Assumptions:</a:t>
                </a:r>
              </a:p>
              <a:p>
                <a:pPr lvl="3"/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100% Volumetric efficiency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(690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=0.00069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3"/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Target RPM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(6000 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𝑅𝑃𝑀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4 Stroke Engine (Intake, Compression, Combustion, Exhaust) </a:t>
                </a:r>
              </a:p>
              <a:p>
                <a:pPr lvl="3"/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Intake involved in 2 strokes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6000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=3000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𝑅𝑃𝑀</m:t>
                    </m:r>
                  </m:oMath>
                </a14:m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3"/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3000 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𝑟𝑒𝑣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𝑠𝑒𝑐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=50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𝑟𝑒𝑣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F68464-9A4C-442F-A150-814E856022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913795" y="1732449"/>
                <a:ext cx="5545999" cy="405875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FAFC231-5873-4E99-AB54-67C5A15CC388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341805" y="1732449"/>
                <a:ext cx="5034117" cy="4058751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Volumetric Flow Rate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0.00069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∗50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𝑟𝑒𝑣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=0.0345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Mass Flow Rate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=1.225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∗0.0345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US" b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0.0422625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FAFC231-5873-4E99-AB54-67C5A15CC3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341805" y="1732449"/>
                <a:ext cx="5034117" cy="405875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331B0-FA6B-429B-A916-C12CCA0FF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BEE73-61B5-46A9-8914-3519D8B34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8A369-81D7-437D-9FC4-4EE3D4B91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/>
              <a:t>72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5E73C8-D26D-409C-8E40-F6571D244974}"/>
              </a:ext>
            </a:extLst>
          </p:cNvPr>
          <p:cNvSpPr/>
          <p:nvPr/>
        </p:nvSpPr>
        <p:spPr>
          <a:xfrm>
            <a:off x="2930015" y="2920181"/>
            <a:ext cx="304800" cy="400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B98B3538-DF23-45F3-8771-79640A67AE7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1414444"/>
                  </p:ext>
                </p:extLst>
              </p:nvPr>
            </p:nvGraphicFramePr>
            <p:xfrm>
              <a:off x="6715432" y="4437188"/>
              <a:ext cx="4660490" cy="1354011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719519221"/>
                        </a:ext>
                      </a:extLst>
                    </a:gridCol>
                    <a:gridCol w="2222090">
                      <a:extLst>
                        <a:ext uri="{9D8B030D-6E8A-4147-A177-3AD203B41FA5}">
                          <a16:colId xmlns:a16="http://schemas.microsoft.com/office/drawing/2014/main" val="10086524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Boundary Condition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Value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35819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Inlet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=101325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𝑃𝑎</m:t>
                                </m:r>
                              </m:oMath>
                            </m:oMathPara>
                          </a14:m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42546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Outlet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̇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</m:acc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=0.0422625 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𝑘𝑔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6588279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B98B3538-DF23-45F3-8771-79640A67AE7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1414444"/>
                  </p:ext>
                </p:extLst>
              </p:nvPr>
            </p:nvGraphicFramePr>
            <p:xfrm>
              <a:off x="6715432" y="4437188"/>
              <a:ext cx="4660490" cy="1354011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1719519221"/>
                        </a:ext>
                      </a:extLst>
                    </a:gridCol>
                    <a:gridCol w="2222090">
                      <a:extLst>
                        <a:ext uri="{9D8B030D-6E8A-4147-A177-3AD203B41FA5}">
                          <a16:colId xmlns:a16="http://schemas.microsoft.com/office/drawing/2014/main" val="100865244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Boundary Condition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Value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35819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Inlet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0137" t="-108197" r="-1096" b="-1704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4254686"/>
                      </a:ext>
                    </a:extLst>
                  </a:tr>
                  <a:tr h="612331">
                    <a:tc>
                      <a:txBody>
                        <a:bodyPr/>
                        <a:lstStyle/>
                        <a:p>
                          <a:r>
                            <a:rPr lang="en-US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Outlet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10137" t="-125743" r="-1096" b="-29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588279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06585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A127-D709-427B-B66B-1079A18B4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Runner Length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F68464-9A4C-442F-A150-814E8560226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913795" y="1732449"/>
                <a:ext cx="5545999" cy="4058750"/>
              </a:xfrm>
            </p:spPr>
            <p:txBody>
              <a:bodyPr>
                <a:norm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Sample Calculations:</a:t>
                </a:r>
              </a:p>
              <a:p>
                <a:pPr lvl="1"/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Target RPM = 6000</a:t>
                </a:r>
              </a:p>
              <a:p>
                <a:pPr lvl="1"/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Cam Duration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228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 (open valve)</a:t>
                </a:r>
              </a:p>
              <a:p>
                <a:pPr lvl="2"/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4 Stroke Engine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𝑠𝑡𝑟𝑜𝑘𝑒𝑠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𝑟𝑒𝑣𝑜𝑙𝑢𝑡𝑖𝑜𝑛𝑠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°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=720°</m:t>
                    </m:r>
                  </m:oMath>
                </a14:m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3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𝑐𝑙𝑜𝑠𝑒𝑑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𝑣𝑎𝑙𝑣𝑒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=720°−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𝑜𝑝𝑒𝑛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𝑣𝑎𝑙𝑣𝑒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=492°</m:t>
                    </m:r>
                  </m:oMath>
                </a14:m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RPM @ Peak Power </a:t>
                </a: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6000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𝑟𝑒𝑣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𝑚𝑖𝑛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60 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𝑠𝑒𝑐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𝑑𝑒𝑔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𝑟𝑒𝑣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=36,000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𝑑𝑒𝑔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𝑠𝑒𝑐</m:t>
                        </m:r>
                      </m:den>
                    </m:f>
                  </m:oMath>
                </a14:m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Time (s) @ closed valve  </a:t>
                </a:r>
              </a:p>
              <a:p>
                <a:pPr lvl="3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492 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𝑑𝑒𝑔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36000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𝑑𝑒𝑔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𝑠𝑒𝑐</m:t>
                            </m:r>
                          </m:den>
                        </m:f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=0.016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𝑠𝑒𝑐</m:t>
                    </m:r>
                  </m:oMath>
                </a14:m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5F68464-9A4C-442F-A150-814E856022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913795" y="1732449"/>
                <a:ext cx="5545999" cy="405875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FAFC231-5873-4E99-AB54-67C5A15CC388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341805" y="1732449"/>
                <a:ext cx="5034117" cy="4058751"/>
              </a:xfrm>
            </p:spPr>
            <p:txBody>
              <a:bodyPr>
                <a:normAutofit/>
              </a:bodyPr>
              <a:lstStyle/>
              <a:p>
                <a:pPr lvl="2"/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Speed of sound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=(343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39.3701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=13,503.94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𝑖𝑛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lvl="2"/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Time at RPM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13,503.94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0.0137 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=219.06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𝑖𝑛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3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=6.84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𝑖𝑛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@ 5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𝑡h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𝑝𝑢𝑙𝑠𝑒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1FAFC231-5873-4E99-AB54-67C5A15CC3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341805" y="1732449"/>
                <a:ext cx="5034117" cy="4058751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331B0-FA6B-429B-A916-C12CCA0FF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BEE73-61B5-46A9-8914-3519D8B34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8A369-81D7-437D-9FC4-4EE3D4B91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/>
              <a:t>73</a:t>
            </a:fld>
            <a:endParaRPr lang="en-US"/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A74B14D4-4A15-4701-B3B2-91D95D173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652815"/>
              </p:ext>
            </p:extLst>
          </p:nvPr>
        </p:nvGraphicFramePr>
        <p:xfrm>
          <a:off x="6459794" y="4376724"/>
          <a:ext cx="5428010" cy="1192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3759">
                  <a:extLst>
                    <a:ext uri="{9D8B030D-6E8A-4147-A177-3AD203B41FA5}">
                      <a16:colId xmlns:a16="http://schemas.microsoft.com/office/drawing/2014/main" val="3175329853"/>
                    </a:ext>
                  </a:extLst>
                </a:gridCol>
                <a:gridCol w="1776915">
                  <a:extLst>
                    <a:ext uri="{9D8B030D-6E8A-4147-A177-3AD203B41FA5}">
                      <a16:colId xmlns:a16="http://schemas.microsoft.com/office/drawing/2014/main" val="2401787404"/>
                    </a:ext>
                  </a:extLst>
                </a:gridCol>
                <a:gridCol w="1947336">
                  <a:extLst>
                    <a:ext uri="{9D8B030D-6E8A-4147-A177-3AD203B41FA5}">
                      <a16:colId xmlns:a16="http://schemas.microsoft.com/office/drawing/2014/main" val="1780337683"/>
                    </a:ext>
                  </a:extLst>
                </a:gridCol>
              </a:tblGrid>
              <a:tr h="371582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 wave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 RPM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Ideal Runner (in)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805763"/>
                  </a:ext>
                </a:extLst>
              </a:tr>
              <a:tr h="55277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Pulse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6.84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1177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02562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784E0-851E-49B6-AB3E-285E5A72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353762" cy="970450"/>
          </a:xfrm>
        </p:spPr>
        <p:txBody>
          <a:bodyPr/>
          <a:lstStyle/>
          <a:p>
            <a:pPr algn="l"/>
            <a:r>
              <a:rPr lang="en-US"/>
              <a:t>Fuel tank volume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A82E6-8359-4DE8-9A1C-559518CDB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C6767-901E-4744-8D36-8AA2E7A55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DD953-3D56-442B-8DD4-3F3CE3951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61BEBE9C-C2E3-421F-B407-A5A8342381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1525" y="1259916"/>
                <a:ext cx="8667330" cy="466835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Fuel tank volume determined with use of MATLAB</a:t>
                </a:r>
              </a:p>
              <a:p>
                <a:pPr lvl="1"/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 Values: Cylinder size (gallon) = 0.182279</a:t>
                </a:r>
              </a:p>
              <a:p>
                <a:pPr marL="810000" lvl="2" indent="0">
                  <a:buNone/>
                </a:pPr>
                <a:r>
                  <a:rPr lang="en-US"/>
                  <a:t>Total distance driven for Endurance run = 13.6702 miles</a:t>
                </a:r>
              </a:p>
              <a:p>
                <a:pPr marL="810000" lvl="2" indent="0">
                  <a:buNone/>
                </a:pP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Average RPM = 6943 </a:t>
                </a:r>
              </a:p>
              <a:p>
                <a:pPr marL="810000" lvl="2" indent="0">
                  <a:buNone/>
                </a:pPr>
                <a:r>
                  <a:rPr lang="en-US"/>
                  <a:t>Air to fuel ratio = 14.7</a:t>
                </a:r>
              </a:p>
              <a:p>
                <a:pPr marL="810000" lvl="2" indent="0">
                  <a:buNone/>
                </a:pPr>
                <a:endParaRPr lang="en-US"/>
              </a:p>
              <a:p>
                <a:pPr lvl="1"/>
                <a:r>
                  <a:rPr lang="en-US"/>
                  <a:t>Using these values some of the equations that were setup;</a:t>
                </a:r>
              </a:p>
              <a:p>
                <a:pPr marL="4500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𝐶𝑦𝑙𝑖𝑛𝑑𝑒𝑟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𝑠𝑖𝑧𝑒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𝐴𝑖𝑟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𝑡𝑜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𝐹𝑢𝑒𝑙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𝐴𝑖𝑟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𝑑𝑒𝑛𝑠𝑖𝑡𝑦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/>
              </a:p>
              <a:p>
                <a:pPr marL="4500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𝑉𝑑𝑓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𝐴𝑣𝑒𝑟𝑎𝑔𝑒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𝑅𝑃𝑀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𝐶𝑦𝑙𝑖𝑛𝑑𝑒𝑟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𝑠𝑖𝑧𝑒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𝑚𝑓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𝑓𝑢𝑒𝑙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𝑑𝑒𝑛𝑠𝑖𝑡𝑦</m:t>
                          </m:r>
                        </m:den>
                      </m:f>
                    </m:oMath>
                  </m:oMathPara>
                </a14:m>
                <a:endParaRPr lang="en-US"/>
              </a:p>
              <a:p>
                <a:pPr marL="4500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𝑉𝑡𝑎𝑛𝑘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𝑉𝑑𝑓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𝑡𝑟𝑎𝑐𝑘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𝑡𝑖𝑚𝑒</m:t>
                      </m:r>
                    </m:oMath>
                  </m:oMathPara>
                </a14:m>
                <a:endParaRPr lang="en-US"/>
              </a:p>
              <a:p>
                <a:pPr marL="450000" lvl="1" indent="0">
                  <a:buNone/>
                </a:pPr>
                <a:endParaRPr lang="en-US"/>
              </a:p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10000" lvl="2" indent="0">
                  <a:buNone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61BEBE9C-C2E3-421F-B407-A5A8342381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1525" y="1259916"/>
                <a:ext cx="8667330" cy="466835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2405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37A47-FD76-4C12-844D-FDCB2D459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Build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6103AC5-CE62-44CD-AF16-6F991EB0E0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2999485"/>
              </p:ext>
            </p:extLst>
          </p:nvPr>
        </p:nvGraphicFramePr>
        <p:xfrm>
          <a:off x="609600" y="1196975"/>
          <a:ext cx="10972796" cy="39776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140542">
                  <a:extLst>
                    <a:ext uri="{9D8B030D-6E8A-4147-A177-3AD203B41FA5}">
                      <a16:colId xmlns:a16="http://schemas.microsoft.com/office/drawing/2014/main" val="3460788200"/>
                    </a:ext>
                  </a:extLst>
                </a:gridCol>
                <a:gridCol w="2536723">
                  <a:extLst>
                    <a:ext uri="{9D8B030D-6E8A-4147-A177-3AD203B41FA5}">
                      <a16:colId xmlns:a16="http://schemas.microsoft.com/office/drawing/2014/main" val="1198338999"/>
                    </a:ext>
                  </a:extLst>
                </a:gridCol>
                <a:gridCol w="3136490">
                  <a:extLst>
                    <a:ext uri="{9D8B030D-6E8A-4147-A177-3AD203B41FA5}">
                      <a16:colId xmlns:a16="http://schemas.microsoft.com/office/drawing/2014/main" val="249132634"/>
                    </a:ext>
                  </a:extLst>
                </a:gridCol>
                <a:gridCol w="4159041">
                  <a:extLst>
                    <a:ext uri="{9D8B030D-6E8A-4147-A177-3AD203B41FA5}">
                      <a16:colId xmlns:a16="http://schemas.microsoft.com/office/drawing/2014/main" val="41921359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Component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Manufacturing Method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362639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en-US"/>
                        <a:t>Intake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Restrictor/Velocity Stack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Carbon Fiber Nylon </a:t>
                      </a:r>
                      <a:r>
                        <a:rPr lang="en-US" err="1"/>
                        <a:t>Fillament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3D print (open printer)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04343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Upper Plenum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Nylon 12 Powder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3D print (Multi Jet Fusion)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6402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Lower Plenum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Aluminum 6061-T6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CNC Mill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1219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Runner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Aluminum 6061-T6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Machine (Lathe), weld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85435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/>
                        <a:t>Exhaust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Exhaust Header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Stainless Steel 304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Tube bender, weld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30476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Muffler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Purchased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51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Fuel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Gas Tank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Aluminum 5052-H32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Machine, weld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468218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/>
                        <a:t>Cooling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Fan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Purchased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2599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Radiator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Purchased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85888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B82F9-EF11-4B64-965B-07D3BA496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39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29B20A-674E-4216-9AE9-9BB0F69A8889}" type="slidenum">
              <a:rPr lang="en-US" smtClean="0"/>
              <a:pPr/>
              <a:t>75</a:t>
            </a:fld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3288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6EFBE-BB0D-4D74-AB64-BBBEDE35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90000"/>
              </a:lnSpc>
            </a:pP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Wheel hub trade study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4649F8D-D7A7-4AF6-8DEB-857C68F4BC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9182402"/>
              </p:ext>
            </p:extLst>
          </p:nvPr>
        </p:nvGraphicFramePr>
        <p:xfrm>
          <a:off x="914400" y="1587279"/>
          <a:ext cx="5281609" cy="227540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99286">
                  <a:extLst>
                    <a:ext uri="{9D8B030D-6E8A-4147-A177-3AD203B41FA5}">
                      <a16:colId xmlns:a16="http://schemas.microsoft.com/office/drawing/2014/main" val="2163213286"/>
                    </a:ext>
                  </a:extLst>
                </a:gridCol>
                <a:gridCol w="1484076">
                  <a:extLst>
                    <a:ext uri="{9D8B030D-6E8A-4147-A177-3AD203B41FA5}">
                      <a16:colId xmlns:a16="http://schemas.microsoft.com/office/drawing/2014/main" val="2042308226"/>
                    </a:ext>
                  </a:extLst>
                </a:gridCol>
                <a:gridCol w="1698247">
                  <a:extLst>
                    <a:ext uri="{9D8B030D-6E8A-4147-A177-3AD203B41FA5}">
                      <a16:colId xmlns:a16="http://schemas.microsoft.com/office/drawing/2014/main" val="4168056040"/>
                    </a:ext>
                  </a:extLst>
                </a:gridCol>
              </a:tblGrid>
              <a:tr h="30837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Category​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In house 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RCV​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32244"/>
                  </a:ext>
                </a:extLst>
              </a:tr>
              <a:tr h="32760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Cost (1-5)​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3​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5​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984359"/>
                  </a:ext>
                </a:extLst>
              </a:tr>
              <a:tr h="51324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Lead time (1-10)​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237645"/>
                  </a:ext>
                </a:extLst>
              </a:tr>
              <a:tr h="51532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Packaging (1-5)​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u="none" strike="noStrike">
                          <a:effectLst/>
                          <a:latin typeface="Arial"/>
                        </a:rPr>
                        <a:t>4</a:t>
                      </a:r>
                      <a:endParaRPr lang="en-US"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u="none" strike="noStrike">
                          <a:effectLst/>
                          <a:latin typeface="Arial"/>
                        </a:rPr>
                        <a:t>3</a:t>
                      </a:r>
                      <a:r>
                        <a:rPr lang="en-US">
                          <a:effectLst/>
                          <a:latin typeface="Arial"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534755"/>
                  </a:ext>
                </a:extLst>
              </a:tr>
              <a:tr h="51532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522523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737D9-DA77-41DE-BBA0-8073F0502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9C6A7-5C86-4A8C-BFE3-E7F482A27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608CE-4C2B-4E3C-9F4C-AF067E47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76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1" descr="Left: Rear, right: front&#10;">
            <a:extLst>
              <a:ext uri="{FF2B5EF4-FFF2-40B4-BE49-F238E27FC236}">
                <a16:creationId xmlns:a16="http://schemas.microsoft.com/office/drawing/2014/main" id="{F799ED11-5511-41E6-924F-D0B8CDACD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775" y="1590387"/>
            <a:ext cx="5612606" cy="33200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1FF77C-ABD1-418F-BA42-BA2130890AED}"/>
              </a:ext>
            </a:extLst>
          </p:cNvPr>
          <p:cNvSpPr txBox="1"/>
          <p:nvPr/>
        </p:nvSpPr>
        <p:spPr>
          <a:xfrm>
            <a:off x="6580909" y="4914806"/>
            <a:ext cx="56110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Rear RCV wheel hub               Front RCV wheel hub  </a:t>
            </a:r>
          </a:p>
        </p:txBody>
      </p:sp>
    </p:spTree>
    <p:extLst>
      <p:ext uri="{BB962C8B-B14F-4D97-AF65-F5344CB8AC3E}">
        <p14:creationId xmlns:p14="http://schemas.microsoft.com/office/powerpoint/2010/main" val="33622516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6EFBE-BB0D-4D74-AB64-BBBEDE35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90000"/>
              </a:lnSpc>
            </a:pP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Safety factor, RCV wheel hub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CCA0781-5D08-46A9-BCE3-9433A6ECD5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6420055"/>
              </p:ext>
            </p:extLst>
          </p:nvPr>
        </p:nvGraphicFramePr>
        <p:xfrm>
          <a:off x="914400" y="1587279"/>
          <a:ext cx="3886537" cy="2900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48110">
                  <a:extLst>
                    <a:ext uri="{9D8B030D-6E8A-4147-A177-3AD203B41FA5}">
                      <a16:colId xmlns:a16="http://schemas.microsoft.com/office/drawing/2014/main" val="1135739414"/>
                    </a:ext>
                  </a:extLst>
                </a:gridCol>
                <a:gridCol w="828260">
                  <a:extLst>
                    <a:ext uri="{9D8B030D-6E8A-4147-A177-3AD203B41FA5}">
                      <a16:colId xmlns:a16="http://schemas.microsoft.com/office/drawing/2014/main" val="2796525034"/>
                    </a:ext>
                  </a:extLst>
                </a:gridCol>
                <a:gridCol w="1510167">
                  <a:extLst>
                    <a:ext uri="{9D8B030D-6E8A-4147-A177-3AD203B41FA5}">
                      <a16:colId xmlns:a16="http://schemas.microsoft.com/office/drawing/2014/main" val="107943851"/>
                    </a:ext>
                  </a:extLst>
                </a:gridCol>
              </a:tblGrid>
              <a:tr h="4959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Category​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Front​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Rear​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3931250"/>
                  </a:ext>
                </a:extLst>
              </a:tr>
              <a:tr h="60108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Bump​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>
                          <a:effectLst/>
                          <a:latin typeface="Arial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7.33​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209455"/>
                  </a:ext>
                </a:extLst>
              </a:tr>
              <a:tr h="60108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Corner​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>
                          <a:effectLst/>
                          <a:latin typeface="Arial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4.96​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630196"/>
                  </a:ext>
                </a:extLst>
              </a:tr>
              <a:tr h="60108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Acceleration​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u="none" strike="noStrike">
                          <a:effectLst/>
                          <a:latin typeface="Arial"/>
                        </a:rPr>
                        <a:t>​</a:t>
                      </a:r>
                      <a:endParaRPr lang="en-US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u="none" strike="noStrike">
                          <a:effectLst/>
                          <a:latin typeface="Arial"/>
                        </a:rPr>
                        <a:t>20</a:t>
                      </a:r>
                      <a:r>
                        <a:rPr lang="en-US">
                          <a:effectLst/>
                          <a:latin typeface="Arial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034286"/>
                  </a:ext>
                </a:extLst>
              </a:tr>
              <a:tr h="60108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Braking​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u="none" strike="noStrike">
                          <a:effectLst/>
                          <a:latin typeface="Arial"/>
                        </a:rPr>
                        <a:t>​</a:t>
                      </a:r>
                      <a:endParaRPr lang="en-US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u="none" strike="noStrike">
                          <a:effectLst/>
                          <a:latin typeface="Arial"/>
                        </a:rPr>
                        <a:t>16.6</a:t>
                      </a:r>
                      <a:r>
                        <a:rPr lang="en-US">
                          <a:effectLst/>
                          <a:latin typeface="Arial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876945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737D9-DA77-41DE-BBA0-8073F0502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9C6A7-5C86-4A8C-BFE3-E7F482A27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608CE-4C2B-4E3C-9F4C-AF067E47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77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lose up of ware&#10;&#10;Description automatically generated">
            <a:extLst>
              <a:ext uri="{FF2B5EF4-FFF2-40B4-BE49-F238E27FC236}">
                <a16:creationId xmlns:a16="http://schemas.microsoft.com/office/drawing/2014/main" id="{2B9DC944-7F11-4D3E-A552-B4B47B0626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7" r="25851"/>
          <a:stretch/>
        </p:blipFill>
        <p:spPr>
          <a:xfrm>
            <a:off x="5112124" y="1587279"/>
            <a:ext cx="2743200" cy="29002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B8FCE2-804A-4F77-9261-2634FFD10452}"/>
              </a:ext>
            </a:extLst>
          </p:cNvPr>
          <p:cNvSpPr txBox="1"/>
          <p:nvPr/>
        </p:nvSpPr>
        <p:spPr>
          <a:xfrm>
            <a:off x="5341295" y="4522109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Front Wheel Hubs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D6C707-8AAF-47CF-9F06-1CF3A8F634E0}"/>
              </a:ext>
            </a:extLst>
          </p:cNvPr>
          <p:cNvSpPr txBox="1"/>
          <p:nvPr/>
        </p:nvSpPr>
        <p:spPr>
          <a:xfrm>
            <a:off x="9175903" y="4522109"/>
            <a:ext cx="2108269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Rear Wheel Hubs </a:t>
            </a:r>
            <a:endParaRPr lang="en-US">
              <a:ea typeface="+mn-lt"/>
              <a:cs typeface="+mn-lt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1188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6EFBE-BB0D-4D74-AB64-BBBEDE35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90000"/>
              </a:lnSpc>
            </a:pP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Suspension requirements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BBF35FA-5140-4DED-B592-0FEE9F6238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7924891"/>
              </p:ext>
            </p:extLst>
          </p:nvPr>
        </p:nvGraphicFramePr>
        <p:xfrm>
          <a:off x="914400" y="1587279"/>
          <a:ext cx="10353672" cy="387119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40444">
                  <a:extLst>
                    <a:ext uri="{9D8B030D-6E8A-4147-A177-3AD203B41FA5}">
                      <a16:colId xmlns:a16="http://schemas.microsoft.com/office/drawing/2014/main" val="2069089514"/>
                    </a:ext>
                  </a:extLst>
                </a:gridCol>
                <a:gridCol w="1739946">
                  <a:extLst>
                    <a:ext uri="{9D8B030D-6E8A-4147-A177-3AD203B41FA5}">
                      <a16:colId xmlns:a16="http://schemas.microsoft.com/office/drawing/2014/main" val="2287786095"/>
                    </a:ext>
                  </a:extLst>
                </a:gridCol>
                <a:gridCol w="1739946">
                  <a:extLst>
                    <a:ext uri="{9D8B030D-6E8A-4147-A177-3AD203B41FA5}">
                      <a16:colId xmlns:a16="http://schemas.microsoft.com/office/drawing/2014/main" val="18027032"/>
                    </a:ext>
                  </a:extLst>
                </a:gridCol>
                <a:gridCol w="2816668">
                  <a:extLst>
                    <a:ext uri="{9D8B030D-6E8A-4147-A177-3AD203B41FA5}">
                      <a16:colId xmlns:a16="http://schemas.microsoft.com/office/drawing/2014/main" val="2821206410"/>
                    </a:ext>
                  </a:extLst>
                </a:gridCol>
                <a:gridCol w="2816668">
                  <a:extLst>
                    <a:ext uri="{9D8B030D-6E8A-4147-A177-3AD203B41FA5}">
                      <a16:colId xmlns:a16="http://schemas.microsoft.com/office/drawing/2014/main" val="140403087"/>
                    </a:ext>
                  </a:extLst>
                </a:gridCol>
              </a:tblGrid>
              <a:tr h="36142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u="none" strike="noStrike">
                          <a:effectLst/>
                          <a:latin typeface="Arial"/>
                        </a:rPr>
                        <a:t>Category </a:t>
                      </a:r>
                      <a:r>
                        <a:rPr lang="en-US">
                          <a:effectLst/>
                          <a:latin typeface="Arial"/>
                        </a:rPr>
                        <a:t>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US" u="none" strike="noStrike">
                          <a:effectLst/>
                          <a:latin typeface="Arial"/>
                        </a:rPr>
                        <a:t>Requirement</a:t>
                      </a:r>
                      <a:r>
                        <a:rPr lang="en-US">
                          <a:effectLst/>
                          <a:latin typeface="Arial"/>
                        </a:rPr>
                        <a:t>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u="none" strike="noStrike">
                          <a:effectLst/>
                          <a:latin typeface="Arial"/>
                        </a:rPr>
                        <a:t>Value </a:t>
                      </a:r>
                      <a:r>
                        <a:rPr lang="en-US">
                          <a:effectLst/>
                          <a:latin typeface="Arial"/>
                        </a:rPr>
                        <a:t>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u="none" strike="noStrike">
                          <a:effectLst/>
                          <a:latin typeface="Arial"/>
                        </a:rPr>
                        <a:t>Method of Verification </a:t>
                      </a:r>
                      <a:r>
                        <a:rPr lang="en-US">
                          <a:effectLst/>
                          <a:latin typeface="Arial"/>
                        </a:rPr>
                        <a:t>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534244"/>
                  </a:ext>
                </a:extLst>
              </a:tr>
              <a:tr h="361607">
                <a:tc rowSpan="4">
                  <a:txBody>
                    <a:bodyPr/>
                    <a:lstStyle/>
                    <a:p>
                      <a:pPr algn="l" rtl="0" fontAlgn="auto"/>
                      <a:r>
                        <a:rPr lang="en-US">
                          <a:effectLst/>
                          <a:latin typeface="Arial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Design​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Meets design rules set by FSAE​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FSAE Rules​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Design​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950301"/>
                  </a:ext>
                </a:extLst>
              </a:tr>
              <a:tr h="204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Dynamic Travel 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2 in.​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Inspection, Design 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258663"/>
                  </a:ext>
                </a:extLst>
              </a:tr>
              <a:tr h="3616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Factor of safety​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Major component​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3​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Force Analysis​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80673"/>
                  </a:ext>
                </a:extLst>
              </a:tr>
              <a:tr h="3616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Minor component​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2​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223231"/>
                  </a:ext>
                </a:extLst>
              </a:tr>
              <a:tr h="204387">
                <a:tc rowSpan="4"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Loading​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Cornering Force​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300 lbs.​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Force Analysis​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179459"/>
                  </a:ext>
                </a:extLst>
              </a:tr>
              <a:tr h="204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Bump Force​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600 lbs.​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u="none" strike="noStrike">
                          <a:effectLst/>
                          <a:latin typeface="Arial"/>
                        </a:rPr>
                        <a:t>Force Analysis</a:t>
                      </a:r>
                      <a:r>
                        <a:rPr lang="en-US">
                          <a:effectLst/>
                          <a:latin typeface="Arial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618436"/>
                  </a:ext>
                </a:extLst>
              </a:tr>
              <a:tr h="2043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Braking Force​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506 lbs.​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u="none" strike="noStrike">
                          <a:effectLst/>
                          <a:latin typeface="Arial"/>
                        </a:rPr>
                        <a:t>Force Analysis</a:t>
                      </a:r>
                      <a:r>
                        <a:rPr lang="en-US">
                          <a:effectLst/>
                          <a:latin typeface="Arial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69909"/>
                  </a:ext>
                </a:extLst>
              </a:tr>
              <a:tr h="3964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Acceleration Force​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450 lbs.​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u="none" strike="noStrike">
                          <a:effectLst/>
                          <a:latin typeface="Arial"/>
                        </a:rPr>
                        <a:t>Force Analysis</a:t>
                      </a:r>
                      <a:r>
                        <a:rPr lang="en-US">
                          <a:effectLst/>
                          <a:latin typeface="Arial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8753103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737D9-DA77-41DE-BBA0-8073F0502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9C6A7-5C86-4A8C-BFE3-E7F482A27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608CE-4C2B-4E3C-9F4C-AF067E47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78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6657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6F01BC3-F517-4CE4-AEC5-D50C02775D2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9163" y="1234440"/>
          <a:ext cx="10353674" cy="4389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67462">
                  <a:extLst>
                    <a:ext uri="{9D8B030D-6E8A-4147-A177-3AD203B41FA5}">
                      <a16:colId xmlns:a16="http://schemas.microsoft.com/office/drawing/2014/main" val="4103664681"/>
                    </a:ext>
                  </a:extLst>
                </a:gridCol>
                <a:gridCol w="4143106">
                  <a:extLst>
                    <a:ext uri="{9D8B030D-6E8A-4147-A177-3AD203B41FA5}">
                      <a16:colId xmlns:a16="http://schemas.microsoft.com/office/drawing/2014/main" val="599568841"/>
                    </a:ext>
                  </a:extLst>
                </a:gridCol>
                <a:gridCol w="4143106">
                  <a:extLst>
                    <a:ext uri="{9D8B030D-6E8A-4147-A177-3AD203B41FA5}">
                      <a16:colId xmlns:a16="http://schemas.microsoft.com/office/drawing/2014/main" val="1492521316"/>
                    </a:ext>
                  </a:extLst>
                </a:gridCol>
              </a:tblGrid>
              <a:tr h="345398"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Category​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Value​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240570"/>
                  </a:ext>
                </a:extLst>
              </a:tr>
              <a:tr h="345398"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Track width​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52 in.​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022077"/>
                  </a:ext>
                </a:extLst>
              </a:tr>
              <a:tr h="345398"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Turn radius​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12.18 ft​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325706"/>
                  </a:ext>
                </a:extLst>
              </a:tr>
              <a:tr h="345398">
                <a:tc rowSpan="2"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Camber​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Front​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>
                          <a:effectLst/>
                          <a:latin typeface="Arial"/>
                        </a:rPr>
                        <a:t>​-.85 deg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261010"/>
                  </a:ext>
                </a:extLst>
              </a:tr>
              <a:tr h="3453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Rear​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0 deg​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580406"/>
                  </a:ext>
                </a:extLst>
              </a:tr>
              <a:tr h="345398">
                <a:tc rowSpan="2"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Roll center height​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Front​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1.90 in​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0831933"/>
                  </a:ext>
                </a:extLst>
              </a:tr>
              <a:tr h="3453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Rear​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3.50 in  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9297259"/>
                  </a:ext>
                </a:extLst>
              </a:tr>
              <a:tr h="345398">
                <a:tc rowSpan="2"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Motion Ratio​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Front​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u="none" strike="noStrike">
                          <a:effectLst/>
                          <a:latin typeface="Arial"/>
                        </a:rPr>
                        <a:t>1.16  </a:t>
                      </a:r>
                      <a:r>
                        <a:rPr lang="en-US">
                          <a:effectLst/>
                          <a:latin typeface="Arial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648076"/>
                  </a:ext>
                </a:extLst>
              </a:tr>
              <a:tr h="3453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Rear​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u="none" strike="noStrike">
                          <a:effectLst/>
                          <a:latin typeface="Arial"/>
                        </a:rPr>
                        <a:t>1.35 </a:t>
                      </a:r>
                      <a:r>
                        <a:rPr lang="en-US">
                          <a:effectLst/>
                          <a:latin typeface="Arial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7421"/>
                  </a:ext>
                </a:extLst>
              </a:tr>
              <a:tr h="345398">
                <a:tc rowSpan="2"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Spring stiffness 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Front​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u="none" strike="noStrike">
                          <a:effectLst/>
                          <a:latin typeface="Arial"/>
                        </a:rPr>
                        <a:t>150 lbs./in.</a:t>
                      </a:r>
                      <a:r>
                        <a:rPr lang="en-US">
                          <a:effectLst/>
                          <a:latin typeface="Arial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421681"/>
                  </a:ext>
                </a:extLst>
              </a:tr>
              <a:tr h="3614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Rear 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u="none" strike="noStrike">
                          <a:effectLst/>
                          <a:latin typeface="Arial"/>
                        </a:rPr>
                        <a:t>210 lbs./in</a:t>
                      </a:r>
                      <a:r>
                        <a:rPr lang="en-US">
                          <a:effectLst/>
                          <a:latin typeface="Arial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476748"/>
                  </a:ext>
                </a:extLst>
              </a:tr>
              <a:tr h="345398"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LLTD​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u="none" strike="noStrike">
                          <a:effectLst/>
                          <a:latin typeface="Arial"/>
                        </a:rPr>
                        <a:t>~.75</a:t>
                      </a:r>
                      <a:r>
                        <a:rPr lang="en-US">
                          <a:effectLst/>
                          <a:latin typeface="Arial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48096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737D9-DA77-41DE-BBA0-8073F05021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341" y="6492875"/>
            <a:ext cx="2743200" cy="365125"/>
          </a:xfrm>
        </p:spPr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9C6A7-5C86-4A8C-BFE3-E7F482A27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400" y="6490666"/>
            <a:ext cx="6672865" cy="365125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608CE-4C2B-4E3C-9F4C-AF067E47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3616" y="6492875"/>
            <a:ext cx="753545" cy="365125"/>
          </a:xfrm>
        </p:spPr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79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0D10D5-CA74-44AB-A09F-C9F602D1A4F9}"/>
              </a:ext>
            </a:extLst>
          </p:cNvPr>
          <p:cNvSpPr txBox="1">
            <a:spLocks/>
          </p:cNvSpPr>
          <p:nvPr/>
        </p:nvSpPr>
        <p:spPr>
          <a:xfrm>
            <a:off x="-5087" y="2209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Suspension Kinematics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47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53FC2CF-2548-451E-988A-FABA18415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561" y="1858166"/>
            <a:ext cx="3783032" cy="4370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F82222-DB37-444B-846F-CDB30687D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49" y="2064475"/>
            <a:ext cx="4184076" cy="3295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E20A41-3F49-44F6-9218-F711ACBA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87" y="-2786"/>
            <a:ext cx="10353762" cy="970450"/>
          </a:xfrm>
        </p:spPr>
        <p:txBody>
          <a:bodyPr/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Pedal 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1DB65-152A-407A-B301-17D1C8189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6" y="6301564"/>
            <a:ext cx="2743200" cy="365125"/>
          </a:xfrm>
        </p:spPr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E4E16-1971-41A1-95C9-5A78E2E77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3795" y="6248400"/>
            <a:ext cx="6672865" cy="365125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CB7BD-8BA9-45DF-A3B0-66A2DEBF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1" y="6291830"/>
            <a:ext cx="753545" cy="365125"/>
          </a:xfrm>
        </p:spPr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A837AE-6E93-42B4-BCFD-0C33C1827296}"/>
              </a:ext>
            </a:extLst>
          </p:cNvPr>
          <p:cNvCxnSpPr>
            <a:cxnSpLocks/>
          </p:cNvCxnSpPr>
          <p:nvPr/>
        </p:nvCxnSpPr>
        <p:spPr>
          <a:xfrm>
            <a:off x="6768445" y="2498103"/>
            <a:ext cx="70701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3EFFC9B-E478-40EC-B959-06652F0DD493}"/>
              </a:ext>
            </a:extLst>
          </p:cNvPr>
          <p:cNvCxnSpPr>
            <a:cxnSpLocks/>
          </p:cNvCxnSpPr>
          <p:nvPr/>
        </p:nvCxnSpPr>
        <p:spPr>
          <a:xfrm flipH="1">
            <a:off x="9383756" y="1414021"/>
            <a:ext cx="24195" cy="8955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630D03-F65B-46B4-B80C-FADC523EB3CA}"/>
              </a:ext>
            </a:extLst>
          </p:cNvPr>
          <p:cNvCxnSpPr>
            <a:cxnSpLocks/>
          </p:cNvCxnSpPr>
          <p:nvPr/>
        </p:nvCxnSpPr>
        <p:spPr>
          <a:xfrm>
            <a:off x="6853287" y="4062953"/>
            <a:ext cx="733373" cy="1551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C45D7AE-BD1E-4325-A0AB-1C107BA0BC35}"/>
              </a:ext>
            </a:extLst>
          </p:cNvPr>
          <p:cNvCxnSpPr>
            <a:cxnSpLocks/>
          </p:cNvCxnSpPr>
          <p:nvPr/>
        </p:nvCxnSpPr>
        <p:spPr>
          <a:xfrm flipH="1">
            <a:off x="10249609" y="1489435"/>
            <a:ext cx="440388" cy="18382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9791729-040F-4240-926E-46E109BF48A4}"/>
              </a:ext>
            </a:extLst>
          </p:cNvPr>
          <p:cNvCxnSpPr>
            <a:cxnSpLocks/>
          </p:cNvCxnSpPr>
          <p:nvPr/>
        </p:nvCxnSpPr>
        <p:spPr>
          <a:xfrm>
            <a:off x="8323868" y="1489435"/>
            <a:ext cx="0" cy="13134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EB50B9F-0CED-4C65-9B02-42DD9A00DB58}"/>
              </a:ext>
            </a:extLst>
          </p:cNvPr>
          <p:cNvCxnSpPr>
            <a:cxnSpLocks/>
          </p:cNvCxnSpPr>
          <p:nvPr/>
        </p:nvCxnSpPr>
        <p:spPr>
          <a:xfrm>
            <a:off x="6947555" y="3954544"/>
            <a:ext cx="137631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E4B5839-E27F-4D55-8B23-E6107AE47E6F}"/>
              </a:ext>
            </a:extLst>
          </p:cNvPr>
          <p:cNvSpPr txBox="1"/>
          <p:nvPr/>
        </p:nvSpPr>
        <p:spPr>
          <a:xfrm>
            <a:off x="5732144" y="2128771"/>
            <a:ext cx="1441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Clutch Pedal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93B8F1-3F24-4DC1-B25F-43C31DC498A9}"/>
              </a:ext>
            </a:extLst>
          </p:cNvPr>
          <p:cNvSpPr txBox="1"/>
          <p:nvPr/>
        </p:nvSpPr>
        <p:spPr>
          <a:xfrm>
            <a:off x="10414275" y="1035001"/>
            <a:ext cx="1575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Throttle Pedal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BDE24B-41EB-477E-A38D-99F96210C19A}"/>
              </a:ext>
            </a:extLst>
          </p:cNvPr>
          <p:cNvSpPr txBox="1"/>
          <p:nvPr/>
        </p:nvSpPr>
        <p:spPr>
          <a:xfrm>
            <a:off x="8896675" y="952835"/>
            <a:ext cx="1352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Brake Pedal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3ADC25-E3AC-4265-B63E-D7B8B8E6F78E}"/>
              </a:ext>
            </a:extLst>
          </p:cNvPr>
          <p:cNvSpPr txBox="1"/>
          <p:nvPr/>
        </p:nvSpPr>
        <p:spPr>
          <a:xfrm>
            <a:off x="7296734" y="1096754"/>
            <a:ext cx="2087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Clutch Master Cylinder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E9A3852-3F40-48DC-9B7B-CAE7830CB3C1}"/>
              </a:ext>
            </a:extLst>
          </p:cNvPr>
          <p:cNvCxnSpPr>
            <a:cxnSpLocks/>
          </p:cNvCxnSpPr>
          <p:nvPr/>
        </p:nvCxnSpPr>
        <p:spPr>
          <a:xfrm flipH="1" flipV="1">
            <a:off x="2724346" y="4396033"/>
            <a:ext cx="250894" cy="10243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E44568B-CE70-42AA-98BE-6935FEA77D61}"/>
              </a:ext>
            </a:extLst>
          </p:cNvPr>
          <p:cNvCxnSpPr>
            <a:cxnSpLocks/>
          </p:cNvCxnSpPr>
          <p:nvPr/>
        </p:nvCxnSpPr>
        <p:spPr>
          <a:xfrm flipV="1">
            <a:off x="3110740" y="4396033"/>
            <a:ext cx="339384" cy="10243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1A3D70E-16CD-4B47-AD89-67BF50E52043}"/>
              </a:ext>
            </a:extLst>
          </p:cNvPr>
          <p:cNvSpPr txBox="1"/>
          <p:nvPr/>
        </p:nvSpPr>
        <p:spPr>
          <a:xfrm>
            <a:off x="1862136" y="5381942"/>
            <a:ext cx="249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Brake Master Cylinders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F508DA4-AB4F-423B-903F-584C1731ECB8}"/>
              </a:ext>
            </a:extLst>
          </p:cNvPr>
          <p:cNvCxnSpPr>
            <a:cxnSpLocks/>
          </p:cNvCxnSpPr>
          <p:nvPr/>
        </p:nvCxnSpPr>
        <p:spPr>
          <a:xfrm flipV="1">
            <a:off x="7028096" y="4528415"/>
            <a:ext cx="2439558" cy="11748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5DCE013-43EA-4E3A-BC0C-6B18141B00D3}"/>
              </a:ext>
            </a:extLst>
          </p:cNvPr>
          <p:cNvSpPr txBox="1"/>
          <p:nvPr/>
        </p:nvSpPr>
        <p:spPr>
          <a:xfrm>
            <a:off x="5597251" y="5246290"/>
            <a:ext cx="1989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Master Cylinder Mount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EAAFA9A-8F83-4200-97F0-FF3B104F5404}"/>
              </a:ext>
            </a:extLst>
          </p:cNvPr>
          <p:cNvSpPr txBox="1"/>
          <p:nvPr/>
        </p:nvSpPr>
        <p:spPr>
          <a:xfrm>
            <a:off x="5597251" y="3571757"/>
            <a:ext cx="1575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Aluminum Railings</a:t>
            </a:r>
          </a:p>
        </p:txBody>
      </p:sp>
    </p:spTree>
    <p:extLst>
      <p:ext uri="{BB962C8B-B14F-4D97-AF65-F5344CB8AC3E}">
        <p14:creationId xmlns:p14="http://schemas.microsoft.com/office/powerpoint/2010/main" val="26727403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1D741-FD40-423F-B35F-B30680C10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353762" cy="970450"/>
          </a:xfrm>
        </p:spPr>
        <p:txBody>
          <a:bodyPr>
            <a:normAutofit/>
          </a:bodyPr>
          <a:lstStyle/>
          <a:p>
            <a:pPr algn="l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Engine Harness (Cost and Material)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656A9-2B46-44A6-AC71-64381F0E1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DA941-60CD-471F-991B-B21A0E875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18108-AE63-4268-946A-AE56D6DBB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80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66790C2-C8DB-42FD-ABA9-8295DE5DF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415599"/>
              </p:ext>
            </p:extLst>
          </p:nvPr>
        </p:nvGraphicFramePr>
        <p:xfrm>
          <a:off x="802104" y="1163052"/>
          <a:ext cx="10854988" cy="4862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13747">
                  <a:extLst>
                    <a:ext uri="{9D8B030D-6E8A-4147-A177-3AD203B41FA5}">
                      <a16:colId xmlns:a16="http://schemas.microsoft.com/office/drawing/2014/main" val="3826937454"/>
                    </a:ext>
                  </a:extLst>
                </a:gridCol>
                <a:gridCol w="2713747">
                  <a:extLst>
                    <a:ext uri="{9D8B030D-6E8A-4147-A177-3AD203B41FA5}">
                      <a16:colId xmlns:a16="http://schemas.microsoft.com/office/drawing/2014/main" val="3379483130"/>
                    </a:ext>
                  </a:extLst>
                </a:gridCol>
                <a:gridCol w="2713747">
                  <a:extLst>
                    <a:ext uri="{9D8B030D-6E8A-4147-A177-3AD203B41FA5}">
                      <a16:colId xmlns:a16="http://schemas.microsoft.com/office/drawing/2014/main" val="2218314241"/>
                    </a:ext>
                  </a:extLst>
                </a:gridCol>
                <a:gridCol w="2713747">
                  <a:extLst>
                    <a:ext uri="{9D8B030D-6E8A-4147-A177-3AD203B41FA5}">
                      <a16:colId xmlns:a16="http://schemas.microsoft.com/office/drawing/2014/main" val="1583696650"/>
                    </a:ext>
                  </a:extLst>
                </a:gridCol>
              </a:tblGrid>
              <a:tr h="607845">
                <a:tc>
                  <a:txBody>
                    <a:bodyPr/>
                    <a:lstStyle/>
                    <a:p>
                      <a:r>
                        <a:rPr lang="en-US"/>
                        <a:t>Item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784762"/>
                  </a:ext>
                </a:extLst>
              </a:tr>
              <a:tr h="607845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  <a:cs typeface="Arial"/>
                        </a:rPr>
                        <a:t>20 AWG Wire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  <a:cs typeface="Arial"/>
                        </a:rPr>
                        <a:t>171 ft.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  <a:cs typeface="Arial"/>
                        </a:rPr>
                        <a:t>~$20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  <a:cs typeface="Arial"/>
                        </a:rPr>
                        <a:t>SAE Rated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751313"/>
                  </a:ext>
                </a:extLst>
              </a:tr>
              <a:tr h="607845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  <a:cs typeface="Arial"/>
                        </a:rPr>
                        <a:t>14 AWG Wire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  <a:cs typeface="Arial"/>
                        </a:rPr>
                        <a:t>8 ft.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  <a:cs typeface="Arial"/>
                        </a:rPr>
                        <a:t>~$2.50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Arial"/>
                          <a:cs typeface="Arial"/>
                        </a:rPr>
                        <a:t>SAE Rated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812844"/>
                  </a:ext>
                </a:extLst>
              </a:tr>
              <a:tr h="607845"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  <a:cs typeface="Arial"/>
                        </a:rPr>
                        <a:t>8 AWG Wire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  <a:cs typeface="Arial"/>
                        </a:rPr>
                        <a:t>4 ft.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/>
                          <a:cs typeface="Arial"/>
                        </a:rPr>
                        <a:t>~$3.50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Arial"/>
                          <a:cs typeface="Arial"/>
                        </a:rPr>
                        <a:t>SAE Rated</a:t>
                      </a:r>
                      <a:endParaRPr lang="en-US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983189"/>
                  </a:ext>
                </a:extLst>
              </a:tr>
              <a:tr h="60784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Mesh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~15 ft.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~$5.00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Arial"/>
                          <a:cs typeface="Arial"/>
                        </a:rPr>
                        <a:t>Automotive/ATV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3145293"/>
                  </a:ext>
                </a:extLst>
              </a:tr>
              <a:tr h="60784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16 Pin Connectors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4 pairs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~$16.00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Arial"/>
                          <a:cs typeface="Arial"/>
                        </a:rPr>
                        <a:t>Automotive/ATV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592780"/>
                  </a:ext>
                </a:extLst>
              </a:tr>
              <a:tr h="60784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Other Fasteners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~$15.00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0" i="0" u="none" strike="noStrike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4775732"/>
                  </a:ext>
                </a:extLst>
              </a:tr>
              <a:tr h="60784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198ft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latin typeface="Arial"/>
                          <a:cs typeface="Arial"/>
                        </a:rPr>
                        <a:t>~$62.00</a:t>
                      </a:r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800" b="0" i="0" u="none" strike="noStrike" noProof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195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73297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5D4BA-09A8-4868-9383-2D31AC3E2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Electrical – Harness Requirements 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E58B6-53F9-4A57-B9F7-B6D113F0B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6865F-BCE5-473D-B8A5-E06F74037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B3495-20B8-405F-BE73-6E11BCA4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81</a:t>
            </a:fld>
            <a:endParaRPr lang="en-US"/>
          </a:p>
        </p:txBody>
      </p:sp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DCD7EA29-BFFA-4733-AAE9-3B57A5AB4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092940"/>
              </p:ext>
            </p:extLst>
          </p:nvPr>
        </p:nvGraphicFramePr>
        <p:xfrm>
          <a:off x="822158" y="972553"/>
          <a:ext cx="10678105" cy="517383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59370">
                  <a:extLst>
                    <a:ext uri="{9D8B030D-6E8A-4147-A177-3AD203B41FA5}">
                      <a16:colId xmlns:a16="http://schemas.microsoft.com/office/drawing/2014/main" val="185444221"/>
                    </a:ext>
                  </a:extLst>
                </a:gridCol>
                <a:gridCol w="4885581">
                  <a:extLst>
                    <a:ext uri="{9D8B030D-6E8A-4147-A177-3AD203B41FA5}">
                      <a16:colId xmlns:a16="http://schemas.microsoft.com/office/drawing/2014/main" val="3654157875"/>
                    </a:ext>
                  </a:extLst>
                </a:gridCol>
                <a:gridCol w="2233154">
                  <a:extLst>
                    <a:ext uri="{9D8B030D-6E8A-4147-A177-3AD203B41FA5}">
                      <a16:colId xmlns:a16="http://schemas.microsoft.com/office/drawing/2014/main" val="213770271"/>
                    </a:ext>
                  </a:extLst>
                </a:gridCol>
              </a:tblGrid>
              <a:tr h="352096">
                <a:tc>
                  <a:txBody>
                    <a:bodyPr/>
                    <a:lstStyle/>
                    <a:p>
                      <a:r>
                        <a:rPr lang="en-US"/>
                        <a:t>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Verification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30789"/>
                  </a:ext>
                </a:extLst>
              </a:tr>
              <a:tr h="558497">
                <a:tc>
                  <a:txBody>
                    <a:bodyPr/>
                    <a:lstStyle/>
                    <a:p>
                      <a:r>
                        <a:rPr lang="en-US" sz="1650"/>
                        <a:t>Stress relief on pins and wires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/>
                        <a:t>Avoid any kinks and stress on the harness and pins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/>
                        <a:t>Visual/Inspection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902200"/>
                  </a:ext>
                </a:extLst>
              </a:tr>
              <a:tr h="558497">
                <a:tc>
                  <a:txBody>
                    <a:bodyPr/>
                    <a:lstStyle/>
                    <a:p>
                      <a:r>
                        <a:rPr lang="en-US" sz="1650"/>
                        <a:t>Weight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/>
                        <a:t>Weight for the overall harness should be 10 lb. or less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/>
                        <a:t>Weight scale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624979"/>
                  </a:ext>
                </a:extLst>
              </a:tr>
              <a:tr h="570637">
                <a:tc>
                  <a:txBody>
                    <a:bodyPr/>
                    <a:lstStyle/>
                    <a:p>
                      <a:r>
                        <a:rPr lang="en-US" sz="1650"/>
                        <a:t>Reliable ground connections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/>
                        <a:t>Grounds and signals should be less than 1 </a:t>
                      </a:r>
                      <a:r>
                        <a:rPr lang="el-GR" sz="1650"/>
                        <a:t>Ω</a:t>
                      </a:r>
                      <a:r>
                        <a:rPr lang="en-US" sz="1650"/>
                        <a:t> of resistance to ensure a good connection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/>
                        <a:t>Multimeter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504637"/>
                  </a:ext>
                </a:extLst>
              </a:tr>
              <a:tr h="570637">
                <a:tc>
                  <a:txBody>
                    <a:bodyPr/>
                    <a:lstStyle/>
                    <a:p>
                      <a:r>
                        <a:rPr lang="en-US" sz="1650"/>
                        <a:t>Automotive/SAE rated wires and connectors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/>
                        <a:t>Wires and connectors should be rated for automotive use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/>
                        <a:t>Controlled 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216097"/>
                  </a:ext>
                </a:extLst>
              </a:tr>
              <a:tr h="327812">
                <a:tc>
                  <a:txBody>
                    <a:bodyPr/>
                    <a:lstStyle/>
                    <a:p>
                      <a:r>
                        <a:rPr lang="en-US" sz="1650"/>
                        <a:t>Color coated and labeled wires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/>
                        <a:t>To help with organization and workability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/>
                        <a:t>Visual/Inspection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169698"/>
                  </a:ext>
                </a:extLst>
              </a:tr>
              <a:tr h="570637">
                <a:tc>
                  <a:txBody>
                    <a:bodyPr/>
                    <a:lstStyle/>
                    <a:p>
                      <a:r>
                        <a:rPr lang="en-US" sz="1650"/>
                        <a:t>Accessibility and workability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/>
                        <a:t>The harness should have enough space to be troubleshot on the vehicle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/>
                        <a:t>Visual/Test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465229"/>
                  </a:ext>
                </a:extLst>
              </a:tr>
              <a:tr h="570637">
                <a:tc>
                  <a:txBody>
                    <a:bodyPr/>
                    <a:lstStyle/>
                    <a:p>
                      <a:r>
                        <a:rPr lang="en-US" sz="1650"/>
                        <a:t>Clean and Organized schematic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/>
                        <a:t>Any member should be able to easily understand and follow the schematic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/>
                        <a:t>Visual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036545"/>
                  </a:ext>
                </a:extLst>
              </a:tr>
              <a:tr h="57063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50"/>
                        <a:t>Weather Proofing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50"/>
                        <a:t>Use necessary materials so ensure weather doesn’t affect the harness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50"/>
                        <a:t>Visual/Controlled 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907855"/>
                  </a:ext>
                </a:extLst>
              </a:tr>
              <a:tr h="376377">
                <a:tc>
                  <a:txBody>
                    <a:bodyPr/>
                    <a:lstStyle/>
                    <a:p>
                      <a:r>
                        <a:rPr lang="en-US" sz="1650"/>
                        <a:t>Master Switches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/>
                        <a:t>Powers the whole electrical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50"/>
                        <a:t>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296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793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380D15-514C-4F39-AB3A-F69E0EC16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897D-7120-4A7C-9E21-89D6F3AA3701}" type="datetime1">
              <a:rPr lang="en-US" smtClean="0"/>
              <a:t>4/22/2021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3840E4-BD9E-4177-8EDC-FEC2B8C7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104DC-22A6-4C2A-BE7C-A800834DD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82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EE7AE19-CB1D-4241-8914-87FBB00377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9359688"/>
              </p:ext>
            </p:extLst>
          </p:nvPr>
        </p:nvGraphicFramePr>
        <p:xfrm>
          <a:off x="609600" y="1196974"/>
          <a:ext cx="10972797" cy="511029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657599">
                  <a:extLst>
                    <a:ext uri="{9D8B030D-6E8A-4147-A177-3AD203B41FA5}">
                      <a16:colId xmlns:a16="http://schemas.microsoft.com/office/drawing/2014/main" val="862322521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589307695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886568046"/>
                    </a:ext>
                  </a:extLst>
                </a:gridCol>
              </a:tblGrid>
              <a:tr h="498309">
                <a:tc>
                  <a:txBody>
                    <a:bodyPr/>
                    <a:lstStyle/>
                    <a:p>
                      <a:r>
                        <a:rPr lang="en-US"/>
                        <a:t>Requirement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Verification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670427"/>
                  </a:ext>
                </a:extLst>
              </a:tr>
              <a:tr h="860094">
                <a:tc>
                  <a:txBody>
                    <a:bodyPr/>
                    <a:lstStyle/>
                    <a:p>
                      <a:r>
                        <a:rPr lang="en-US"/>
                        <a:t>Power all the sensors on the engine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All sensors such as the TPS and MAP should receive their required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Multimeter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527886"/>
                  </a:ext>
                </a:extLst>
              </a:tr>
              <a:tr h="1228706">
                <a:tc>
                  <a:txBody>
                    <a:bodyPr/>
                    <a:lstStyle/>
                    <a:p>
                      <a:r>
                        <a:rPr lang="en-US"/>
                        <a:t>Power all components on the engine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Components such as the injectors and smart coils should receive their required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Multimeter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919763"/>
                  </a:ext>
                </a:extLst>
              </a:tr>
              <a:tr h="498309">
                <a:tc>
                  <a:txBody>
                    <a:bodyPr/>
                    <a:lstStyle/>
                    <a:p>
                      <a:r>
                        <a:rPr lang="en-US"/>
                        <a:t>Protection from surges/spikes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Implementing fuses and relays will prevent current and voltage spikes from damaging sensors and components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Controlled Test/Multimeter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779703"/>
                  </a:ext>
                </a:extLst>
              </a:tr>
              <a:tr h="498309">
                <a:tc>
                  <a:txBody>
                    <a:bodyPr/>
                    <a:lstStyle/>
                    <a:p>
                      <a:r>
                        <a:rPr lang="en-US"/>
                        <a:t>Battery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Must be able to crank the engine over, minimum of 200 CCA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Manufacturer/Ammeter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10702"/>
                  </a:ext>
                </a:extLst>
              </a:tr>
              <a:tr h="498309">
                <a:tc>
                  <a:txBody>
                    <a:bodyPr/>
                    <a:lstStyle/>
                    <a:p>
                      <a:r>
                        <a:rPr lang="en-US"/>
                        <a:t>Weather Proofing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Must provide weather proofing up to some degree (water, dust, heat)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Visual/Controlled 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22226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1E72F20-4AEC-42DF-B676-ACBD8F84564F}"/>
              </a:ext>
            </a:extLst>
          </p:cNvPr>
          <p:cNvSpPr txBox="1"/>
          <p:nvPr/>
        </p:nvSpPr>
        <p:spPr>
          <a:xfrm>
            <a:off x="684362" y="267419"/>
            <a:ext cx="103200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Calibri"/>
              </a:rPr>
              <a:t>Electrical – Power Distribution Requirements  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4347675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EDD3A-CA68-4E8F-B186-166ADDE35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61460" cy="970450"/>
          </a:xfrm>
        </p:spPr>
        <p:txBody>
          <a:bodyPr>
            <a:normAutofit fontScale="90000"/>
          </a:bodyPr>
          <a:lstStyle/>
          <a:p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Electrical – ECU and Data Acquisition Requirements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65012-E6C3-449F-ADFB-7E4B336F5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F0763-638D-42FD-B05E-AEE46ECF8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28D4F-DF74-49D0-96BB-84823E8D8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83</a:t>
            </a:fld>
            <a:endParaRPr lang="en-US"/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2A3FD4FA-02FE-443B-9FDD-3AE5940D6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082054"/>
              </p:ext>
            </p:extLst>
          </p:nvPr>
        </p:nvGraphicFramePr>
        <p:xfrm>
          <a:off x="790386" y="1227078"/>
          <a:ext cx="10616607" cy="528950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38869">
                  <a:extLst>
                    <a:ext uri="{9D8B030D-6E8A-4147-A177-3AD203B41FA5}">
                      <a16:colId xmlns:a16="http://schemas.microsoft.com/office/drawing/2014/main" val="1323054388"/>
                    </a:ext>
                  </a:extLst>
                </a:gridCol>
                <a:gridCol w="3538869">
                  <a:extLst>
                    <a:ext uri="{9D8B030D-6E8A-4147-A177-3AD203B41FA5}">
                      <a16:colId xmlns:a16="http://schemas.microsoft.com/office/drawing/2014/main" val="4280400569"/>
                    </a:ext>
                  </a:extLst>
                </a:gridCol>
                <a:gridCol w="3538869">
                  <a:extLst>
                    <a:ext uri="{9D8B030D-6E8A-4147-A177-3AD203B41FA5}">
                      <a16:colId xmlns:a16="http://schemas.microsoft.com/office/drawing/2014/main" val="495959827"/>
                    </a:ext>
                  </a:extLst>
                </a:gridCol>
              </a:tblGrid>
              <a:tr h="391819">
                <a:tc>
                  <a:txBody>
                    <a:bodyPr/>
                    <a:lstStyle/>
                    <a:p>
                      <a:r>
                        <a:rPr lang="en-US"/>
                        <a:t>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Description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Verification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525489"/>
                  </a:ext>
                </a:extLst>
              </a:tr>
              <a:tr h="852783">
                <a:tc>
                  <a:txBody>
                    <a:bodyPr/>
                    <a:lstStyle/>
                    <a:p>
                      <a:r>
                        <a:rPr lang="en-US"/>
                        <a:t>All sensors must be functioning and connected to its proper pins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When connected sensors will give readings to help engine run and for tuning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Multimeter/Visual/Test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792671"/>
                  </a:ext>
                </a:extLst>
              </a:tr>
              <a:tr h="108326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Engine/Throttle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Engine performance will be carried out by the ECU, having a tuned engine ensure maximum performance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Visual/Test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955446"/>
                  </a:ext>
                </a:extLst>
              </a:tr>
              <a:tr h="887355">
                <a:tc>
                  <a:txBody>
                    <a:bodyPr/>
                    <a:lstStyle/>
                    <a:p>
                      <a:r>
                        <a:rPr lang="en-US"/>
                        <a:t>RPM reading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Reading will be placed on a dash to be displayed for the driver, must be as accurate as the AEM reading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AEM Tuning Software/Tachometer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179306"/>
                  </a:ext>
                </a:extLst>
              </a:tr>
              <a:tr h="739440">
                <a:tc>
                  <a:txBody>
                    <a:bodyPr/>
                    <a:lstStyle/>
                    <a:p>
                      <a:r>
                        <a:rPr lang="en-US"/>
                        <a:t>Accurate Temperature readings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Data will be collected and analyzed for brake fluid verification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IR thermometer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6112694"/>
                  </a:ext>
                </a:extLst>
              </a:tr>
              <a:tr h="69144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Engine Temperature indicator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Indicator will light when engine is approaching max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AEM Tuning Software/IR thermometer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327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85063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FE377-03E0-4C9C-9E05-89650072B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353762" cy="970450"/>
          </a:xfrm>
        </p:spPr>
        <p:txBody>
          <a:bodyPr/>
          <a:lstStyle/>
          <a:p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Electrical - Brake Temperature Sensor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C1BC9-17DA-4896-9A08-A5538C08E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427" y="1271238"/>
            <a:ext cx="5841920" cy="4550040"/>
          </a:xfrm>
        </p:spPr>
        <p:txBody>
          <a:bodyPr>
            <a:normAutofit lnSpcReduction="10000"/>
          </a:bodyPr>
          <a:lstStyle/>
          <a:p>
            <a:pPr marL="37465" indent="0" fontAlgn="base">
              <a:buNone/>
            </a:pPr>
            <a:r>
              <a:rPr lang="en-US" sz="3200" u="sng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Sensor: MLX90614 </a:t>
            </a:r>
          </a:p>
          <a:p>
            <a:pPr indent="-305435" algn="l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chemeClr val="tx1"/>
                </a:solidFill>
                <a:effectLst/>
                <a:latin typeface="Arial"/>
                <a:cs typeface="Arial"/>
              </a:rPr>
              <a:t>Small and compact, relatively cheap ~ $11</a:t>
            </a:r>
            <a:r>
              <a:rPr lang="en-US" b="0" i="0">
                <a:solidFill>
                  <a:schemeClr val="tx1"/>
                </a:solidFill>
                <a:effectLst/>
                <a:latin typeface="Arial"/>
                <a:cs typeface="Arial"/>
              </a:rPr>
              <a:t>​</a:t>
            </a:r>
            <a:endParaRPr lang="en-US" b="0" i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pPr indent="-305435"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solidFill>
                  <a:schemeClr val="tx1"/>
                </a:solidFill>
                <a:effectLst/>
                <a:latin typeface="Arial"/>
                <a:cs typeface="Arial"/>
              </a:rPr>
              <a:t>Easy to integrate</a:t>
            </a:r>
            <a:r>
              <a:rPr lang="en-US" b="0" i="0">
                <a:solidFill>
                  <a:schemeClr val="tx1"/>
                </a:solidFill>
                <a:effectLst/>
                <a:latin typeface="Arial"/>
                <a:cs typeface="Arial"/>
              </a:rPr>
              <a:t>​</a:t>
            </a:r>
            <a:endParaRPr lang="en-US" b="0" i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pPr indent="-305435">
              <a:buFont typeface="Arial" panose="020B0604020202020204" pitchFamily="34" charset="0"/>
              <a:buChar char="•"/>
            </a:pP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Has high heat resistance (-40°C</a:t>
            </a: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/>
                <a:latin typeface="Arial"/>
                <a:cs typeface="Arial"/>
                <a:sym typeface="Wingdings" panose="05000000000000000000" pitchFamily="2" charset="2"/>
              </a:rPr>
              <a:t>380°C</a:t>
            </a: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)which makes it ideal for our applications</a:t>
            </a:r>
          </a:p>
          <a:p>
            <a:pPr indent="-305435">
              <a:buFont typeface="Arial" panose="020B0604020202020204" pitchFamily="34" charset="0"/>
              <a:buChar char="•"/>
            </a:pP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Sensor is rated for automotive use</a:t>
            </a:r>
          </a:p>
          <a:p>
            <a:pPr indent="-305435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effectLst/>
                <a:latin typeface="Arial"/>
                <a:cs typeface="Arial"/>
              </a:rPr>
              <a:t>We can modify the frequency to our need allowing us to collect up to 100 samples per seconds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  <a:p>
            <a:pPr indent="-305435" fontAlgn="base">
              <a:buFont typeface="Arial" panose="020B0604020202020204" pitchFamily="34" charset="0"/>
              <a:buChar char="•"/>
            </a:pP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Given the option to integrate up to 127 sensors using one single multiplexer chip via 2 wire </a:t>
            </a:r>
            <a:r>
              <a:rPr lang="en-US" err="1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SMbus</a:t>
            </a: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 protocol</a:t>
            </a:r>
            <a:endParaRPr lang="en-US" b="0" i="0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30BE8-FBDD-42BB-ADA5-194D59E42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A99DB-3A3D-47C6-95E0-55EDE218C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C88FD-E847-4B6C-8E94-D56E45052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84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605D11F-56C1-405D-8A3C-B6E44B1D4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393" y="1219104"/>
            <a:ext cx="2248708" cy="190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4EA9DD9-EEFC-4ECD-8C6B-708BDD072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099" y="1168972"/>
            <a:ext cx="1781676" cy="181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A11231D-D3E3-4A50-82C5-942172C82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596" y="3128207"/>
            <a:ext cx="1967411" cy="26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6526D033-1741-423D-B24D-22C7F20740DA}"/>
              </a:ext>
            </a:extLst>
          </p:cNvPr>
          <p:cNvSpPr/>
          <p:nvPr/>
        </p:nvSpPr>
        <p:spPr>
          <a:xfrm>
            <a:off x="7954253" y="3804157"/>
            <a:ext cx="749030" cy="5475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511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319CF-AE73-4053-B6B3-EE1B748CF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155521" cy="970450"/>
          </a:xfrm>
        </p:spPr>
        <p:txBody>
          <a:bodyPr>
            <a:normAutofit fontScale="90000"/>
          </a:bodyPr>
          <a:lstStyle/>
          <a:p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cs typeface="Arial"/>
              </a:rPr>
              <a:t>Electrical - Data Acquisition </a:t>
            </a:r>
            <a:endParaRPr lang="en-US">
              <a:latin typeface="Arial"/>
              <a:cs typeface="Arial"/>
            </a:endParaRP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6DE397A0-C697-433B-96DF-180A09F16D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4042702"/>
              </p:ext>
            </p:extLst>
          </p:nvPr>
        </p:nvGraphicFramePr>
        <p:xfrm>
          <a:off x="613833" y="1217083"/>
          <a:ext cx="10893747" cy="443310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23437">
                  <a:extLst>
                    <a:ext uri="{9D8B030D-6E8A-4147-A177-3AD203B41FA5}">
                      <a16:colId xmlns:a16="http://schemas.microsoft.com/office/drawing/2014/main" val="1750575288"/>
                    </a:ext>
                  </a:extLst>
                </a:gridCol>
                <a:gridCol w="2723437">
                  <a:extLst>
                    <a:ext uri="{9D8B030D-6E8A-4147-A177-3AD203B41FA5}">
                      <a16:colId xmlns:a16="http://schemas.microsoft.com/office/drawing/2014/main" val="2150694807"/>
                    </a:ext>
                  </a:extLst>
                </a:gridCol>
                <a:gridCol w="2866107">
                  <a:extLst>
                    <a:ext uri="{9D8B030D-6E8A-4147-A177-3AD203B41FA5}">
                      <a16:colId xmlns:a16="http://schemas.microsoft.com/office/drawing/2014/main" val="1849210767"/>
                    </a:ext>
                  </a:extLst>
                </a:gridCol>
                <a:gridCol w="2580766">
                  <a:extLst>
                    <a:ext uri="{9D8B030D-6E8A-4147-A177-3AD203B41FA5}">
                      <a16:colId xmlns:a16="http://schemas.microsoft.com/office/drawing/2014/main" val="1087549134"/>
                    </a:ext>
                  </a:extLst>
                </a:gridCol>
              </a:tblGrid>
              <a:tr h="67433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</a:rPr>
                        <a:t>Component​</a:t>
                      </a:r>
                      <a:endParaRPr lang="en-US" sz="18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</a:rPr>
                        <a:t>Requirements​</a:t>
                      </a:r>
                      <a:endParaRPr lang="en-US" sz="18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</a:rPr>
                        <a:t>Values​</a:t>
                      </a:r>
                      <a:endParaRPr lang="en-US" sz="18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"/>
                        </a:rPr>
                        <a:t>Verification​</a:t>
                      </a:r>
                      <a:endParaRPr lang="en-US" sz="18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878903"/>
                  </a:ext>
                </a:extLst>
              </a:tr>
              <a:tr h="77423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Microcontroller​</a:t>
                      </a:r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Input and Output Data​</a:t>
                      </a:r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3.3V operating voltage, 32-bit OS​</a:t>
                      </a:r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Multimeter​/Test</a:t>
                      </a:r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693693"/>
                  </a:ext>
                </a:extLst>
              </a:tr>
              <a:tr h="66184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Dash Display​</a:t>
                      </a:r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Integrate 3 external sensors ​</a:t>
                      </a:r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Size (TBD )​</a:t>
                      </a:r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Pass cross section template​</a:t>
                      </a:r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941859"/>
                  </a:ext>
                </a:extLst>
              </a:tr>
              <a:tr h="77423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Brake Temp Sensor​</a:t>
                      </a:r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High temperature range​</a:t>
                      </a:r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Operating Voltage: 3 Vdc</a:t>
                      </a:r>
                    </a:p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&gt;200°C​</a:t>
                      </a:r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IR Thermometer, thermo camera​</a:t>
                      </a:r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8337056"/>
                  </a:ext>
                </a:extLst>
              </a:tr>
              <a:tr h="77423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Engine Temp Sensor​</a:t>
                      </a:r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High temperature range​</a:t>
                      </a:r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Operating Voltage: 3 Vdc</a:t>
                      </a:r>
                    </a:p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≥220°F​</a:t>
                      </a:r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IR Thermometer, thermo camera​</a:t>
                      </a:r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834967"/>
                  </a:ext>
                </a:extLst>
              </a:tr>
              <a:tr h="77423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RPM Sensor​</a:t>
                      </a:r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Read engine speed​</a:t>
                      </a:r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Voltage Range: 4-24 Vdc</a:t>
                      </a:r>
                    </a:p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0 to 8500 RPM​</a:t>
                      </a:r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AEM ECU Software Comparison​</a:t>
                      </a:r>
                      <a:endParaRPr lang="en-US" sz="180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44980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7E773-0985-4492-B33A-8494C45A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Aft>
                  <a:spcPts val="600"/>
                </a:spcAft>
              </a:p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66D54-3101-48ED-A912-DCD97B3BF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261EC-8CF1-49E5-AD66-011EA4D83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spcAft>
                  <a:spcPts val="600"/>
                </a:spcAft>
              </a:pPr>
              <a:t>85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903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5B4E3F-8AF2-49C1-9874-D4DC45E8F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897D-7120-4A7C-9E21-89D6F3AA3701}" type="datetime1">
              <a:rPr lang="en-US" smtClean="0"/>
              <a:t>4/22/2021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8C48B6-F60E-4DCD-A743-05E77C128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966C4-2163-4ED7-8C37-0E67F4FF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86</a:t>
            </a:fld>
            <a:endParaRPr lang="en-US"/>
          </a:p>
        </p:txBody>
      </p:sp>
      <p:pic>
        <p:nvPicPr>
          <p:cNvPr id="5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D78458A8-35D1-4115-A0C1-E445B6927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92" b="-376"/>
          <a:stretch/>
        </p:blipFill>
        <p:spPr>
          <a:xfrm>
            <a:off x="582480" y="879429"/>
            <a:ext cx="5790314" cy="2830001"/>
          </a:xfrm>
          <a:prstGeom prst="rect">
            <a:avLst/>
          </a:prstGeom>
        </p:spPr>
      </p:pic>
      <p:pic>
        <p:nvPicPr>
          <p:cNvPr id="6" name="Picture 8" descr="Diagram&#10;&#10;Description automatically generated">
            <a:extLst>
              <a:ext uri="{FF2B5EF4-FFF2-40B4-BE49-F238E27FC236}">
                <a16:creationId xmlns:a16="http://schemas.microsoft.com/office/drawing/2014/main" id="{CBC3DC91-D24D-4092-8980-12311261E0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07" r="1619" b="-1046"/>
          <a:stretch/>
        </p:blipFill>
        <p:spPr>
          <a:xfrm>
            <a:off x="582480" y="3709430"/>
            <a:ext cx="5791165" cy="2204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CA2C49-747A-4BE8-B3CC-B8A9E62618A5}"/>
              </a:ext>
            </a:extLst>
          </p:cNvPr>
          <p:cNvSpPr txBox="1"/>
          <p:nvPr/>
        </p:nvSpPr>
        <p:spPr>
          <a:xfrm>
            <a:off x="6724650" y="914400"/>
            <a:ext cx="5282084" cy="43550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00" b="1" u="sng">
                <a:latin typeface="Arial"/>
                <a:cs typeface="Arial"/>
              </a:rPr>
              <a:t>Sensor: Honeywell </a:t>
            </a:r>
            <a:r>
              <a:rPr lang="en-US" sz="2100" b="1" u="sng" cap="all">
                <a:latin typeface="Arial"/>
                <a:cs typeface="Arial"/>
              </a:rPr>
              <a:t>SNDH-H3C-G03 </a:t>
            </a:r>
            <a:r>
              <a:rPr lang="en-US" sz="2100" b="1" u="sng">
                <a:latin typeface="Arial"/>
                <a:cs typeface="Arial"/>
              </a:rPr>
              <a:t>RPM</a:t>
            </a:r>
            <a:r>
              <a:rPr lang="en-US" sz="2100" b="1" u="sng">
                <a:latin typeface="Arial"/>
                <a:cs typeface="Segoe UI"/>
              </a:rPr>
              <a:t>​</a:t>
            </a:r>
          </a:p>
          <a:p>
            <a:endParaRPr lang="en-US" b="1" u="sng">
              <a:latin typeface="Arial"/>
              <a:cs typeface="Segoe 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Segoe UI"/>
              </a:rPr>
              <a:t>Easy to integrate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Segoe UI"/>
              </a:rPr>
              <a:t>Used and tested for vehicles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Segoe UI"/>
              </a:rPr>
              <a:t>Withstands vibration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Segoe UI"/>
              </a:rPr>
              <a:t>Reads high temperatures (-40°C </a:t>
            </a:r>
            <a:r>
              <a:rPr lang="en-US" sz="2000">
                <a:latin typeface="Arial"/>
                <a:cs typeface="Segoe UI"/>
                <a:sym typeface="Wingdings" panose="05000000000000000000" pitchFamily="2" charset="2"/>
              </a:rPr>
              <a:t></a:t>
            </a:r>
            <a:r>
              <a:rPr lang="en-US" sz="2000">
                <a:latin typeface="Arial"/>
                <a:cs typeface="Segoe UI"/>
              </a:rPr>
              <a:t> 150</a:t>
            </a:r>
            <a:r>
              <a:rPr lang="en-US" sz="2000">
                <a:latin typeface="Arial"/>
                <a:cs typeface="Arial"/>
              </a:rPr>
              <a:t>°</a:t>
            </a:r>
            <a:r>
              <a:rPr lang="en-US" sz="2000">
                <a:latin typeface="Arial"/>
                <a:cs typeface="Segoe UI"/>
              </a:rPr>
              <a:t>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Segoe UI"/>
              </a:rPr>
              <a:t>Will read the teeth of the gear</a:t>
            </a:r>
          </a:p>
          <a:p>
            <a:pPr marL="285750" indent="-285750">
              <a:buFont typeface="Arial,Sans-Serif"/>
              <a:buChar char="•"/>
            </a:pPr>
            <a:r>
              <a:rPr lang="en-US" sz="2000">
                <a:latin typeface="Arial"/>
                <a:cs typeface="Calibri Light"/>
              </a:rPr>
              <a:t>High frequency switching capability (up to 15 </a:t>
            </a:r>
            <a:r>
              <a:rPr lang="en-US" sz="2000" err="1">
                <a:latin typeface="Arial"/>
                <a:cs typeface="Calibri Light"/>
              </a:rPr>
              <a:t>KHz</a:t>
            </a:r>
            <a:r>
              <a:rPr lang="en-US" sz="2000">
                <a:latin typeface="Arial"/>
                <a:cs typeface="Calibri Light"/>
              </a:rPr>
              <a:t>) allows the device to handle high RPMs</a:t>
            </a:r>
          </a:p>
          <a:p>
            <a:pPr marL="285750" indent="-285750">
              <a:buFont typeface="Arial,Sans-Serif"/>
              <a:buChar char="•"/>
            </a:pPr>
            <a:r>
              <a:rPr lang="en-US" sz="2000">
                <a:latin typeface="Arial"/>
                <a:ea typeface="+mn-lt"/>
                <a:cs typeface="Calibri Light"/>
              </a:rPr>
              <a:t>This sensor will be purchased for testing purposes, end goal is to splice into the Crankshaft Position Sensor on the Engine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DB7C78-57BD-406A-BBED-E77775920AB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659929" cy="67886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RPM Sensor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971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07EF1-5C10-4620-A84B-2AEDA853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353762" cy="970450"/>
          </a:xfrm>
        </p:spPr>
        <p:txBody>
          <a:bodyPr/>
          <a:lstStyle/>
          <a:p>
            <a:pPr algn="l"/>
            <a:r>
              <a:rPr lang="en-US">
                <a:latin typeface="Arial"/>
              </a:rPr>
              <a:t>Fuel tank Trade Study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1F0C5-3BCB-4628-9526-09DEA7414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6ACF4-A3AA-4F82-BD48-0B92F37DE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46D62-5A10-4F5C-A39F-F12E4C2C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42B186-607B-464E-B8E5-1BA7EF6FE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87" y="1273317"/>
            <a:ext cx="10600825" cy="472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390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88FFC-C35D-4451-AE5D-E56A3C8A3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3" y="19155"/>
            <a:ext cx="10353762" cy="970450"/>
          </a:xfrm>
        </p:spPr>
        <p:txBody>
          <a:bodyPr/>
          <a:lstStyle/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Camber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35A24-5C1E-4FFB-A08B-CF76E9DB6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175" y="989605"/>
            <a:ext cx="10353762" cy="4058751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Tire: Hoosiers R25B</a:t>
            </a:r>
          </a:p>
          <a:p>
            <a:r>
              <a:rPr lang="en-US"/>
              <a:t>Max grip at 0 inclination angle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Actual Lateral Force: 1.64 Gs </a:t>
            </a: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Static camber: - .85 degrees</a:t>
            </a:r>
          </a:p>
          <a:p>
            <a:pPr marL="36900" indent="0"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BB83C-B345-4396-8FFE-C677F512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AA78B-B82B-4238-828B-1B85E66B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CE8E1-9B11-473F-8EF5-03489CA3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88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54E31-68BC-489A-8375-D2AE66AAA6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8" t="12278" r="35250" b="4892"/>
          <a:stretch/>
        </p:blipFill>
        <p:spPr>
          <a:xfrm>
            <a:off x="8659349" y="4174969"/>
            <a:ext cx="982880" cy="1477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0A065D2C-E2B8-4C37-A7DB-659801AC2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85" t="18289" r="34882" b="23163"/>
          <a:stretch/>
        </p:blipFill>
        <p:spPr>
          <a:xfrm>
            <a:off x="7384163" y="4175525"/>
            <a:ext cx="1083677" cy="1477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66BAECB6-3E56-4483-BB5E-D445B5D16C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8" t="19037" r="28735" b="10212"/>
          <a:stretch/>
        </p:blipFill>
        <p:spPr>
          <a:xfrm>
            <a:off x="6059739" y="4175525"/>
            <a:ext cx="1163454" cy="1477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684ACF33-0831-4CCB-AAAF-36532B4554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9" t="11729" r="33311" b="17422"/>
          <a:stretch/>
        </p:blipFill>
        <p:spPr>
          <a:xfrm>
            <a:off x="9833739" y="4174969"/>
            <a:ext cx="1043958" cy="1486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4D4D5DA2-ADA8-427D-AEE8-A4042E6F5B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7" t="19666" r="28369" b="8731"/>
          <a:stretch/>
        </p:blipFill>
        <p:spPr>
          <a:xfrm>
            <a:off x="11047780" y="4174969"/>
            <a:ext cx="1035086" cy="1477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DD3B36-EFE6-477B-AC08-F00886495A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8440" y="299984"/>
            <a:ext cx="6023791" cy="3320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EDFED0-182E-4748-8415-7E1BA0D8C4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355" y="3338006"/>
            <a:ext cx="5469553" cy="20984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467715E-E4D8-4724-92AF-F53391344AA0}"/>
              </a:ext>
            </a:extLst>
          </p:cNvPr>
          <p:cNvSpPr txBox="1"/>
          <p:nvPr/>
        </p:nvSpPr>
        <p:spPr>
          <a:xfrm>
            <a:off x="1520135" y="5537922"/>
            <a:ext cx="330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Camber of the tire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67720E-1289-451C-9137-6850CC10BCF6}"/>
              </a:ext>
            </a:extLst>
          </p:cNvPr>
          <p:cNvSpPr txBox="1"/>
          <p:nvPr/>
        </p:nvSpPr>
        <p:spPr>
          <a:xfrm>
            <a:off x="7730197" y="3662299"/>
            <a:ext cx="330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err="1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Fsae</a:t>
            </a:r>
            <a:r>
              <a:rPr lang="en-US" sz="200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Tire Consortium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39491C-BAE5-46DC-86DC-1B65E195D3DB}"/>
              </a:ext>
            </a:extLst>
          </p:cNvPr>
          <p:cNvSpPr txBox="1"/>
          <p:nvPr/>
        </p:nvSpPr>
        <p:spPr>
          <a:xfrm>
            <a:off x="7469224" y="5891285"/>
            <a:ext cx="3824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Real world movement of a tire</a:t>
            </a:r>
          </a:p>
        </p:txBody>
      </p:sp>
    </p:spTree>
    <p:extLst>
      <p:ext uri="{BB962C8B-B14F-4D97-AF65-F5344CB8AC3E}">
        <p14:creationId xmlns:p14="http://schemas.microsoft.com/office/powerpoint/2010/main" val="38574727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DD772-D449-4F3A-8B91-065F6BE90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87" y="4482"/>
            <a:ext cx="10353762" cy="970450"/>
          </a:xfrm>
        </p:spPr>
        <p:txBody>
          <a:bodyPr/>
          <a:lstStyle/>
          <a:p>
            <a:pPr algn="l"/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Steering Geometry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B4999-0D2B-4648-B8C7-26B92F373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153635"/>
            <a:ext cx="4057039" cy="4637565"/>
          </a:xfrm>
        </p:spPr>
        <p:txBody>
          <a:bodyPr/>
          <a:lstStyle/>
          <a:p>
            <a:r>
              <a:rPr lang="en-US"/>
              <a:t>Suitable for tight course </a:t>
            </a:r>
          </a:p>
          <a:p>
            <a:r>
              <a:rPr lang="en-US"/>
              <a:t>Ackerman </a:t>
            </a:r>
          </a:p>
          <a:p>
            <a:r>
              <a:rPr lang="en-US"/>
              <a:t>Turning radius: 11 ft. </a:t>
            </a:r>
          </a:p>
          <a:p>
            <a:r>
              <a:rPr lang="en-US"/>
              <a:t>Rear steer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09ACD-D65E-4070-AC52-FA0E104FE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A57AC-BC89-4B03-B03A-B4489A3CB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99D4E5-E0A9-4D15-8E1E-B91971465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89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03B04B-A7EF-491D-B4F0-74D991ABD5C8}"/>
              </a:ext>
            </a:extLst>
          </p:cNvPr>
          <p:cNvSpPr txBox="1"/>
          <p:nvPr/>
        </p:nvSpPr>
        <p:spPr>
          <a:xfrm>
            <a:off x="7793036" y="5453506"/>
            <a:ext cx="330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Turning radius Geometry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21A11F-D385-4998-8DA0-6A0F33559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7" t="5378"/>
          <a:stretch/>
        </p:blipFill>
        <p:spPr>
          <a:xfrm>
            <a:off x="6517136" y="1552575"/>
            <a:ext cx="5476875" cy="3782673"/>
          </a:xfrm>
          <a:prstGeom prst="rect">
            <a:avLst/>
          </a:prstGeom>
        </p:spPr>
      </p:pic>
      <p:pic>
        <p:nvPicPr>
          <p:cNvPr id="15" name="Picture 1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6F72314E-0D5A-48F2-BD61-10C4353F83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4" t="16804" r="26730" b="12046"/>
          <a:stretch/>
        </p:blipFill>
        <p:spPr>
          <a:xfrm>
            <a:off x="277298" y="3074643"/>
            <a:ext cx="2917896" cy="2258673"/>
          </a:xfrm>
          <a:prstGeom prst="rect">
            <a:avLst/>
          </a:prstGeom>
        </p:spPr>
      </p:pic>
      <p:pic>
        <p:nvPicPr>
          <p:cNvPr id="17" name="Picture 16" descr="A picture containing handcart&#10;&#10;Description automatically generated">
            <a:extLst>
              <a:ext uri="{FF2B5EF4-FFF2-40B4-BE49-F238E27FC236}">
                <a16:creationId xmlns:a16="http://schemas.microsoft.com/office/drawing/2014/main" id="{8DC2114A-FE4D-4F3B-BD2F-27E003B532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17" t="18102" r="27189" b="16743"/>
          <a:stretch/>
        </p:blipFill>
        <p:spPr>
          <a:xfrm>
            <a:off x="3397179" y="3086100"/>
            <a:ext cx="2917896" cy="22586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FB239E-EC52-4E3B-8D35-95FB74164E92}"/>
              </a:ext>
            </a:extLst>
          </p:cNvPr>
          <p:cNvSpPr txBox="1"/>
          <p:nvPr/>
        </p:nvSpPr>
        <p:spPr>
          <a:xfrm>
            <a:off x="3991633" y="5414248"/>
            <a:ext cx="1380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design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24625B-5D97-4560-A60B-8558370CEA90}"/>
              </a:ext>
            </a:extLst>
          </p:cNvPr>
          <p:cNvSpPr txBox="1"/>
          <p:nvPr/>
        </p:nvSpPr>
        <p:spPr>
          <a:xfrm>
            <a:off x="913795" y="5344773"/>
            <a:ext cx="1791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Old design  </a:t>
            </a:r>
          </a:p>
        </p:txBody>
      </p:sp>
    </p:spTree>
    <p:extLst>
      <p:ext uri="{BB962C8B-B14F-4D97-AF65-F5344CB8AC3E}">
        <p14:creationId xmlns:p14="http://schemas.microsoft.com/office/powerpoint/2010/main" val="16097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99CB0-A805-422B-AAF0-7EBD835B4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Pedals and Shifter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F6DC15D-97BF-461D-AFFB-3E6D69DD7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1242" y="1731963"/>
            <a:ext cx="7019991" cy="405923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20A84-4082-4536-A80A-F7B815399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608FD-12D2-4537-B997-3F213802E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88A51-B4EE-45C5-8E2E-91D3B913E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D20FEF-A52F-474A-A60B-D63F31161888}"/>
              </a:ext>
            </a:extLst>
          </p:cNvPr>
          <p:cNvSpPr txBox="1"/>
          <p:nvPr/>
        </p:nvSpPr>
        <p:spPr>
          <a:xfrm>
            <a:off x="758214" y="4213781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Left hand Shifter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5CFE6D-55A9-4775-B304-89B30C491BFB}"/>
              </a:ext>
            </a:extLst>
          </p:cNvPr>
          <p:cNvSpPr txBox="1"/>
          <p:nvPr/>
        </p:nvSpPr>
        <p:spPr>
          <a:xfrm>
            <a:off x="6199049" y="5299435"/>
            <a:ext cx="98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ighlight>
                  <a:srgbClr val="000000"/>
                </a:highlight>
              </a:rPr>
              <a:t>Footrest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1E68272-9A85-4793-85AF-DE0E69722EE1}"/>
              </a:ext>
            </a:extLst>
          </p:cNvPr>
          <p:cNvCxnSpPr>
            <a:cxnSpLocks/>
          </p:cNvCxnSpPr>
          <p:nvPr/>
        </p:nvCxnSpPr>
        <p:spPr>
          <a:xfrm flipV="1">
            <a:off x="6947555" y="4713403"/>
            <a:ext cx="179109" cy="5860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C52725-A629-4857-8A3A-15EC5395D84D}"/>
              </a:ext>
            </a:extLst>
          </p:cNvPr>
          <p:cNvCxnSpPr>
            <a:cxnSpLocks/>
          </p:cNvCxnSpPr>
          <p:nvPr/>
        </p:nvCxnSpPr>
        <p:spPr>
          <a:xfrm flipV="1">
            <a:off x="2575090" y="4422743"/>
            <a:ext cx="780852" cy="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9554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25621-3842-45F2-AA68-68683BAF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75" y="-5479"/>
            <a:ext cx="10353762" cy="970450"/>
          </a:xfrm>
        </p:spPr>
        <p:txBody>
          <a:bodyPr/>
          <a:lstStyle/>
          <a:p>
            <a:pPr algn="l"/>
            <a:r>
              <a:rPr lang="en-US">
                <a:latin typeface="Arial"/>
              </a:rPr>
              <a:t>Rear Suspension </a:t>
            </a:r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75C9D-7669-4609-8BFE-B674C05B5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718E47-1F59-466E-85FD-2ED21DBAA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B870E-49E7-4401-8464-A5682EF66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90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6" descr="A picture containing indoor, bicycle, metal, sitting&#10;&#10;Description automatically generated">
            <a:extLst>
              <a:ext uri="{FF2B5EF4-FFF2-40B4-BE49-F238E27FC236}">
                <a16:creationId xmlns:a16="http://schemas.microsoft.com/office/drawing/2014/main" id="{1FDD3430-F678-4793-8D15-64239D7B9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7072" y="1141266"/>
            <a:ext cx="11359299" cy="4175452"/>
          </a:xfrm>
        </p:spPr>
      </p:pic>
    </p:spTree>
    <p:extLst>
      <p:ext uri="{BB962C8B-B14F-4D97-AF65-F5344CB8AC3E}">
        <p14:creationId xmlns:p14="http://schemas.microsoft.com/office/powerpoint/2010/main" val="36330475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BD60A-46A7-4CB4-9868-003C5D6E0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</a:rPr>
              <a:t>Electrical – Harness Layout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3C2F1-ED19-4AB3-9054-F3D0774D4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40899-4C44-40CF-98E8-1C5643734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8EB33-AD85-4A84-A8A5-2CFB95789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91</a:t>
            </a:fld>
            <a:endParaRPr lang="en-US"/>
          </a:p>
        </p:txBody>
      </p:sp>
      <p:pic>
        <p:nvPicPr>
          <p:cNvPr id="7" name="Picture 7" descr="A picture containing sky, stair, roof&#10;&#10;Description automatically generated">
            <a:extLst>
              <a:ext uri="{FF2B5EF4-FFF2-40B4-BE49-F238E27FC236}">
                <a16:creationId xmlns:a16="http://schemas.microsoft.com/office/drawing/2014/main" id="{3D4D3CF7-4521-41DA-9836-3658F3F03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797" y="1129214"/>
            <a:ext cx="7085162" cy="3851950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22EF238C-E2EF-451F-9285-5FBCB074A06C}"/>
              </a:ext>
            </a:extLst>
          </p:cNvPr>
          <p:cNvSpPr txBox="1"/>
          <p:nvPr/>
        </p:nvSpPr>
        <p:spPr>
          <a:xfrm>
            <a:off x="1619871" y="5135466"/>
            <a:ext cx="7871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Power Distribution Box will be located by the front roll hoop and ECU on the back of the headrest to ensure there is enough space to troubleshoot</a:t>
            </a:r>
          </a:p>
        </p:txBody>
      </p:sp>
    </p:spTree>
    <p:extLst>
      <p:ext uri="{BB962C8B-B14F-4D97-AF65-F5344CB8AC3E}">
        <p14:creationId xmlns:p14="http://schemas.microsoft.com/office/powerpoint/2010/main" val="38798402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6EFBE-BB0D-4D74-AB64-BBBEDE35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"/>
                <a:ea typeface="+mj-lt"/>
                <a:cs typeface="Arial"/>
              </a:rPr>
              <a:t>Upright safety factor analysis</a:t>
            </a:r>
            <a:endParaRPr lang="en-US"/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6EA151DB-13D7-4464-89AE-380A63987A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6889356"/>
              </p:ext>
            </p:extLst>
          </p:nvPr>
        </p:nvGraphicFramePr>
        <p:xfrm>
          <a:off x="914400" y="1587279"/>
          <a:ext cx="4566523" cy="2900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22175">
                  <a:extLst>
                    <a:ext uri="{9D8B030D-6E8A-4147-A177-3AD203B41FA5}">
                      <a16:colId xmlns:a16="http://schemas.microsoft.com/office/drawing/2014/main" val="4146909327"/>
                    </a:ext>
                  </a:extLst>
                </a:gridCol>
                <a:gridCol w="1235675">
                  <a:extLst>
                    <a:ext uri="{9D8B030D-6E8A-4147-A177-3AD203B41FA5}">
                      <a16:colId xmlns:a16="http://schemas.microsoft.com/office/drawing/2014/main" val="3671050889"/>
                    </a:ext>
                  </a:extLst>
                </a:gridCol>
                <a:gridCol w="1808673">
                  <a:extLst>
                    <a:ext uri="{9D8B030D-6E8A-4147-A177-3AD203B41FA5}">
                      <a16:colId xmlns:a16="http://schemas.microsoft.com/office/drawing/2014/main" val="3094936193"/>
                    </a:ext>
                  </a:extLst>
                </a:gridCol>
              </a:tblGrid>
              <a:tr h="49590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Category​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Front​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Rear​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4544249"/>
                  </a:ext>
                </a:extLst>
              </a:tr>
              <a:tr h="60108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Bump​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>
                          <a:effectLst/>
                          <a:latin typeface="Arial"/>
                        </a:rPr>
                        <a:t>​8.5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7.33​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229487"/>
                  </a:ext>
                </a:extLst>
              </a:tr>
              <a:tr h="60108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Corner​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>
                          <a:effectLst/>
                          <a:latin typeface="Arial"/>
                        </a:rPr>
                        <a:t>​4.2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4.96​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092992"/>
                  </a:ext>
                </a:extLst>
              </a:tr>
              <a:tr h="60108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Acceleration​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u="none" strike="noStrike">
                          <a:effectLst/>
                          <a:latin typeface="Arial"/>
                        </a:rPr>
                        <a:t>​19</a:t>
                      </a:r>
                      <a:endParaRPr lang="en-US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u="none" strike="noStrike">
                          <a:effectLst/>
                          <a:latin typeface="Arial"/>
                        </a:rPr>
                        <a:t>20</a:t>
                      </a:r>
                      <a:r>
                        <a:rPr lang="en-US">
                          <a:effectLst/>
                          <a:latin typeface="Arial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346015"/>
                  </a:ext>
                </a:extLst>
              </a:tr>
              <a:tr h="60108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>
                          <a:effectLst/>
                          <a:latin typeface="Arial"/>
                        </a:rPr>
                        <a:t>Braking​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u="none" strike="noStrike">
                          <a:effectLst/>
                          <a:latin typeface="Arial"/>
                        </a:rPr>
                        <a:t>​15.8</a:t>
                      </a:r>
                      <a:endParaRPr lang="en-US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u="none" strike="noStrike">
                          <a:effectLst/>
                          <a:latin typeface="Arial"/>
                        </a:rPr>
                        <a:t>16.6</a:t>
                      </a:r>
                      <a:r>
                        <a:rPr lang="en-US">
                          <a:effectLst/>
                          <a:latin typeface="Arial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179275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737D9-DA77-41DE-BBA0-8073F0502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F232-DEAA-45C2-9F52-BFB9938D9421}" type="datetime1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4/22/2021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9C6A7-5C86-4A8C-BFE3-E7F482A27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Cal State LA | College of Engineering, Computer Science and Technology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608CE-4C2B-4E3C-9F4C-AF067E47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30EA680-D336-4FF7-8B7A-9848BB0A1C32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92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9F247-F983-4F2F-9F82-4BBD2DFF40CF}"/>
              </a:ext>
            </a:extLst>
          </p:cNvPr>
          <p:cNvSpPr txBox="1"/>
          <p:nvPr/>
        </p:nvSpPr>
        <p:spPr>
          <a:xfrm>
            <a:off x="6370388" y="4636376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Front Upright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9BF9D0-F47B-4741-9025-1D4B5F69A594}"/>
              </a:ext>
            </a:extLst>
          </p:cNvPr>
          <p:cNvSpPr txBox="1"/>
          <p:nvPr/>
        </p:nvSpPr>
        <p:spPr>
          <a:xfrm>
            <a:off x="9575343" y="463637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Rear Upright </a:t>
            </a:r>
          </a:p>
        </p:txBody>
      </p:sp>
      <p:pic>
        <p:nvPicPr>
          <p:cNvPr id="8" name="Picture 10" descr="A close up of a toy&#10;&#10;Description automatically generated">
            <a:extLst>
              <a:ext uri="{FF2B5EF4-FFF2-40B4-BE49-F238E27FC236}">
                <a16:creationId xmlns:a16="http://schemas.microsoft.com/office/drawing/2014/main" id="{32F39AAD-B91D-48F1-8EC0-6BEE4FE03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973" y="1591832"/>
            <a:ext cx="2986902" cy="2895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D5CD0B-D295-465C-BF62-7612D9F45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2" t="7246" r="27325" b="11229"/>
          <a:stretch/>
        </p:blipFill>
        <p:spPr>
          <a:xfrm>
            <a:off x="5714801" y="1581535"/>
            <a:ext cx="2906485" cy="290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7458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971CB1-FE0A-408D-AC26-7900A9659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B897D-7120-4A7C-9E21-89D6F3AA3701}" type="datetime1">
              <a:rPr lang="en-US" smtClean="0"/>
              <a:t>4/22/2021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64CC67-E398-481C-9F9E-06C7A4C20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Cal State LA | College of Engineering, Computer Science and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49A33-E794-4E12-9064-55A7714D7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4D8FEE-ECA1-4E75-9C5D-B5D0B36148CE}"/>
              </a:ext>
            </a:extLst>
          </p:cNvPr>
          <p:cNvSpPr txBox="1"/>
          <p:nvPr/>
        </p:nvSpPr>
        <p:spPr>
          <a:xfrm>
            <a:off x="669985" y="238665"/>
            <a:ext cx="103056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latin typeface="Calibri"/>
              </a:rPr>
              <a:t>Electrical – Overview and Concept of Operations</a:t>
            </a:r>
            <a:r>
              <a:rPr lang="en-US" sz="3600">
                <a:latin typeface="Calibri"/>
                <a:cs typeface="Calibri"/>
              </a:rPr>
              <a:t>​</a:t>
            </a:r>
            <a:endParaRPr lang="en-US" sz="36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2D4DDD6-6F75-4E16-94F9-9FB87051DCB8}"/>
              </a:ext>
            </a:extLst>
          </p:cNvPr>
          <p:cNvSpPr txBox="1">
            <a:spLocks/>
          </p:cNvSpPr>
          <p:nvPr/>
        </p:nvSpPr>
        <p:spPr>
          <a:xfrm>
            <a:off x="609600" y="1197000"/>
            <a:ext cx="10972800" cy="5084500"/>
          </a:xfrm>
          <a:prstGeom prst="rect">
            <a:avLst/>
          </a:prstGeom>
        </p:spPr>
        <p:txBody>
          <a:bodyPr/>
          <a:lstStyle>
            <a:lvl1pPr marL="342905" indent="-342905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Perpetua" panose="02020502060401020303" pitchFamily="18" charset="0"/>
              </a:defRPr>
            </a:lvl1pPr>
            <a:lvl2pPr marL="742960" indent="-28575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j-lt"/>
                <a:ea typeface="+mn-ea"/>
                <a:cs typeface="Perpetua" panose="02020502060401020303" pitchFamily="18" charset="0"/>
              </a:defRPr>
            </a:lvl2pPr>
            <a:lvl3pPr marL="1143014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Perpetua" panose="02020502060401020303" pitchFamily="18" charset="0"/>
              </a:defRPr>
            </a:lvl3pPr>
            <a:lvl4pPr marL="1600220" indent="-228603" algn="l" defTabSz="457206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j-lt"/>
                <a:ea typeface="+mn-ea"/>
                <a:cs typeface="Perpetua" panose="02020502060401020303" pitchFamily="18" charset="0"/>
              </a:defRPr>
            </a:lvl4pPr>
            <a:lvl5pPr marL="2057426" indent="-228603" algn="l" defTabSz="457206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j-lt"/>
                <a:ea typeface="+mn-ea"/>
                <a:cs typeface="Perpetua" panose="02020502060401020303" pitchFamily="18" charset="0"/>
              </a:defRPr>
            </a:lvl5pPr>
            <a:lvl6pPr marL="2514632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45720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Composed of Power Distribution System, Harness, ECU and Data Acquisition</a:t>
            </a:r>
          </a:p>
          <a:p>
            <a:r>
              <a:rPr lang="en-US"/>
              <a:t>Simple and exposed routing of the harness to ensure workability and ease of access </a:t>
            </a:r>
          </a:p>
          <a:p>
            <a:r>
              <a:rPr lang="en-US"/>
              <a:t>AEM Infinity 506</a:t>
            </a:r>
          </a:p>
          <a:p>
            <a:r>
              <a:rPr lang="en-US"/>
              <a:t>External sensors implemented for data logging</a:t>
            </a:r>
          </a:p>
        </p:txBody>
      </p:sp>
    </p:spTree>
    <p:extLst>
      <p:ext uri="{BB962C8B-B14F-4D97-AF65-F5344CB8AC3E}">
        <p14:creationId xmlns:p14="http://schemas.microsoft.com/office/powerpoint/2010/main" val="26408170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239D4C5A776A41B39F6F58B9402361" ma:contentTypeVersion="12" ma:contentTypeDescription="Create a new document." ma:contentTypeScope="" ma:versionID="b74a0a8835d1507f4f569b2308efd10e">
  <xsd:schema xmlns:xsd="http://www.w3.org/2001/XMLSchema" xmlns:xs="http://www.w3.org/2001/XMLSchema" xmlns:p="http://schemas.microsoft.com/office/2006/metadata/properties" xmlns:ns2="b713a294-3ffe-4704-afe6-821ab3a59146" xmlns:ns3="fc83ba90-8344-4d2e-937e-0c9a65231772" targetNamespace="http://schemas.microsoft.com/office/2006/metadata/properties" ma:root="true" ma:fieldsID="ed0b394a4cee9652e24125efa104d5bf" ns2:_="" ns3:_="">
    <xsd:import namespace="b713a294-3ffe-4704-afe6-821ab3a59146"/>
    <xsd:import namespace="fc83ba90-8344-4d2e-937e-0c9a652317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13a294-3ffe-4704-afe6-821ab3a59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83ba90-8344-4d2e-937e-0c9a6523177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6DF1F6-7AC7-4A00-9C21-7BDA79AE5447}">
  <ds:schemaRefs>
    <ds:schemaRef ds:uri="b713a294-3ffe-4704-afe6-821ab3a59146"/>
    <ds:schemaRef ds:uri="fc83ba90-8344-4d2e-937e-0c9a6523177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BA0C6AF-E6D8-4954-8600-C37F65645C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EB91C7-40E1-4E13-861B-8DE4D7DEDB8D}">
  <ds:schemaRefs>
    <ds:schemaRef ds:uri="b713a294-3ffe-4704-afe6-821ab3a59146"/>
    <ds:schemaRef ds:uri="fc83ba90-8344-4d2e-937e-0c9a6523177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93</Slides>
  <Notes>20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Slate</vt:lpstr>
      <vt:lpstr>Formula SAE- Expo Presentation</vt:lpstr>
      <vt:lpstr>Agenda</vt:lpstr>
      <vt:lpstr>Team Objective</vt:lpstr>
      <vt:lpstr>Team Organization </vt:lpstr>
      <vt:lpstr>Isometric View</vt:lpstr>
      <vt:lpstr>Top-down View</vt:lpstr>
      <vt:lpstr>Agenda</vt:lpstr>
      <vt:lpstr>Pedal Assembly</vt:lpstr>
      <vt:lpstr>Pedals and Shifter</vt:lpstr>
      <vt:lpstr>Brake Pedal Analysis</vt:lpstr>
      <vt:lpstr>Brake Pedal Kinematics</vt:lpstr>
      <vt:lpstr>Brake Rotors</vt:lpstr>
      <vt:lpstr>Brake Rotor Thermal Analysis</vt:lpstr>
      <vt:lpstr>Brake Rotor Thermal Analysis</vt:lpstr>
      <vt:lpstr>Agenda</vt:lpstr>
      <vt:lpstr>Full Suspension </vt:lpstr>
      <vt:lpstr>Steering System </vt:lpstr>
      <vt:lpstr>Rear Suspension</vt:lpstr>
      <vt:lpstr>Suspension – Overall specs</vt:lpstr>
      <vt:lpstr>Suspension – Design – Specs</vt:lpstr>
      <vt:lpstr>Front Upright </vt:lpstr>
      <vt:lpstr>Rear Upright</vt:lpstr>
      <vt:lpstr>Suspension – Design – Analysis - Upright</vt:lpstr>
      <vt:lpstr>Suspension – Design – Analysis – Uprights</vt:lpstr>
      <vt:lpstr>Rear lower A-arm FEA </vt:lpstr>
      <vt:lpstr>Testing Plan</vt:lpstr>
      <vt:lpstr>Agenda</vt:lpstr>
      <vt:lpstr>Engine – Design – Overview and Concepts</vt:lpstr>
      <vt:lpstr>Intake System</vt:lpstr>
      <vt:lpstr>Engine – Design – Intake System </vt:lpstr>
      <vt:lpstr>Restrictor Design</vt:lpstr>
      <vt:lpstr>Restrictor Analysis</vt:lpstr>
      <vt:lpstr>Runner Length Final Design</vt:lpstr>
      <vt:lpstr>Runner Length Analysis</vt:lpstr>
      <vt:lpstr>Runner Length Results</vt:lpstr>
      <vt:lpstr>Runner Length Manufacturing</vt:lpstr>
      <vt:lpstr>Engine – Design – Exhaust System</vt:lpstr>
      <vt:lpstr>Engine – Design – Exhaust System – Analysis </vt:lpstr>
      <vt:lpstr>Agenda</vt:lpstr>
      <vt:lpstr>Cooling system</vt:lpstr>
      <vt:lpstr>Engine – Design – Cooling System</vt:lpstr>
      <vt:lpstr>PowerPoint Presentation</vt:lpstr>
      <vt:lpstr>Radiator analysis</vt:lpstr>
      <vt:lpstr>Engine – Design – Fuel System</vt:lpstr>
      <vt:lpstr>Fuel Tank</vt:lpstr>
      <vt:lpstr>Engine Testing</vt:lpstr>
      <vt:lpstr>Agenda</vt:lpstr>
      <vt:lpstr>Electrical – Power Distribution Specs </vt:lpstr>
      <vt:lpstr>Electrical – Power Distribution Layout</vt:lpstr>
      <vt:lpstr>Electrical – Harness Specs</vt:lpstr>
      <vt:lpstr>Electrical - Simplified Harness Schematic</vt:lpstr>
      <vt:lpstr>Electrical - Harness Legend</vt:lpstr>
      <vt:lpstr>Electrical – ECU and Data Acquisition Specs</vt:lpstr>
      <vt:lpstr>Electrical - ECU Pinout</vt:lpstr>
      <vt:lpstr>Electrical – Data Acquisition Layout (Brake Temp)</vt:lpstr>
      <vt:lpstr>Questions?</vt:lpstr>
      <vt:lpstr>Appendix</vt:lpstr>
      <vt:lpstr>Throttle Pedal</vt:lpstr>
      <vt:lpstr>Clutch Pedal</vt:lpstr>
      <vt:lpstr>Brake Pedal</vt:lpstr>
      <vt:lpstr>Manufacturing Plan</vt:lpstr>
      <vt:lpstr>PowerPoint Presentation</vt:lpstr>
      <vt:lpstr>Pedal Box Trade Study</vt:lpstr>
      <vt:lpstr>Caliper Selection</vt:lpstr>
      <vt:lpstr>Volumetric Displacement</vt:lpstr>
      <vt:lpstr>Throttle Body / Air Filter</vt:lpstr>
      <vt:lpstr>Intake Assembly (Runner Length) </vt:lpstr>
      <vt:lpstr>Velocity Stack Design</vt:lpstr>
      <vt:lpstr>Runner Design</vt:lpstr>
      <vt:lpstr>Restrictor Analysis</vt:lpstr>
      <vt:lpstr>Runner Length Analysis</vt:lpstr>
      <vt:lpstr>Restrictor Analysis</vt:lpstr>
      <vt:lpstr>Runner Length Analysis</vt:lpstr>
      <vt:lpstr>Fuel tank volume </vt:lpstr>
      <vt:lpstr>Engine Build</vt:lpstr>
      <vt:lpstr>Wheel hub trade study</vt:lpstr>
      <vt:lpstr>Safety factor, RCV wheel hub</vt:lpstr>
      <vt:lpstr>Suspension requirements</vt:lpstr>
      <vt:lpstr>PowerPoint Presentation</vt:lpstr>
      <vt:lpstr>Engine Harness (Cost and Material)</vt:lpstr>
      <vt:lpstr>Electrical – Harness Requirements </vt:lpstr>
      <vt:lpstr>PowerPoint Presentation</vt:lpstr>
      <vt:lpstr>Electrical – ECU and Data Acquisition Requirements</vt:lpstr>
      <vt:lpstr>Electrical - Brake Temperature Sensor</vt:lpstr>
      <vt:lpstr>Electrical - Data Acquisition </vt:lpstr>
      <vt:lpstr>PowerPoint Presentation</vt:lpstr>
      <vt:lpstr>Fuel tank Trade Study</vt:lpstr>
      <vt:lpstr>Camber  </vt:lpstr>
      <vt:lpstr>Steering Geometry </vt:lpstr>
      <vt:lpstr>Rear Suspension </vt:lpstr>
      <vt:lpstr>Electrical – Harness Layout</vt:lpstr>
      <vt:lpstr>Upright safety factor analysis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Formula SAE- Preliminary Design Review</dc:title>
  <dc:creator>Frank O. Garcia</dc:creator>
  <cp:revision>1</cp:revision>
  <dcterms:created xsi:type="dcterms:W3CDTF">2020-12-06T00:11:40Z</dcterms:created>
  <dcterms:modified xsi:type="dcterms:W3CDTF">2021-04-23T04:57:27Z</dcterms:modified>
</cp:coreProperties>
</file>