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84"/>
  </p:notesMasterIdLst>
  <p:sldIdLst>
    <p:sldId id="257" r:id="rId5"/>
    <p:sldId id="259" r:id="rId6"/>
    <p:sldId id="260" r:id="rId7"/>
    <p:sldId id="355" r:id="rId8"/>
    <p:sldId id="285" r:id="rId9"/>
    <p:sldId id="266" r:id="rId10"/>
    <p:sldId id="286" r:id="rId11"/>
    <p:sldId id="267" r:id="rId12"/>
    <p:sldId id="349" r:id="rId13"/>
    <p:sldId id="415" r:id="rId14"/>
    <p:sldId id="374" r:id="rId15"/>
    <p:sldId id="379" r:id="rId16"/>
    <p:sldId id="320" r:id="rId17"/>
    <p:sldId id="382" r:id="rId18"/>
    <p:sldId id="383" r:id="rId19"/>
    <p:sldId id="384" r:id="rId20"/>
    <p:sldId id="385" r:id="rId21"/>
    <p:sldId id="322" r:id="rId22"/>
    <p:sldId id="302" r:id="rId23"/>
    <p:sldId id="413" r:id="rId24"/>
    <p:sldId id="414" r:id="rId25"/>
    <p:sldId id="312" r:id="rId26"/>
    <p:sldId id="330" r:id="rId27"/>
    <p:sldId id="331" r:id="rId28"/>
    <p:sldId id="408" r:id="rId29"/>
    <p:sldId id="350" r:id="rId30"/>
    <p:sldId id="371" r:id="rId31"/>
    <p:sldId id="390" r:id="rId32"/>
    <p:sldId id="406" r:id="rId33"/>
    <p:sldId id="300" r:id="rId34"/>
    <p:sldId id="412" r:id="rId35"/>
    <p:sldId id="407" r:id="rId36"/>
    <p:sldId id="351" r:id="rId37"/>
    <p:sldId id="292" r:id="rId38"/>
    <p:sldId id="373" r:id="rId39"/>
    <p:sldId id="378" r:id="rId40"/>
    <p:sldId id="411" r:id="rId41"/>
    <p:sldId id="386" r:id="rId42"/>
    <p:sldId id="364" r:id="rId43"/>
    <p:sldId id="377" r:id="rId44"/>
    <p:sldId id="366" r:id="rId45"/>
    <p:sldId id="409" r:id="rId46"/>
    <p:sldId id="352" r:id="rId47"/>
    <p:sldId id="287" r:id="rId48"/>
    <p:sldId id="294" r:id="rId49"/>
    <p:sldId id="316" r:id="rId50"/>
    <p:sldId id="367" r:id="rId51"/>
    <p:sldId id="370" r:id="rId52"/>
    <p:sldId id="305" r:id="rId53"/>
    <p:sldId id="368" r:id="rId54"/>
    <p:sldId id="308" r:id="rId55"/>
    <p:sldId id="396" r:id="rId56"/>
    <p:sldId id="375" r:id="rId57"/>
    <p:sldId id="376" r:id="rId58"/>
    <p:sldId id="387" r:id="rId59"/>
    <p:sldId id="405" r:id="rId60"/>
    <p:sldId id="404" r:id="rId61"/>
    <p:sldId id="360" r:id="rId62"/>
    <p:sldId id="324" r:id="rId63"/>
    <p:sldId id="329" r:id="rId64"/>
    <p:sldId id="392" r:id="rId65"/>
    <p:sldId id="395" r:id="rId66"/>
    <p:sldId id="416" r:id="rId67"/>
    <p:sldId id="417" r:id="rId68"/>
    <p:sldId id="389" r:id="rId69"/>
    <p:sldId id="393" r:id="rId70"/>
    <p:sldId id="327" r:id="rId71"/>
    <p:sldId id="328" r:id="rId72"/>
    <p:sldId id="361" r:id="rId73"/>
    <p:sldId id="401" r:id="rId74"/>
    <p:sldId id="363" r:id="rId75"/>
    <p:sldId id="388" r:id="rId76"/>
    <p:sldId id="362" r:id="rId77"/>
    <p:sldId id="402" r:id="rId78"/>
    <p:sldId id="403" r:id="rId79"/>
    <p:sldId id="344" r:id="rId80"/>
    <p:sldId id="304" r:id="rId81"/>
    <p:sldId id="340" r:id="rId82"/>
    <p:sldId id="341"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D8E8"/>
    <a:srgbClr val="E9ED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BAB475-EE76-4A03-BF22-AB4A2E98E916}" v="66" dt="2021-04-26T01:50:43.8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77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microsoft.com/office/2016/11/relationships/changesInfo" Target="changesInfos/changesInfo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5/10/relationships/revisionInfo" Target="revisionInfo.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no, Miguel" userId="S::mcano@calstatela.edu::d3849828-744d-4a08-80ab-e5d444ef89c5" providerId="AD" clId="Web-{4F1FE96A-92B8-4A9A-869E-EE5ABCB60EF2}"/>
    <pc:docChg chg="addSld delSld">
      <pc:chgData name="Cano, Miguel" userId="S::mcano@calstatela.edu::d3849828-744d-4a08-80ab-e5d444ef89c5" providerId="AD" clId="Web-{4F1FE96A-92B8-4A9A-869E-EE5ABCB60EF2}" dt="2020-12-11T08:21:03.863" v="1"/>
      <pc:docMkLst>
        <pc:docMk/>
      </pc:docMkLst>
      <pc:sldChg chg="new del">
        <pc:chgData name="Cano, Miguel" userId="S::mcano@calstatela.edu::d3849828-744d-4a08-80ab-e5d444ef89c5" providerId="AD" clId="Web-{4F1FE96A-92B8-4A9A-869E-EE5ABCB60EF2}" dt="2020-12-11T08:21:03.863" v="1"/>
        <pc:sldMkLst>
          <pc:docMk/>
          <pc:sldMk cId="1309202726" sldId="317"/>
        </pc:sldMkLst>
      </pc:sldChg>
    </pc:docChg>
  </pc:docChgLst>
  <pc:docChgLst>
    <pc:chgData name="Martinez Cisneros, Mario" userId="S::mmart551@calstatela.edu::643aec31-1034-4f97-b45b-ac8e3bc260c2" providerId="AD" clId="Web-{C6509A8D-BE7B-4B43-B302-91A35C47B509}"/>
    <pc:docChg chg="modSld sldOrd">
      <pc:chgData name="Martinez Cisneros, Mario" userId="S::mmart551@calstatela.edu::643aec31-1034-4f97-b45b-ac8e3bc260c2" providerId="AD" clId="Web-{C6509A8D-BE7B-4B43-B302-91A35C47B509}" dt="2020-12-12T02:58:57.917" v="55"/>
      <pc:docMkLst>
        <pc:docMk/>
      </pc:docMkLst>
      <pc:sldChg chg="mod ord modShow">
        <pc:chgData name="Martinez Cisneros, Mario" userId="S::mmart551@calstatela.edu::643aec31-1034-4f97-b45b-ac8e3bc260c2" providerId="AD" clId="Web-{C6509A8D-BE7B-4B43-B302-91A35C47B509}" dt="2020-12-12T02:58:57.917" v="55"/>
        <pc:sldMkLst>
          <pc:docMk/>
          <pc:sldMk cId="3827598475" sldId="303"/>
        </pc:sldMkLst>
      </pc:sldChg>
      <pc:sldChg chg="addSp delSp modSp">
        <pc:chgData name="Martinez Cisneros, Mario" userId="S::mmart551@calstatela.edu::643aec31-1034-4f97-b45b-ac8e3bc260c2" providerId="AD" clId="Web-{C6509A8D-BE7B-4B43-B302-91A35C47B509}" dt="2020-12-12T02:11:45.852" v="41" actId="1076"/>
        <pc:sldMkLst>
          <pc:docMk/>
          <pc:sldMk cId="4089197262" sldId="326"/>
        </pc:sldMkLst>
        <pc:picChg chg="add del mod">
          <ac:chgData name="Martinez Cisneros, Mario" userId="S::mmart551@calstatela.edu::643aec31-1034-4f97-b45b-ac8e3bc260c2" providerId="AD" clId="Web-{C6509A8D-BE7B-4B43-B302-91A35C47B509}" dt="2020-12-12T02:07:51.620" v="24"/>
          <ac:picMkLst>
            <pc:docMk/>
            <pc:sldMk cId="4089197262" sldId="326"/>
            <ac:picMk id="3" creationId="{A445A6EF-44D9-4C4D-935E-6866D4DA71A3}"/>
          </ac:picMkLst>
        </pc:picChg>
        <pc:picChg chg="del">
          <ac:chgData name="Martinez Cisneros, Mario" userId="S::mmart551@calstatela.edu::643aec31-1034-4f97-b45b-ac8e3bc260c2" providerId="AD" clId="Web-{C6509A8D-BE7B-4B43-B302-91A35C47B509}" dt="2020-12-12T02:07:18.180" v="17"/>
          <ac:picMkLst>
            <pc:docMk/>
            <pc:sldMk cId="4089197262" sldId="326"/>
            <ac:picMk id="4" creationId="{FBA2172F-CF2D-46A7-ABB9-034A1E7E275E}"/>
          </ac:picMkLst>
        </pc:picChg>
        <pc:picChg chg="add mod">
          <ac:chgData name="Martinez Cisneros, Mario" userId="S::mmart551@calstatela.edu::643aec31-1034-4f97-b45b-ac8e3bc260c2" providerId="AD" clId="Web-{C6509A8D-BE7B-4B43-B302-91A35C47B509}" dt="2020-12-12T02:07:41.947" v="23" actId="1076"/>
          <ac:picMkLst>
            <pc:docMk/>
            <pc:sldMk cId="4089197262" sldId="326"/>
            <ac:picMk id="5" creationId="{C5DABA84-0BD8-419A-86D7-8AC904160B5A}"/>
          </ac:picMkLst>
        </pc:picChg>
        <pc:picChg chg="add del mod">
          <ac:chgData name="Martinez Cisneros, Mario" userId="S::mmart551@calstatela.edu::643aec31-1034-4f97-b45b-ac8e3bc260c2" providerId="AD" clId="Web-{C6509A8D-BE7B-4B43-B302-91A35C47B509}" dt="2020-12-12T02:08:50.576" v="27"/>
          <ac:picMkLst>
            <pc:docMk/>
            <pc:sldMk cId="4089197262" sldId="326"/>
            <ac:picMk id="6" creationId="{B5E00BB0-85EE-4008-9CAE-400F50272CA5}"/>
          </ac:picMkLst>
        </pc:picChg>
        <pc:picChg chg="add del mod">
          <ac:chgData name="Martinez Cisneros, Mario" userId="S::mmart551@calstatela.edu::643aec31-1034-4f97-b45b-ac8e3bc260c2" providerId="AD" clId="Web-{C6509A8D-BE7B-4B43-B302-91A35C47B509}" dt="2020-12-12T02:11:23.413" v="34"/>
          <ac:picMkLst>
            <pc:docMk/>
            <pc:sldMk cId="4089197262" sldId="326"/>
            <ac:picMk id="8" creationId="{279A31B7-3150-4648-B96E-EAB79FCCD34E}"/>
          </ac:picMkLst>
        </pc:picChg>
        <pc:picChg chg="add mod">
          <ac:chgData name="Martinez Cisneros, Mario" userId="S::mmart551@calstatela.edu::643aec31-1034-4f97-b45b-ac8e3bc260c2" providerId="AD" clId="Web-{C6509A8D-BE7B-4B43-B302-91A35C47B509}" dt="2020-12-12T02:11:45.852" v="41" actId="1076"/>
          <ac:picMkLst>
            <pc:docMk/>
            <pc:sldMk cId="4089197262" sldId="326"/>
            <ac:picMk id="9" creationId="{BD76620C-9A59-4894-9514-0B265DEAD8AA}"/>
          </ac:picMkLst>
        </pc:picChg>
      </pc:sldChg>
    </pc:docChg>
  </pc:docChgLst>
  <pc:docChgLst>
    <pc:chgData name="Vu, Steven" userId="S::svu5@calstatela.edu::7a0efbc2-a556-4d35-8891-85973b1d9fe5" providerId="AD" clId="Web-{6CB893D5-622A-4C23-8DB1-2E572A02A68B}"/>
    <pc:docChg chg="addSld delSld modSld">
      <pc:chgData name="Vu, Steven" userId="S::svu5@calstatela.edu::7a0efbc2-a556-4d35-8891-85973b1d9fe5" providerId="AD" clId="Web-{6CB893D5-622A-4C23-8DB1-2E572A02A68B}" dt="2020-12-11T00:44:50.785" v="9" actId="1076"/>
      <pc:docMkLst>
        <pc:docMk/>
      </pc:docMkLst>
      <pc:sldChg chg="new del">
        <pc:chgData name="Vu, Steven" userId="S::svu5@calstatela.edu::7a0efbc2-a556-4d35-8891-85973b1d9fe5" providerId="AD" clId="Web-{6CB893D5-622A-4C23-8DB1-2E572A02A68B}" dt="2020-12-11T00:40:55.335" v="1"/>
        <pc:sldMkLst>
          <pc:docMk/>
          <pc:sldMk cId="1861696968" sldId="292"/>
        </pc:sldMkLst>
      </pc:sldChg>
      <pc:sldChg chg="addSp delSp modSp new">
        <pc:chgData name="Vu, Steven" userId="S::svu5@calstatela.edu::7a0efbc2-a556-4d35-8891-85973b1d9fe5" providerId="AD" clId="Web-{6CB893D5-622A-4C23-8DB1-2E572A02A68B}" dt="2020-12-11T00:44:50.785" v="9" actId="1076"/>
        <pc:sldMkLst>
          <pc:docMk/>
          <pc:sldMk cId="2730624822" sldId="292"/>
        </pc:sldMkLst>
        <pc:spChg chg="del">
          <ac:chgData name="Vu, Steven" userId="S::svu5@calstatela.edu::7a0efbc2-a556-4d35-8891-85973b1d9fe5" providerId="AD" clId="Web-{6CB893D5-622A-4C23-8DB1-2E572A02A68B}" dt="2020-12-11T00:41:03.851" v="3"/>
          <ac:spMkLst>
            <pc:docMk/>
            <pc:sldMk cId="2730624822" sldId="292"/>
            <ac:spMk id="3" creationId="{01E70A95-09C6-4952-8AA2-9F59750CC8FF}"/>
          </ac:spMkLst>
        </pc:spChg>
        <pc:spChg chg="add del mod">
          <ac:chgData name="Vu, Steven" userId="S::svu5@calstatela.edu::7a0efbc2-a556-4d35-8891-85973b1d9fe5" providerId="AD" clId="Web-{6CB893D5-622A-4C23-8DB1-2E572A02A68B}" dt="2020-12-11T00:44:48.973" v="8"/>
          <ac:spMkLst>
            <pc:docMk/>
            <pc:sldMk cId="2730624822" sldId="292"/>
            <ac:spMk id="8" creationId="{B281C5C0-8DCE-4134-9B43-29ADF2B1BAC6}"/>
          </ac:spMkLst>
        </pc:spChg>
        <pc:picChg chg="add del mod ord">
          <ac:chgData name="Vu, Steven" userId="S::svu5@calstatela.edu::7a0efbc2-a556-4d35-8891-85973b1d9fe5" providerId="AD" clId="Web-{6CB893D5-622A-4C23-8DB1-2E572A02A68B}" dt="2020-12-11T00:44:47.926" v="7"/>
          <ac:picMkLst>
            <pc:docMk/>
            <pc:sldMk cId="2730624822" sldId="292"/>
            <ac:picMk id="4" creationId="{23E014A7-E272-46D6-8809-5DD492FD0E0E}"/>
          </ac:picMkLst>
        </pc:picChg>
        <pc:picChg chg="add mod ord">
          <ac:chgData name="Vu, Steven" userId="S::svu5@calstatela.edu::7a0efbc2-a556-4d35-8891-85973b1d9fe5" providerId="AD" clId="Web-{6CB893D5-622A-4C23-8DB1-2E572A02A68B}" dt="2020-12-11T00:44:50.785" v="9" actId="1076"/>
          <ac:picMkLst>
            <pc:docMk/>
            <pc:sldMk cId="2730624822" sldId="292"/>
            <ac:picMk id="9" creationId="{B1EF43BF-6ABD-4144-BE10-F31D62410C40}"/>
          </ac:picMkLst>
        </pc:picChg>
      </pc:sldChg>
    </pc:docChg>
  </pc:docChgLst>
  <pc:docChgLst>
    <pc:chgData name="Saavedra, Andres" userId="S::asaaved8@calstatela.edu::34b6b3e3-066f-4eb2-999c-ff3e52704995" providerId="AD" clId="Web-{BD67F3F2-9A5C-4941-B0D6-366AB6382D65}"/>
    <pc:docChg chg="addSld delSld modSld">
      <pc:chgData name="Saavedra, Andres" userId="S::asaaved8@calstatela.edu::34b6b3e3-066f-4eb2-999c-ff3e52704995" providerId="AD" clId="Web-{BD67F3F2-9A5C-4941-B0D6-366AB6382D65}" dt="2020-12-11T00:18:06.831" v="616" actId="20577"/>
      <pc:docMkLst>
        <pc:docMk/>
      </pc:docMkLst>
      <pc:sldChg chg="modSp">
        <pc:chgData name="Saavedra, Andres" userId="S::asaaved8@calstatela.edu::34b6b3e3-066f-4eb2-999c-ff3e52704995" providerId="AD" clId="Web-{BD67F3F2-9A5C-4941-B0D6-366AB6382D65}" dt="2020-12-11T00:09:12.080" v="592" actId="20577"/>
        <pc:sldMkLst>
          <pc:docMk/>
          <pc:sldMk cId="1817905425" sldId="260"/>
        </pc:sldMkLst>
        <pc:spChg chg="mod">
          <ac:chgData name="Saavedra, Andres" userId="S::asaaved8@calstatela.edu::34b6b3e3-066f-4eb2-999c-ff3e52704995" providerId="AD" clId="Web-{BD67F3F2-9A5C-4941-B0D6-366AB6382D65}" dt="2020-12-11T00:09:12.080" v="592" actId="20577"/>
          <ac:spMkLst>
            <pc:docMk/>
            <pc:sldMk cId="1817905425" sldId="260"/>
            <ac:spMk id="5" creationId="{AD1F36A3-7D3B-4E9B-BEBD-FF4588BA5DDB}"/>
          </ac:spMkLst>
        </pc:spChg>
      </pc:sldChg>
      <pc:sldChg chg="add del replId">
        <pc:chgData name="Saavedra, Andres" userId="S::asaaved8@calstatela.edu::34b6b3e3-066f-4eb2-999c-ff3e52704995" providerId="AD" clId="Web-{BD67F3F2-9A5C-4941-B0D6-366AB6382D65}" dt="2020-12-11T00:09:58.974" v="594"/>
        <pc:sldMkLst>
          <pc:docMk/>
          <pc:sldMk cId="470806712" sldId="268"/>
        </pc:sldMkLst>
      </pc:sldChg>
      <pc:sldChg chg="modSp add replId">
        <pc:chgData name="Saavedra, Andres" userId="S::asaaved8@calstatela.edu::34b6b3e3-066f-4eb2-999c-ff3e52704995" providerId="AD" clId="Web-{BD67F3F2-9A5C-4941-B0D6-366AB6382D65}" dt="2020-12-11T00:18:05.097" v="614" actId="20577"/>
        <pc:sldMkLst>
          <pc:docMk/>
          <pc:sldMk cId="748734693" sldId="285"/>
        </pc:sldMkLst>
        <pc:spChg chg="mod">
          <ac:chgData name="Saavedra, Andres" userId="S::asaaved8@calstatela.edu::34b6b3e3-066f-4eb2-999c-ff3e52704995" providerId="AD" clId="Web-{BD67F3F2-9A5C-4941-B0D6-366AB6382D65}" dt="2020-12-11T00:18:05.097" v="614" actId="20577"/>
          <ac:spMkLst>
            <pc:docMk/>
            <pc:sldMk cId="748734693" sldId="285"/>
            <ac:spMk id="2" creationId="{00000000-0000-0000-0000-000000000000}"/>
          </ac:spMkLst>
        </pc:spChg>
      </pc:sldChg>
    </pc:docChg>
  </pc:docChgLst>
  <pc:docChgLst>
    <pc:chgData name="Vu, Steven" userId="S::svu5@calstatela.edu::7a0efbc2-a556-4d35-8891-85973b1d9fe5" providerId="AD" clId="Web-{4B0A3DEF-60BF-448A-A119-1325D3C6C504}"/>
    <pc:docChg chg="modSld">
      <pc:chgData name="Vu, Steven" userId="S::svu5@calstatela.edu::7a0efbc2-a556-4d35-8891-85973b1d9fe5" providerId="AD" clId="Web-{4B0A3DEF-60BF-448A-A119-1325D3C6C504}" dt="2020-12-11T03:19:37.164" v="95" actId="1076"/>
      <pc:docMkLst>
        <pc:docMk/>
      </pc:docMkLst>
      <pc:sldChg chg="addSp delSp modSp">
        <pc:chgData name="Vu, Steven" userId="S::svu5@calstatela.edu::7a0efbc2-a556-4d35-8891-85973b1d9fe5" providerId="AD" clId="Web-{4B0A3DEF-60BF-448A-A119-1325D3C6C504}" dt="2020-12-11T03:19:37.164" v="95" actId="1076"/>
        <pc:sldMkLst>
          <pc:docMk/>
          <pc:sldMk cId="2730624822" sldId="292"/>
        </pc:sldMkLst>
        <pc:spChg chg="mod">
          <ac:chgData name="Vu, Steven" userId="S::svu5@calstatela.edu::7a0efbc2-a556-4d35-8891-85973b1d9fe5" providerId="AD" clId="Web-{4B0A3DEF-60BF-448A-A119-1325D3C6C504}" dt="2020-12-11T00:59:09.525" v="65" actId="20577"/>
          <ac:spMkLst>
            <pc:docMk/>
            <pc:sldMk cId="2730624822" sldId="292"/>
            <ac:spMk id="2" creationId="{88ABC457-8007-4BBC-9397-1ECC43F5F46E}"/>
          </ac:spMkLst>
        </pc:spChg>
        <pc:spChg chg="add del mod">
          <ac:chgData name="Vu, Steven" userId="S::svu5@calstatela.edu::7a0efbc2-a556-4d35-8891-85973b1d9fe5" providerId="AD" clId="Web-{4B0A3DEF-60BF-448A-A119-1325D3C6C504}" dt="2020-12-11T00:58:14.289" v="1"/>
          <ac:spMkLst>
            <pc:docMk/>
            <pc:sldMk cId="2730624822" sldId="292"/>
            <ac:spMk id="4" creationId="{76A3D7CB-DCD9-4A49-B11F-B839EB48445E}"/>
          </ac:spMkLst>
        </pc:spChg>
        <pc:spChg chg="add del mod">
          <ac:chgData name="Vu, Steven" userId="S::svu5@calstatela.edu::7a0efbc2-a556-4d35-8891-85973b1d9fe5" providerId="AD" clId="Web-{4B0A3DEF-60BF-448A-A119-1325D3C6C504}" dt="2020-12-11T03:12:44.859" v="78"/>
          <ac:spMkLst>
            <pc:docMk/>
            <pc:sldMk cId="2730624822" sldId="292"/>
            <ac:spMk id="4" creationId="{E8D258A8-DD02-4EC8-8D0D-28FB5E0E4981}"/>
          </ac:spMkLst>
        </pc:spChg>
        <pc:spChg chg="add del mod">
          <ac:chgData name="Vu, Steven" userId="S::svu5@calstatela.edu::7a0efbc2-a556-4d35-8891-85973b1d9fe5" providerId="AD" clId="Web-{4B0A3DEF-60BF-448A-A119-1325D3C6C504}" dt="2020-12-11T03:13:59.254" v="87"/>
          <ac:spMkLst>
            <pc:docMk/>
            <pc:sldMk cId="2730624822" sldId="292"/>
            <ac:spMk id="7" creationId="{3ACFF319-3301-43DE-BEA8-818247B60ABC}"/>
          </ac:spMkLst>
        </pc:spChg>
        <pc:spChg chg="add del mod">
          <ac:chgData name="Vu, Steven" userId="S::svu5@calstatela.edu::7a0efbc2-a556-4d35-8891-85973b1d9fe5" providerId="AD" clId="Web-{4B0A3DEF-60BF-448A-A119-1325D3C6C504}" dt="2020-12-11T01:11:33.612" v="69"/>
          <ac:spMkLst>
            <pc:docMk/>
            <pc:sldMk cId="2730624822" sldId="292"/>
            <ac:spMk id="7" creationId="{908C0106-E0AD-4A9C-B7B3-1BE104645F40}"/>
          </ac:spMkLst>
        </pc:spChg>
        <pc:spChg chg="add del mod">
          <ac:chgData name="Vu, Steven" userId="S::svu5@calstatela.edu::7a0efbc2-a556-4d35-8891-85973b1d9fe5" providerId="AD" clId="Web-{4B0A3DEF-60BF-448A-A119-1325D3C6C504}" dt="2020-12-11T03:15:28.822" v="91"/>
          <ac:spMkLst>
            <pc:docMk/>
            <pc:sldMk cId="2730624822" sldId="292"/>
            <ac:spMk id="11" creationId="{4ADDEA29-758E-4B7E-977C-3C7265C3E6D0}"/>
          </ac:spMkLst>
        </pc:spChg>
        <pc:picChg chg="add del mod ord">
          <ac:chgData name="Vu, Steven" userId="S::svu5@calstatela.edu::7a0efbc2-a556-4d35-8891-85973b1d9fe5" providerId="AD" clId="Web-{4B0A3DEF-60BF-448A-A119-1325D3C6C504}" dt="2020-12-11T03:13:58.551" v="86"/>
          <ac:picMkLst>
            <pc:docMk/>
            <pc:sldMk cId="2730624822" sldId="292"/>
            <ac:picMk id="5" creationId="{2478918F-704A-49C1-B814-0FFB05C66963}"/>
          </ac:picMkLst>
        </pc:picChg>
        <pc:picChg chg="add del mod ord">
          <ac:chgData name="Vu, Steven" userId="S::svu5@calstatela.edu::7a0efbc2-a556-4d35-8891-85973b1d9fe5" providerId="AD" clId="Web-{4B0A3DEF-60BF-448A-A119-1325D3C6C504}" dt="2020-12-11T01:11:32.018" v="68"/>
          <ac:picMkLst>
            <pc:docMk/>
            <pc:sldMk cId="2730624822" sldId="292"/>
            <ac:picMk id="5" creationId="{9AD2A78D-0DE8-4978-8E9E-9880FE40C235}"/>
          </ac:picMkLst>
        </pc:picChg>
        <pc:picChg chg="add del mod ord">
          <ac:chgData name="Vu, Steven" userId="S::svu5@calstatela.edu::7a0efbc2-a556-4d35-8891-85973b1d9fe5" providerId="AD" clId="Web-{4B0A3DEF-60BF-448A-A119-1325D3C6C504}" dt="2020-12-11T03:12:44.218" v="77"/>
          <ac:picMkLst>
            <pc:docMk/>
            <pc:sldMk cId="2730624822" sldId="292"/>
            <ac:picMk id="8" creationId="{417C928C-851F-4F52-BF14-CDD43F009681}"/>
          </ac:picMkLst>
        </pc:picChg>
        <pc:picChg chg="add del mod ord">
          <ac:chgData name="Vu, Steven" userId="S::svu5@calstatela.edu::7a0efbc2-a556-4d35-8891-85973b1d9fe5" providerId="AD" clId="Web-{4B0A3DEF-60BF-448A-A119-1325D3C6C504}" dt="2020-12-11T03:15:27.962" v="90"/>
          <ac:picMkLst>
            <pc:docMk/>
            <pc:sldMk cId="2730624822" sldId="292"/>
            <ac:picMk id="9" creationId="{3C58F964-12F2-492C-A793-369C36395212}"/>
          </ac:picMkLst>
        </pc:picChg>
        <pc:picChg chg="del">
          <ac:chgData name="Vu, Steven" userId="S::svu5@calstatela.edu::7a0efbc2-a556-4d35-8891-85973b1d9fe5" providerId="AD" clId="Web-{4B0A3DEF-60BF-448A-A119-1325D3C6C504}" dt="2020-12-11T00:57:53.445" v="0"/>
          <ac:picMkLst>
            <pc:docMk/>
            <pc:sldMk cId="2730624822" sldId="292"/>
            <ac:picMk id="9" creationId="{B1EF43BF-6ABD-4144-BE10-F31D62410C40}"/>
          </ac:picMkLst>
        </pc:picChg>
        <pc:picChg chg="add del mod">
          <ac:chgData name="Vu, Steven" userId="S::svu5@calstatela.edu::7a0efbc2-a556-4d35-8891-85973b1d9fe5" providerId="AD" clId="Web-{4B0A3DEF-60BF-448A-A119-1325D3C6C504}" dt="2020-12-11T02:05:10.247" v="76"/>
          <ac:picMkLst>
            <pc:docMk/>
            <pc:sldMk cId="2730624822" sldId="292"/>
            <ac:picMk id="10" creationId="{E306F738-493A-423F-8D26-A3ECCAB8B927}"/>
          </ac:picMkLst>
        </pc:picChg>
        <pc:picChg chg="add mod ord">
          <ac:chgData name="Vu, Steven" userId="S::svu5@calstatela.edu::7a0efbc2-a556-4d35-8891-85973b1d9fe5" providerId="AD" clId="Web-{4B0A3DEF-60BF-448A-A119-1325D3C6C504}" dt="2020-12-11T03:19:37.164" v="95" actId="1076"/>
          <ac:picMkLst>
            <pc:docMk/>
            <pc:sldMk cId="2730624822" sldId="292"/>
            <ac:picMk id="12" creationId="{A60B7A5A-0613-4998-95DA-B0D17A144D5E}"/>
          </ac:picMkLst>
        </pc:picChg>
      </pc:sldChg>
    </pc:docChg>
  </pc:docChgLst>
  <pc:docChgLst>
    <pc:chgData name="Vu, Steven" userId="S::svu5@calstatela.edu::7a0efbc2-a556-4d35-8891-85973b1d9fe5" providerId="AD" clId="Web-{9978DB77-72B8-45D5-AB72-3AB60283A02A}"/>
    <pc:docChg chg="addSld modSld">
      <pc:chgData name="Vu, Steven" userId="S::svu5@calstatela.edu::7a0efbc2-a556-4d35-8891-85973b1d9fe5" providerId="AD" clId="Web-{9978DB77-72B8-45D5-AB72-3AB60283A02A}" dt="2020-12-11T05:45:27.079" v="581"/>
      <pc:docMkLst>
        <pc:docMk/>
      </pc:docMkLst>
      <pc:sldChg chg="addSp delSp modSp new">
        <pc:chgData name="Vu, Steven" userId="S::svu5@calstatela.edu::7a0efbc2-a556-4d35-8891-85973b1d9fe5" providerId="AD" clId="Web-{9978DB77-72B8-45D5-AB72-3AB60283A02A}" dt="2020-12-11T05:45:27.079" v="581"/>
        <pc:sldMkLst>
          <pc:docMk/>
          <pc:sldMk cId="4023932748" sldId="313"/>
        </pc:sldMkLst>
        <pc:spChg chg="mod">
          <ac:chgData name="Vu, Steven" userId="S::svu5@calstatela.edu::7a0efbc2-a556-4d35-8891-85973b1d9fe5" providerId="AD" clId="Web-{9978DB77-72B8-45D5-AB72-3AB60283A02A}" dt="2020-12-11T05:37:36.817" v="73" actId="20577"/>
          <ac:spMkLst>
            <pc:docMk/>
            <pc:sldMk cId="4023932748" sldId="313"/>
            <ac:spMk id="2" creationId="{5EC23955-8C9F-41FA-BF7C-9614DC56568B}"/>
          </ac:spMkLst>
        </pc:spChg>
        <pc:spChg chg="del">
          <ac:chgData name="Vu, Steven" userId="S::svu5@calstatela.edu::7a0efbc2-a556-4d35-8891-85973b1d9fe5" providerId="AD" clId="Web-{9978DB77-72B8-45D5-AB72-3AB60283A02A}" dt="2020-12-11T05:38:05.006" v="75"/>
          <ac:spMkLst>
            <pc:docMk/>
            <pc:sldMk cId="4023932748" sldId="313"/>
            <ac:spMk id="3" creationId="{EC23EEA8-2417-4E5E-BBA1-CBFB39C1F693}"/>
          </ac:spMkLst>
        </pc:spChg>
        <pc:graphicFrameChg chg="add mod ord modGraphic">
          <ac:chgData name="Vu, Steven" userId="S::svu5@calstatela.edu::7a0efbc2-a556-4d35-8891-85973b1d9fe5" providerId="AD" clId="Web-{9978DB77-72B8-45D5-AB72-3AB60283A02A}" dt="2020-12-11T05:45:27.079" v="581"/>
          <ac:graphicFrameMkLst>
            <pc:docMk/>
            <pc:sldMk cId="4023932748" sldId="313"/>
            <ac:graphicFrameMk id="4" creationId="{5746B4F1-17AE-47BC-9CEA-3BB9993B7409}"/>
          </ac:graphicFrameMkLst>
        </pc:graphicFrameChg>
      </pc:sldChg>
    </pc:docChg>
  </pc:docChgLst>
  <pc:docChgLst>
    <pc:chgData name="Cano, Miguel" userId="d3849828-744d-4a08-80ab-e5d444ef89c5" providerId="ADAL" clId="{32B8C3F8-DC9E-4798-8AAE-9D67BE6D2887}"/>
    <pc:docChg chg="undo custSel addSld delSld modSld">
      <pc:chgData name="Cano, Miguel" userId="d3849828-744d-4a08-80ab-e5d444ef89c5" providerId="ADAL" clId="{32B8C3F8-DC9E-4798-8AAE-9D67BE6D2887}" dt="2021-04-26T05:30:56.048" v="182" actId="729"/>
      <pc:docMkLst>
        <pc:docMk/>
      </pc:docMkLst>
      <pc:sldChg chg="add del">
        <pc:chgData name="Cano, Miguel" userId="d3849828-744d-4a08-80ab-e5d444ef89c5" providerId="ADAL" clId="{32B8C3F8-DC9E-4798-8AAE-9D67BE6D2887}" dt="2021-04-26T04:59:25.134" v="180" actId="47"/>
        <pc:sldMkLst>
          <pc:docMk/>
          <pc:sldMk cId="4103769750" sldId="346"/>
        </pc:sldMkLst>
      </pc:sldChg>
      <pc:sldChg chg="mod modShow">
        <pc:chgData name="Cano, Miguel" userId="d3849828-744d-4a08-80ab-e5d444ef89c5" providerId="ADAL" clId="{32B8C3F8-DC9E-4798-8AAE-9D67BE6D2887}" dt="2021-04-26T05:30:56.048" v="182" actId="729"/>
        <pc:sldMkLst>
          <pc:docMk/>
          <pc:sldMk cId="2250535374" sldId="382"/>
        </pc:sldMkLst>
      </pc:sldChg>
      <pc:sldChg chg="modSp mod">
        <pc:chgData name="Cano, Miguel" userId="d3849828-744d-4a08-80ab-e5d444ef89c5" providerId="ADAL" clId="{32B8C3F8-DC9E-4798-8AAE-9D67BE6D2887}" dt="2021-04-26T04:22:08.620" v="11" actId="1076"/>
        <pc:sldMkLst>
          <pc:docMk/>
          <pc:sldMk cId="1829987204" sldId="385"/>
        </pc:sldMkLst>
        <pc:picChg chg="mod">
          <ac:chgData name="Cano, Miguel" userId="d3849828-744d-4a08-80ab-e5d444ef89c5" providerId="ADAL" clId="{32B8C3F8-DC9E-4798-8AAE-9D67BE6D2887}" dt="2021-04-26T04:22:08.620" v="11" actId="1076"/>
          <ac:picMkLst>
            <pc:docMk/>
            <pc:sldMk cId="1829987204" sldId="385"/>
            <ac:picMk id="20" creationId="{A7820D9A-D67A-49B7-8DB7-34EEAC94371D}"/>
          </ac:picMkLst>
        </pc:picChg>
      </pc:sldChg>
      <pc:sldChg chg="add del">
        <pc:chgData name="Cano, Miguel" userId="d3849828-744d-4a08-80ab-e5d444ef89c5" providerId="ADAL" clId="{32B8C3F8-DC9E-4798-8AAE-9D67BE6D2887}" dt="2021-04-26T05:04:08.386" v="181" actId="47"/>
        <pc:sldMkLst>
          <pc:docMk/>
          <pc:sldMk cId="2580394493" sldId="394"/>
        </pc:sldMkLst>
      </pc:sldChg>
      <pc:sldChg chg="addSp delSp modSp add mod">
        <pc:chgData name="Cano, Miguel" userId="d3849828-744d-4a08-80ab-e5d444ef89c5" providerId="ADAL" clId="{32B8C3F8-DC9E-4798-8AAE-9D67BE6D2887}" dt="2021-04-26T03:48:07.251" v="9" actId="20577"/>
        <pc:sldMkLst>
          <pc:docMk/>
          <pc:sldMk cId="346438568" sldId="413"/>
        </pc:sldMkLst>
        <pc:spChg chg="mod">
          <ac:chgData name="Cano, Miguel" userId="d3849828-744d-4a08-80ab-e5d444ef89c5" providerId="ADAL" clId="{32B8C3F8-DC9E-4798-8AAE-9D67BE6D2887}" dt="2021-04-26T03:48:07.251" v="9" actId="20577"/>
          <ac:spMkLst>
            <pc:docMk/>
            <pc:sldMk cId="346438568" sldId="413"/>
            <ac:spMk id="2" creationId="{88ABC457-8007-4BBC-9397-1ECC43F5F46E}"/>
          </ac:spMkLst>
        </pc:spChg>
        <pc:spChg chg="add del mod">
          <ac:chgData name="Cano, Miguel" userId="d3849828-744d-4a08-80ab-e5d444ef89c5" providerId="ADAL" clId="{32B8C3F8-DC9E-4798-8AAE-9D67BE6D2887}" dt="2021-04-26T03:47:58.434" v="3" actId="478"/>
          <ac:spMkLst>
            <pc:docMk/>
            <pc:sldMk cId="346438568" sldId="413"/>
            <ac:spMk id="4" creationId="{3BB52363-119D-43CC-80A2-91D69040163E}"/>
          </ac:spMkLst>
        </pc:spChg>
        <pc:spChg chg="del">
          <ac:chgData name="Cano, Miguel" userId="d3849828-744d-4a08-80ab-e5d444ef89c5" providerId="ADAL" clId="{32B8C3F8-DC9E-4798-8AAE-9D67BE6D2887}" dt="2021-04-26T03:48:01.714" v="4" actId="478"/>
          <ac:spMkLst>
            <pc:docMk/>
            <pc:sldMk cId="346438568" sldId="413"/>
            <ac:spMk id="17" creationId="{AD5735EE-E50B-4808-A601-B21B4682255C}"/>
          </ac:spMkLst>
        </pc:spChg>
        <pc:picChg chg="del">
          <ac:chgData name="Cano, Miguel" userId="d3849828-744d-4a08-80ab-e5d444ef89c5" providerId="ADAL" clId="{32B8C3F8-DC9E-4798-8AAE-9D67BE6D2887}" dt="2021-04-26T03:47:53.119" v="2" actId="478"/>
          <ac:picMkLst>
            <pc:docMk/>
            <pc:sldMk cId="346438568" sldId="413"/>
            <ac:picMk id="5" creationId="{6F1719CA-6612-46CB-9950-4C1094E86E87}"/>
          </ac:picMkLst>
        </pc:picChg>
        <pc:picChg chg="del">
          <ac:chgData name="Cano, Miguel" userId="d3849828-744d-4a08-80ab-e5d444ef89c5" providerId="ADAL" clId="{32B8C3F8-DC9E-4798-8AAE-9D67BE6D2887}" dt="2021-04-26T03:47:51.858" v="1" actId="478"/>
          <ac:picMkLst>
            <pc:docMk/>
            <pc:sldMk cId="346438568" sldId="413"/>
            <ac:picMk id="6" creationId="{137CC76E-0A39-400A-90CD-C3A55A82BE1A}"/>
          </ac:picMkLst>
        </pc:picChg>
      </pc:sldChg>
      <pc:sldChg chg="addSp delSp modSp add mod">
        <pc:chgData name="Cano, Miguel" userId="d3849828-744d-4a08-80ab-e5d444ef89c5" providerId="ADAL" clId="{32B8C3F8-DC9E-4798-8AAE-9D67BE6D2887}" dt="2021-04-26T04:58:47" v="179" actId="1076"/>
        <pc:sldMkLst>
          <pc:docMk/>
          <pc:sldMk cId="1036528985" sldId="415"/>
        </pc:sldMkLst>
        <pc:spChg chg="mod">
          <ac:chgData name="Cano, Miguel" userId="d3849828-744d-4a08-80ab-e5d444ef89c5" providerId="ADAL" clId="{32B8C3F8-DC9E-4798-8AAE-9D67BE6D2887}" dt="2021-04-26T04:57:33.785" v="162" actId="1076"/>
          <ac:spMkLst>
            <pc:docMk/>
            <pc:sldMk cId="1036528985" sldId="415"/>
            <ac:spMk id="2" creationId="{88ABC457-8007-4BBC-9397-1ECC43F5F46E}"/>
          </ac:spMkLst>
        </pc:spChg>
        <pc:spChg chg="add mod">
          <ac:chgData name="Cano, Miguel" userId="d3849828-744d-4a08-80ab-e5d444ef89c5" providerId="ADAL" clId="{32B8C3F8-DC9E-4798-8AAE-9D67BE6D2887}" dt="2021-04-26T04:58:47" v="179" actId="1076"/>
          <ac:spMkLst>
            <pc:docMk/>
            <pc:sldMk cId="1036528985" sldId="415"/>
            <ac:spMk id="4" creationId="{985AD419-9321-4B85-8C73-F1A971673DF1}"/>
          </ac:spMkLst>
        </pc:spChg>
        <pc:spChg chg="del">
          <ac:chgData name="Cano, Miguel" userId="d3849828-744d-4a08-80ab-e5d444ef89c5" providerId="ADAL" clId="{32B8C3F8-DC9E-4798-8AAE-9D67BE6D2887}" dt="2021-04-26T04:50:25.267" v="13" actId="478"/>
          <ac:spMkLst>
            <pc:docMk/>
            <pc:sldMk cId="1036528985" sldId="415"/>
            <ac:spMk id="5" creationId="{80551B79-78A6-4C1B-967D-57CDEB0ECC4A}"/>
          </ac:spMkLst>
        </pc:spChg>
        <pc:spChg chg="add mod">
          <ac:chgData name="Cano, Miguel" userId="d3849828-744d-4a08-80ab-e5d444ef89c5" providerId="ADAL" clId="{32B8C3F8-DC9E-4798-8AAE-9D67BE6D2887}" dt="2021-04-26T04:58:38.029" v="178" actId="113"/>
          <ac:spMkLst>
            <pc:docMk/>
            <pc:sldMk cId="1036528985" sldId="415"/>
            <ac:spMk id="7" creationId="{DF6EAC3D-A921-40AC-972E-507CB9EF801C}"/>
          </ac:spMkLst>
        </pc:spChg>
        <pc:spChg chg="add mod">
          <ac:chgData name="Cano, Miguel" userId="d3849828-744d-4a08-80ab-e5d444ef89c5" providerId="ADAL" clId="{32B8C3F8-DC9E-4798-8AAE-9D67BE6D2887}" dt="2021-04-26T04:57:50.467" v="166" actId="1076"/>
          <ac:spMkLst>
            <pc:docMk/>
            <pc:sldMk cId="1036528985" sldId="415"/>
            <ac:spMk id="11" creationId="{38F2AA0F-1028-4992-8056-538FA49128A3}"/>
          </ac:spMkLst>
        </pc:spChg>
        <pc:picChg chg="mod">
          <ac:chgData name="Cano, Miguel" userId="d3849828-744d-4a08-80ab-e5d444ef89c5" providerId="ADAL" clId="{32B8C3F8-DC9E-4798-8AAE-9D67BE6D2887}" dt="2021-04-26T04:57:36.748" v="163" actId="1076"/>
          <ac:picMkLst>
            <pc:docMk/>
            <pc:sldMk cId="1036528985" sldId="415"/>
            <ac:picMk id="9" creationId="{59A125C1-4199-457D-BB55-93F6757DE5DD}"/>
          </ac:picMkLst>
        </pc:picChg>
        <pc:picChg chg="add mod">
          <ac:chgData name="Cano, Miguel" userId="d3849828-744d-4a08-80ab-e5d444ef89c5" providerId="ADAL" clId="{32B8C3F8-DC9E-4798-8AAE-9D67BE6D2887}" dt="2021-04-26T04:57:39.423" v="164" actId="1076"/>
          <ac:picMkLst>
            <pc:docMk/>
            <pc:sldMk cId="1036528985" sldId="415"/>
            <ac:picMk id="10" creationId="{59EF1912-B790-44FC-8B2A-892EE12F1BAA}"/>
          </ac:picMkLst>
        </pc:picChg>
      </pc:sldChg>
    </pc:docChg>
  </pc:docChgLst>
  <pc:docChgLst>
    <pc:chgData name="Vu, Steven" userId="S::svu5@calstatela.edu::7a0efbc2-a556-4d35-8891-85973b1d9fe5" providerId="AD" clId="Web-{BA0C48F6-D8C6-4F81-B6E4-7A38B9756DB0}"/>
    <pc:docChg chg="addSld modSld">
      <pc:chgData name="Vu, Steven" userId="S::svu5@calstatela.edu::7a0efbc2-a556-4d35-8891-85973b1d9fe5" providerId="AD" clId="Web-{BA0C48F6-D8C6-4F81-B6E4-7A38B9756DB0}" dt="2020-12-11T04:27:17.637" v="67" actId="14100"/>
      <pc:docMkLst>
        <pc:docMk/>
      </pc:docMkLst>
      <pc:sldChg chg="modSp">
        <pc:chgData name="Vu, Steven" userId="S::svu5@calstatela.edu::7a0efbc2-a556-4d35-8891-85973b1d9fe5" providerId="AD" clId="Web-{BA0C48F6-D8C6-4F81-B6E4-7A38B9756DB0}" dt="2020-12-11T04:27:17.637" v="67" actId="14100"/>
        <pc:sldMkLst>
          <pc:docMk/>
          <pc:sldMk cId="2730624822" sldId="292"/>
        </pc:sldMkLst>
        <pc:picChg chg="mod">
          <ac:chgData name="Vu, Steven" userId="S::svu5@calstatela.edu::7a0efbc2-a556-4d35-8891-85973b1d9fe5" providerId="AD" clId="Web-{BA0C48F6-D8C6-4F81-B6E4-7A38B9756DB0}" dt="2020-12-11T04:27:17.637" v="67" actId="14100"/>
          <ac:picMkLst>
            <pc:docMk/>
            <pc:sldMk cId="2730624822" sldId="292"/>
            <ac:picMk id="12" creationId="{A60B7A5A-0613-4998-95DA-B0D17A144D5E}"/>
          </ac:picMkLst>
        </pc:picChg>
      </pc:sldChg>
      <pc:sldChg chg="addSp delSp modSp new">
        <pc:chgData name="Vu, Steven" userId="S::svu5@calstatela.edu::7a0efbc2-a556-4d35-8891-85973b1d9fe5" providerId="AD" clId="Web-{BA0C48F6-D8C6-4F81-B6E4-7A38B9756DB0}" dt="2020-12-11T04:22:37.044" v="63" actId="1076"/>
        <pc:sldMkLst>
          <pc:docMk/>
          <pc:sldMk cId="43442640" sldId="311"/>
        </pc:sldMkLst>
        <pc:spChg chg="mod">
          <ac:chgData name="Vu, Steven" userId="S::svu5@calstatela.edu::7a0efbc2-a556-4d35-8891-85973b1d9fe5" providerId="AD" clId="Web-{BA0C48F6-D8C6-4F81-B6E4-7A38B9756DB0}" dt="2020-12-11T04:22:28.153" v="59" actId="20577"/>
          <ac:spMkLst>
            <pc:docMk/>
            <pc:sldMk cId="43442640" sldId="311"/>
            <ac:spMk id="2" creationId="{DA599A5B-C598-4BFD-BA9B-1F541C7137B4}"/>
          </ac:spMkLst>
        </pc:spChg>
        <pc:spChg chg="del">
          <ac:chgData name="Vu, Steven" userId="S::svu5@calstatela.edu::7a0efbc2-a556-4d35-8891-85973b1d9fe5" providerId="AD" clId="Web-{BA0C48F6-D8C6-4F81-B6E4-7A38B9756DB0}" dt="2020-12-11T04:22:12.746" v="1"/>
          <ac:spMkLst>
            <pc:docMk/>
            <pc:sldMk cId="43442640" sldId="311"/>
            <ac:spMk id="3" creationId="{CCC1815B-56C0-492C-8706-2FCB3BFADAA9}"/>
          </ac:spMkLst>
        </pc:spChg>
        <pc:picChg chg="add mod ord">
          <ac:chgData name="Vu, Steven" userId="S::svu5@calstatela.edu::7a0efbc2-a556-4d35-8891-85973b1d9fe5" providerId="AD" clId="Web-{BA0C48F6-D8C6-4F81-B6E4-7A38B9756DB0}" dt="2020-12-11T04:22:37.044" v="63" actId="1076"/>
          <ac:picMkLst>
            <pc:docMk/>
            <pc:sldMk cId="43442640" sldId="311"/>
            <ac:picMk id="4" creationId="{768749E8-5038-4E26-ABCF-CED2A08ADDA3}"/>
          </ac:picMkLst>
        </pc:picChg>
      </pc:sldChg>
    </pc:docChg>
  </pc:docChgLst>
  <pc:docChgLst>
    <pc:chgData name="Vu, Steven" userId="S::svu5@calstatela.edu::7a0efbc2-a556-4d35-8891-85973b1d9fe5" providerId="AD" clId="Web-{CB1D7C10-E274-4056-901F-EEF6DA620FD8}"/>
    <pc:docChg chg="addSld delSld modSld sldOrd">
      <pc:chgData name="Vu, Steven" userId="S::svu5@calstatela.edu::7a0efbc2-a556-4d35-8891-85973b1d9fe5" providerId="AD" clId="Web-{CB1D7C10-E274-4056-901F-EEF6DA620FD8}" dt="2021-04-26T03:41:24.571" v="865" actId="20577"/>
      <pc:docMkLst>
        <pc:docMk/>
      </pc:docMkLst>
      <pc:sldChg chg="mod ord modShow">
        <pc:chgData name="Vu, Steven" userId="S::svu5@calstatela.edu::7a0efbc2-a556-4d35-8891-85973b1d9fe5" providerId="AD" clId="Web-{CB1D7C10-E274-4056-901F-EEF6DA620FD8}" dt="2021-04-26T02:28:36.959" v="1"/>
        <pc:sldMkLst>
          <pc:docMk/>
          <pc:sldMk cId="4089197262" sldId="326"/>
        </pc:sldMkLst>
      </pc:sldChg>
      <pc:sldChg chg="modSp">
        <pc:chgData name="Vu, Steven" userId="S::svu5@calstatela.edu::7a0efbc2-a556-4d35-8891-85973b1d9fe5" providerId="AD" clId="Web-{CB1D7C10-E274-4056-901F-EEF6DA620FD8}" dt="2021-04-26T02:46:24.290" v="856" actId="20577"/>
        <pc:sldMkLst>
          <pc:docMk/>
          <pc:sldMk cId="3919786180" sldId="403"/>
        </pc:sldMkLst>
        <pc:spChg chg="mod">
          <ac:chgData name="Vu, Steven" userId="S::svu5@calstatela.edu::7a0efbc2-a556-4d35-8891-85973b1d9fe5" providerId="AD" clId="Web-{CB1D7C10-E274-4056-901F-EEF6DA620FD8}" dt="2021-04-26T02:46:24.290" v="856" actId="20577"/>
          <ac:spMkLst>
            <pc:docMk/>
            <pc:sldMk cId="3919786180" sldId="403"/>
            <ac:spMk id="4" creationId="{6E2B522F-C2F7-44B2-9A04-648C408DA90F}"/>
          </ac:spMkLst>
        </pc:spChg>
      </pc:sldChg>
      <pc:sldChg chg="modSp new">
        <pc:chgData name="Vu, Steven" userId="S::svu5@calstatela.edu::7a0efbc2-a556-4d35-8891-85973b1d9fe5" providerId="AD" clId="Web-{CB1D7C10-E274-4056-901F-EEF6DA620FD8}" dt="2021-04-26T03:41:24.571" v="865" actId="20577"/>
        <pc:sldMkLst>
          <pc:docMk/>
          <pc:sldMk cId="379853992" sldId="409"/>
        </pc:sldMkLst>
        <pc:spChg chg="mod">
          <ac:chgData name="Vu, Steven" userId="S::svu5@calstatela.edu::7a0efbc2-a556-4d35-8891-85973b1d9fe5" providerId="AD" clId="Web-{CB1D7C10-E274-4056-901F-EEF6DA620FD8}" dt="2021-04-26T02:33:35.187" v="28" actId="20577"/>
          <ac:spMkLst>
            <pc:docMk/>
            <pc:sldMk cId="379853992" sldId="409"/>
            <ac:spMk id="2" creationId="{1ABE339B-4BE0-4CE6-BB1D-F58CD02FC940}"/>
          </ac:spMkLst>
        </pc:spChg>
        <pc:spChg chg="mod">
          <ac:chgData name="Vu, Steven" userId="S::svu5@calstatela.edu::7a0efbc2-a556-4d35-8891-85973b1d9fe5" providerId="AD" clId="Web-{CB1D7C10-E274-4056-901F-EEF6DA620FD8}" dt="2021-04-26T03:41:24.571" v="865" actId="20577"/>
          <ac:spMkLst>
            <pc:docMk/>
            <pc:sldMk cId="379853992" sldId="409"/>
            <ac:spMk id="3" creationId="{360A54F2-3972-46C2-BC22-E4F60FB27020}"/>
          </ac:spMkLst>
        </pc:spChg>
      </pc:sldChg>
      <pc:sldChg chg="new del">
        <pc:chgData name="Vu, Steven" userId="S::svu5@calstatela.edu::7a0efbc2-a556-4d35-8891-85973b1d9fe5" providerId="AD" clId="Web-{CB1D7C10-E274-4056-901F-EEF6DA620FD8}" dt="2021-04-26T02:33:07.139" v="3"/>
        <pc:sldMkLst>
          <pc:docMk/>
          <pc:sldMk cId="1710308370" sldId="409"/>
        </pc:sldMkLst>
      </pc:sldChg>
    </pc:docChg>
  </pc:docChgLst>
  <pc:docChgLst>
    <pc:chgData name="Martinez, Jose M" userId="S::jmart540@calstatela.edu::f18c6121-8b8e-4317-9e65-8fc2c59d04cb" providerId="AD" clId="Web-{0489EB30-4B8C-470D-B07A-14BB4A4AA133}"/>
    <pc:docChg chg="modSld">
      <pc:chgData name="Martinez, Jose M" userId="S::jmart540@calstatela.edu::f18c6121-8b8e-4317-9e65-8fc2c59d04cb" providerId="AD" clId="Web-{0489EB30-4B8C-470D-B07A-14BB4A4AA133}" dt="2020-12-11T01:18:47.035" v="53" actId="20577"/>
      <pc:docMkLst>
        <pc:docMk/>
      </pc:docMkLst>
      <pc:sldChg chg="addSp delSp modSp">
        <pc:chgData name="Martinez, Jose M" userId="S::jmart540@calstatela.edu::f18c6121-8b8e-4317-9e65-8fc2c59d04cb" providerId="AD" clId="Web-{0489EB30-4B8C-470D-B07A-14BB4A4AA133}" dt="2020-12-11T01:18:47.035" v="53" actId="20577"/>
        <pc:sldMkLst>
          <pc:docMk/>
          <pc:sldMk cId="3742197000" sldId="282"/>
        </pc:sldMkLst>
        <pc:spChg chg="add del mod">
          <ac:chgData name="Martinez, Jose M" userId="S::jmart540@calstatela.edu::f18c6121-8b8e-4317-9e65-8fc2c59d04cb" providerId="AD" clId="Web-{0489EB30-4B8C-470D-B07A-14BB4A4AA133}" dt="2020-12-11T01:15:54.354" v="33"/>
          <ac:spMkLst>
            <pc:docMk/>
            <pc:sldMk cId="3742197000" sldId="282"/>
            <ac:spMk id="13" creationId="{A8096B89-2C71-4D1F-9BD5-B10C1B6855D4}"/>
          </ac:spMkLst>
        </pc:spChg>
        <pc:spChg chg="add mod">
          <ac:chgData name="Martinez, Jose M" userId="S::jmart540@calstatela.edu::f18c6121-8b8e-4317-9e65-8fc2c59d04cb" providerId="AD" clId="Web-{0489EB30-4B8C-470D-B07A-14BB4A4AA133}" dt="2020-12-11T01:18:47.035" v="53" actId="20577"/>
          <ac:spMkLst>
            <pc:docMk/>
            <pc:sldMk cId="3742197000" sldId="282"/>
            <ac:spMk id="23" creationId="{C22E7970-4227-4538-882C-2355415C5A58}"/>
          </ac:spMkLst>
        </pc:spChg>
        <pc:picChg chg="add mod">
          <ac:chgData name="Martinez, Jose M" userId="S::jmart540@calstatela.edu::f18c6121-8b8e-4317-9e65-8fc2c59d04cb" providerId="AD" clId="Web-{0489EB30-4B8C-470D-B07A-14BB4A4AA133}" dt="2020-12-11T01:14:48.429" v="30" actId="14100"/>
          <ac:picMkLst>
            <pc:docMk/>
            <pc:sldMk cId="3742197000" sldId="282"/>
            <ac:picMk id="3" creationId="{17FB1A2D-14E9-4D43-A258-EAAB306E8CBF}"/>
          </ac:picMkLst>
        </pc:picChg>
        <pc:picChg chg="add del mod">
          <ac:chgData name="Martinez, Jose M" userId="S::jmart540@calstatela.edu::f18c6121-8b8e-4317-9e65-8fc2c59d04cb" providerId="AD" clId="Web-{0489EB30-4B8C-470D-B07A-14BB4A4AA133}" dt="2020-12-11T01:14:28.022" v="25"/>
          <ac:picMkLst>
            <pc:docMk/>
            <pc:sldMk cId="3742197000" sldId="282"/>
            <ac:picMk id="5" creationId="{7921306D-9ACC-492E-AF9B-89DFD1F08CF7}"/>
          </ac:picMkLst>
        </pc:picChg>
        <pc:picChg chg="add mod">
          <ac:chgData name="Martinez, Jose M" userId="S::jmart540@calstatela.edu::f18c6121-8b8e-4317-9e65-8fc2c59d04cb" providerId="AD" clId="Web-{0489EB30-4B8C-470D-B07A-14BB4A4AA133}" dt="2020-12-11T01:14:36.350" v="27" actId="1076"/>
          <ac:picMkLst>
            <pc:docMk/>
            <pc:sldMk cId="3742197000" sldId="282"/>
            <ac:picMk id="6" creationId="{5ABB358F-FD79-4860-A3AC-EBCB031A6997}"/>
          </ac:picMkLst>
        </pc:picChg>
        <pc:picChg chg="add mod">
          <ac:chgData name="Martinez, Jose M" userId="S::jmart540@calstatela.edu::f18c6121-8b8e-4317-9e65-8fc2c59d04cb" providerId="AD" clId="Web-{0489EB30-4B8C-470D-B07A-14BB4A4AA133}" dt="2020-12-11T01:14:42.460" v="29" actId="1076"/>
          <ac:picMkLst>
            <pc:docMk/>
            <pc:sldMk cId="3742197000" sldId="282"/>
            <ac:picMk id="7" creationId="{9105D792-B65D-44B6-9A6E-68D18872C1D1}"/>
          </ac:picMkLst>
        </pc:picChg>
        <pc:picChg chg="add del mod ord modCrop">
          <ac:chgData name="Martinez, Jose M" userId="S::jmart540@calstatela.edu::f18c6121-8b8e-4317-9e65-8fc2c59d04cb" providerId="AD" clId="Web-{0489EB30-4B8C-470D-B07A-14BB4A4AA133}" dt="2020-12-11T01:18:21.284" v="45"/>
          <ac:picMkLst>
            <pc:docMk/>
            <pc:sldMk cId="3742197000" sldId="282"/>
            <ac:picMk id="14" creationId="{DFC9E7B5-EF25-436E-B9CE-02A30D88FD07}"/>
          </ac:picMkLst>
        </pc:picChg>
        <pc:picChg chg="add del mod">
          <ac:chgData name="Martinez, Jose M" userId="S::jmart540@calstatela.edu::f18c6121-8b8e-4317-9e65-8fc2c59d04cb" providerId="AD" clId="Web-{0489EB30-4B8C-470D-B07A-14BB4A4AA133}" dt="2020-12-11T01:18:39.441" v="47"/>
          <ac:picMkLst>
            <pc:docMk/>
            <pc:sldMk cId="3742197000" sldId="282"/>
            <ac:picMk id="15" creationId="{652991D0-06AE-409D-B020-35D471A9F16D}"/>
          </ac:picMkLst>
        </pc:picChg>
        <pc:picChg chg="del">
          <ac:chgData name="Martinez, Jose M" userId="S::jmart540@calstatela.edu::f18c6121-8b8e-4317-9e65-8fc2c59d04cb" providerId="AD" clId="Web-{0489EB30-4B8C-470D-B07A-14BB4A4AA133}" dt="2020-12-11T01:15:39.760" v="31"/>
          <ac:picMkLst>
            <pc:docMk/>
            <pc:sldMk cId="3742197000" sldId="282"/>
            <ac:picMk id="16" creationId="{069E731C-EDB8-4753-BE38-C7FCA9F7E85C}"/>
          </ac:picMkLst>
        </pc:picChg>
        <pc:picChg chg="del">
          <ac:chgData name="Martinez, Jose M" userId="S::jmart540@calstatela.edu::f18c6121-8b8e-4317-9e65-8fc2c59d04cb" providerId="AD" clId="Web-{0489EB30-4B8C-470D-B07A-14BB4A4AA133}" dt="2020-12-11T01:15:40.354" v="32"/>
          <ac:picMkLst>
            <pc:docMk/>
            <pc:sldMk cId="3742197000" sldId="282"/>
            <ac:picMk id="17" creationId="{4F26ABA7-6448-4F9F-A486-80C36999178E}"/>
          </ac:picMkLst>
        </pc:picChg>
        <pc:picChg chg="del">
          <ac:chgData name="Martinez, Jose M" userId="S::jmart540@calstatela.edu::f18c6121-8b8e-4317-9e65-8fc2c59d04cb" providerId="AD" clId="Web-{0489EB30-4B8C-470D-B07A-14BB4A4AA133}" dt="2020-12-11T01:00:34.806" v="0"/>
          <ac:picMkLst>
            <pc:docMk/>
            <pc:sldMk cId="3742197000" sldId="282"/>
            <ac:picMk id="18" creationId="{A9F3608E-9757-4207-B82D-58FE93E8C99D}"/>
          </ac:picMkLst>
        </pc:picChg>
        <pc:picChg chg="del">
          <ac:chgData name="Martinez, Jose M" userId="S::jmart540@calstatela.edu::f18c6121-8b8e-4317-9e65-8fc2c59d04cb" providerId="AD" clId="Web-{0489EB30-4B8C-470D-B07A-14BB4A4AA133}" dt="2020-12-11T01:00:54.838" v="4"/>
          <ac:picMkLst>
            <pc:docMk/>
            <pc:sldMk cId="3742197000" sldId="282"/>
            <ac:picMk id="19" creationId="{AA5C88E5-4DC1-4B2D-ACF1-66840E7E5387}"/>
          </ac:picMkLst>
        </pc:picChg>
        <pc:picChg chg="del">
          <ac:chgData name="Martinez, Jose M" userId="S::jmart540@calstatela.edu::f18c6121-8b8e-4317-9e65-8fc2c59d04cb" providerId="AD" clId="Web-{0489EB30-4B8C-470D-B07A-14BB4A4AA133}" dt="2020-12-11T01:02:03.685" v="15"/>
          <ac:picMkLst>
            <pc:docMk/>
            <pc:sldMk cId="3742197000" sldId="282"/>
            <ac:picMk id="20" creationId="{6781EF17-5821-42FF-AE8C-254D35B347F2}"/>
          </ac:picMkLst>
        </pc:picChg>
        <pc:picChg chg="del">
          <ac:chgData name="Martinez, Jose M" userId="S::jmart540@calstatela.edu::f18c6121-8b8e-4317-9e65-8fc2c59d04cb" providerId="AD" clId="Web-{0489EB30-4B8C-470D-B07A-14BB4A4AA133}" dt="2020-12-11T01:02:25.530" v="21"/>
          <ac:picMkLst>
            <pc:docMk/>
            <pc:sldMk cId="3742197000" sldId="282"/>
            <ac:picMk id="21" creationId="{608A0B30-8D42-4E32-BAC0-05DD8190420C}"/>
          </ac:picMkLst>
        </pc:picChg>
      </pc:sldChg>
    </pc:docChg>
  </pc:docChgLst>
  <pc:docChgLst>
    <pc:chgData name="Alvarez, Erick A" userId="S::ealvar36@calstatela.edu::cf02023b-c4f0-468b-a02d-79e01875e65d" providerId="AD" clId="Web-{E67FE6B1-1730-4177-BC87-ECF102375D40}"/>
    <pc:docChg chg="modSld">
      <pc:chgData name="Alvarez, Erick A" userId="S::ealvar36@calstatela.edu::cf02023b-c4f0-468b-a02d-79e01875e65d" providerId="AD" clId="Web-{E67FE6B1-1730-4177-BC87-ECF102375D40}" dt="2020-12-12T04:06:50.444" v="24" actId="20577"/>
      <pc:docMkLst>
        <pc:docMk/>
      </pc:docMkLst>
      <pc:sldChg chg="modSp">
        <pc:chgData name="Alvarez, Erick A" userId="S::ealvar36@calstatela.edu::cf02023b-c4f0-468b-a02d-79e01875e65d" providerId="AD" clId="Web-{E67FE6B1-1730-4177-BC87-ECF102375D40}" dt="2020-12-12T04:06:50.444" v="23" actId="20577"/>
        <pc:sldMkLst>
          <pc:docMk/>
          <pc:sldMk cId="3298958740" sldId="302"/>
        </pc:sldMkLst>
        <pc:spChg chg="mod">
          <ac:chgData name="Alvarez, Erick A" userId="S::ealvar36@calstatela.edu::cf02023b-c4f0-468b-a02d-79e01875e65d" providerId="AD" clId="Web-{E67FE6B1-1730-4177-BC87-ECF102375D40}" dt="2020-12-12T04:06:50.444" v="23" actId="20577"/>
          <ac:spMkLst>
            <pc:docMk/>
            <pc:sldMk cId="3298958740" sldId="302"/>
            <ac:spMk id="17" creationId="{AD5735EE-E50B-4808-A601-B21B4682255C}"/>
          </ac:spMkLst>
        </pc:spChg>
        <pc:graphicFrameChg chg="mod modGraphic">
          <ac:chgData name="Alvarez, Erick A" userId="S::ealvar36@calstatela.edu::cf02023b-c4f0-468b-a02d-79e01875e65d" providerId="AD" clId="Web-{E67FE6B1-1730-4177-BC87-ECF102375D40}" dt="2020-12-12T04:06:41.849" v="20"/>
          <ac:graphicFrameMkLst>
            <pc:docMk/>
            <pc:sldMk cId="3298958740" sldId="302"/>
            <ac:graphicFrameMk id="12" creationId="{B03926ED-0A0A-4210-839F-818377BA0923}"/>
          </ac:graphicFrameMkLst>
        </pc:graphicFrameChg>
      </pc:sldChg>
      <pc:sldChg chg="addSp delSp modSp">
        <pc:chgData name="Alvarez, Erick A" userId="S::ealvar36@calstatela.edu::cf02023b-c4f0-468b-a02d-79e01875e65d" providerId="AD" clId="Web-{E67FE6B1-1730-4177-BC87-ECF102375D40}" dt="2020-12-12T04:05:43.096" v="15" actId="20577"/>
        <pc:sldMkLst>
          <pc:docMk/>
          <pc:sldMk cId="2677026034" sldId="330"/>
        </pc:sldMkLst>
        <pc:spChg chg="mod">
          <ac:chgData name="Alvarez, Erick A" userId="S::ealvar36@calstatela.edu::cf02023b-c4f0-468b-a02d-79e01875e65d" providerId="AD" clId="Web-{E67FE6B1-1730-4177-BC87-ECF102375D40}" dt="2020-12-12T04:05:43.096" v="15" actId="20577"/>
          <ac:spMkLst>
            <pc:docMk/>
            <pc:sldMk cId="2677026034" sldId="330"/>
            <ac:spMk id="4" creationId="{FEF4A416-B140-42EB-BD56-082A16AC528E}"/>
          </ac:spMkLst>
        </pc:spChg>
        <pc:picChg chg="add mod">
          <ac:chgData name="Alvarez, Erick A" userId="S::ealvar36@calstatela.edu::cf02023b-c4f0-468b-a02d-79e01875e65d" providerId="AD" clId="Web-{E67FE6B1-1730-4177-BC87-ECF102375D40}" dt="2020-12-12T04:05:08.969" v="2" actId="1076"/>
          <ac:picMkLst>
            <pc:docMk/>
            <pc:sldMk cId="2677026034" sldId="330"/>
            <ac:picMk id="3" creationId="{81EB46DF-5D1F-4797-98AE-5FE9F37DC909}"/>
          </ac:picMkLst>
        </pc:picChg>
        <pc:picChg chg="del">
          <ac:chgData name="Alvarez, Erick A" userId="S::ealvar36@calstatela.edu::cf02023b-c4f0-468b-a02d-79e01875e65d" providerId="AD" clId="Web-{E67FE6B1-1730-4177-BC87-ECF102375D40}" dt="2020-12-12T04:04:25.623" v="0"/>
          <ac:picMkLst>
            <pc:docMk/>
            <pc:sldMk cId="2677026034" sldId="330"/>
            <ac:picMk id="7" creationId="{40B6FDCA-730B-4B9F-A2FF-B285FD6D1E32}"/>
          </ac:picMkLst>
        </pc:picChg>
      </pc:sldChg>
    </pc:docChg>
  </pc:docChgLst>
  <pc:docChgLst>
    <pc:chgData name="Alvarez, Erick A" userId="S::ealvar36@calstatela.edu::cf02023b-c4f0-468b-a02d-79e01875e65d" providerId="AD" clId="Web-{17AFCFA6-CE90-4126-AA1F-FD635A776DC3}"/>
    <pc:docChg chg="modSld">
      <pc:chgData name="Alvarez, Erick A" userId="S::ealvar36@calstatela.edu::cf02023b-c4f0-468b-a02d-79e01875e65d" providerId="AD" clId="Web-{17AFCFA6-CE90-4126-AA1F-FD635A776DC3}" dt="2020-12-12T05:16:51.922" v="516" actId="20577"/>
      <pc:docMkLst>
        <pc:docMk/>
      </pc:docMkLst>
      <pc:sldChg chg="modSp">
        <pc:chgData name="Alvarez, Erick A" userId="S::ealvar36@calstatela.edu::cf02023b-c4f0-468b-a02d-79e01875e65d" providerId="AD" clId="Web-{17AFCFA6-CE90-4126-AA1F-FD635A776DC3}" dt="2020-12-12T05:16:51.922" v="515" actId="20577"/>
        <pc:sldMkLst>
          <pc:docMk/>
          <pc:sldMk cId="365810759" sldId="322"/>
        </pc:sldMkLst>
        <pc:spChg chg="mod">
          <ac:chgData name="Alvarez, Erick A" userId="S::ealvar36@calstatela.edu::cf02023b-c4f0-468b-a02d-79e01875e65d" providerId="AD" clId="Web-{17AFCFA6-CE90-4126-AA1F-FD635A776DC3}" dt="2020-12-12T05:16:51.922" v="515" actId="20577"/>
          <ac:spMkLst>
            <pc:docMk/>
            <pc:sldMk cId="365810759" sldId="322"/>
            <ac:spMk id="4" creationId="{FEF4A416-B140-42EB-BD56-082A16AC528E}"/>
          </ac:spMkLst>
        </pc:spChg>
      </pc:sldChg>
      <pc:sldChg chg="addSp modSp">
        <pc:chgData name="Alvarez, Erick A" userId="S::ealvar36@calstatela.edu::cf02023b-c4f0-468b-a02d-79e01875e65d" providerId="AD" clId="Web-{17AFCFA6-CE90-4126-AA1F-FD635A776DC3}" dt="2020-12-12T05:02:22.708" v="170" actId="20577"/>
        <pc:sldMkLst>
          <pc:docMk/>
          <pc:sldMk cId="3649933120" sldId="331"/>
        </pc:sldMkLst>
        <pc:spChg chg="mod">
          <ac:chgData name="Alvarez, Erick A" userId="S::ealvar36@calstatela.edu::cf02023b-c4f0-468b-a02d-79e01875e65d" providerId="AD" clId="Web-{17AFCFA6-CE90-4126-AA1F-FD635A776DC3}" dt="2020-12-12T05:02:22.708" v="170" actId="20577"/>
          <ac:spMkLst>
            <pc:docMk/>
            <pc:sldMk cId="3649933120" sldId="331"/>
            <ac:spMk id="4" creationId="{FEF4A416-B140-42EB-BD56-082A16AC528E}"/>
          </ac:spMkLst>
        </pc:spChg>
        <pc:picChg chg="add mod">
          <ac:chgData name="Alvarez, Erick A" userId="S::ealvar36@calstatela.edu::cf02023b-c4f0-468b-a02d-79e01875e65d" providerId="AD" clId="Web-{17AFCFA6-CE90-4126-AA1F-FD635A776DC3}" dt="2020-12-12T05:02:17.786" v="169" actId="1076"/>
          <ac:picMkLst>
            <pc:docMk/>
            <pc:sldMk cId="3649933120" sldId="331"/>
            <ac:picMk id="5" creationId="{2FCD675C-600E-4411-9DB5-91BE0D708592}"/>
          </ac:picMkLst>
        </pc:picChg>
        <pc:picChg chg="mod">
          <ac:chgData name="Alvarez, Erick A" userId="S::ealvar36@calstatela.edu::cf02023b-c4f0-468b-a02d-79e01875e65d" providerId="AD" clId="Web-{17AFCFA6-CE90-4126-AA1F-FD635A776DC3}" dt="2020-12-12T05:01:17.298" v="163" actId="1076"/>
          <ac:picMkLst>
            <pc:docMk/>
            <pc:sldMk cId="3649933120" sldId="331"/>
            <ac:picMk id="6" creationId="{EDABA7B2-D24B-4B83-BE8C-C83C47DF40B9}"/>
          </ac:picMkLst>
        </pc:picChg>
      </pc:sldChg>
    </pc:docChg>
  </pc:docChgLst>
  <pc:docChgLst>
    <pc:chgData name="Alvarez, Erick A" userId="S::ealvar36@calstatela.edu::cf02023b-c4f0-468b-a02d-79e01875e65d" providerId="AD" clId="Web-{E670715E-D658-455C-9082-A50C928FB875}"/>
    <pc:docChg chg="modSld">
      <pc:chgData name="Alvarez, Erick A" userId="S::ealvar36@calstatela.edu::cf02023b-c4f0-468b-a02d-79e01875e65d" providerId="AD" clId="Web-{E670715E-D658-455C-9082-A50C928FB875}" dt="2020-12-12T04:46:05.153" v="159" actId="20577"/>
      <pc:docMkLst>
        <pc:docMk/>
      </pc:docMkLst>
      <pc:sldChg chg="addSp delSp modSp">
        <pc:chgData name="Alvarez, Erick A" userId="S::ealvar36@calstatela.edu::cf02023b-c4f0-468b-a02d-79e01875e65d" providerId="AD" clId="Web-{E670715E-D658-455C-9082-A50C928FB875}" dt="2020-12-12T04:46:05.153" v="158" actId="20577"/>
        <pc:sldMkLst>
          <pc:docMk/>
          <pc:sldMk cId="365810759" sldId="322"/>
        </pc:sldMkLst>
        <pc:spChg chg="mod">
          <ac:chgData name="Alvarez, Erick A" userId="S::ealvar36@calstatela.edu::cf02023b-c4f0-468b-a02d-79e01875e65d" providerId="AD" clId="Web-{E670715E-D658-455C-9082-A50C928FB875}" dt="2020-12-12T04:46:05.153" v="158" actId="20577"/>
          <ac:spMkLst>
            <pc:docMk/>
            <pc:sldMk cId="365810759" sldId="322"/>
            <ac:spMk id="4" creationId="{FEF4A416-B140-42EB-BD56-082A16AC528E}"/>
          </ac:spMkLst>
        </pc:spChg>
        <pc:picChg chg="add mod">
          <ac:chgData name="Alvarez, Erick A" userId="S::ealvar36@calstatela.edu::cf02023b-c4f0-468b-a02d-79e01875e65d" providerId="AD" clId="Web-{E670715E-D658-455C-9082-A50C928FB875}" dt="2020-12-12T04:46:00.262" v="150" actId="1076"/>
          <ac:picMkLst>
            <pc:docMk/>
            <pc:sldMk cId="365810759" sldId="322"/>
            <ac:picMk id="3" creationId="{B1E4472A-2502-4965-B748-FC150F7F5224}"/>
          </ac:picMkLst>
        </pc:picChg>
        <pc:picChg chg="add mod">
          <ac:chgData name="Alvarez, Erick A" userId="S::ealvar36@calstatela.edu::cf02023b-c4f0-468b-a02d-79e01875e65d" providerId="AD" clId="Web-{E670715E-D658-455C-9082-A50C928FB875}" dt="2020-12-12T04:46:00.762" v="155" actId="14100"/>
          <ac:picMkLst>
            <pc:docMk/>
            <pc:sldMk cId="365810759" sldId="322"/>
            <ac:picMk id="5" creationId="{EF4C6CEC-3A49-44BC-94CB-F66857D4000A}"/>
          </ac:picMkLst>
        </pc:picChg>
        <pc:picChg chg="del">
          <ac:chgData name="Alvarez, Erick A" userId="S::ealvar36@calstatela.edu::cf02023b-c4f0-468b-a02d-79e01875e65d" providerId="AD" clId="Web-{E670715E-D658-455C-9082-A50C928FB875}" dt="2020-12-12T04:44:24.130" v="146"/>
          <ac:picMkLst>
            <pc:docMk/>
            <pc:sldMk cId="365810759" sldId="322"/>
            <ac:picMk id="1032" creationId="{9BBEB3FD-D493-444F-BB41-A9844901FDBE}"/>
          </ac:picMkLst>
        </pc:picChg>
      </pc:sldChg>
      <pc:sldChg chg="addSp delSp modSp">
        <pc:chgData name="Alvarez, Erick A" userId="S::ealvar36@calstatela.edu::cf02023b-c4f0-468b-a02d-79e01875e65d" providerId="AD" clId="Web-{E670715E-D658-455C-9082-A50C928FB875}" dt="2020-12-12T04:43:29.923" v="144" actId="20577"/>
        <pc:sldMkLst>
          <pc:docMk/>
          <pc:sldMk cId="2677026034" sldId="330"/>
        </pc:sldMkLst>
        <pc:spChg chg="mod">
          <ac:chgData name="Alvarez, Erick A" userId="S::ealvar36@calstatela.edu::cf02023b-c4f0-468b-a02d-79e01875e65d" providerId="AD" clId="Web-{E670715E-D658-455C-9082-A50C928FB875}" dt="2020-12-12T04:43:29.923" v="144" actId="20577"/>
          <ac:spMkLst>
            <pc:docMk/>
            <pc:sldMk cId="2677026034" sldId="330"/>
            <ac:spMk id="4" creationId="{FEF4A416-B140-42EB-BD56-082A16AC528E}"/>
          </ac:spMkLst>
        </pc:spChg>
        <pc:picChg chg="del">
          <ac:chgData name="Alvarez, Erick A" userId="S::ealvar36@calstatela.edu::cf02023b-c4f0-468b-a02d-79e01875e65d" providerId="AD" clId="Web-{E670715E-D658-455C-9082-A50C928FB875}" dt="2020-12-12T04:41:02.880" v="0"/>
          <ac:picMkLst>
            <pc:docMk/>
            <pc:sldMk cId="2677026034" sldId="330"/>
            <ac:picMk id="3" creationId="{81EB46DF-5D1F-4797-98AE-5FE9F37DC909}"/>
          </ac:picMkLst>
        </pc:picChg>
        <pc:picChg chg="add mod">
          <ac:chgData name="Alvarez, Erick A" userId="S::ealvar36@calstatela.edu::cf02023b-c4f0-468b-a02d-79e01875e65d" providerId="AD" clId="Web-{E670715E-D658-455C-9082-A50C928FB875}" dt="2020-12-12T04:41:48.104" v="4" actId="1076"/>
          <ac:picMkLst>
            <pc:docMk/>
            <pc:sldMk cId="2677026034" sldId="330"/>
            <ac:picMk id="5" creationId="{0A4BC254-D530-4970-AB88-3FC5CCE35BE3}"/>
          </ac:picMkLst>
        </pc:picChg>
      </pc:sldChg>
    </pc:docChg>
  </pc:docChgLst>
  <pc:docChgLst>
    <pc:chgData name="Martinez Cisneros, Mario" userId="S::mmart551@calstatela.edu::643aec31-1034-4f97-b45b-ac8e3bc260c2" providerId="AD" clId="Web-{7E808417-142E-4579-9644-B40617B19FB6}"/>
    <pc:docChg chg="modSld">
      <pc:chgData name="Martinez Cisneros, Mario" userId="S::mmart551@calstatela.edu::643aec31-1034-4f97-b45b-ac8e3bc260c2" providerId="AD" clId="Web-{7E808417-142E-4579-9644-B40617B19FB6}" dt="2021-04-26T00:21:52.588" v="13" actId="20577"/>
      <pc:docMkLst>
        <pc:docMk/>
      </pc:docMkLst>
      <pc:sldChg chg="modSp">
        <pc:chgData name="Martinez Cisneros, Mario" userId="S::mmart551@calstatela.edu::643aec31-1034-4f97-b45b-ac8e3bc260c2" providerId="AD" clId="Web-{7E808417-142E-4579-9644-B40617B19FB6}" dt="2021-04-26T00:21:52.588" v="13" actId="20577"/>
        <pc:sldMkLst>
          <pc:docMk/>
          <pc:sldMk cId="2120063672" sldId="378"/>
        </pc:sldMkLst>
        <pc:spChg chg="mod">
          <ac:chgData name="Martinez Cisneros, Mario" userId="S::mmart551@calstatela.edu::643aec31-1034-4f97-b45b-ac8e3bc260c2" providerId="AD" clId="Web-{7E808417-142E-4579-9644-B40617B19FB6}" dt="2021-04-26T00:21:52.588" v="13" actId="20577"/>
          <ac:spMkLst>
            <pc:docMk/>
            <pc:sldMk cId="2120063672" sldId="378"/>
            <ac:spMk id="2" creationId="{E7CD5D54-5C4B-4072-B7C0-50BAA77D15DD}"/>
          </ac:spMkLst>
        </pc:spChg>
      </pc:sldChg>
    </pc:docChg>
  </pc:docChgLst>
  <pc:docChgLst>
    <pc:chgData name="Vu, Steven" userId="S::svu5@calstatela.edu::7a0efbc2-a556-4d35-8891-85973b1d9fe5" providerId="AD" clId="Web-{573DE2C4-9648-4D3B-8A7A-EFA9019A3664}"/>
    <pc:docChg chg="modSld">
      <pc:chgData name="Vu, Steven" userId="S::svu5@calstatela.edu::7a0efbc2-a556-4d35-8891-85973b1d9fe5" providerId="AD" clId="Web-{573DE2C4-9648-4D3B-8A7A-EFA9019A3664}" dt="2021-04-25T21:44:14.768" v="2" actId="1076"/>
      <pc:docMkLst>
        <pc:docMk/>
      </pc:docMkLst>
      <pc:sldChg chg="modSp">
        <pc:chgData name="Vu, Steven" userId="S::svu5@calstatela.edu::7a0efbc2-a556-4d35-8891-85973b1d9fe5" providerId="AD" clId="Web-{573DE2C4-9648-4D3B-8A7A-EFA9019A3664}" dt="2021-04-25T21:44:14.768" v="2" actId="1076"/>
        <pc:sldMkLst>
          <pc:docMk/>
          <pc:sldMk cId="3281259090" sldId="364"/>
        </pc:sldMkLst>
        <pc:picChg chg="mod">
          <ac:chgData name="Vu, Steven" userId="S::svu5@calstatela.edu::7a0efbc2-a556-4d35-8891-85973b1d9fe5" providerId="AD" clId="Web-{573DE2C4-9648-4D3B-8A7A-EFA9019A3664}" dt="2021-04-25T21:44:14.768" v="2" actId="1076"/>
          <ac:picMkLst>
            <pc:docMk/>
            <pc:sldMk cId="3281259090" sldId="364"/>
            <ac:picMk id="9" creationId="{0CE9BB2A-6610-437E-93A7-08E96F16F494}"/>
          </ac:picMkLst>
        </pc:picChg>
      </pc:sldChg>
    </pc:docChg>
  </pc:docChgLst>
  <pc:docChgLst>
    <pc:chgData name="Martinez, Jose M" userId="S::jmart540@calstatela.edu::f18c6121-8b8e-4317-9e65-8fc2c59d04cb" providerId="AD" clId="Web-{EFA173B4-8085-4C78-AED4-8D3B66433083}"/>
    <pc:docChg chg="modSld">
      <pc:chgData name="Martinez, Jose M" userId="S::jmart540@calstatela.edu::f18c6121-8b8e-4317-9e65-8fc2c59d04cb" providerId="AD" clId="Web-{EFA173B4-8085-4C78-AED4-8D3B66433083}" dt="2020-12-11T20:06:17.297" v="43" actId="1076"/>
      <pc:docMkLst>
        <pc:docMk/>
      </pc:docMkLst>
      <pc:sldChg chg="modSp">
        <pc:chgData name="Martinez, Jose M" userId="S::jmart540@calstatela.edu::f18c6121-8b8e-4317-9e65-8fc2c59d04cb" providerId="AD" clId="Web-{EFA173B4-8085-4C78-AED4-8D3B66433083}" dt="2020-12-11T20:06:17.297" v="43" actId="1076"/>
        <pc:sldMkLst>
          <pc:docMk/>
          <pc:sldMk cId="3742197000" sldId="282"/>
        </pc:sldMkLst>
        <pc:spChg chg="mod">
          <ac:chgData name="Martinez, Jose M" userId="S::jmart540@calstatela.edu::f18c6121-8b8e-4317-9e65-8fc2c59d04cb" providerId="AD" clId="Web-{EFA173B4-8085-4C78-AED4-8D3B66433083}" dt="2020-12-11T20:06:07.937" v="41" actId="1076"/>
          <ac:spMkLst>
            <pc:docMk/>
            <pc:sldMk cId="3742197000" sldId="282"/>
            <ac:spMk id="14" creationId="{1AF48858-7CD6-4700-BE0A-81DAD4980075}"/>
          </ac:spMkLst>
        </pc:spChg>
        <pc:spChg chg="mod">
          <ac:chgData name="Martinez, Jose M" userId="S::jmart540@calstatela.edu::f18c6121-8b8e-4317-9e65-8fc2c59d04cb" providerId="AD" clId="Web-{EFA173B4-8085-4C78-AED4-8D3B66433083}" dt="2020-12-11T20:06:17.297" v="43" actId="1076"/>
          <ac:spMkLst>
            <pc:docMk/>
            <pc:sldMk cId="3742197000" sldId="282"/>
            <ac:spMk id="15" creationId="{0BE705B0-F16E-44E1-94EC-C89B1DE08746}"/>
          </ac:spMkLst>
        </pc:spChg>
        <pc:picChg chg="mod">
          <ac:chgData name="Martinez, Jose M" userId="S::jmart540@calstatela.edu::f18c6121-8b8e-4317-9e65-8fc2c59d04cb" providerId="AD" clId="Web-{EFA173B4-8085-4C78-AED4-8D3B66433083}" dt="2020-12-11T19:32:16.581" v="4" actId="1076"/>
          <ac:picMkLst>
            <pc:docMk/>
            <pc:sldMk cId="3742197000" sldId="282"/>
            <ac:picMk id="3" creationId="{17FB1A2D-14E9-4D43-A258-EAAB306E8CBF}"/>
          </ac:picMkLst>
        </pc:picChg>
      </pc:sldChg>
    </pc:docChg>
  </pc:docChgLst>
  <pc:docChgLst>
    <pc:chgData name="Christian Velez" userId="1370f118-3252-429a-9b10-b54539c5fe3c" providerId="ADAL" clId="{E46846A8-4A88-4A35-B8BF-65BBA330BB83}"/>
    <pc:docChg chg="custSel addSld modSld sldOrd">
      <pc:chgData name="Christian Velez" userId="1370f118-3252-429a-9b10-b54539c5fe3c" providerId="ADAL" clId="{E46846A8-4A88-4A35-B8BF-65BBA330BB83}" dt="2021-04-25T21:31:42.766" v="3" actId="478"/>
      <pc:docMkLst>
        <pc:docMk/>
      </pc:docMkLst>
      <pc:sldChg chg="delSp add ord">
        <pc:chgData name="Christian Velez" userId="1370f118-3252-429a-9b10-b54539c5fe3c" providerId="ADAL" clId="{E46846A8-4A88-4A35-B8BF-65BBA330BB83}" dt="2021-04-25T21:31:42.766" v="3" actId="478"/>
        <pc:sldMkLst>
          <pc:docMk/>
          <pc:sldMk cId="2060133229" sldId="371"/>
        </pc:sldMkLst>
        <pc:picChg chg="del">
          <ac:chgData name="Christian Velez" userId="1370f118-3252-429a-9b10-b54539c5fe3c" providerId="ADAL" clId="{E46846A8-4A88-4A35-B8BF-65BBA330BB83}" dt="2021-04-25T21:31:40.106" v="2" actId="478"/>
          <ac:picMkLst>
            <pc:docMk/>
            <pc:sldMk cId="2060133229" sldId="371"/>
            <ac:picMk id="4" creationId="{893F1ADB-3DBF-40F7-A63D-B00BAAFAB71B}"/>
          </ac:picMkLst>
        </pc:picChg>
        <pc:picChg chg="del">
          <ac:chgData name="Christian Velez" userId="1370f118-3252-429a-9b10-b54539c5fe3c" providerId="ADAL" clId="{E46846A8-4A88-4A35-B8BF-65BBA330BB83}" dt="2021-04-25T21:31:42.766" v="3" actId="478"/>
          <ac:picMkLst>
            <pc:docMk/>
            <pc:sldMk cId="2060133229" sldId="371"/>
            <ac:picMk id="5" creationId="{98200BE3-7CF4-4779-BF42-DA9FC5CD4BC3}"/>
          </ac:picMkLst>
        </pc:picChg>
      </pc:sldChg>
    </pc:docChg>
  </pc:docChgLst>
  <pc:docChgLst>
    <pc:chgData name="Christian" userId="1370f118-3252-429a-9b10-b54539c5fe3c" providerId="ADAL" clId="{80380A14-B222-4FC4-95A3-BDA9CCCC6E8F}"/>
    <pc:docChg chg="undo custSel addSld delSld modSld">
      <pc:chgData name="Christian" userId="1370f118-3252-429a-9b10-b54539c5fe3c" providerId="ADAL" clId="{80380A14-B222-4FC4-95A3-BDA9CCCC6E8F}" dt="2021-04-26T05:48:45.819" v="1742" actId="1076"/>
      <pc:docMkLst>
        <pc:docMk/>
      </pc:docMkLst>
      <pc:sldChg chg="del">
        <pc:chgData name="Christian" userId="1370f118-3252-429a-9b10-b54539c5fe3c" providerId="ADAL" clId="{80380A14-B222-4FC4-95A3-BDA9CCCC6E8F}" dt="2021-04-26T00:57:16.432" v="123" actId="2696"/>
        <pc:sldMkLst>
          <pc:docMk/>
          <pc:sldMk cId="1375234130" sldId="301"/>
        </pc:sldMkLst>
      </pc:sldChg>
      <pc:sldChg chg="del">
        <pc:chgData name="Christian" userId="1370f118-3252-429a-9b10-b54539c5fe3c" providerId="ADAL" clId="{80380A14-B222-4FC4-95A3-BDA9CCCC6E8F}" dt="2021-04-26T00:48:49.197" v="38" actId="2696"/>
        <pc:sldMkLst>
          <pc:docMk/>
          <pc:sldMk cId="926829303" sldId="339"/>
        </pc:sldMkLst>
      </pc:sldChg>
      <pc:sldChg chg="addSp delSp modSp mod">
        <pc:chgData name="Christian" userId="1370f118-3252-429a-9b10-b54539c5fe3c" providerId="ADAL" clId="{80380A14-B222-4FC4-95A3-BDA9CCCC6E8F}" dt="2021-04-26T04:54:14.233" v="1646" actId="1076"/>
        <pc:sldMkLst>
          <pc:docMk/>
          <pc:sldMk cId="2060133229" sldId="371"/>
        </pc:sldMkLst>
        <pc:spChg chg="mod">
          <ac:chgData name="Christian" userId="1370f118-3252-429a-9b10-b54539c5fe3c" providerId="ADAL" clId="{80380A14-B222-4FC4-95A3-BDA9CCCC6E8F}" dt="2021-04-26T03:00:31.316" v="811" actId="20577"/>
          <ac:spMkLst>
            <pc:docMk/>
            <pc:sldMk cId="2060133229" sldId="371"/>
            <ac:spMk id="2" creationId="{88ABC457-8007-4BBC-9397-1ECC43F5F46E}"/>
          </ac:spMkLst>
        </pc:spChg>
        <pc:spChg chg="add del mod">
          <ac:chgData name="Christian" userId="1370f118-3252-429a-9b10-b54539c5fe3c" providerId="ADAL" clId="{80380A14-B222-4FC4-95A3-BDA9CCCC6E8F}" dt="2021-04-26T03:00:25.778" v="793" actId="478"/>
          <ac:spMkLst>
            <pc:docMk/>
            <pc:sldMk cId="2060133229" sldId="371"/>
            <ac:spMk id="15" creationId="{EFB1F588-9E4F-46E7-AD4E-AF4E59FE76D7}"/>
          </ac:spMkLst>
        </pc:spChg>
        <pc:spChg chg="add del mod">
          <ac:chgData name="Christian" userId="1370f118-3252-429a-9b10-b54539c5fe3c" providerId="ADAL" clId="{80380A14-B222-4FC4-95A3-BDA9CCCC6E8F}" dt="2021-04-26T03:02:09.385" v="877" actId="478"/>
          <ac:spMkLst>
            <pc:docMk/>
            <pc:sldMk cId="2060133229" sldId="371"/>
            <ac:spMk id="16" creationId="{4DA0A004-728E-4D30-B795-00C6D42F65DD}"/>
          </ac:spMkLst>
        </pc:spChg>
        <pc:spChg chg="add mod">
          <ac:chgData name="Christian" userId="1370f118-3252-429a-9b10-b54539c5fe3c" providerId="ADAL" clId="{80380A14-B222-4FC4-95A3-BDA9CCCC6E8F}" dt="2021-04-26T04:54:14.233" v="1646" actId="1076"/>
          <ac:spMkLst>
            <pc:docMk/>
            <pc:sldMk cId="2060133229" sldId="371"/>
            <ac:spMk id="17" creationId="{7BDF41C7-41AC-4630-B55A-FA35FE1F042A}"/>
          </ac:spMkLst>
        </pc:spChg>
        <pc:graphicFrameChg chg="mod modGraphic">
          <ac:chgData name="Christian" userId="1370f118-3252-429a-9b10-b54539c5fe3c" providerId="ADAL" clId="{80380A14-B222-4FC4-95A3-BDA9CCCC6E8F}" dt="2021-04-26T04:52:24.731" v="1617" actId="20577"/>
          <ac:graphicFrameMkLst>
            <pc:docMk/>
            <pc:sldMk cId="2060133229" sldId="371"/>
            <ac:graphicFrameMk id="6" creationId="{D6CBCB10-EAF4-4C5D-94C5-D36339FBE253}"/>
          </ac:graphicFrameMkLst>
        </pc:graphicFrameChg>
        <pc:picChg chg="add del mod">
          <ac:chgData name="Christian" userId="1370f118-3252-429a-9b10-b54539c5fe3c" providerId="ADAL" clId="{80380A14-B222-4FC4-95A3-BDA9CCCC6E8F}" dt="2021-04-26T00:47:06.108" v="14" actId="478"/>
          <ac:picMkLst>
            <pc:docMk/>
            <pc:sldMk cId="2060133229" sldId="371"/>
            <ac:picMk id="5" creationId="{F9AF32FF-731A-4FAC-8B22-BDD00D7AB00D}"/>
          </ac:picMkLst>
        </pc:picChg>
        <pc:picChg chg="add mod modCrop">
          <ac:chgData name="Christian" userId="1370f118-3252-429a-9b10-b54539c5fe3c" providerId="ADAL" clId="{80380A14-B222-4FC4-95A3-BDA9CCCC6E8F}" dt="2021-04-26T04:51:51.171" v="1602" actId="1076"/>
          <ac:picMkLst>
            <pc:docMk/>
            <pc:sldMk cId="2060133229" sldId="371"/>
            <ac:picMk id="8" creationId="{A4AF7DCB-7FC3-4F8F-A5A0-AE51098EDECD}"/>
          </ac:picMkLst>
        </pc:picChg>
        <pc:picChg chg="add del mod">
          <ac:chgData name="Christian" userId="1370f118-3252-429a-9b10-b54539c5fe3c" providerId="ADAL" clId="{80380A14-B222-4FC4-95A3-BDA9CCCC6E8F}" dt="2021-04-26T00:46:07.254" v="7" actId="478"/>
          <ac:picMkLst>
            <pc:docMk/>
            <pc:sldMk cId="2060133229" sldId="371"/>
            <ac:picMk id="10" creationId="{74BB22B2-C00A-4B21-9022-EE522A06D502}"/>
          </ac:picMkLst>
        </pc:picChg>
        <pc:picChg chg="add mod modCrop">
          <ac:chgData name="Christian" userId="1370f118-3252-429a-9b10-b54539c5fe3c" providerId="ADAL" clId="{80380A14-B222-4FC4-95A3-BDA9CCCC6E8F}" dt="2021-04-26T00:49:00.366" v="40" actId="14100"/>
          <ac:picMkLst>
            <pc:docMk/>
            <pc:sldMk cId="2060133229" sldId="371"/>
            <ac:picMk id="12" creationId="{1F3A9DD2-CBCC-42D3-A021-6A5DDB3768BB}"/>
          </ac:picMkLst>
        </pc:picChg>
        <pc:picChg chg="add mod modCrop">
          <ac:chgData name="Christian" userId="1370f118-3252-429a-9b10-b54539c5fe3c" providerId="ADAL" clId="{80380A14-B222-4FC4-95A3-BDA9CCCC6E8F}" dt="2021-04-26T00:49:47.257" v="47" actId="1076"/>
          <ac:picMkLst>
            <pc:docMk/>
            <pc:sldMk cId="2060133229" sldId="371"/>
            <ac:picMk id="14" creationId="{602B9C9D-A162-4209-A6E4-B10BDACBCC8C}"/>
          </ac:picMkLst>
        </pc:picChg>
        <pc:picChg chg="add mod">
          <ac:chgData name="Christian" userId="1370f118-3252-429a-9b10-b54539c5fe3c" providerId="ADAL" clId="{80380A14-B222-4FC4-95A3-BDA9CCCC6E8F}" dt="2021-04-26T04:51:58.667" v="1607" actId="1076"/>
          <ac:picMkLst>
            <pc:docMk/>
            <pc:sldMk cId="2060133229" sldId="371"/>
            <ac:picMk id="18" creationId="{CE84AB31-D60C-4741-8620-AC62D9ED43B2}"/>
          </ac:picMkLst>
        </pc:picChg>
      </pc:sldChg>
      <pc:sldChg chg="addSp delSp modSp add mod">
        <pc:chgData name="Christian" userId="1370f118-3252-429a-9b10-b54539c5fe3c" providerId="ADAL" clId="{80380A14-B222-4FC4-95A3-BDA9CCCC6E8F}" dt="2021-04-26T05:00:26.750" v="1735" actId="20577"/>
        <pc:sldMkLst>
          <pc:docMk/>
          <pc:sldMk cId="979299393" sldId="390"/>
        </pc:sldMkLst>
        <pc:spChg chg="add mod">
          <ac:chgData name="Christian" userId="1370f118-3252-429a-9b10-b54539c5fe3c" providerId="ADAL" clId="{80380A14-B222-4FC4-95A3-BDA9CCCC6E8F}" dt="2021-04-26T02:10:55.671" v="214" actId="1076"/>
          <ac:spMkLst>
            <pc:docMk/>
            <pc:sldMk cId="979299393" sldId="390"/>
            <ac:spMk id="13" creationId="{33E4D4AD-CA67-4596-996B-97516E6B2C9F}"/>
          </ac:spMkLst>
        </pc:spChg>
        <pc:spChg chg="add mod">
          <ac:chgData name="Christian" userId="1370f118-3252-429a-9b10-b54539c5fe3c" providerId="ADAL" clId="{80380A14-B222-4FC4-95A3-BDA9CCCC6E8F}" dt="2021-04-26T02:11:13.013" v="218" actId="1076"/>
          <ac:spMkLst>
            <pc:docMk/>
            <pc:sldMk cId="979299393" sldId="390"/>
            <ac:spMk id="15" creationId="{5C2CFAFC-2D56-4ECD-ABE7-33287E69CD67}"/>
          </ac:spMkLst>
        </pc:spChg>
        <pc:spChg chg="add mod">
          <ac:chgData name="Christian" userId="1370f118-3252-429a-9b10-b54539c5fe3c" providerId="ADAL" clId="{80380A14-B222-4FC4-95A3-BDA9CCCC6E8F}" dt="2021-04-26T04:58:34.039" v="1696" actId="14100"/>
          <ac:spMkLst>
            <pc:docMk/>
            <pc:sldMk cId="979299393" sldId="390"/>
            <ac:spMk id="18" creationId="{4669D134-4EF2-49DD-8A80-56A164A9E762}"/>
          </ac:spMkLst>
        </pc:spChg>
        <pc:spChg chg="add del mod">
          <ac:chgData name="Christian" userId="1370f118-3252-429a-9b10-b54539c5fe3c" providerId="ADAL" clId="{80380A14-B222-4FC4-95A3-BDA9CCCC6E8F}" dt="2021-04-26T02:19:06.148" v="314"/>
          <ac:spMkLst>
            <pc:docMk/>
            <pc:sldMk cId="979299393" sldId="390"/>
            <ac:spMk id="21" creationId="{CBB4187B-872C-416A-8024-90364E382E6D}"/>
          </ac:spMkLst>
        </pc:spChg>
        <pc:spChg chg="add del mod">
          <ac:chgData name="Christian" userId="1370f118-3252-429a-9b10-b54539c5fe3c" providerId="ADAL" clId="{80380A14-B222-4FC4-95A3-BDA9CCCC6E8F}" dt="2021-04-26T02:19:28.055" v="317" actId="478"/>
          <ac:spMkLst>
            <pc:docMk/>
            <pc:sldMk cId="979299393" sldId="390"/>
            <ac:spMk id="22" creationId="{9124E632-D8DC-48AC-9DCC-E19EDEC73BB8}"/>
          </ac:spMkLst>
        </pc:spChg>
        <pc:spChg chg="add mod">
          <ac:chgData name="Christian" userId="1370f118-3252-429a-9b10-b54539c5fe3c" providerId="ADAL" clId="{80380A14-B222-4FC4-95A3-BDA9CCCC6E8F}" dt="2021-04-26T05:00:26.750" v="1735" actId="20577"/>
          <ac:spMkLst>
            <pc:docMk/>
            <pc:sldMk cId="979299393" sldId="390"/>
            <ac:spMk id="23" creationId="{6B09559A-5DD8-4706-B37A-D12357BFD776}"/>
          </ac:spMkLst>
        </pc:spChg>
        <pc:spChg chg="add mod">
          <ac:chgData name="Christian" userId="1370f118-3252-429a-9b10-b54539c5fe3c" providerId="ADAL" clId="{80380A14-B222-4FC4-95A3-BDA9CCCC6E8F}" dt="2021-04-26T02:32:12.830" v="455" actId="1076"/>
          <ac:spMkLst>
            <pc:docMk/>
            <pc:sldMk cId="979299393" sldId="390"/>
            <ac:spMk id="32" creationId="{2A4034AC-E0A7-4599-B6AC-10371543D517}"/>
          </ac:spMkLst>
        </pc:spChg>
        <pc:spChg chg="add mod">
          <ac:chgData name="Christian" userId="1370f118-3252-429a-9b10-b54539c5fe3c" providerId="ADAL" clId="{80380A14-B222-4FC4-95A3-BDA9CCCC6E8F}" dt="2021-04-26T02:37:21.546" v="488" actId="1076"/>
          <ac:spMkLst>
            <pc:docMk/>
            <pc:sldMk cId="979299393" sldId="390"/>
            <ac:spMk id="33" creationId="{D035624C-79E6-4C6B-889E-EFB725C29620}"/>
          </ac:spMkLst>
        </pc:spChg>
        <pc:spChg chg="add mod">
          <ac:chgData name="Christian" userId="1370f118-3252-429a-9b10-b54539c5fe3c" providerId="ADAL" clId="{80380A14-B222-4FC4-95A3-BDA9CCCC6E8F}" dt="2021-04-26T02:34:42.771" v="474" actId="1076"/>
          <ac:spMkLst>
            <pc:docMk/>
            <pc:sldMk cId="979299393" sldId="390"/>
            <ac:spMk id="40" creationId="{1CB1098E-655D-40D9-93D6-ADA2B8403DF7}"/>
          </ac:spMkLst>
        </pc:spChg>
        <pc:spChg chg="add del mod">
          <ac:chgData name="Christian" userId="1370f118-3252-429a-9b10-b54539c5fe3c" providerId="ADAL" clId="{80380A14-B222-4FC4-95A3-BDA9CCCC6E8F}" dt="2021-04-26T02:36:47.226" v="480" actId="478"/>
          <ac:spMkLst>
            <pc:docMk/>
            <pc:sldMk cId="979299393" sldId="390"/>
            <ac:spMk id="42" creationId="{2C0DEF7F-C3EF-44AA-ABBE-C7883AFA475A}"/>
          </ac:spMkLst>
        </pc:spChg>
        <pc:spChg chg="add mod">
          <ac:chgData name="Christian" userId="1370f118-3252-429a-9b10-b54539c5fe3c" providerId="ADAL" clId="{80380A14-B222-4FC4-95A3-BDA9CCCC6E8F}" dt="2021-04-26T02:37:28.069" v="490" actId="208"/>
          <ac:spMkLst>
            <pc:docMk/>
            <pc:sldMk cId="979299393" sldId="390"/>
            <ac:spMk id="43" creationId="{6B418C7E-0414-4411-8450-27AB22C18F53}"/>
          </ac:spMkLst>
        </pc:spChg>
        <pc:spChg chg="add mod">
          <ac:chgData name="Christian" userId="1370f118-3252-429a-9b10-b54539c5fe3c" providerId="ADAL" clId="{80380A14-B222-4FC4-95A3-BDA9CCCC6E8F}" dt="2021-04-26T02:53:04.125" v="649" actId="1076"/>
          <ac:spMkLst>
            <pc:docMk/>
            <pc:sldMk cId="979299393" sldId="390"/>
            <ac:spMk id="44" creationId="{455AC2FE-384C-441A-839A-C6FCF990E4E6}"/>
          </ac:spMkLst>
        </pc:spChg>
        <pc:spChg chg="add mod">
          <ac:chgData name="Christian" userId="1370f118-3252-429a-9b10-b54539c5fe3c" providerId="ADAL" clId="{80380A14-B222-4FC4-95A3-BDA9CCCC6E8F}" dt="2021-04-26T02:56:29.721" v="713" actId="1076"/>
          <ac:spMkLst>
            <pc:docMk/>
            <pc:sldMk cId="979299393" sldId="390"/>
            <ac:spMk id="45" creationId="{D2642343-FFF5-4BF7-92B2-353569DF6404}"/>
          </ac:spMkLst>
        </pc:spChg>
        <pc:spChg chg="add mod">
          <ac:chgData name="Christian" userId="1370f118-3252-429a-9b10-b54539c5fe3c" providerId="ADAL" clId="{80380A14-B222-4FC4-95A3-BDA9CCCC6E8F}" dt="2021-04-26T02:56:27.029" v="712" actId="14100"/>
          <ac:spMkLst>
            <pc:docMk/>
            <pc:sldMk cId="979299393" sldId="390"/>
            <ac:spMk id="50" creationId="{68D2E4E1-65D3-4C4C-9732-4CDD10FA70D5}"/>
          </ac:spMkLst>
        </pc:spChg>
        <pc:spChg chg="add mod">
          <ac:chgData name="Christian" userId="1370f118-3252-429a-9b10-b54539c5fe3c" providerId="ADAL" clId="{80380A14-B222-4FC4-95A3-BDA9CCCC6E8F}" dt="2021-04-26T02:57:22.160" v="730" actId="1076"/>
          <ac:spMkLst>
            <pc:docMk/>
            <pc:sldMk cId="979299393" sldId="390"/>
            <ac:spMk id="61" creationId="{59BEF6C1-45BF-4627-9DD3-ABD83954E949}"/>
          </ac:spMkLst>
        </pc:spChg>
        <pc:spChg chg="add mod">
          <ac:chgData name="Christian" userId="1370f118-3252-429a-9b10-b54539c5fe3c" providerId="ADAL" clId="{80380A14-B222-4FC4-95A3-BDA9CCCC6E8F}" dt="2021-04-26T03:41:26.207" v="1579" actId="1076"/>
          <ac:spMkLst>
            <pc:docMk/>
            <pc:sldMk cId="979299393" sldId="390"/>
            <ac:spMk id="62" creationId="{CF68E518-184D-4747-BEF4-55222F07D32B}"/>
          </ac:spMkLst>
        </pc:spChg>
        <pc:spChg chg="add mod">
          <ac:chgData name="Christian" userId="1370f118-3252-429a-9b10-b54539c5fe3c" providerId="ADAL" clId="{80380A14-B222-4FC4-95A3-BDA9CCCC6E8F}" dt="2021-04-26T03:41:36.210" v="1584" actId="1076"/>
          <ac:spMkLst>
            <pc:docMk/>
            <pc:sldMk cId="979299393" sldId="390"/>
            <ac:spMk id="63" creationId="{C983236B-C1AD-49AC-9BD1-7C172E598CB3}"/>
          </ac:spMkLst>
        </pc:spChg>
        <pc:spChg chg="add mod">
          <ac:chgData name="Christian" userId="1370f118-3252-429a-9b10-b54539c5fe3c" providerId="ADAL" clId="{80380A14-B222-4FC4-95A3-BDA9CCCC6E8F}" dt="2021-04-26T04:57:43.319" v="1670" actId="207"/>
          <ac:spMkLst>
            <pc:docMk/>
            <pc:sldMk cId="979299393" sldId="390"/>
            <ac:spMk id="64" creationId="{6561091A-43F7-49D6-8708-614D7FB80DF3}"/>
          </ac:spMkLst>
        </pc:spChg>
        <pc:spChg chg="add mod">
          <ac:chgData name="Christian" userId="1370f118-3252-429a-9b10-b54539c5fe3c" providerId="ADAL" clId="{80380A14-B222-4FC4-95A3-BDA9CCCC6E8F}" dt="2021-04-26T04:58:15.019" v="1677" actId="1076"/>
          <ac:spMkLst>
            <pc:docMk/>
            <pc:sldMk cId="979299393" sldId="390"/>
            <ac:spMk id="65" creationId="{0E9DCF1A-431D-4A24-8B06-12ECE6398AE0}"/>
          </ac:spMkLst>
        </pc:spChg>
        <pc:graphicFrameChg chg="del mod modGraphic">
          <ac:chgData name="Christian" userId="1370f118-3252-429a-9b10-b54539c5fe3c" providerId="ADAL" clId="{80380A14-B222-4FC4-95A3-BDA9CCCC6E8F}" dt="2021-04-26T02:19:14.664" v="315" actId="478"/>
          <ac:graphicFrameMkLst>
            <pc:docMk/>
            <pc:sldMk cId="979299393" sldId="390"/>
            <ac:graphicFrameMk id="6" creationId="{D6CBCB10-EAF4-4C5D-94C5-D36339FBE253}"/>
          </ac:graphicFrameMkLst>
        </pc:graphicFrameChg>
        <pc:picChg chg="del">
          <ac:chgData name="Christian" userId="1370f118-3252-429a-9b10-b54539c5fe3c" providerId="ADAL" clId="{80380A14-B222-4FC4-95A3-BDA9CCCC6E8F}" dt="2021-04-26T01:01:03.686" v="126" actId="478"/>
          <ac:picMkLst>
            <pc:docMk/>
            <pc:sldMk cId="979299393" sldId="390"/>
            <ac:picMk id="8" creationId="{A4AF7DCB-7FC3-4F8F-A5A0-AE51098EDECD}"/>
          </ac:picMkLst>
        </pc:picChg>
        <pc:picChg chg="add mod">
          <ac:chgData name="Christian" userId="1370f118-3252-429a-9b10-b54539c5fe3c" providerId="ADAL" clId="{80380A14-B222-4FC4-95A3-BDA9CCCC6E8F}" dt="2021-04-26T04:56:25.545" v="1658" actId="1076"/>
          <ac:picMkLst>
            <pc:docMk/>
            <pc:sldMk cId="979299393" sldId="390"/>
            <ac:picMk id="9" creationId="{8218D6B5-18C0-4113-856C-2BF6401B97AF}"/>
          </ac:picMkLst>
        </pc:picChg>
        <pc:picChg chg="mod">
          <ac:chgData name="Christian" userId="1370f118-3252-429a-9b10-b54539c5fe3c" providerId="ADAL" clId="{80380A14-B222-4FC4-95A3-BDA9CCCC6E8F}" dt="2021-04-26T04:55:38.177" v="1650" actId="1076"/>
          <ac:picMkLst>
            <pc:docMk/>
            <pc:sldMk cId="979299393" sldId="390"/>
            <ac:picMk id="12" creationId="{1F3A9DD2-CBCC-42D3-A021-6A5DDB3768BB}"/>
          </ac:picMkLst>
        </pc:picChg>
        <pc:picChg chg="del mod">
          <ac:chgData name="Christian" userId="1370f118-3252-429a-9b10-b54539c5fe3c" providerId="ADAL" clId="{80380A14-B222-4FC4-95A3-BDA9CCCC6E8F}" dt="2021-04-26T01:01:13.899" v="129" actId="478"/>
          <ac:picMkLst>
            <pc:docMk/>
            <pc:sldMk cId="979299393" sldId="390"/>
            <ac:picMk id="14" creationId="{602B9C9D-A162-4209-A6E4-B10BDACBCC8C}"/>
          </ac:picMkLst>
        </pc:picChg>
        <pc:cxnChg chg="add mod">
          <ac:chgData name="Christian" userId="1370f118-3252-429a-9b10-b54539c5fe3c" providerId="ADAL" clId="{80380A14-B222-4FC4-95A3-BDA9CCCC6E8F}" dt="2021-04-26T02:11:06.211" v="216" actId="1076"/>
          <ac:cxnSpMkLst>
            <pc:docMk/>
            <pc:sldMk cId="979299393" sldId="390"/>
            <ac:cxnSpMk id="5" creationId="{8DBA5FC0-A61E-447D-82CB-26D174C51A94}"/>
          </ac:cxnSpMkLst>
        </pc:cxnChg>
        <pc:cxnChg chg="add mod">
          <ac:chgData name="Christian" userId="1370f118-3252-429a-9b10-b54539c5fe3c" providerId="ADAL" clId="{80380A14-B222-4FC4-95A3-BDA9CCCC6E8F}" dt="2021-04-26T02:11:18.101" v="219" actId="1076"/>
          <ac:cxnSpMkLst>
            <pc:docMk/>
            <pc:sldMk cId="979299393" sldId="390"/>
            <ac:cxnSpMk id="16" creationId="{37F9E79C-BCE0-4B18-8D9A-7B86BD6DEAF9}"/>
          </ac:cxnSpMkLst>
        </pc:cxnChg>
        <pc:cxnChg chg="add mod">
          <ac:chgData name="Christian" userId="1370f118-3252-429a-9b10-b54539c5fe3c" providerId="ADAL" clId="{80380A14-B222-4FC4-95A3-BDA9CCCC6E8F}" dt="2021-04-26T04:58:34.039" v="1696" actId="14100"/>
          <ac:cxnSpMkLst>
            <pc:docMk/>
            <pc:sldMk cId="979299393" sldId="390"/>
            <ac:cxnSpMk id="20" creationId="{1C6B3B1D-F878-4780-BCCF-20C065FB726C}"/>
          </ac:cxnSpMkLst>
        </pc:cxnChg>
        <pc:cxnChg chg="add mod">
          <ac:chgData name="Christian" userId="1370f118-3252-429a-9b10-b54539c5fe3c" providerId="ADAL" clId="{80380A14-B222-4FC4-95A3-BDA9CCCC6E8F}" dt="2021-04-26T02:36:00.443" v="475" actId="693"/>
          <ac:cxnSpMkLst>
            <pc:docMk/>
            <pc:sldMk cId="979299393" sldId="390"/>
            <ac:cxnSpMk id="25" creationId="{618D11F9-C543-411E-94DB-C0E32C88CAC4}"/>
          </ac:cxnSpMkLst>
        </pc:cxnChg>
        <pc:cxnChg chg="add mod">
          <ac:chgData name="Christian" userId="1370f118-3252-429a-9b10-b54539c5fe3c" providerId="ADAL" clId="{80380A14-B222-4FC4-95A3-BDA9CCCC6E8F}" dt="2021-04-26T02:30:54.895" v="449" actId="14100"/>
          <ac:cxnSpMkLst>
            <pc:docMk/>
            <pc:sldMk cId="979299393" sldId="390"/>
            <ac:cxnSpMk id="28" creationId="{8222B1BE-782B-4C6C-B43E-2676B6A6374D}"/>
          </ac:cxnSpMkLst>
        </pc:cxnChg>
        <pc:cxnChg chg="add del">
          <ac:chgData name="Christian" userId="1370f118-3252-429a-9b10-b54539c5fe3c" providerId="ADAL" clId="{80380A14-B222-4FC4-95A3-BDA9CCCC6E8F}" dt="2021-04-26T02:31:59.044" v="452" actId="478"/>
          <ac:cxnSpMkLst>
            <pc:docMk/>
            <pc:sldMk cId="979299393" sldId="390"/>
            <ac:cxnSpMk id="31" creationId="{FD0D1A69-FFA1-4A38-8701-2F79C53D2409}"/>
          </ac:cxnSpMkLst>
        </pc:cxnChg>
        <pc:cxnChg chg="add del mod">
          <ac:chgData name="Christian" userId="1370f118-3252-429a-9b10-b54539c5fe3c" providerId="ADAL" clId="{80380A14-B222-4FC4-95A3-BDA9CCCC6E8F}" dt="2021-04-26T02:33:45.564" v="469" actId="478"/>
          <ac:cxnSpMkLst>
            <pc:docMk/>
            <pc:sldMk cId="979299393" sldId="390"/>
            <ac:cxnSpMk id="35" creationId="{E4426B20-7A0B-436F-AB6F-56C4F57DF0B6}"/>
          </ac:cxnSpMkLst>
        </pc:cxnChg>
        <pc:cxnChg chg="add del mod">
          <ac:chgData name="Christian" userId="1370f118-3252-429a-9b10-b54539c5fe3c" providerId="ADAL" clId="{80380A14-B222-4FC4-95A3-BDA9CCCC6E8F}" dt="2021-04-26T02:34:34.121" v="472" actId="478"/>
          <ac:cxnSpMkLst>
            <pc:docMk/>
            <pc:sldMk cId="979299393" sldId="390"/>
            <ac:cxnSpMk id="38" creationId="{5FB5AC16-C89C-42DE-A309-73210D101E0F}"/>
          </ac:cxnSpMkLst>
        </pc:cxnChg>
        <pc:cxnChg chg="add mod">
          <ac:chgData name="Christian" userId="1370f118-3252-429a-9b10-b54539c5fe3c" providerId="ADAL" clId="{80380A14-B222-4FC4-95A3-BDA9CCCC6E8F}" dt="2021-04-26T02:56:32.192" v="714" actId="1076"/>
          <ac:cxnSpMkLst>
            <pc:docMk/>
            <pc:sldMk cId="979299393" sldId="390"/>
            <ac:cxnSpMk id="46" creationId="{0D9459DB-25FA-4843-93F6-03D061AC72A5}"/>
          </ac:cxnSpMkLst>
        </pc:cxnChg>
        <pc:cxnChg chg="add mod">
          <ac:chgData name="Christian" userId="1370f118-3252-429a-9b10-b54539c5fe3c" providerId="ADAL" clId="{80380A14-B222-4FC4-95A3-BDA9CCCC6E8F}" dt="2021-04-26T02:56:27.029" v="712" actId="14100"/>
          <ac:cxnSpMkLst>
            <pc:docMk/>
            <pc:sldMk cId="979299393" sldId="390"/>
            <ac:cxnSpMk id="51" creationId="{A549CC6F-8062-4CAB-A9A1-3B5A39AF388D}"/>
          </ac:cxnSpMkLst>
        </pc:cxnChg>
      </pc:sldChg>
      <pc:sldChg chg="addSp delSp modSp add del mod">
        <pc:chgData name="Christian" userId="1370f118-3252-429a-9b10-b54539c5fe3c" providerId="ADAL" clId="{80380A14-B222-4FC4-95A3-BDA9CCCC6E8F}" dt="2021-04-26T03:22:55.148" v="1394" actId="2696"/>
        <pc:sldMkLst>
          <pc:docMk/>
          <pc:sldMk cId="1051437080" sldId="398"/>
        </pc:sldMkLst>
        <pc:spChg chg="add del mod">
          <ac:chgData name="Christian" userId="1370f118-3252-429a-9b10-b54539c5fe3c" providerId="ADAL" clId="{80380A14-B222-4FC4-95A3-BDA9CCCC6E8F}" dt="2021-04-26T03:22:30.023" v="1392"/>
          <ac:spMkLst>
            <pc:docMk/>
            <pc:sldMk cId="1051437080" sldId="398"/>
            <ac:spMk id="9" creationId="{F85EB54B-EEB7-4AC2-9075-BB1886D03572}"/>
          </ac:spMkLst>
        </pc:spChg>
        <pc:graphicFrameChg chg="del">
          <ac:chgData name="Christian" userId="1370f118-3252-429a-9b10-b54539c5fe3c" providerId="ADAL" clId="{80380A14-B222-4FC4-95A3-BDA9CCCC6E8F}" dt="2021-04-26T01:59:03.227" v="138" actId="478"/>
          <ac:graphicFrameMkLst>
            <pc:docMk/>
            <pc:sldMk cId="1051437080" sldId="398"/>
            <ac:graphicFrameMk id="6" creationId="{D6CBCB10-EAF4-4C5D-94C5-D36339FBE253}"/>
          </ac:graphicFrameMkLst>
        </pc:graphicFrameChg>
        <pc:picChg chg="add del mod">
          <ac:chgData name="Christian" userId="1370f118-3252-429a-9b10-b54539c5fe3c" providerId="ADAL" clId="{80380A14-B222-4FC4-95A3-BDA9CCCC6E8F}" dt="2021-04-26T02:00:30.313" v="146" actId="478"/>
          <ac:picMkLst>
            <pc:docMk/>
            <pc:sldMk cId="1051437080" sldId="398"/>
            <ac:picMk id="5" creationId="{627A1CA6-90AA-4CB0-863C-8445D1900059}"/>
          </ac:picMkLst>
        </pc:picChg>
        <pc:picChg chg="add del mod">
          <ac:chgData name="Christian" userId="1370f118-3252-429a-9b10-b54539c5fe3c" providerId="ADAL" clId="{80380A14-B222-4FC4-95A3-BDA9CCCC6E8F}" dt="2021-04-26T03:22:51.734" v="1393" actId="478"/>
          <ac:picMkLst>
            <pc:docMk/>
            <pc:sldMk cId="1051437080" sldId="398"/>
            <ac:picMk id="8" creationId="{03C7F349-E560-4126-85A8-23660AC793B9}"/>
          </ac:picMkLst>
        </pc:picChg>
        <pc:picChg chg="del">
          <ac:chgData name="Christian" userId="1370f118-3252-429a-9b10-b54539c5fe3c" providerId="ADAL" clId="{80380A14-B222-4FC4-95A3-BDA9CCCC6E8F}" dt="2021-04-26T01:58:38.385" v="132" actId="478"/>
          <ac:picMkLst>
            <pc:docMk/>
            <pc:sldMk cId="1051437080" sldId="398"/>
            <ac:picMk id="12" creationId="{1F3A9DD2-CBCC-42D3-A021-6A5DDB3768BB}"/>
          </ac:picMkLst>
        </pc:picChg>
      </pc:sldChg>
      <pc:sldChg chg="modSp mod">
        <pc:chgData name="Christian" userId="1370f118-3252-429a-9b10-b54539c5fe3c" providerId="ADAL" clId="{80380A14-B222-4FC4-95A3-BDA9CCCC6E8F}" dt="2021-04-26T03:20:32.207" v="1380" actId="20577"/>
        <pc:sldMkLst>
          <pc:docMk/>
          <pc:sldMk cId="1033985973" sldId="402"/>
        </pc:sldMkLst>
        <pc:spChg chg="mod">
          <ac:chgData name="Christian" userId="1370f118-3252-429a-9b10-b54539c5fe3c" providerId="ADAL" clId="{80380A14-B222-4FC4-95A3-BDA9CCCC6E8F}" dt="2021-04-26T03:20:32.207" v="1380" actId="20577"/>
          <ac:spMkLst>
            <pc:docMk/>
            <pc:sldMk cId="1033985973" sldId="402"/>
            <ac:spMk id="4" creationId="{6E2B522F-C2F7-44B2-9A04-648C408DA90F}"/>
          </ac:spMkLst>
        </pc:spChg>
      </pc:sldChg>
      <pc:sldChg chg="addSp delSp modSp mod">
        <pc:chgData name="Christian" userId="1370f118-3252-429a-9b10-b54539c5fe3c" providerId="ADAL" clId="{80380A14-B222-4FC4-95A3-BDA9CCCC6E8F}" dt="2021-04-26T05:48:45.819" v="1742" actId="1076"/>
        <pc:sldMkLst>
          <pc:docMk/>
          <pc:sldMk cId="450278896" sldId="407"/>
        </pc:sldMkLst>
        <pc:spChg chg="mod">
          <ac:chgData name="Christian" userId="1370f118-3252-429a-9b10-b54539c5fe3c" providerId="ADAL" clId="{80380A14-B222-4FC4-95A3-BDA9CCCC6E8F}" dt="2021-04-26T05:48:45.819" v="1742" actId="1076"/>
          <ac:spMkLst>
            <pc:docMk/>
            <pc:sldMk cId="450278896" sldId="407"/>
            <ac:spMk id="5" creationId="{0562C48E-33A9-4D35-AFF1-F11FEE0373ED}"/>
          </ac:spMkLst>
        </pc:spChg>
        <pc:spChg chg="add del mod">
          <ac:chgData name="Christian" userId="1370f118-3252-429a-9b10-b54539c5fe3c" providerId="ADAL" clId="{80380A14-B222-4FC4-95A3-BDA9CCCC6E8F}" dt="2021-04-26T03:23:04.153" v="1396" actId="478"/>
          <ac:spMkLst>
            <pc:docMk/>
            <pc:sldMk cId="450278896" sldId="407"/>
            <ac:spMk id="6" creationId="{F3DE7893-2112-4CE2-B17E-922096A11B96}"/>
          </ac:spMkLst>
        </pc:spChg>
        <pc:picChg chg="add del mod ord modCrop">
          <ac:chgData name="Christian" userId="1370f118-3252-429a-9b10-b54539c5fe3c" providerId="ADAL" clId="{80380A14-B222-4FC4-95A3-BDA9CCCC6E8F}" dt="2021-04-26T04:06:09.048" v="1585" actId="478"/>
          <ac:picMkLst>
            <pc:docMk/>
            <pc:sldMk cId="450278896" sldId="407"/>
            <ac:picMk id="7" creationId="{35D15BBE-D220-4916-891E-CEA1EE6C6EF5}"/>
          </ac:picMkLst>
        </pc:picChg>
      </pc:sldChg>
      <pc:sldChg chg="addSp delSp modSp add del mod">
        <pc:chgData name="Christian" userId="1370f118-3252-429a-9b10-b54539c5fe3c" providerId="ADAL" clId="{80380A14-B222-4FC4-95A3-BDA9CCCC6E8F}" dt="2021-04-26T04:54:26.146" v="1647" actId="2696"/>
        <pc:sldMkLst>
          <pc:docMk/>
          <pc:sldMk cId="2084314424" sldId="410"/>
        </pc:sldMkLst>
        <pc:spChg chg="mod">
          <ac:chgData name="Christian" userId="1370f118-3252-429a-9b10-b54539c5fe3c" providerId="ADAL" clId="{80380A14-B222-4FC4-95A3-BDA9CCCC6E8F}" dt="2021-04-26T03:00:56.891" v="828" actId="20577"/>
          <ac:spMkLst>
            <pc:docMk/>
            <pc:sldMk cId="2084314424" sldId="410"/>
            <ac:spMk id="2" creationId="{88ABC457-8007-4BBC-9397-1ECC43F5F46E}"/>
          </ac:spMkLst>
        </pc:spChg>
        <pc:spChg chg="add mod">
          <ac:chgData name="Christian" userId="1370f118-3252-429a-9b10-b54539c5fe3c" providerId="ADAL" clId="{80380A14-B222-4FC4-95A3-BDA9CCCC6E8F}" dt="2021-04-26T03:12:53.824" v="1158" actId="2711"/>
          <ac:spMkLst>
            <pc:docMk/>
            <pc:sldMk cId="2084314424" sldId="410"/>
            <ac:spMk id="10" creationId="{EE6643D3-9712-47AA-8112-5742835AA249}"/>
          </ac:spMkLst>
        </pc:spChg>
        <pc:graphicFrameChg chg="del">
          <ac:chgData name="Christian" userId="1370f118-3252-429a-9b10-b54539c5fe3c" providerId="ADAL" clId="{80380A14-B222-4FC4-95A3-BDA9CCCC6E8F}" dt="2021-04-26T02:48:27.995" v="549" actId="478"/>
          <ac:graphicFrameMkLst>
            <pc:docMk/>
            <pc:sldMk cId="2084314424" sldId="410"/>
            <ac:graphicFrameMk id="6" creationId="{D6CBCB10-EAF4-4C5D-94C5-D36339FBE253}"/>
          </ac:graphicFrameMkLst>
        </pc:graphicFrameChg>
        <pc:graphicFrameChg chg="add mod modGraphic">
          <ac:chgData name="Christian" userId="1370f118-3252-429a-9b10-b54539c5fe3c" providerId="ADAL" clId="{80380A14-B222-4FC4-95A3-BDA9CCCC6E8F}" dt="2021-04-26T03:14:50.316" v="1179" actId="2711"/>
          <ac:graphicFrameMkLst>
            <pc:docMk/>
            <pc:sldMk cId="2084314424" sldId="410"/>
            <ac:graphicFrameMk id="9" creationId="{12F3BD13-3110-43BB-8163-031D35F0E159}"/>
          </ac:graphicFrameMkLst>
        </pc:graphicFrameChg>
        <pc:picChg chg="del">
          <ac:chgData name="Christian" userId="1370f118-3252-429a-9b10-b54539c5fe3c" providerId="ADAL" clId="{80380A14-B222-4FC4-95A3-BDA9CCCC6E8F}" dt="2021-04-26T02:44:06.283" v="540" actId="478"/>
          <ac:picMkLst>
            <pc:docMk/>
            <pc:sldMk cId="2084314424" sldId="410"/>
            <ac:picMk id="8" creationId="{A4AF7DCB-7FC3-4F8F-A5A0-AE51098EDECD}"/>
          </ac:picMkLst>
        </pc:picChg>
        <pc:picChg chg="del">
          <ac:chgData name="Christian" userId="1370f118-3252-429a-9b10-b54539c5fe3c" providerId="ADAL" clId="{80380A14-B222-4FC4-95A3-BDA9CCCC6E8F}" dt="2021-04-26T02:44:07.475" v="542" actId="478"/>
          <ac:picMkLst>
            <pc:docMk/>
            <pc:sldMk cId="2084314424" sldId="410"/>
            <ac:picMk id="12" creationId="{1F3A9DD2-CBCC-42D3-A021-6A5DDB3768BB}"/>
          </ac:picMkLst>
        </pc:picChg>
        <pc:picChg chg="del">
          <ac:chgData name="Christian" userId="1370f118-3252-429a-9b10-b54539c5fe3c" providerId="ADAL" clId="{80380A14-B222-4FC4-95A3-BDA9CCCC6E8F}" dt="2021-04-26T02:44:06.946" v="541" actId="478"/>
          <ac:picMkLst>
            <pc:docMk/>
            <pc:sldMk cId="2084314424" sldId="410"/>
            <ac:picMk id="14" creationId="{602B9C9D-A162-4209-A6E4-B10BDACBCC8C}"/>
          </ac:picMkLst>
        </pc:picChg>
        <pc:picChg chg="add mod">
          <ac:chgData name="Christian" userId="1370f118-3252-429a-9b10-b54539c5fe3c" providerId="ADAL" clId="{80380A14-B222-4FC4-95A3-BDA9CCCC6E8F}" dt="2021-04-26T02:50:14.998" v="556" actId="1076"/>
          <ac:picMkLst>
            <pc:docMk/>
            <pc:sldMk cId="2084314424" sldId="410"/>
            <ac:picMk id="1026" creationId="{8F793AA6-E248-4035-8EDF-C8D705FBA88C}"/>
          </ac:picMkLst>
        </pc:picChg>
      </pc:sldChg>
    </pc:docChg>
  </pc:docChgLst>
  <pc:docChgLst>
    <pc:chgData name="Aguirre, Reynaldo" userId="24e3f59e-c426-4fbc-9018-2668876c87fc" providerId="ADAL" clId="{7EE44F70-C3DD-4265-A8C9-395AB8C35FB2}"/>
    <pc:docChg chg="undo custSel addSld delSld modSld addSection delSection">
      <pc:chgData name="Aguirre, Reynaldo" userId="24e3f59e-c426-4fbc-9018-2668876c87fc" providerId="ADAL" clId="{7EE44F70-C3DD-4265-A8C9-395AB8C35FB2}" dt="2021-04-26T05:05:51.200" v="1038" actId="20577"/>
      <pc:docMkLst>
        <pc:docMk/>
      </pc:docMkLst>
      <pc:sldChg chg="addSp delSp modSp mod">
        <pc:chgData name="Aguirre, Reynaldo" userId="24e3f59e-c426-4fbc-9018-2668876c87fc" providerId="ADAL" clId="{7EE44F70-C3DD-4265-A8C9-395AB8C35FB2}" dt="2021-04-26T05:05:47.386" v="1037" actId="20577"/>
        <pc:sldMkLst>
          <pc:docMk/>
          <pc:sldMk cId="2877126085" sldId="300"/>
        </pc:sldMkLst>
        <pc:spChg chg="mod">
          <ac:chgData name="Aguirre, Reynaldo" userId="24e3f59e-c426-4fbc-9018-2668876c87fc" providerId="ADAL" clId="{7EE44F70-C3DD-4265-A8C9-395AB8C35FB2}" dt="2021-04-26T05:05:47.386" v="1037" actId="20577"/>
          <ac:spMkLst>
            <pc:docMk/>
            <pc:sldMk cId="2877126085" sldId="300"/>
            <ac:spMk id="2" creationId="{88ABC457-8007-4BBC-9397-1ECC43F5F46E}"/>
          </ac:spMkLst>
        </pc:spChg>
        <pc:spChg chg="add mod">
          <ac:chgData name="Aguirre, Reynaldo" userId="24e3f59e-c426-4fbc-9018-2668876c87fc" providerId="ADAL" clId="{7EE44F70-C3DD-4265-A8C9-395AB8C35FB2}" dt="2021-04-26T01:00:54.450" v="79" actId="478"/>
          <ac:spMkLst>
            <pc:docMk/>
            <pc:sldMk cId="2877126085" sldId="300"/>
            <ac:spMk id="5" creationId="{0562C48E-33A9-4D35-AFF1-F11FEE0373ED}"/>
          </ac:spMkLst>
        </pc:spChg>
        <pc:picChg chg="del">
          <ac:chgData name="Aguirre, Reynaldo" userId="24e3f59e-c426-4fbc-9018-2668876c87fc" providerId="ADAL" clId="{7EE44F70-C3DD-4265-A8C9-395AB8C35FB2}" dt="2021-04-26T01:00:54.450" v="79" actId="478"/>
          <ac:picMkLst>
            <pc:docMk/>
            <pc:sldMk cId="2877126085" sldId="300"/>
            <ac:picMk id="6" creationId="{25ED0CDA-24D8-484E-917B-87043E7C3899}"/>
          </ac:picMkLst>
        </pc:picChg>
        <pc:picChg chg="add del mod">
          <ac:chgData name="Aguirre, Reynaldo" userId="24e3f59e-c426-4fbc-9018-2668876c87fc" providerId="ADAL" clId="{7EE44F70-C3DD-4265-A8C9-395AB8C35FB2}" dt="2021-04-26T03:12:27.157" v="512" actId="21"/>
          <ac:picMkLst>
            <pc:docMk/>
            <pc:sldMk cId="2877126085" sldId="300"/>
            <ac:picMk id="8" creationId="{F0548A31-BDDD-4A05-AC79-31AD092C6E49}"/>
          </ac:picMkLst>
        </pc:picChg>
        <pc:picChg chg="add del mod">
          <ac:chgData name="Aguirre, Reynaldo" userId="24e3f59e-c426-4fbc-9018-2668876c87fc" providerId="ADAL" clId="{7EE44F70-C3DD-4265-A8C9-395AB8C35FB2}" dt="2021-04-26T01:57:26.469" v="128" actId="478"/>
          <ac:picMkLst>
            <pc:docMk/>
            <pc:sldMk cId="2877126085" sldId="300"/>
            <ac:picMk id="10" creationId="{B050B969-A32A-487E-9F66-668C3EAC42E4}"/>
          </ac:picMkLst>
        </pc:picChg>
        <pc:picChg chg="add mod">
          <ac:chgData name="Aguirre, Reynaldo" userId="24e3f59e-c426-4fbc-9018-2668876c87fc" providerId="ADAL" clId="{7EE44F70-C3DD-4265-A8C9-395AB8C35FB2}" dt="2021-04-26T03:12:39.601" v="514" actId="1076"/>
          <ac:picMkLst>
            <pc:docMk/>
            <pc:sldMk cId="2877126085" sldId="300"/>
            <ac:picMk id="11" creationId="{0C88BC30-E998-4C6E-AC42-E865A0A6BB3C}"/>
          </ac:picMkLst>
        </pc:picChg>
      </pc:sldChg>
      <pc:sldChg chg="addSp delSp modSp mod">
        <pc:chgData name="Aguirre, Reynaldo" userId="24e3f59e-c426-4fbc-9018-2668876c87fc" providerId="ADAL" clId="{7EE44F70-C3DD-4265-A8C9-395AB8C35FB2}" dt="2021-04-25T23:18:56.569" v="50" actId="14100"/>
        <pc:sldMkLst>
          <pc:docMk/>
          <pc:sldMk cId="1259341420" sldId="306"/>
        </pc:sldMkLst>
        <pc:spChg chg="add del mod">
          <ac:chgData name="Aguirre, Reynaldo" userId="24e3f59e-c426-4fbc-9018-2668876c87fc" providerId="ADAL" clId="{7EE44F70-C3DD-4265-A8C9-395AB8C35FB2}" dt="2021-04-25T23:11:29.784" v="34"/>
          <ac:spMkLst>
            <pc:docMk/>
            <pc:sldMk cId="1259341420" sldId="306"/>
            <ac:spMk id="4" creationId="{9D00A233-4A0E-46AB-851E-5690CF07617A}"/>
          </ac:spMkLst>
        </pc:spChg>
        <pc:picChg chg="add mod">
          <ac:chgData name="Aguirre, Reynaldo" userId="24e3f59e-c426-4fbc-9018-2668876c87fc" providerId="ADAL" clId="{7EE44F70-C3DD-4265-A8C9-395AB8C35FB2}" dt="2021-04-25T23:18:51.548" v="48" actId="14100"/>
          <ac:picMkLst>
            <pc:docMk/>
            <pc:sldMk cId="1259341420" sldId="306"/>
            <ac:picMk id="6" creationId="{BB130BE9-FF11-4BAE-BF6B-C8806BE0DB10}"/>
          </ac:picMkLst>
        </pc:picChg>
        <pc:picChg chg="add mod">
          <ac:chgData name="Aguirre, Reynaldo" userId="24e3f59e-c426-4fbc-9018-2668876c87fc" providerId="ADAL" clId="{7EE44F70-C3DD-4265-A8C9-395AB8C35FB2}" dt="2021-04-25T23:18:47.011" v="47" actId="1076"/>
          <ac:picMkLst>
            <pc:docMk/>
            <pc:sldMk cId="1259341420" sldId="306"/>
            <ac:picMk id="7" creationId="{83CB5E8E-FB81-4FE6-853A-F7EA5CBE089F}"/>
          </ac:picMkLst>
        </pc:picChg>
        <pc:picChg chg="mod">
          <ac:chgData name="Aguirre, Reynaldo" userId="24e3f59e-c426-4fbc-9018-2668876c87fc" providerId="ADAL" clId="{7EE44F70-C3DD-4265-A8C9-395AB8C35FB2}" dt="2021-04-25T23:11:45.072" v="41" actId="1076"/>
          <ac:picMkLst>
            <pc:docMk/>
            <pc:sldMk cId="1259341420" sldId="306"/>
            <ac:picMk id="30" creationId="{774EAF51-44F0-4FBE-B3C1-A21480EF69F3}"/>
          </ac:picMkLst>
        </pc:picChg>
        <pc:picChg chg="mod">
          <ac:chgData name="Aguirre, Reynaldo" userId="24e3f59e-c426-4fbc-9018-2668876c87fc" providerId="ADAL" clId="{7EE44F70-C3DD-4265-A8C9-395AB8C35FB2}" dt="2021-04-25T23:18:56.569" v="50" actId="14100"/>
          <ac:picMkLst>
            <pc:docMk/>
            <pc:sldMk cId="1259341420" sldId="306"/>
            <ac:picMk id="32" creationId="{36FBEBFB-3C63-4487-A4F8-C089A9B60E3E}"/>
          </ac:picMkLst>
        </pc:picChg>
        <pc:picChg chg="del">
          <ac:chgData name="Aguirre, Reynaldo" userId="24e3f59e-c426-4fbc-9018-2668876c87fc" providerId="ADAL" clId="{7EE44F70-C3DD-4265-A8C9-395AB8C35FB2}" dt="2021-04-25T22:37:20.423" v="33" actId="478"/>
          <ac:picMkLst>
            <pc:docMk/>
            <pc:sldMk cId="1259341420" sldId="306"/>
            <ac:picMk id="35" creationId="{40C06ECD-8BB4-4CD7-996A-552746919C50}"/>
          </ac:picMkLst>
        </pc:picChg>
      </pc:sldChg>
      <pc:sldChg chg="addSp delSp modSp del mod">
        <pc:chgData name="Aguirre, Reynaldo" userId="24e3f59e-c426-4fbc-9018-2668876c87fc" providerId="ADAL" clId="{7EE44F70-C3DD-4265-A8C9-395AB8C35FB2}" dt="2021-04-26T04:50:45.547" v="1035" actId="2696"/>
        <pc:sldMkLst>
          <pc:docMk/>
          <pc:sldMk cId="2203885807" sldId="332"/>
        </pc:sldMkLst>
        <pc:spChg chg="mod">
          <ac:chgData name="Aguirre, Reynaldo" userId="24e3f59e-c426-4fbc-9018-2668876c87fc" providerId="ADAL" clId="{7EE44F70-C3DD-4265-A8C9-395AB8C35FB2}" dt="2021-04-26T01:00:25.894" v="71"/>
          <ac:spMkLst>
            <pc:docMk/>
            <pc:sldMk cId="2203885807" sldId="332"/>
            <ac:spMk id="2" creationId="{88ABC457-8007-4BBC-9397-1ECC43F5F46E}"/>
          </ac:spMkLst>
        </pc:spChg>
        <pc:spChg chg="add del mod">
          <ac:chgData name="Aguirre, Reynaldo" userId="24e3f59e-c426-4fbc-9018-2668876c87fc" providerId="ADAL" clId="{7EE44F70-C3DD-4265-A8C9-395AB8C35FB2}" dt="2021-04-26T01:00:38.678" v="74" actId="21"/>
          <ac:spMkLst>
            <pc:docMk/>
            <pc:sldMk cId="2203885807" sldId="332"/>
            <ac:spMk id="6" creationId="{BE41FFC6-8FB0-40AF-B94C-21124CBA9273}"/>
          </ac:spMkLst>
        </pc:spChg>
        <pc:spChg chg="add del mod">
          <ac:chgData name="Aguirre, Reynaldo" userId="24e3f59e-c426-4fbc-9018-2668876c87fc" providerId="ADAL" clId="{7EE44F70-C3DD-4265-A8C9-395AB8C35FB2}" dt="2021-04-26T01:00:51.684" v="78"/>
          <ac:spMkLst>
            <pc:docMk/>
            <pc:sldMk cId="2203885807" sldId="332"/>
            <ac:spMk id="10" creationId="{7F8D9B6C-D1DB-435D-A973-422D30ED0516}"/>
          </ac:spMkLst>
        </pc:spChg>
        <pc:picChg chg="add del mod">
          <ac:chgData name="Aguirre, Reynaldo" userId="24e3f59e-c426-4fbc-9018-2668876c87fc" providerId="ADAL" clId="{7EE44F70-C3DD-4265-A8C9-395AB8C35FB2}" dt="2021-04-26T00:59:43.391" v="61" actId="478"/>
          <ac:picMkLst>
            <pc:docMk/>
            <pc:sldMk cId="2203885807" sldId="332"/>
            <ac:picMk id="4" creationId="{BEA98888-6A3A-4465-814A-E01956BC88B2}"/>
          </ac:picMkLst>
        </pc:picChg>
        <pc:picChg chg="add del mod">
          <ac:chgData name="Aguirre, Reynaldo" userId="24e3f59e-c426-4fbc-9018-2668876c87fc" providerId="ADAL" clId="{7EE44F70-C3DD-4265-A8C9-395AB8C35FB2}" dt="2021-04-26T01:00:01.172" v="64" actId="478"/>
          <ac:picMkLst>
            <pc:docMk/>
            <pc:sldMk cId="2203885807" sldId="332"/>
            <ac:picMk id="5" creationId="{8086F65C-0774-404A-82BD-816F12FEABF8}"/>
          </ac:picMkLst>
        </pc:picChg>
        <pc:picChg chg="add del mod">
          <ac:chgData name="Aguirre, Reynaldo" userId="24e3f59e-c426-4fbc-9018-2668876c87fc" providerId="ADAL" clId="{7EE44F70-C3DD-4265-A8C9-395AB8C35FB2}" dt="2021-04-26T01:00:06.938" v="66" actId="478"/>
          <ac:picMkLst>
            <pc:docMk/>
            <pc:sldMk cId="2203885807" sldId="332"/>
            <ac:picMk id="8" creationId="{0750AA10-C8E1-4714-8908-07EF81A6B69E}"/>
          </ac:picMkLst>
        </pc:picChg>
        <pc:picChg chg="add mod">
          <ac:chgData name="Aguirre, Reynaldo" userId="24e3f59e-c426-4fbc-9018-2668876c87fc" providerId="ADAL" clId="{7EE44F70-C3DD-4265-A8C9-395AB8C35FB2}" dt="2021-04-26T01:00:51.684" v="78"/>
          <ac:picMkLst>
            <pc:docMk/>
            <pc:sldMk cId="2203885807" sldId="332"/>
            <ac:picMk id="15" creationId="{58C4EC76-FFEF-451E-859C-561AB951D9C5}"/>
          </ac:picMkLst>
        </pc:picChg>
        <pc:picChg chg="del">
          <ac:chgData name="Aguirre, Reynaldo" userId="24e3f59e-c426-4fbc-9018-2668876c87fc" providerId="ADAL" clId="{7EE44F70-C3DD-4265-A8C9-395AB8C35FB2}" dt="2021-04-25T22:32:04.921" v="1" actId="478"/>
          <ac:picMkLst>
            <pc:docMk/>
            <pc:sldMk cId="2203885807" sldId="332"/>
            <ac:picMk id="16" creationId="{1B02E56B-135C-4433-8A38-13CD8C478854}"/>
          </ac:picMkLst>
        </pc:picChg>
        <pc:picChg chg="del mod">
          <ac:chgData name="Aguirre, Reynaldo" userId="24e3f59e-c426-4fbc-9018-2668876c87fc" providerId="ADAL" clId="{7EE44F70-C3DD-4265-A8C9-395AB8C35FB2}" dt="2021-04-26T00:59:43.926" v="62" actId="478"/>
          <ac:picMkLst>
            <pc:docMk/>
            <pc:sldMk cId="2203885807" sldId="332"/>
            <ac:picMk id="24" creationId="{167DAD89-3471-4A70-BC85-69C286737E31}"/>
          </ac:picMkLst>
        </pc:picChg>
        <pc:picChg chg="del">
          <ac:chgData name="Aguirre, Reynaldo" userId="24e3f59e-c426-4fbc-9018-2668876c87fc" providerId="ADAL" clId="{7EE44F70-C3DD-4265-A8C9-395AB8C35FB2}" dt="2021-04-25T22:32:03.589" v="0" actId="478"/>
          <ac:picMkLst>
            <pc:docMk/>
            <pc:sldMk cId="2203885807" sldId="332"/>
            <ac:picMk id="25" creationId="{99C87F2F-7E5D-4E32-BDFC-58D6C18434C5}"/>
          </ac:picMkLst>
        </pc:picChg>
        <pc:picChg chg="del mod">
          <ac:chgData name="Aguirre, Reynaldo" userId="24e3f59e-c426-4fbc-9018-2668876c87fc" providerId="ADAL" clId="{7EE44F70-C3DD-4265-A8C9-395AB8C35FB2}" dt="2021-04-26T01:00:09.764" v="68" actId="478"/>
          <ac:picMkLst>
            <pc:docMk/>
            <pc:sldMk cId="2203885807" sldId="332"/>
            <ac:picMk id="27" creationId="{E8F4A6FB-2CAC-4164-AFAD-2AF5ABA5C0D5}"/>
          </ac:picMkLst>
        </pc:picChg>
      </pc:sldChg>
      <pc:sldChg chg="new del">
        <pc:chgData name="Aguirre, Reynaldo" userId="24e3f59e-c426-4fbc-9018-2668876c87fc" providerId="ADAL" clId="{7EE44F70-C3DD-4265-A8C9-395AB8C35FB2}" dt="2021-04-25T23:23:17.344" v="52" actId="680"/>
        <pc:sldMkLst>
          <pc:docMk/>
          <pc:sldMk cId="2399483114" sldId="377"/>
        </pc:sldMkLst>
      </pc:sldChg>
      <pc:sldChg chg="new del">
        <pc:chgData name="Aguirre, Reynaldo" userId="24e3f59e-c426-4fbc-9018-2668876c87fc" providerId="ADAL" clId="{7EE44F70-C3DD-4265-A8C9-395AB8C35FB2}" dt="2021-04-26T00:50:00.965" v="60" actId="680"/>
        <pc:sldMkLst>
          <pc:docMk/>
          <pc:sldMk cId="1611533582" sldId="388"/>
        </pc:sldMkLst>
      </pc:sldChg>
      <pc:sldChg chg="new del">
        <pc:chgData name="Aguirre, Reynaldo" userId="24e3f59e-c426-4fbc-9018-2668876c87fc" providerId="ADAL" clId="{7EE44F70-C3DD-4265-A8C9-395AB8C35FB2}" dt="2021-04-26T00:48:29.110" v="58" actId="680"/>
        <pc:sldMkLst>
          <pc:docMk/>
          <pc:sldMk cId="3400050750" sldId="388"/>
        </pc:sldMkLst>
      </pc:sldChg>
      <pc:sldChg chg="add del">
        <pc:chgData name="Aguirre, Reynaldo" userId="24e3f59e-c426-4fbc-9018-2668876c87fc" providerId="ADAL" clId="{7EE44F70-C3DD-4265-A8C9-395AB8C35FB2}" dt="2021-04-26T00:48:26.141" v="57"/>
        <pc:sldMkLst>
          <pc:docMk/>
          <pc:sldMk cId="1803211045" sldId="389"/>
        </pc:sldMkLst>
      </pc:sldChg>
      <pc:sldChg chg="delSp modSp add del mod">
        <pc:chgData name="Aguirre, Reynaldo" userId="24e3f59e-c426-4fbc-9018-2668876c87fc" providerId="ADAL" clId="{7EE44F70-C3DD-4265-A8C9-395AB8C35FB2}" dt="2021-04-26T03:12:47.178" v="515" actId="2696"/>
        <pc:sldMkLst>
          <pc:docMk/>
          <pc:sldMk cId="2576594445" sldId="397"/>
        </pc:sldMkLst>
        <pc:picChg chg="del">
          <ac:chgData name="Aguirre, Reynaldo" userId="24e3f59e-c426-4fbc-9018-2668876c87fc" providerId="ADAL" clId="{7EE44F70-C3DD-4265-A8C9-395AB8C35FB2}" dt="2021-04-26T01:57:24.004" v="127" actId="478"/>
          <ac:picMkLst>
            <pc:docMk/>
            <pc:sldMk cId="2576594445" sldId="397"/>
            <ac:picMk id="8" creationId="{F0548A31-BDDD-4A05-AC79-31AD092C6E49}"/>
          </ac:picMkLst>
        </pc:picChg>
        <pc:picChg chg="mod">
          <ac:chgData name="Aguirre, Reynaldo" userId="24e3f59e-c426-4fbc-9018-2668876c87fc" providerId="ADAL" clId="{7EE44F70-C3DD-4265-A8C9-395AB8C35FB2}" dt="2021-04-26T01:57:49.619" v="133" actId="14100"/>
          <ac:picMkLst>
            <pc:docMk/>
            <pc:sldMk cId="2576594445" sldId="397"/>
            <ac:picMk id="10" creationId="{B050B969-A32A-487E-9F66-668C3EAC42E4}"/>
          </ac:picMkLst>
        </pc:picChg>
      </pc:sldChg>
      <pc:sldChg chg="addSp modSp add mod">
        <pc:chgData name="Aguirre, Reynaldo" userId="24e3f59e-c426-4fbc-9018-2668876c87fc" providerId="ADAL" clId="{7EE44F70-C3DD-4265-A8C9-395AB8C35FB2}" dt="2021-04-26T02:26:02.423" v="156" actId="14100"/>
        <pc:sldMkLst>
          <pc:docMk/>
          <pc:sldMk cId="1775790145" sldId="406"/>
        </pc:sldMkLst>
        <pc:picChg chg="add mod">
          <ac:chgData name="Aguirre, Reynaldo" userId="24e3f59e-c426-4fbc-9018-2668876c87fc" providerId="ADAL" clId="{7EE44F70-C3DD-4265-A8C9-395AB8C35FB2}" dt="2021-04-26T02:26:02.423" v="156" actId="14100"/>
          <ac:picMkLst>
            <pc:docMk/>
            <pc:sldMk cId="1775790145" sldId="406"/>
            <ac:picMk id="4" creationId="{23B36B2C-E718-41C9-BB01-557E4BFC061B}"/>
          </ac:picMkLst>
        </pc:picChg>
        <pc:picChg chg="add mod">
          <ac:chgData name="Aguirre, Reynaldo" userId="24e3f59e-c426-4fbc-9018-2668876c87fc" providerId="ADAL" clId="{7EE44F70-C3DD-4265-A8C9-395AB8C35FB2}" dt="2021-04-26T02:25:55.066" v="153" actId="1076"/>
          <ac:picMkLst>
            <pc:docMk/>
            <pc:sldMk cId="1775790145" sldId="406"/>
            <ac:picMk id="5" creationId="{B0C0987F-6091-410B-9C24-0ED807D689C9}"/>
          </ac:picMkLst>
        </pc:picChg>
        <pc:picChg chg="add mod">
          <ac:chgData name="Aguirre, Reynaldo" userId="24e3f59e-c426-4fbc-9018-2668876c87fc" providerId="ADAL" clId="{7EE44F70-C3DD-4265-A8C9-395AB8C35FB2}" dt="2021-04-26T02:25:55.886" v="154" actId="1076"/>
          <ac:picMkLst>
            <pc:docMk/>
            <pc:sldMk cId="1775790145" sldId="406"/>
            <ac:picMk id="7" creationId="{88D4F3A5-76FC-4EED-B00C-1C137B63B7C5}"/>
          </ac:picMkLst>
        </pc:picChg>
      </pc:sldChg>
      <pc:sldChg chg="delSp modSp add mod">
        <pc:chgData name="Aguirre, Reynaldo" userId="24e3f59e-c426-4fbc-9018-2668876c87fc" providerId="ADAL" clId="{7EE44F70-C3DD-4265-A8C9-395AB8C35FB2}" dt="2021-04-26T02:38:07.633" v="511" actId="20577"/>
        <pc:sldMkLst>
          <pc:docMk/>
          <pc:sldMk cId="450278896" sldId="407"/>
        </pc:sldMkLst>
        <pc:spChg chg="mod">
          <ac:chgData name="Aguirre, Reynaldo" userId="24e3f59e-c426-4fbc-9018-2668876c87fc" providerId="ADAL" clId="{7EE44F70-C3DD-4265-A8C9-395AB8C35FB2}" dt="2021-04-26T02:34:03.256" v="192" actId="20577"/>
          <ac:spMkLst>
            <pc:docMk/>
            <pc:sldMk cId="450278896" sldId="407"/>
            <ac:spMk id="2" creationId="{88ABC457-8007-4BBC-9397-1ECC43F5F46E}"/>
          </ac:spMkLst>
        </pc:spChg>
        <pc:spChg chg="mod">
          <ac:chgData name="Aguirre, Reynaldo" userId="24e3f59e-c426-4fbc-9018-2668876c87fc" providerId="ADAL" clId="{7EE44F70-C3DD-4265-A8C9-395AB8C35FB2}" dt="2021-04-26T02:38:07.633" v="511" actId="20577"/>
          <ac:spMkLst>
            <pc:docMk/>
            <pc:sldMk cId="450278896" sldId="407"/>
            <ac:spMk id="5" creationId="{0562C48E-33A9-4D35-AFF1-F11FEE0373ED}"/>
          </ac:spMkLst>
        </pc:spChg>
        <pc:picChg chg="del">
          <ac:chgData name="Aguirre, Reynaldo" userId="24e3f59e-c426-4fbc-9018-2668876c87fc" providerId="ADAL" clId="{7EE44F70-C3DD-4265-A8C9-395AB8C35FB2}" dt="2021-04-26T02:23:37.402" v="136" actId="478"/>
          <ac:picMkLst>
            <pc:docMk/>
            <pc:sldMk cId="450278896" sldId="407"/>
            <ac:picMk id="10" creationId="{B050B969-A32A-487E-9F66-668C3EAC42E4}"/>
          </ac:picMkLst>
        </pc:picChg>
      </pc:sldChg>
      <pc:sldChg chg="addSp delSp modSp add mod">
        <pc:chgData name="Aguirre, Reynaldo" userId="24e3f59e-c426-4fbc-9018-2668876c87fc" providerId="ADAL" clId="{7EE44F70-C3DD-4265-A8C9-395AB8C35FB2}" dt="2021-04-26T05:05:51.200" v="1038" actId="20577"/>
        <pc:sldMkLst>
          <pc:docMk/>
          <pc:sldMk cId="36560745" sldId="412"/>
        </pc:sldMkLst>
        <pc:spChg chg="mod">
          <ac:chgData name="Aguirre, Reynaldo" userId="24e3f59e-c426-4fbc-9018-2668876c87fc" providerId="ADAL" clId="{7EE44F70-C3DD-4265-A8C9-395AB8C35FB2}" dt="2021-04-26T05:05:51.200" v="1038" actId="20577"/>
          <ac:spMkLst>
            <pc:docMk/>
            <pc:sldMk cId="36560745" sldId="412"/>
            <ac:spMk id="2" creationId="{88ABC457-8007-4BBC-9397-1ECC43F5F46E}"/>
          </ac:spMkLst>
        </pc:spChg>
        <pc:spChg chg="del">
          <ac:chgData name="Aguirre, Reynaldo" userId="24e3f59e-c426-4fbc-9018-2668876c87fc" providerId="ADAL" clId="{7EE44F70-C3DD-4265-A8C9-395AB8C35FB2}" dt="2021-04-26T03:33:14.664" v="518" actId="22"/>
          <ac:spMkLst>
            <pc:docMk/>
            <pc:sldMk cId="36560745" sldId="412"/>
            <ac:spMk id="5" creationId="{0562C48E-33A9-4D35-AFF1-F11FEE0373ED}"/>
          </ac:spMkLst>
        </pc:spChg>
        <pc:picChg chg="add mod ord">
          <ac:chgData name="Aguirre, Reynaldo" userId="24e3f59e-c426-4fbc-9018-2668876c87fc" providerId="ADAL" clId="{7EE44F70-C3DD-4265-A8C9-395AB8C35FB2}" dt="2021-04-26T03:33:24.565" v="521" actId="14100"/>
          <ac:picMkLst>
            <pc:docMk/>
            <pc:sldMk cId="36560745" sldId="412"/>
            <ac:picMk id="6" creationId="{039A24B6-FCEF-49C3-807B-EA586BF3B71B}"/>
          </ac:picMkLst>
        </pc:picChg>
        <pc:picChg chg="del">
          <ac:chgData name="Aguirre, Reynaldo" userId="24e3f59e-c426-4fbc-9018-2668876c87fc" providerId="ADAL" clId="{7EE44F70-C3DD-4265-A8C9-395AB8C35FB2}" dt="2021-04-26T03:31:37.795" v="517" actId="478"/>
          <ac:picMkLst>
            <pc:docMk/>
            <pc:sldMk cId="36560745" sldId="412"/>
            <ac:picMk id="11" creationId="{0C88BC30-E998-4C6E-AC42-E865A0A6BB3C}"/>
          </ac:picMkLst>
        </pc:picChg>
      </pc:sldChg>
      <pc:sldChg chg="addSp modSp mod modNotesTx">
        <pc:chgData name="Aguirre, Reynaldo" userId="24e3f59e-c426-4fbc-9018-2668876c87fc" providerId="ADAL" clId="{7EE44F70-C3DD-4265-A8C9-395AB8C35FB2}" dt="2021-04-26T03:51:33.037" v="840" actId="20577"/>
        <pc:sldMkLst>
          <pc:docMk/>
          <pc:sldMk cId="346438568" sldId="413"/>
        </pc:sldMkLst>
        <pc:picChg chg="add mod">
          <ac:chgData name="Aguirre, Reynaldo" userId="24e3f59e-c426-4fbc-9018-2668876c87fc" providerId="ADAL" clId="{7EE44F70-C3DD-4265-A8C9-395AB8C35FB2}" dt="2021-04-26T03:48:14.422" v="525" actId="14100"/>
          <ac:picMkLst>
            <pc:docMk/>
            <pc:sldMk cId="346438568" sldId="413"/>
            <ac:picMk id="3" creationId="{62D59DB7-7393-4247-BB4D-48978828C11D}"/>
          </ac:picMkLst>
        </pc:picChg>
      </pc:sldChg>
      <pc:sldChg chg="addSp delSp add mod modNotesTx">
        <pc:chgData name="Aguirre, Reynaldo" userId="24e3f59e-c426-4fbc-9018-2668876c87fc" providerId="ADAL" clId="{7EE44F70-C3DD-4265-A8C9-395AB8C35FB2}" dt="2021-04-26T03:54:00.041" v="1034" actId="20577"/>
        <pc:sldMkLst>
          <pc:docMk/>
          <pc:sldMk cId="3742440588" sldId="414"/>
        </pc:sldMkLst>
        <pc:picChg chg="del">
          <ac:chgData name="Aguirre, Reynaldo" userId="24e3f59e-c426-4fbc-9018-2668876c87fc" providerId="ADAL" clId="{7EE44F70-C3DD-4265-A8C9-395AB8C35FB2}" dt="2021-04-26T03:52:02.712" v="842" actId="478"/>
          <ac:picMkLst>
            <pc:docMk/>
            <pc:sldMk cId="3742440588" sldId="414"/>
            <ac:picMk id="3" creationId="{62D59DB7-7393-4247-BB4D-48978828C11D}"/>
          </ac:picMkLst>
        </pc:picChg>
        <pc:picChg chg="add">
          <ac:chgData name="Aguirre, Reynaldo" userId="24e3f59e-c426-4fbc-9018-2668876c87fc" providerId="ADAL" clId="{7EE44F70-C3DD-4265-A8C9-395AB8C35FB2}" dt="2021-04-26T03:52:04.275" v="843"/>
          <ac:picMkLst>
            <pc:docMk/>
            <pc:sldMk cId="3742440588" sldId="414"/>
            <ac:picMk id="4" creationId="{F572DC5F-E104-4D65-9FE0-649B6B265D81}"/>
          </ac:picMkLst>
        </pc:picChg>
      </pc:sldChg>
    </pc:docChg>
  </pc:docChgLst>
  <pc:docChgLst>
    <pc:chgData name="Alvarez, Erick A" userId="S::ealvar36@calstatela.edu::cf02023b-c4f0-468b-a02d-79e01875e65d" providerId="AD" clId="Web-{EF9D5292-552E-1B7E-00C8-F17F22695AC8}"/>
    <pc:docChg chg="addSld modSld sldOrd">
      <pc:chgData name="Alvarez, Erick A" userId="S::ealvar36@calstatela.edu::cf02023b-c4f0-468b-a02d-79e01875e65d" providerId="AD" clId="Web-{EF9D5292-552E-1B7E-00C8-F17F22695AC8}" dt="2020-12-11T01:53:57.748" v="41" actId="20577"/>
      <pc:docMkLst>
        <pc:docMk/>
      </pc:docMkLst>
      <pc:sldChg chg="addSp delSp modSp add ord replId">
        <pc:chgData name="Alvarez, Erick A" userId="S::ealvar36@calstatela.edu::cf02023b-c4f0-468b-a02d-79e01875e65d" providerId="AD" clId="Web-{EF9D5292-552E-1B7E-00C8-F17F22695AC8}" dt="2020-12-11T01:53:57.732" v="39" actId="20577"/>
        <pc:sldMkLst>
          <pc:docMk/>
          <pc:sldMk cId="3298958740" sldId="302"/>
        </pc:sldMkLst>
        <pc:spChg chg="mod">
          <ac:chgData name="Alvarez, Erick A" userId="S::ealvar36@calstatela.edu::cf02023b-c4f0-468b-a02d-79e01875e65d" providerId="AD" clId="Web-{EF9D5292-552E-1B7E-00C8-F17F22695AC8}" dt="2020-12-11T01:53:57.732" v="39" actId="20577"/>
          <ac:spMkLst>
            <pc:docMk/>
            <pc:sldMk cId="3298958740" sldId="302"/>
            <ac:spMk id="2" creationId="{88ABC457-8007-4BBC-9397-1ECC43F5F46E}"/>
          </ac:spMkLst>
        </pc:spChg>
        <pc:spChg chg="add mod">
          <ac:chgData name="Alvarez, Erick A" userId="S::ealvar36@calstatela.edu::cf02023b-c4f0-468b-a02d-79e01875e65d" providerId="AD" clId="Web-{EF9D5292-552E-1B7E-00C8-F17F22695AC8}" dt="2020-12-11T01:53:39.842" v="2"/>
          <ac:spMkLst>
            <pc:docMk/>
            <pc:sldMk cId="3298958740" sldId="302"/>
            <ac:spMk id="4" creationId="{6E2B522F-C2F7-44B2-9A04-648C408DA90F}"/>
          </ac:spMkLst>
        </pc:spChg>
        <pc:picChg chg="del">
          <ac:chgData name="Alvarez, Erick A" userId="S::ealvar36@calstatela.edu::cf02023b-c4f0-468b-a02d-79e01875e65d" providerId="AD" clId="Web-{EF9D5292-552E-1B7E-00C8-F17F22695AC8}" dt="2020-12-11T01:53:39.842" v="2"/>
          <ac:picMkLst>
            <pc:docMk/>
            <pc:sldMk cId="3298958740" sldId="302"/>
            <ac:picMk id="6" creationId="{3F9B31BF-7CD5-48D4-899F-08DB7971EE4D}"/>
          </ac:picMkLst>
        </pc:picChg>
      </pc:sldChg>
    </pc:docChg>
  </pc:docChgLst>
  <pc:docChgLst>
    <pc:chgData name="Martinez Cisneros, Mario" userId="S::mmart551@calstatela.edu::643aec31-1034-4f97-b45b-ac8e3bc260c2" providerId="AD" clId="Web-{F068990F-8764-4055-AD87-FE31D6F1982D}"/>
    <pc:docChg chg="addSld delSld modSld">
      <pc:chgData name="Martinez Cisneros, Mario" userId="S::mmart551@calstatela.edu::643aec31-1034-4f97-b45b-ac8e3bc260c2" providerId="AD" clId="Web-{F068990F-8764-4055-AD87-FE31D6F1982D}" dt="2021-04-25T23:22:22.156" v="205" actId="20577"/>
      <pc:docMkLst>
        <pc:docMk/>
      </pc:docMkLst>
      <pc:sldChg chg="new del">
        <pc:chgData name="Martinez Cisneros, Mario" userId="S::mmart551@calstatela.edu::643aec31-1034-4f97-b45b-ac8e3bc260c2" providerId="AD" clId="Web-{F068990F-8764-4055-AD87-FE31D6F1982D}" dt="2021-04-25T23:06:09.103" v="1"/>
        <pc:sldMkLst>
          <pc:docMk/>
          <pc:sldMk cId="1185244124" sldId="373"/>
        </pc:sldMkLst>
      </pc:sldChg>
      <pc:sldChg chg="addSp delSp modSp new">
        <pc:chgData name="Martinez Cisneros, Mario" userId="S::mmart551@calstatela.edu::643aec31-1034-4f97-b45b-ac8e3bc260c2" providerId="AD" clId="Web-{F068990F-8764-4055-AD87-FE31D6F1982D}" dt="2021-04-25T23:22:22.156" v="205" actId="20577"/>
        <pc:sldMkLst>
          <pc:docMk/>
          <pc:sldMk cId="3488622810" sldId="373"/>
        </pc:sldMkLst>
        <pc:spChg chg="mod">
          <ac:chgData name="Martinez Cisneros, Mario" userId="S::mmart551@calstatela.edu::643aec31-1034-4f97-b45b-ac8e3bc260c2" providerId="AD" clId="Web-{F068990F-8764-4055-AD87-FE31D6F1982D}" dt="2021-04-25T23:09:39.410" v="62" actId="20577"/>
          <ac:spMkLst>
            <pc:docMk/>
            <pc:sldMk cId="3488622810" sldId="373"/>
            <ac:spMk id="2" creationId="{A87758D2-E182-4829-A511-69582F28403E}"/>
          </ac:spMkLst>
        </pc:spChg>
        <pc:spChg chg="mod">
          <ac:chgData name="Martinez Cisneros, Mario" userId="S::mmart551@calstatela.edu::643aec31-1034-4f97-b45b-ac8e3bc260c2" providerId="AD" clId="Web-{F068990F-8764-4055-AD87-FE31D6F1982D}" dt="2021-04-25T23:22:22.156" v="205" actId="20577"/>
          <ac:spMkLst>
            <pc:docMk/>
            <pc:sldMk cId="3488622810" sldId="373"/>
            <ac:spMk id="3" creationId="{4E609DF6-C523-4AAB-9A26-6DE762F0E050}"/>
          </ac:spMkLst>
        </pc:spChg>
        <pc:spChg chg="del">
          <ac:chgData name="Martinez Cisneros, Mario" userId="S::mmart551@calstatela.edu::643aec31-1034-4f97-b45b-ac8e3bc260c2" providerId="AD" clId="Web-{F068990F-8764-4055-AD87-FE31D6F1982D}" dt="2021-04-25T23:12:28.469" v="63"/>
          <ac:spMkLst>
            <pc:docMk/>
            <pc:sldMk cId="3488622810" sldId="373"/>
            <ac:spMk id="3" creationId="{71466844-6A81-421F-AE17-B3E11B59EE3D}"/>
          </ac:spMkLst>
        </pc:spChg>
        <pc:spChg chg="add del mod">
          <ac:chgData name="Martinez Cisneros, Mario" userId="S::mmart551@calstatela.edu::643aec31-1034-4f97-b45b-ac8e3bc260c2" providerId="AD" clId="Web-{F068990F-8764-4055-AD87-FE31D6F1982D}" dt="2021-04-25T23:13:18.643" v="66"/>
          <ac:spMkLst>
            <pc:docMk/>
            <pc:sldMk cId="3488622810" sldId="373"/>
            <ac:spMk id="7" creationId="{BC69030B-BA1D-4553-9E55-FDC4792257AD}"/>
          </ac:spMkLst>
        </pc:spChg>
        <pc:spChg chg="add del mod">
          <ac:chgData name="Martinez Cisneros, Mario" userId="S::mmart551@calstatela.edu::643aec31-1034-4f97-b45b-ac8e3bc260c2" providerId="AD" clId="Web-{F068990F-8764-4055-AD87-FE31D6F1982D}" dt="2021-04-25T23:14:07.489" v="74"/>
          <ac:spMkLst>
            <pc:docMk/>
            <pc:sldMk cId="3488622810" sldId="373"/>
            <ac:spMk id="10" creationId="{CCFD13EB-1349-4FF7-9109-8D79C1A8E509}"/>
          </ac:spMkLst>
        </pc:spChg>
        <pc:picChg chg="add del mod ord">
          <ac:chgData name="Martinez Cisneros, Mario" userId="S::mmart551@calstatela.edu::643aec31-1034-4f97-b45b-ac8e3bc260c2" providerId="AD" clId="Web-{F068990F-8764-4055-AD87-FE31D6F1982D}" dt="2021-04-25T23:13:01.658" v="65"/>
          <ac:picMkLst>
            <pc:docMk/>
            <pc:sldMk cId="3488622810" sldId="373"/>
            <ac:picMk id="5" creationId="{F8BF04C0-17A0-4D35-A8F1-E442FEFE4108}"/>
          </ac:picMkLst>
        </pc:picChg>
        <pc:picChg chg="add del mod ord">
          <ac:chgData name="Martinez Cisneros, Mario" userId="S::mmart551@calstatela.edu::643aec31-1034-4f97-b45b-ac8e3bc260c2" providerId="AD" clId="Web-{F068990F-8764-4055-AD87-FE31D6F1982D}" dt="2021-04-25T23:13:52.582" v="73"/>
          <ac:picMkLst>
            <pc:docMk/>
            <pc:sldMk cId="3488622810" sldId="373"/>
            <ac:picMk id="8" creationId="{8597D96D-1E24-41EF-A3BB-741BB005FBEE}"/>
          </ac:picMkLst>
        </pc:picChg>
        <pc:picChg chg="add mod ord">
          <ac:chgData name="Martinez Cisneros, Mario" userId="S::mmart551@calstatela.edu::643aec31-1034-4f97-b45b-ac8e3bc260c2" providerId="AD" clId="Web-{F068990F-8764-4055-AD87-FE31D6F1982D}" dt="2021-04-25T23:14:20.068" v="77" actId="1076"/>
          <ac:picMkLst>
            <pc:docMk/>
            <pc:sldMk cId="3488622810" sldId="373"/>
            <ac:picMk id="11" creationId="{9D590E2B-5B50-4B79-BE3B-961C92378E18}"/>
          </ac:picMkLst>
        </pc:picChg>
      </pc:sldChg>
    </pc:docChg>
  </pc:docChgLst>
  <pc:docChgLst>
    <pc:chgData name="Aguirre, Reynaldo" userId="24e3f59e-c426-4fbc-9018-2668876c87fc" providerId="ADAL" clId="{1D42C15A-847C-40F4-8EBB-349642E221E7}"/>
    <pc:docChg chg="undo custSel addSld delSld modSld sldOrd">
      <pc:chgData name="Aguirre, Reynaldo" userId="24e3f59e-c426-4fbc-9018-2668876c87fc" providerId="ADAL" clId="{1D42C15A-847C-40F4-8EBB-349642E221E7}" dt="2020-12-12T07:42:39.737" v="1652" actId="20577"/>
      <pc:docMkLst>
        <pc:docMk/>
      </pc:docMkLst>
      <pc:sldChg chg="modSp mod">
        <pc:chgData name="Aguirre, Reynaldo" userId="24e3f59e-c426-4fbc-9018-2668876c87fc" providerId="ADAL" clId="{1D42C15A-847C-40F4-8EBB-349642E221E7}" dt="2020-12-12T02:47:19.996" v="1015" actId="20577"/>
        <pc:sldMkLst>
          <pc:docMk/>
          <pc:sldMk cId="3770121484" sldId="259"/>
        </pc:sldMkLst>
        <pc:spChg chg="mod">
          <ac:chgData name="Aguirre, Reynaldo" userId="24e3f59e-c426-4fbc-9018-2668876c87fc" providerId="ADAL" clId="{1D42C15A-847C-40F4-8EBB-349642E221E7}" dt="2020-12-12T02:47:19.996" v="1015" actId="20577"/>
          <ac:spMkLst>
            <pc:docMk/>
            <pc:sldMk cId="3770121484" sldId="259"/>
            <ac:spMk id="5" creationId="{AD1F36A3-7D3B-4E9B-BEBD-FF4588BA5DDB}"/>
          </ac:spMkLst>
        </pc:spChg>
      </pc:sldChg>
      <pc:sldChg chg="modSp mod">
        <pc:chgData name="Aguirre, Reynaldo" userId="24e3f59e-c426-4fbc-9018-2668876c87fc" providerId="ADAL" clId="{1D42C15A-847C-40F4-8EBB-349642E221E7}" dt="2020-12-11T01:20:12.663" v="275" actId="255"/>
        <pc:sldMkLst>
          <pc:docMk/>
          <pc:sldMk cId="1292482092" sldId="262"/>
        </pc:sldMkLst>
        <pc:spChg chg="mod">
          <ac:chgData name="Aguirre, Reynaldo" userId="24e3f59e-c426-4fbc-9018-2668876c87fc" providerId="ADAL" clId="{1D42C15A-847C-40F4-8EBB-349642E221E7}" dt="2020-12-11T01:02:34.569" v="229" actId="20577"/>
          <ac:spMkLst>
            <pc:docMk/>
            <pc:sldMk cId="1292482092" sldId="262"/>
            <ac:spMk id="2" creationId="{00000000-0000-0000-0000-000000000000}"/>
          </ac:spMkLst>
        </pc:spChg>
        <pc:spChg chg="mod">
          <ac:chgData name="Aguirre, Reynaldo" userId="24e3f59e-c426-4fbc-9018-2668876c87fc" providerId="ADAL" clId="{1D42C15A-847C-40F4-8EBB-349642E221E7}" dt="2020-12-11T01:20:12.663" v="275" actId="255"/>
          <ac:spMkLst>
            <pc:docMk/>
            <pc:sldMk cId="1292482092" sldId="262"/>
            <ac:spMk id="5" creationId="{AD1F36A3-7D3B-4E9B-BEBD-FF4588BA5DDB}"/>
          </ac:spMkLst>
        </pc:spChg>
      </pc:sldChg>
      <pc:sldChg chg="new del">
        <pc:chgData name="Aguirre, Reynaldo" userId="24e3f59e-c426-4fbc-9018-2668876c87fc" providerId="ADAL" clId="{1D42C15A-847C-40F4-8EBB-349642E221E7}" dt="2020-12-11T01:46:57.562" v="277" actId="680"/>
        <pc:sldMkLst>
          <pc:docMk/>
          <pc:sldMk cId="2415193443" sldId="300"/>
        </pc:sldMkLst>
      </pc:sldChg>
      <pc:sldChg chg="addSp delSp modSp add mod ord">
        <pc:chgData name="Aguirre, Reynaldo" userId="24e3f59e-c426-4fbc-9018-2668876c87fc" providerId="ADAL" clId="{1D42C15A-847C-40F4-8EBB-349642E221E7}" dt="2020-12-11T22:47:28.648" v="676" actId="1076"/>
        <pc:sldMkLst>
          <pc:docMk/>
          <pc:sldMk cId="2877126085" sldId="300"/>
        </pc:sldMkLst>
        <pc:spChg chg="mod">
          <ac:chgData name="Aguirre, Reynaldo" userId="24e3f59e-c426-4fbc-9018-2668876c87fc" providerId="ADAL" clId="{1D42C15A-847C-40F4-8EBB-349642E221E7}" dt="2020-12-11T22:45:33.025" v="671" actId="20577"/>
          <ac:spMkLst>
            <pc:docMk/>
            <pc:sldMk cId="2877126085" sldId="300"/>
            <ac:spMk id="2" creationId="{88ABC457-8007-4BBC-9397-1ECC43F5F46E}"/>
          </ac:spMkLst>
        </pc:spChg>
        <pc:spChg chg="add del mod">
          <ac:chgData name="Aguirre, Reynaldo" userId="24e3f59e-c426-4fbc-9018-2668876c87fc" providerId="ADAL" clId="{1D42C15A-847C-40F4-8EBB-349642E221E7}" dt="2020-12-11T01:47:59.142" v="296" actId="22"/>
          <ac:spMkLst>
            <pc:docMk/>
            <pc:sldMk cId="2877126085" sldId="300"/>
            <ac:spMk id="4" creationId="{245A1A83-C200-4A55-A6C3-437080B6BAC6}"/>
          </ac:spMkLst>
        </pc:spChg>
        <pc:spChg chg="add del mod">
          <ac:chgData name="Aguirre, Reynaldo" userId="24e3f59e-c426-4fbc-9018-2668876c87fc" providerId="ADAL" clId="{1D42C15A-847C-40F4-8EBB-349642E221E7}" dt="2020-12-11T06:10:26.339" v="365"/>
          <ac:spMkLst>
            <pc:docMk/>
            <pc:sldMk cId="2877126085" sldId="300"/>
            <ac:spMk id="4" creationId="{41D03422-8304-43D1-ADBA-CCB4F408814D}"/>
          </ac:spMkLst>
        </pc:spChg>
        <pc:spChg chg="add del mod">
          <ac:chgData name="Aguirre, Reynaldo" userId="24e3f59e-c426-4fbc-9018-2668876c87fc" providerId="ADAL" clId="{1D42C15A-847C-40F4-8EBB-349642E221E7}" dt="2020-12-11T22:47:17.386" v="673" actId="22"/>
          <ac:spMkLst>
            <pc:docMk/>
            <pc:sldMk cId="2877126085" sldId="300"/>
            <ac:spMk id="4" creationId="{B1448398-A4D7-40BD-A28B-AC8327E2CF54}"/>
          </ac:spMkLst>
        </pc:spChg>
        <pc:spChg chg="add del mod">
          <ac:chgData name="Aguirre, Reynaldo" userId="24e3f59e-c426-4fbc-9018-2668876c87fc" providerId="ADAL" clId="{1D42C15A-847C-40F4-8EBB-349642E221E7}" dt="2020-12-11T06:10:45.635" v="370" actId="22"/>
          <ac:spMkLst>
            <pc:docMk/>
            <pc:sldMk cId="2877126085" sldId="300"/>
            <ac:spMk id="9" creationId="{85BCBA4D-2DAD-45F1-857F-C5BCCC8D8755}"/>
          </ac:spMkLst>
        </pc:spChg>
        <pc:picChg chg="add mod ord">
          <ac:chgData name="Aguirre, Reynaldo" userId="24e3f59e-c426-4fbc-9018-2668876c87fc" providerId="ADAL" clId="{1D42C15A-847C-40F4-8EBB-349642E221E7}" dt="2020-12-11T22:47:28.648" v="676" actId="1076"/>
          <ac:picMkLst>
            <pc:docMk/>
            <pc:sldMk cId="2877126085" sldId="300"/>
            <ac:picMk id="6" creationId="{25ED0CDA-24D8-484E-917B-87043E7C3899}"/>
          </ac:picMkLst>
        </pc:picChg>
        <pc:picChg chg="add del mod ord">
          <ac:chgData name="Aguirre, Reynaldo" userId="24e3f59e-c426-4fbc-9018-2668876c87fc" providerId="ADAL" clId="{1D42C15A-847C-40F4-8EBB-349642E221E7}" dt="2020-12-11T06:10:22.195" v="364" actId="21"/>
          <ac:picMkLst>
            <pc:docMk/>
            <pc:sldMk cId="2877126085" sldId="300"/>
            <ac:picMk id="6" creationId="{3F9B31BF-7CD5-48D4-899F-08DB7971EE4D}"/>
          </ac:picMkLst>
        </pc:picChg>
        <pc:picChg chg="add del mod">
          <ac:chgData name="Aguirre, Reynaldo" userId="24e3f59e-c426-4fbc-9018-2668876c87fc" providerId="ADAL" clId="{1D42C15A-847C-40F4-8EBB-349642E221E7}" dt="2020-12-11T06:10:38.087" v="369" actId="478"/>
          <ac:picMkLst>
            <pc:docMk/>
            <pc:sldMk cId="2877126085" sldId="300"/>
            <ac:picMk id="7" creationId="{47DB1571-E58D-4262-A078-76B510C5CECF}"/>
          </ac:picMkLst>
        </pc:picChg>
        <pc:picChg chg="add del mod">
          <ac:chgData name="Aguirre, Reynaldo" userId="24e3f59e-c426-4fbc-9018-2668876c87fc" providerId="ADAL" clId="{1D42C15A-847C-40F4-8EBB-349642E221E7}" dt="2020-12-11T06:10:37.220" v="368" actId="478"/>
          <ac:picMkLst>
            <pc:docMk/>
            <pc:sldMk cId="2877126085" sldId="300"/>
            <ac:picMk id="8" creationId="{3FC4D019-35DB-4EE0-A118-3AF1FB3CA610}"/>
          </ac:picMkLst>
        </pc:picChg>
        <pc:picChg chg="del">
          <ac:chgData name="Aguirre, Reynaldo" userId="24e3f59e-c426-4fbc-9018-2668876c87fc" providerId="ADAL" clId="{1D42C15A-847C-40F4-8EBB-349642E221E7}" dt="2020-12-11T01:47:09.458" v="279" actId="478"/>
          <ac:picMkLst>
            <pc:docMk/>
            <pc:sldMk cId="2877126085" sldId="300"/>
            <ac:picMk id="8" creationId="{417C928C-851F-4F52-BF14-CDD43F009681}"/>
          </ac:picMkLst>
        </pc:picChg>
        <pc:picChg chg="add del mod ord">
          <ac:chgData name="Aguirre, Reynaldo" userId="24e3f59e-c426-4fbc-9018-2668876c87fc" providerId="ADAL" clId="{1D42C15A-847C-40F4-8EBB-349642E221E7}" dt="2020-12-11T22:47:15.276" v="672" actId="478"/>
          <ac:picMkLst>
            <pc:docMk/>
            <pc:sldMk cId="2877126085" sldId="300"/>
            <ac:picMk id="11" creationId="{0B7C9711-87C9-46FF-A7EA-EBB592A4DB70}"/>
          </ac:picMkLst>
        </pc:picChg>
      </pc:sldChg>
      <pc:sldChg chg="addSp delSp modSp add mod ord">
        <pc:chgData name="Aguirre, Reynaldo" userId="24e3f59e-c426-4fbc-9018-2668876c87fc" providerId="ADAL" clId="{1D42C15A-847C-40F4-8EBB-349642E221E7}" dt="2020-12-12T05:42:39.915" v="1638"/>
        <pc:sldMkLst>
          <pc:docMk/>
          <pc:sldMk cId="1375234130" sldId="301"/>
        </pc:sldMkLst>
        <pc:spChg chg="mod">
          <ac:chgData name="Aguirre, Reynaldo" userId="24e3f59e-c426-4fbc-9018-2668876c87fc" providerId="ADAL" clId="{1D42C15A-847C-40F4-8EBB-349642E221E7}" dt="2020-12-11T22:20:19.858" v="511" actId="20577"/>
          <ac:spMkLst>
            <pc:docMk/>
            <pc:sldMk cId="1375234130" sldId="301"/>
            <ac:spMk id="2" creationId="{88ABC457-8007-4BBC-9397-1ECC43F5F46E}"/>
          </ac:spMkLst>
        </pc:spChg>
        <pc:spChg chg="add mod">
          <ac:chgData name="Aguirre, Reynaldo" userId="24e3f59e-c426-4fbc-9018-2668876c87fc" providerId="ADAL" clId="{1D42C15A-847C-40F4-8EBB-349642E221E7}" dt="2020-12-11T01:53:28.580" v="331" actId="20577"/>
          <ac:spMkLst>
            <pc:docMk/>
            <pc:sldMk cId="1375234130" sldId="301"/>
            <ac:spMk id="4" creationId="{31A646C0-47E1-4E5A-8639-2FDD399C29A0}"/>
          </ac:spMkLst>
        </pc:spChg>
        <pc:picChg chg="del">
          <ac:chgData name="Aguirre, Reynaldo" userId="24e3f59e-c426-4fbc-9018-2668876c87fc" providerId="ADAL" clId="{1D42C15A-847C-40F4-8EBB-349642E221E7}" dt="2020-12-11T01:50:24.800" v="298" actId="21"/>
          <ac:picMkLst>
            <pc:docMk/>
            <pc:sldMk cId="1375234130" sldId="301"/>
            <ac:picMk id="6" creationId="{3F9B31BF-7CD5-48D4-899F-08DB7971EE4D}"/>
          </ac:picMkLst>
        </pc:picChg>
      </pc:sldChg>
      <pc:sldChg chg="addSp delSp modSp add mod">
        <pc:chgData name="Aguirre, Reynaldo" userId="24e3f59e-c426-4fbc-9018-2668876c87fc" providerId="ADAL" clId="{1D42C15A-847C-40F4-8EBB-349642E221E7}" dt="2020-12-12T05:38:20.719" v="1636" actId="1076"/>
        <pc:sldMkLst>
          <pc:docMk/>
          <pc:sldMk cId="1259341420" sldId="306"/>
        </pc:sldMkLst>
        <pc:spChg chg="mod">
          <ac:chgData name="Aguirre, Reynaldo" userId="24e3f59e-c426-4fbc-9018-2668876c87fc" providerId="ADAL" clId="{1D42C15A-847C-40F4-8EBB-349642E221E7}" dt="2020-12-11T20:34:39.085" v="453" actId="20577"/>
          <ac:spMkLst>
            <pc:docMk/>
            <pc:sldMk cId="1259341420" sldId="306"/>
            <ac:spMk id="2" creationId="{88ABC457-8007-4BBC-9397-1ECC43F5F46E}"/>
          </ac:spMkLst>
        </pc:spChg>
        <pc:spChg chg="del mod">
          <ac:chgData name="Aguirre, Reynaldo" userId="24e3f59e-c426-4fbc-9018-2668876c87fc" providerId="ADAL" clId="{1D42C15A-847C-40F4-8EBB-349642E221E7}" dt="2020-12-11T19:49:50.205" v="371"/>
          <ac:spMkLst>
            <pc:docMk/>
            <pc:sldMk cId="1259341420" sldId="306"/>
            <ac:spMk id="4" creationId="{31A646C0-47E1-4E5A-8639-2FDD399C29A0}"/>
          </ac:spMkLst>
        </pc:spChg>
        <pc:spChg chg="add del mod">
          <ac:chgData name="Aguirre, Reynaldo" userId="24e3f59e-c426-4fbc-9018-2668876c87fc" providerId="ADAL" clId="{1D42C15A-847C-40F4-8EBB-349642E221E7}" dt="2020-12-11T19:51:49.701" v="377"/>
          <ac:spMkLst>
            <pc:docMk/>
            <pc:sldMk cId="1259341420" sldId="306"/>
            <ac:spMk id="6" creationId="{3A0314C8-5BCD-49EE-8B1C-DE4EA2A6AE72}"/>
          </ac:spMkLst>
        </pc:spChg>
        <pc:spChg chg="add del mod">
          <ac:chgData name="Aguirre, Reynaldo" userId="24e3f59e-c426-4fbc-9018-2668876c87fc" providerId="ADAL" clId="{1D42C15A-847C-40F4-8EBB-349642E221E7}" dt="2020-12-11T19:52:46.765" v="384"/>
          <ac:spMkLst>
            <pc:docMk/>
            <pc:sldMk cId="1259341420" sldId="306"/>
            <ac:spMk id="9" creationId="{CA7481B1-9058-4CFB-909E-5E136AD4F4DD}"/>
          </ac:spMkLst>
        </pc:spChg>
        <pc:spChg chg="add del mod">
          <ac:chgData name="Aguirre, Reynaldo" userId="24e3f59e-c426-4fbc-9018-2668876c87fc" providerId="ADAL" clId="{1D42C15A-847C-40F4-8EBB-349642E221E7}" dt="2020-12-11T20:05:42.981" v="391"/>
          <ac:spMkLst>
            <pc:docMk/>
            <pc:sldMk cId="1259341420" sldId="306"/>
            <ac:spMk id="12" creationId="{2C13F8DA-8FBE-4459-9448-36C77B5FAC46}"/>
          </ac:spMkLst>
        </pc:spChg>
        <pc:spChg chg="add del mod">
          <ac:chgData name="Aguirre, Reynaldo" userId="24e3f59e-c426-4fbc-9018-2668876c87fc" providerId="ADAL" clId="{1D42C15A-847C-40F4-8EBB-349642E221E7}" dt="2020-12-11T20:09:52.080" v="399"/>
          <ac:spMkLst>
            <pc:docMk/>
            <pc:sldMk cId="1259341420" sldId="306"/>
            <ac:spMk id="15" creationId="{C49AC40E-E94A-486E-B7F2-4ACD7372B5E2}"/>
          </ac:spMkLst>
        </pc:spChg>
        <pc:spChg chg="add del mod">
          <ac:chgData name="Aguirre, Reynaldo" userId="24e3f59e-c426-4fbc-9018-2668876c87fc" providerId="ADAL" clId="{1D42C15A-847C-40F4-8EBB-349642E221E7}" dt="2020-12-11T20:11:03.580" v="411"/>
          <ac:spMkLst>
            <pc:docMk/>
            <pc:sldMk cId="1259341420" sldId="306"/>
            <ac:spMk id="18" creationId="{F1E71961-5A74-40BA-AB25-93320FE5CF9F}"/>
          </ac:spMkLst>
        </pc:spChg>
        <pc:spChg chg="add del mod">
          <ac:chgData name="Aguirre, Reynaldo" userId="24e3f59e-c426-4fbc-9018-2668876c87fc" providerId="ADAL" clId="{1D42C15A-847C-40F4-8EBB-349642E221E7}" dt="2020-12-11T20:13:11.903" v="428"/>
          <ac:spMkLst>
            <pc:docMk/>
            <pc:sldMk cId="1259341420" sldId="306"/>
            <ac:spMk id="21" creationId="{0201E6D6-58CB-4B0B-B4D9-BFF9E9DDD6D3}"/>
          </ac:spMkLst>
        </pc:spChg>
        <pc:spChg chg="add del mod">
          <ac:chgData name="Aguirre, Reynaldo" userId="24e3f59e-c426-4fbc-9018-2668876c87fc" providerId="ADAL" clId="{1D42C15A-847C-40F4-8EBB-349642E221E7}" dt="2020-12-11T20:33:43.526" v="434"/>
          <ac:spMkLst>
            <pc:docMk/>
            <pc:sldMk cId="1259341420" sldId="306"/>
            <ac:spMk id="24" creationId="{8476A347-11F2-49D2-BD19-D092FC10CF05}"/>
          </ac:spMkLst>
        </pc:spChg>
        <pc:spChg chg="add del mod">
          <ac:chgData name="Aguirre, Reynaldo" userId="24e3f59e-c426-4fbc-9018-2668876c87fc" providerId="ADAL" clId="{1D42C15A-847C-40F4-8EBB-349642E221E7}" dt="2020-12-11T20:40:27.546" v="456"/>
          <ac:spMkLst>
            <pc:docMk/>
            <pc:sldMk cId="1259341420" sldId="306"/>
            <ac:spMk id="27" creationId="{3DF47CA1-310A-474A-9405-78DFF5F38696}"/>
          </ac:spMkLst>
        </pc:spChg>
        <pc:spChg chg="add del mod">
          <ac:chgData name="Aguirre, Reynaldo" userId="24e3f59e-c426-4fbc-9018-2668876c87fc" providerId="ADAL" clId="{1D42C15A-847C-40F4-8EBB-349642E221E7}" dt="2020-12-12T05:38:01.248" v="1633"/>
          <ac:spMkLst>
            <pc:docMk/>
            <pc:sldMk cId="1259341420" sldId="306"/>
            <ac:spMk id="34" creationId="{16431419-BF76-4621-ACC7-A757B73D0ECA}"/>
          </ac:spMkLst>
        </pc:spChg>
        <pc:graphicFrameChg chg="add del mod modGraphic">
          <ac:chgData name="Aguirre, Reynaldo" userId="24e3f59e-c426-4fbc-9018-2668876c87fc" providerId="ADAL" clId="{1D42C15A-847C-40F4-8EBB-349642E221E7}" dt="2020-12-11T19:51:43.622" v="376" actId="478"/>
          <ac:graphicFrameMkLst>
            <pc:docMk/>
            <pc:sldMk cId="1259341420" sldId="306"/>
            <ac:graphicFrameMk id="3" creationId="{F71965BF-68E7-4928-B6D7-F810CC351BED}"/>
          </ac:graphicFrameMkLst>
        </pc:graphicFrameChg>
        <pc:picChg chg="add del mod">
          <ac:chgData name="Aguirre, Reynaldo" userId="24e3f59e-c426-4fbc-9018-2668876c87fc" providerId="ADAL" clId="{1D42C15A-847C-40F4-8EBB-349642E221E7}" dt="2020-12-11T19:52:10.257" v="383" actId="21"/>
          <ac:picMkLst>
            <pc:docMk/>
            <pc:sldMk cId="1259341420" sldId="306"/>
            <ac:picMk id="7" creationId="{680303A7-44B8-4884-9EC2-3A597273E285}"/>
          </ac:picMkLst>
        </pc:picChg>
        <pc:picChg chg="add del mod">
          <ac:chgData name="Aguirre, Reynaldo" userId="24e3f59e-c426-4fbc-9018-2668876c87fc" providerId="ADAL" clId="{1D42C15A-847C-40F4-8EBB-349642E221E7}" dt="2020-12-11T19:53:50.826" v="390" actId="21"/>
          <ac:picMkLst>
            <pc:docMk/>
            <pc:sldMk cId="1259341420" sldId="306"/>
            <ac:picMk id="10" creationId="{62B823CC-CD0C-4BFA-BC9E-8F7CAB52741A}"/>
          </ac:picMkLst>
        </pc:picChg>
        <pc:picChg chg="add del mod">
          <ac:chgData name="Aguirre, Reynaldo" userId="24e3f59e-c426-4fbc-9018-2668876c87fc" providerId="ADAL" clId="{1D42C15A-847C-40F4-8EBB-349642E221E7}" dt="2020-12-11T20:05:56.953" v="398" actId="478"/>
          <ac:picMkLst>
            <pc:docMk/>
            <pc:sldMk cId="1259341420" sldId="306"/>
            <ac:picMk id="13" creationId="{B5A4C2DA-46AA-44A8-84F5-578406F41194}"/>
          </ac:picMkLst>
        </pc:picChg>
        <pc:picChg chg="add del mod">
          <ac:chgData name="Aguirre, Reynaldo" userId="24e3f59e-c426-4fbc-9018-2668876c87fc" providerId="ADAL" clId="{1D42C15A-847C-40F4-8EBB-349642E221E7}" dt="2020-12-11T20:10:36.815" v="410" actId="478"/>
          <ac:picMkLst>
            <pc:docMk/>
            <pc:sldMk cId="1259341420" sldId="306"/>
            <ac:picMk id="16" creationId="{F8B02756-25E3-41B9-81F4-78E53D111EDC}"/>
          </ac:picMkLst>
        </pc:picChg>
        <pc:picChg chg="add del mod">
          <ac:chgData name="Aguirre, Reynaldo" userId="24e3f59e-c426-4fbc-9018-2668876c87fc" providerId="ADAL" clId="{1D42C15A-847C-40F4-8EBB-349642E221E7}" dt="2020-12-11T20:12:37.194" v="427" actId="478"/>
          <ac:picMkLst>
            <pc:docMk/>
            <pc:sldMk cId="1259341420" sldId="306"/>
            <ac:picMk id="19" creationId="{1C377E8E-5C58-4399-8EF2-F3E3DEBB6F5B}"/>
          </ac:picMkLst>
        </pc:picChg>
        <pc:picChg chg="add del mod">
          <ac:chgData name="Aguirre, Reynaldo" userId="24e3f59e-c426-4fbc-9018-2668876c87fc" providerId="ADAL" clId="{1D42C15A-847C-40F4-8EBB-349642E221E7}" dt="2020-12-11T20:33:38.307" v="433" actId="478"/>
          <ac:picMkLst>
            <pc:docMk/>
            <pc:sldMk cId="1259341420" sldId="306"/>
            <ac:picMk id="22" creationId="{F4048DCE-5B54-4709-A2E4-D60707FDA2B7}"/>
          </ac:picMkLst>
        </pc:picChg>
        <pc:picChg chg="add del mod">
          <ac:chgData name="Aguirre, Reynaldo" userId="24e3f59e-c426-4fbc-9018-2668876c87fc" providerId="ADAL" clId="{1D42C15A-847C-40F4-8EBB-349642E221E7}" dt="2020-12-11T20:40:21.736" v="455" actId="478"/>
          <ac:picMkLst>
            <pc:docMk/>
            <pc:sldMk cId="1259341420" sldId="306"/>
            <ac:picMk id="25" creationId="{63F87655-1932-4692-81B7-C774B89A412F}"/>
          </ac:picMkLst>
        </pc:picChg>
        <pc:picChg chg="add del mod">
          <ac:chgData name="Aguirre, Reynaldo" userId="24e3f59e-c426-4fbc-9018-2668876c87fc" providerId="ADAL" clId="{1D42C15A-847C-40F4-8EBB-349642E221E7}" dt="2020-12-12T05:37:30.988" v="1632" actId="478"/>
          <ac:picMkLst>
            <pc:docMk/>
            <pc:sldMk cId="1259341420" sldId="306"/>
            <ac:picMk id="28" creationId="{9537C55D-823C-48D3-92AE-B5220D63AC27}"/>
          </ac:picMkLst>
        </pc:picChg>
        <pc:picChg chg="add mod">
          <ac:chgData name="Aguirre, Reynaldo" userId="24e3f59e-c426-4fbc-9018-2668876c87fc" providerId="ADAL" clId="{1D42C15A-847C-40F4-8EBB-349642E221E7}" dt="2020-12-11T21:24:19.165" v="484" actId="14100"/>
          <ac:picMkLst>
            <pc:docMk/>
            <pc:sldMk cId="1259341420" sldId="306"/>
            <ac:picMk id="30" creationId="{774EAF51-44F0-4FBE-B3C1-A21480EF69F3}"/>
          </ac:picMkLst>
        </pc:picChg>
        <pc:picChg chg="add mod">
          <ac:chgData name="Aguirre, Reynaldo" userId="24e3f59e-c426-4fbc-9018-2668876c87fc" providerId="ADAL" clId="{1D42C15A-847C-40F4-8EBB-349642E221E7}" dt="2020-12-11T20:44:39.128" v="483" actId="1076"/>
          <ac:picMkLst>
            <pc:docMk/>
            <pc:sldMk cId="1259341420" sldId="306"/>
            <ac:picMk id="32" creationId="{36FBEBFB-3C63-4487-A4F8-C089A9B60E3E}"/>
          </ac:picMkLst>
        </pc:picChg>
        <pc:picChg chg="add mod">
          <ac:chgData name="Aguirre, Reynaldo" userId="24e3f59e-c426-4fbc-9018-2668876c87fc" providerId="ADAL" clId="{1D42C15A-847C-40F4-8EBB-349642E221E7}" dt="2020-12-12T05:38:20.719" v="1636" actId="1076"/>
          <ac:picMkLst>
            <pc:docMk/>
            <pc:sldMk cId="1259341420" sldId="306"/>
            <ac:picMk id="35" creationId="{40C06ECD-8BB4-4CD7-996A-552746919C50}"/>
          </ac:picMkLst>
        </pc:picChg>
      </pc:sldChg>
      <pc:sldChg chg="addSp delSp modSp add mod">
        <pc:chgData name="Aguirre, Reynaldo" userId="24e3f59e-c426-4fbc-9018-2668876c87fc" providerId="ADAL" clId="{1D42C15A-847C-40F4-8EBB-349642E221E7}" dt="2020-12-12T05:34:15.571" v="1631" actId="1076"/>
        <pc:sldMkLst>
          <pc:docMk/>
          <pc:sldMk cId="2203885807" sldId="332"/>
        </pc:sldMkLst>
        <pc:spChg chg="mod">
          <ac:chgData name="Aguirre, Reynaldo" userId="24e3f59e-c426-4fbc-9018-2668876c87fc" providerId="ADAL" clId="{1D42C15A-847C-40F4-8EBB-349642E221E7}" dt="2020-12-12T05:27:10.966" v="1606" actId="20577"/>
          <ac:spMkLst>
            <pc:docMk/>
            <pc:sldMk cId="2203885807" sldId="332"/>
            <ac:spMk id="2" creationId="{88ABC457-8007-4BBC-9397-1ECC43F5F46E}"/>
          </ac:spMkLst>
        </pc:spChg>
        <pc:spChg chg="add del mod">
          <ac:chgData name="Aguirre, Reynaldo" userId="24e3f59e-c426-4fbc-9018-2668876c87fc" providerId="ADAL" clId="{1D42C15A-847C-40F4-8EBB-349642E221E7}" dt="2020-12-12T05:25:49.465" v="1570"/>
          <ac:spMkLst>
            <pc:docMk/>
            <pc:sldMk cId="2203885807" sldId="332"/>
            <ac:spMk id="4" creationId="{51B899EB-7A7B-4807-BE9B-B1BF1161BF5F}"/>
          </ac:spMkLst>
        </pc:spChg>
        <pc:spChg chg="add del mod">
          <ac:chgData name="Aguirre, Reynaldo" userId="24e3f59e-c426-4fbc-9018-2668876c87fc" providerId="ADAL" clId="{1D42C15A-847C-40F4-8EBB-349642E221E7}" dt="2020-12-12T05:26:01.517" v="1574" actId="478"/>
          <ac:spMkLst>
            <pc:docMk/>
            <pc:sldMk cId="2203885807" sldId="332"/>
            <ac:spMk id="9" creationId="{46D2A7E4-B835-4E00-B9D6-EA801EB11581}"/>
          </ac:spMkLst>
        </pc:spChg>
        <pc:spChg chg="add del mod">
          <ac:chgData name="Aguirre, Reynaldo" userId="24e3f59e-c426-4fbc-9018-2668876c87fc" providerId="ADAL" clId="{1D42C15A-847C-40F4-8EBB-349642E221E7}" dt="2020-12-12T05:26:19.524" v="1579" actId="478"/>
          <ac:spMkLst>
            <pc:docMk/>
            <pc:sldMk cId="2203885807" sldId="332"/>
            <ac:spMk id="14" creationId="{4229028B-1FFA-439C-B3C2-56A006A8ECA9}"/>
          </ac:spMkLst>
        </pc:spChg>
        <pc:spChg chg="add del mod">
          <ac:chgData name="Aguirre, Reynaldo" userId="24e3f59e-c426-4fbc-9018-2668876c87fc" providerId="ADAL" clId="{1D42C15A-847C-40F4-8EBB-349642E221E7}" dt="2020-12-12T05:26:16.469" v="1577" actId="478"/>
          <ac:spMkLst>
            <pc:docMk/>
            <pc:sldMk cId="2203885807" sldId="332"/>
            <ac:spMk id="17" creationId="{0AFD0272-148A-47DB-980D-79552953CBC3}"/>
          </ac:spMkLst>
        </pc:spChg>
        <pc:spChg chg="add del mod">
          <ac:chgData name="Aguirre, Reynaldo" userId="24e3f59e-c426-4fbc-9018-2668876c87fc" providerId="ADAL" clId="{1D42C15A-847C-40F4-8EBB-349642E221E7}" dt="2020-12-12T05:29:00.467" v="1612"/>
          <ac:spMkLst>
            <pc:docMk/>
            <pc:sldMk cId="2203885807" sldId="332"/>
            <ac:spMk id="20" creationId="{C22F02E3-D943-4D90-BFCD-77CC37016143}"/>
          </ac:spMkLst>
        </pc:spChg>
        <pc:spChg chg="add del mod">
          <ac:chgData name="Aguirre, Reynaldo" userId="24e3f59e-c426-4fbc-9018-2668876c87fc" providerId="ADAL" clId="{1D42C15A-847C-40F4-8EBB-349642E221E7}" dt="2020-12-12T05:32:12.557" v="1619"/>
          <ac:spMkLst>
            <pc:docMk/>
            <pc:sldMk cId="2203885807" sldId="332"/>
            <ac:spMk id="23" creationId="{6ED8AD17-187E-4B6D-812A-8D49E3D0994D}"/>
          </ac:spMkLst>
        </pc:spChg>
        <pc:graphicFrameChg chg="del">
          <ac:chgData name="Aguirre, Reynaldo" userId="24e3f59e-c426-4fbc-9018-2668876c87fc" providerId="ADAL" clId="{1D42C15A-847C-40F4-8EBB-349642E221E7}" dt="2020-12-11T22:19:17.391" v="492" actId="478"/>
          <ac:graphicFrameMkLst>
            <pc:docMk/>
            <pc:sldMk cId="2203885807" sldId="332"/>
            <ac:graphicFrameMk id="10" creationId="{18134B25-08FF-4703-B80E-A0871E9C5D6C}"/>
          </ac:graphicFrameMkLst>
        </pc:graphicFrameChg>
        <pc:picChg chg="add del mod">
          <ac:chgData name="Aguirre, Reynaldo" userId="24e3f59e-c426-4fbc-9018-2668876c87fc" providerId="ADAL" clId="{1D42C15A-847C-40F4-8EBB-349642E221E7}" dt="2020-12-12T05:26:18.049" v="1578" actId="478"/>
          <ac:picMkLst>
            <pc:docMk/>
            <pc:sldMk cId="2203885807" sldId="332"/>
            <ac:picMk id="6" creationId="{F0832C3B-06F3-46F4-955D-D1732A05E005}"/>
          </ac:picMkLst>
        </pc:picChg>
        <pc:picChg chg="add del mod">
          <ac:chgData name="Aguirre, Reynaldo" userId="24e3f59e-c426-4fbc-9018-2668876c87fc" providerId="ADAL" clId="{1D42C15A-847C-40F4-8EBB-349642E221E7}" dt="2020-12-12T05:25:58.272" v="1572" actId="478"/>
          <ac:picMkLst>
            <pc:docMk/>
            <pc:sldMk cId="2203885807" sldId="332"/>
            <ac:picMk id="8" creationId="{3814766A-3428-4FF1-8FAD-38C663EC0219}"/>
          </ac:picMkLst>
        </pc:picChg>
        <pc:picChg chg="del">
          <ac:chgData name="Aguirre, Reynaldo" userId="24e3f59e-c426-4fbc-9018-2668876c87fc" providerId="ADAL" clId="{1D42C15A-847C-40F4-8EBB-349642E221E7}" dt="2020-12-11T22:19:18.027" v="493" actId="478"/>
          <ac:picMkLst>
            <pc:docMk/>
            <pc:sldMk cId="2203885807" sldId="332"/>
            <ac:picMk id="11" creationId="{085D9F4B-CCEB-45A8-A4C8-27590E84C55B}"/>
          </ac:picMkLst>
        </pc:picChg>
        <pc:picChg chg="del">
          <ac:chgData name="Aguirre, Reynaldo" userId="24e3f59e-c426-4fbc-9018-2668876c87fc" providerId="ADAL" clId="{1D42C15A-847C-40F4-8EBB-349642E221E7}" dt="2020-12-11T22:19:21.969" v="495" actId="478"/>
          <ac:picMkLst>
            <pc:docMk/>
            <pc:sldMk cId="2203885807" sldId="332"/>
            <ac:picMk id="12" creationId="{30FC141D-AE8D-4C61-8D1B-A7E26E6FEE8C}"/>
          </ac:picMkLst>
        </pc:picChg>
        <pc:picChg chg="del">
          <ac:chgData name="Aguirre, Reynaldo" userId="24e3f59e-c426-4fbc-9018-2668876c87fc" providerId="ADAL" clId="{1D42C15A-847C-40F4-8EBB-349642E221E7}" dt="2020-12-11T22:19:20.345" v="494" actId="478"/>
          <ac:picMkLst>
            <pc:docMk/>
            <pc:sldMk cId="2203885807" sldId="332"/>
            <ac:picMk id="13" creationId="{F623AF7A-BD08-4FA8-9945-38D5AB1E9EFB}"/>
          </ac:picMkLst>
        </pc:picChg>
        <pc:picChg chg="add mod">
          <ac:chgData name="Aguirre, Reynaldo" userId="24e3f59e-c426-4fbc-9018-2668876c87fc" providerId="ADAL" clId="{1D42C15A-847C-40F4-8EBB-349642E221E7}" dt="2020-12-12T05:27:37.322" v="1610" actId="1076"/>
          <ac:picMkLst>
            <pc:docMk/>
            <pc:sldMk cId="2203885807" sldId="332"/>
            <ac:picMk id="16" creationId="{1B02E56B-135C-4433-8A38-13CD8C478854}"/>
          </ac:picMkLst>
        </pc:picChg>
        <pc:picChg chg="add del mod">
          <ac:chgData name="Aguirre, Reynaldo" userId="24e3f59e-c426-4fbc-9018-2668876c87fc" providerId="ADAL" clId="{1D42C15A-847C-40F4-8EBB-349642E221E7}" dt="2020-12-12T05:28:57.726" v="1611" actId="478"/>
          <ac:picMkLst>
            <pc:docMk/>
            <pc:sldMk cId="2203885807" sldId="332"/>
            <ac:picMk id="18" creationId="{6B0CF2A0-87D7-47D5-920A-634F830AB4ED}"/>
          </ac:picMkLst>
        </pc:picChg>
        <pc:picChg chg="add del mod">
          <ac:chgData name="Aguirre, Reynaldo" userId="24e3f59e-c426-4fbc-9018-2668876c87fc" providerId="ADAL" clId="{1D42C15A-847C-40F4-8EBB-349642E221E7}" dt="2020-12-12T05:32:07.844" v="1618" actId="478"/>
          <ac:picMkLst>
            <pc:docMk/>
            <pc:sldMk cId="2203885807" sldId="332"/>
            <ac:picMk id="21" creationId="{F3FB955F-718A-441B-BA64-DD057A18B05C}"/>
          </ac:picMkLst>
        </pc:picChg>
        <pc:picChg chg="add mod">
          <ac:chgData name="Aguirre, Reynaldo" userId="24e3f59e-c426-4fbc-9018-2668876c87fc" providerId="ADAL" clId="{1D42C15A-847C-40F4-8EBB-349642E221E7}" dt="2020-12-12T05:32:21.394" v="1623" actId="14100"/>
          <ac:picMkLst>
            <pc:docMk/>
            <pc:sldMk cId="2203885807" sldId="332"/>
            <ac:picMk id="24" creationId="{167DAD89-3471-4A70-BC85-69C286737E31}"/>
          </ac:picMkLst>
        </pc:picChg>
        <pc:picChg chg="add mod">
          <ac:chgData name="Aguirre, Reynaldo" userId="24e3f59e-c426-4fbc-9018-2668876c87fc" providerId="ADAL" clId="{1D42C15A-847C-40F4-8EBB-349642E221E7}" dt="2020-12-12T05:33:10.578" v="1627" actId="14100"/>
          <ac:picMkLst>
            <pc:docMk/>
            <pc:sldMk cId="2203885807" sldId="332"/>
            <ac:picMk id="25" creationId="{99C87F2F-7E5D-4E32-BDFC-58D6C18434C5}"/>
          </ac:picMkLst>
        </pc:picChg>
        <pc:picChg chg="add mod">
          <ac:chgData name="Aguirre, Reynaldo" userId="24e3f59e-c426-4fbc-9018-2668876c87fc" providerId="ADAL" clId="{1D42C15A-847C-40F4-8EBB-349642E221E7}" dt="2020-12-12T05:34:15.571" v="1631" actId="1076"/>
          <ac:picMkLst>
            <pc:docMk/>
            <pc:sldMk cId="2203885807" sldId="332"/>
            <ac:picMk id="27" creationId="{E8F4A6FB-2CAC-4164-AFAD-2AF5ABA5C0D5}"/>
          </ac:picMkLst>
        </pc:picChg>
      </pc:sldChg>
      <pc:sldChg chg="modSp mod">
        <pc:chgData name="Aguirre, Reynaldo" userId="24e3f59e-c426-4fbc-9018-2668876c87fc" providerId="ADAL" clId="{1D42C15A-847C-40F4-8EBB-349642E221E7}" dt="2020-12-12T02:55:56.887" v="1252" actId="20577"/>
        <pc:sldMkLst>
          <pc:docMk/>
          <pc:sldMk cId="430792871" sldId="335"/>
        </pc:sldMkLst>
        <pc:spChg chg="mod">
          <ac:chgData name="Aguirre, Reynaldo" userId="24e3f59e-c426-4fbc-9018-2668876c87fc" providerId="ADAL" clId="{1D42C15A-847C-40F4-8EBB-349642E221E7}" dt="2020-12-12T02:55:56.887" v="1252" actId="20577"/>
          <ac:spMkLst>
            <pc:docMk/>
            <pc:sldMk cId="430792871" sldId="335"/>
            <ac:spMk id="5" creationId="{AD1F36A3-7D3B-4E9B-BEBD-FF4588BA5DDB}"/>
          </ac:spMkLst>
        </pc:spChg>
      </pc:sldChg>
      <pc:sldChg chg="modSp mod">
        <pc:chgData name="Aguirre, Reynaldo" userId="24e3f59e-c426-4fbc-9018-2668876c87fc" providerId="ADAL" clId="{1D42C15A-847C-40F4-8EBB-349642E221E7}" dt="2020-12-12T02:55:45.085" v="1248" actId="20577"/>
        <pc:sldMkLst>
          <pc:docMk/>
          <pc:sldMk cId="3733470971" sldId="336"/>
        </pc:sldMkLst>
        <pc:spChg chg="mod">
          <ac:chgData name="Aguirre, Reynaldo" userId="24e3f59e-c426-4fbc-9018-2668876c87fc" providerId="ADAL" clId="{1D42C15A-847C-40F4-8EBB-349642E221E7}" dt="2020-12-12T02:55:45.085" v="1248" actId="20577"/>
          <ac:spMkLst>
            <pc:docMk/>
            <pc:sldMk cId="3733470971" sldId="336"/>
            <ac:spMk id="5" creationId="{AD1F36A3-7D3B-4E9B-BEBD-FF4588BA5DDB}"/>
          </ac:spMkLst>
        </pc:spChg>
      </pc:sldChg>
      <pc:sldChg chg="modSp mod">
        <pc:chgData name="Aguirre, Reynaldo" userId="24e3f59e-c426-4fbc-9018-2668876c87fc" providerId="ADAL" clId="{1D42C15A-847C-40F4-8EBB-349642E221E7}" dt="2020-12-12T02:52:43.026" v="1169" actId="20577"/>
        <pc:sldMkLst>
          <pc:docMk/>
          <pc:sldMk cId="3814510253" sldId="337"/>
        </pc:sldMkLst>
        <pc:spChg chg="mod">
          <ac:chgData name="Aguirre, Reynaldo" userId="24e3f59e-c426-4fbc-9018-2668876c87fc" providerId="ADAL" clId="{1D42C15A-847C-40F4-8EBB-349642E221E7}" dt="2020-12-12T02:52:43.026" v="1169" actId="20577"/>
          <ac:spMkLst>
            <pc:docMk/>
            <pc:sldMk cId="3814510253" sldId="337"/>
            <ac:spMk id="5" creationId="{AD1F36A3-7D3B-4E9B-BEBD-FF4588BA5DDB}"/>
          </ac:spMkLst>
        </pc:spChg>
      </pc:sldChg>
      <pc:sldChg chg="modSp mod">
        <pc:chgData name="Aguirre, Reynaldo" userId="24e3f59e-c426-4fbc-9018-2668876c87fc" providerId="ADAL" clId="{1D42C15A-847C-40F4-8EBB-349642E221E7}" dt="2020-12-12T02:57:09.351" v="1293" actId="20577"/>
        <pc:sldMkLst>
          <pc:docMk/>
          <pc:sldMk cId="395590828" sldId="338"/>
        </pc:sldMkLst>
        <pc:spChg chg="mod">
          <ac:chgData name="Aguirre, Reynaldo" userId="24e3f59e-c426-4fbc-9018-2668876c87fc" providerId="ADAL" clId="{1D42C15A-847C-40F4-8EBB-349642E221E7}" dt="2020-12-12T02:57:09.351" v="1293" actId="20577"/>
          <ac:spMkLst>
            <pc:docMk/>
            <pc:sldMk cId="395590828" sldId="338"/>
            <ac:spMk id="5" creationId="{AD1F36A3-7D3B-4E9B-BEBD-FF4588BA5DDB}"/>
          </ac:spMkLst>
        </pc:spChg>
      </pc:sldChg>
      <pc:sldChg chg="modSp mod">
        <pc:chgData name="Aguirre, Reynaldo" userId="24e3f59e-c426-4fbc-9018-2668876c87fc" providerId="ADAL" clId="{1D42C15A-847C-40F4-8EBB-349642E221E7}" dt="2020-12-12T02:54:34.236" v="1234" actId="20577"/>
        <pc:sldMkLst>
          <pc:docMk/>
          <pc:sldMk cId="2060498717" sldId="342"/>
        </pc:sldMkLst>
        <pc:spChg chg="mod">
          <ac:chgData name="Aguirre, Reynaldo" userId="24e3f59e-c426-4fbc-9018-2668876c87fc" providerId="ADAL" clId="{1D42C15A-847C-40F4-8EBB-349642E221E7}" dt="2020-12-12T02:54:34.236" v="1234" actId="20577"/>
          <ac:spMkLst>
            <pc:docMk/>
            <pc:sldMk cId="2060498717" sldId="342"/>
            <ac:spMk id="5" creationId="{AD1F36A3-7D3B-4E9B-BEBD-FF4588BA5DDB}"/>
          </ac:spMkLst>
        </pc:spChg>
      </pc:sldChg>
      <pc:sldChg chg="modSp mod">
        <pc:chgData name="Aguirre, Reynaldo" userId="24e3f59e-c426-4fbc-9018-2668876c87fc" providerId="ADAL" clId="{1D42C15A-847C-40F4-8EBB-349642E221E7}" dt="2020-12-12T02:57:37.793" v="1294" actId="1076"/>
        <pc:sldMkLst>
          <pc:docMk/>
          <pc:sldMk cId="1854582387" sldId="344"/>
        </pc:sldMkLst>
        <pc:spChg chg="mod">
          <ac:chgData name="Aguirre, Reynaldo" userId="24e3f59e-c426-4fbc-9018-2668876c87fc" providerId="ADAL" clId="{1D42C15A-847C-40F4-8EBB-349642E221E7}" dt="2020-12-12T02:57:37.793" v="1294" actId="1076"/>
          <ac:spMkLst>
            <pc:docMk/>
            <pc:sldMk cId="1854582387" sldId="344"/>
            <ac:spMk id="4" creationId="{6E2B522F-C2F7-44B2-9A04-648C408DA90F}"/>
          </ac:spMkLst>
        </pc:spChg>
      </pc:sldChg>
      <pc:sldChg chg="new del">
        <pc:chgData name="Aguirre, Reynaldo" userId="24e3f59e-c426-4fbc-9018-2668876c87fc" providerId="ADAL" clId="{1D42C15A-847C-40F4-8EBB-349642E221E7}" dt="2020-12-12T02:32:42.044" v="879" actId="680"/>
        <pc:sldMkLst>
          <pc:docMk/>
          <pc:sldMk cId="325702287" sldId="345"/>
        </pc:sldMkLst>
      </pc:sldChg>
      <pc:sldChg chg="addSp modSp add mod">
        <pc:chgData name="Aguirre, Reynaldo" userId="24e3f59e-c426-4fbc-9018-2668876c87fc" providerId="ADAL" clId="{1D42C15A-847C-40F4-8EBB-349642E221E7}" dt="2020-12-12T03:57:58.091" v="1568" actId="1076"/>
        <pc:sldMkLst>
          <pc:docMk/>
          <pc:sldMk cId="2821120849" sldId="345"/>
        </pc:sldMkLst>
        <pc:spChg chg="mod">
          <ac:chgData name="Aguirre, Reynaldo" userId="24e3f59e-c426-4fbc-9018-2668876c87fc" providerId="ADAL" clId="{1D42C15A-847C-40F4-8EBB-349642E221E7}" dt="2020-12-12T03:12:37.415" v="1330" actId="1076"/>
          <ac:spMkLst>
            <pc:docMk/>
            <pc:sldMk cId="2821120849" sldId="345"/>
            <ac:spMk id="2" creationId="{00000000-0000-0000-0000-000000000000}"/>
          </ac:spMkLst>
        </pc:spChg>
        <pc:spChg chg="mod">
          <ac:chgData name="Aguirre, Reynaldo" userId="24e3f59e-c426-4fbc-9018-2668876c87fc" providerId="ADAL" clId="{1D42C15A-847C-40F4-8EBB-349642E221E7}" dt="2020-12-12T03:36:03.596" v="1567" actId="20577"/>
          <ac:spMkLst>
            <pc:docMk/>
            <pc:sldMk cId="2821120849" sldId="345"/>
            <ac:spMk id="5" creationId="{AD1F36A3-7D3B-4E9B-BEBD-FF4588BA5DDB}"/>
          </ac:spMkLst>
        </pc:spChg>
        <pc:picChg chg="add mod">
          <ac:chgData name="Aguirre, Reynaldo" userId="24e3f59e-c426-4fbc-9018-2668876c87fc" providerId="ADAL" clId="{1D42C15A-847C-40F4-8EBB-349642E221E7}" dt="2020-12-12T03:57:58.091" v="1568" actId="1076"/>
          <ac:picMkLst>
            <pc:docMk/>
            <pc:sldMk cId="2821120849" sldId="345"/>
            <ac:picMk id="4" creationId="{86189E11-B80F-47E2-B5F4-03544EADE8BA}"/>
          </ac:picMkLst>
        </pc:picChg>
      </pc:sldChg>
      <pc:sldChg chg="modSp mod">
        <pc:chgData name="Aguirre, Reynaldo" userId="24e3f59e-c426-4fbc-9018-2668876c87fc" providerId="ADAL" clId="{1D42C15A-847C-40F4-8EBB-349642E221E7}" dt="2020-12-12T07:42:39.737" v="1652" actId="20577"/>
        <pc:sldMkLst>
          <pc:docMk/>
          <pc:sldMk cId="2077672863" sldId="350"/>
        </pc:sldMkLst>
        <pc:spChg chg="mod">
          <ac:chgData name="Aguirre, Reynaldo" userId="24e3f59e-c426-4fbc-9018-2668876c87fc" providerId="ADAL" clId="{1D42C15A-847C-40F4-8EBB-349642E221E7}" dt="2020-12-12T07:42:39.737" v="1652" actId="20577"/>
          <ac:spMkLst>
            <pc:docMk/>
            <pc:sldMk cId="2077672863" sldId="350"/>
            <ac:spMk id="7" creationId="{3543CB60-192D-4618-9B16-B5925EF30941}"/>
          </ac:spMkLst>
        </pc:spChg>
      </pc:sldChg>
    </pc:docChg>
  </pc:docChgLst>
  <pc:docChgLst>
    <pc:chgData name="Martinez, Jose M" userId="S::jmart540@calstatela.edu::f18c6121-8b8e-4317-9e65-8fc2c59d04cb" providerId="AD" clId="Web-{20259429-7331-477B-A7FC-AE5E8E0B2C23}"/>
    <pc:docChg chg="modSld">
      <pc:chgData name="Martinez, Jose M" userId="S::jmart540@calstatela.edu::f18c6121-8b8e-4317-9e65-8fc2c59d04cb" providerId="AD" clId="Web-{20259429-7331-477B-A7FC-AE5E8E0B2C23}" dt="2020-12-11T22:31:21.334" v="24" actId="14100"/>
      <pc:docMkLst>
        <pc:docMk/>
      </pc:docMkLst>
      <pc:sldChg chg="addSp delSp modSp">
        <pc:chgData name="Martinez, Jose M" userId="S::jmart540@calstatela.edu::f18c6121-8b8e-4317-9e65-8fc2c59d04cb" providerId="AD" clId="Web-{20259429-7331-477B-A7FC-AE5E8E0B2C23}" dt="2020-12-11T21:35:44.567" v="14" actId="14100"/>
        <pc:sldMkLst>
          <pc:docMk/>
          <pc:sldMk cId="2051254699" sldId="267"/>
        </pc:sldMkLst>
        <pc:picChg chg="add mod modCrop">
          <ac:chgData name="Martinez, Jose M" userId="S::jmart540@calstatela.edu::f18c6121-8b8e-4317-9e65-8fc2c59d04cb" providerId="AD" clId="Web-{20259429-7331-477B-A7FC-AE5E8E0B2C23}" dt="2020-12-11T21:35:44.567" v="14" actId="14100"/>
          <ac:picMkLst>
            <pc:docMk/>
            <pc:sldMk cId="2051254699" sldId="267"/>
            <ac:picMk id="3" creationId="{0A1E0C64-D19D-4DDA-A981-2408AA2D6FA0}"/>
          </ac:picMkLst>
        </pc:picChg>
        <pc:picChg chg="del">
          <ac:chgData name="Martinez, Jose M" userId="S::jmart540@calstatela.edu::f18c6121-8b8e-4317-9e65-8fc2c59d04cb" providerId="AD" clId="Web-{20259429-7331-477B-A7FC-AE5E8E0B2C23}" dt="2020-12-11T21:33:41.184" v="0"/>
          <ac:picMkLst>
            <pc:docMk/>
            <pc:sldMk cId="2051254699" sldId="267"/>
            <ac:picMk id="7" creationId="{ACD0A3E1-1EFA-4BFB-AED6-169F102823DE}"/>
          </ac:picMkLst>
        </pc:picChg>
      </pc:sldChg>
      <pc:sldChg chg="addSp delSp modSp">
        <pc:chgData name="Martinez, Jose M" userId="S::jmart540@calstatela.edu::f18c6121-8b8e-4317-9e65-8fc2c59d04cb" providerId="AD" clId="Web-{20259429-7331-477B-A7FC-AE5E8E0B2C23}" dt="2020-12-11T22:31:21.334" v="24" actId="14100"/>
        <pc:sldMkLst>
          <pc:docMk/>
          <pc:sldMk cId="689676491" sldId="305"/>
        </pc:sldMkLst>
        <pc:spChg chg="add del mod">
          <ac:chgData name="Martinez, Jose M" userId="S::jmart540@calstatela.edu::f18c6121-8b8e-4317-9e65-8fc2c59d04cb" providerId="AD" clId="Web-{20259429-7331-477B-A7FC-AE5E8E0B2C23}" dt="2020-12-11T22:29:52.531" v="16"/>
          <ac:spMkLst>
            <pc:docMk/>
            <pc:sldMk cId="689676491" sldId="305"/>
            <ac:spMk id="5" creationId="{CBA8B560-29C5-4CEE-AF3B-71FAE1047F33}"/>
          </ac:spMkLst>
        </pc:spChg>
        <pc:picChg chg="add mod ord">
          <ac:chgData name="Martinez, Jose M" userId="S::jmart540@calstatela.edu::f18c6121-8b8e-4317-9e65-8fc2c59d04cb" providerId="AD" clId="Web-{20259429-7331-477B-A7FC-AE5E8E0B2C23}" dt="2020-12-11T22:31:21.334" v="24" actId="14100"/>
          <ac:picMkLst>
            <pc:docMk/>
            <pc:sldMk cId="689676491" sldId="305"/>
            <ac:picMk id="6" creationId="{65DB9620-ECA9-4CE1-99B2-A98F00EEE3B4}"/>
          </ac:picMkLst>
        </pc:picChg>
        <pc:picChg chg="del">
          <ac:chgData name="Martinez, Jose M" userId="S::jmart540@calstatela.edu::f18c6121-8b8e-4317-9e65-8fc2c59d04cb" providerId="AD" clId="Web-{20259429-7331-477B-A7FC-AE5E8E0B2C23}" dt="2020-12-11T22:29:32.155" v="15"/>
          <ac:picMkLst>
            <pc:docMk/>
            <pc:sldMk cId="689676491" sldId="305"/>
            <ac:picMk id="26" creationId="{3B2B43F2-6049-4632-B1C6-514219B95D9A}"/>
          </ac:picMkLst>
        </pc:picChg>
      </pc:sldChg>
    </pc:docChg>
  </pc:docChgLst>
  <pc:docChgLst>
    <pc:chgData name="Martinez Cisneros, Mario" userId="S::mmart551@calstatela.edu::643aec31-1034-4f97-b45b-ac8e3bc260c2" providerId="AD" clId="Web-{A38039A2-629D-4D8A-9EE9-114F4A1B2819}"/>
    <pc:docChg chg="modSld">
      <pc:chgData name="Martinez Cisneros, Mario" userId="S::mmart551@calstatela.edu::643aec31-1034-4f97-b45b-ac8e3bc260c2" providerId="AD" clId="Web-{A38039A2-629D-4D8A-9EE9-114F4A1B2819}" dt="2021-04-19T05:45:15.326" v="1"/>
      <pc:docMkLst>
        <pc:docMk/>
      </pc:docMkLst>
      <pc:sldChg chg="modNotes">
        <pc:chgData name="Martinez Cisneros, Mario" userId="S::mmart551@calstatela.edu::643aec31-1034-4f97-b45b-ac8e3bc260c2" providerId="AD" clId="Web-{A38039A2-629D-4D8A-9EE9-114F4A1B2819}" dt="2021-04-19T05:45:15.326" v="1"/>
        <pc:sldMkLst>
          <pc:docMk/>
          <pc:sldMk cId="3058209704" sldId="325"/>
        </pc:sldMkLst>
      </pc:sldChg>
    </pc:docChg>
  </pc:docChgLst>
  <pc:docChgLst>
    <pc:chgData name="Cano, Miguel" userId="S::mcano@calstatela.edu::d3849828-744d-4a08-80ab-e5d444ef89c5" providerId="AD" clId="Web-{DB001677-5BFA-4CB7-9E3B-99C54BB37D34}"/>
    <pc:docChg chg="modSld">
      <pc:chgData name="Cano, Miguel" userId="S::mcano@calstatela.edu::d3849828-744d-4a08-80ab-e5d444ef89c5" providerId="AD" clId="Web-{DB001677-5BFA-4CB7-9E3B-99C54BB37D34}" dt="2020-12-14T02:20:36.189" v="25" actId="20577"/>
      <pc:docMkLst>
        <pc:docMk/>
      </pc:docMkLst>
      <pc:sldChg chg="modSp">
        <pc:chgData name="Cano, Miguel" userId="S::mcano@calstatela.edu::d3849828-744d-4a08-80ab-e5d444ef89c5" providerId="AD" clId="Web-{DB001677-5BFA-4CB7-9E3B-99C54BB37D34}" dt="2020-12-14T02:20:36.173" v="24" actId="20577"/>
        <pc:sldMkLst>
          <pc:docMk/>
          <pc:sldMk cId="4103769750" sldId="346"/>
        </pc:sldMkLst>
        <pc:spChg chg="mod">
          <ac:chgData name="Cano, Miguel" userId="S::mcano@calstatela.edu::d3849828-744d-4a08-80ab-e5d444ef89c5" providerId="AD" clId="Web-{DB001677-5BFA-4CB7-9E3B-99C54BB37D34}" dt="2020-12-14T02:20:36.173" v="24" actId="20577"/>
          <ac:spMkLst>
            <pc:docMk/>
            <pc:sldMk cId="4103769750" sldId="346"/>
            <ac:spMk id="5" creationId="{80551B79-78A6-4C1B-967D-57CDEB0ECC4A}"/>
          </ac:spMkLst>
        </pc:spChg>
      </pc:sldChg>
      <pc:sldChg chg="modSp">
        <pc:chgData name="Cano, Miguel" userId="S::mcano@calstatela.edu::d3849828-744d-4a08-80ab-e5d444ef89c5" providerId="AD" clId="Web-{DB001677-5BFA-4CB7-9E3B-99C54BB37D34}" dt="2020-12-14T02:18:19.354" v="1"/>
        <pc:sldMkLst>
          <pc:docMk/>
          <pc:sldMk cId="2223750351" sldId="347"/>
        </pc:sldMkLst>
        <pc:graphicFrameChg chg="mod modGraphic">
          <ac:chgData name="Cano, Miguel" userId="S::mcano@calstatela.edu::d3849828-744d-4a08-80ab-e5d444ef89c5" providerId="AD" clId="Web-{DB001677-5BFA-4CB7-9E3B-99C54BB37D34}" dt="2020-12-14T02:18:19.354" v="1"/>
          <ac:graphicFrameMkLst>
            <pc:docMk/>
            <pc:sldMk cId="2223750351" sldId="347"/>
            <ac:graphicFrameMk id="6" creationId="{DF4A5D3D-C0AD-4CED-B989-2BE5C3F96EDB}"/>
          </ac:graphicFrameMkLst>
        </pc:graphicFrameChg>
      </pc:sldChg>
    </pc:docChg>
  </pc:docChgLst>
  <pc:docChgLst>
    <pc:chgData name="Martinez Cisneros, Mario" userId="S::mmart551@calstatela.edu::643aec31-1034-4f97-b45b-ac8e3bc260c2" providerId="AD" clId="Web-{FCDFC19F-50A4-C000-105A-286694FE8494}"/>
    <pc:docChg chg="modSld">
      <pc:chgData name="Martinez Cisneros, Mario" userId="S::mmart551@calstatela.edu::643aec31-1034-4f97-b45b-ac8e3bc260c2" providerId="AD" clId="Web-{FCDFC19F-50A4-C000-105A-286694FE8494}" dt="2021-04-26T01:48:40.861" v="7" actId="1076"/>
      <pc:docMkLst>
        <pc:docMk/>
      </pc:docMkLst>
      <pc:sldChg chg="addSp delSp modSp">
        <pc:chgData name="Martinez Cisneros, Mario" userId="S::mmart551@calstatela.edu::643aec31-1034-4f97-b45b-ac8e3bc260c2" providerId="AD" clId="Web-{FCDFC19F-50A4-C000-105A-286694FE8494}" dt="2021-04-26T01:48:40.861" v="7" actId="1076"/>
        <pc:sldMkLst>
          <pc:docMk/>
          <pc:sldMk cId="3311341559" sldId="386"/>
        </pc:sldMkLst>
        <pc:spChg chg="del">
          <ac:chgData name="Martinez Cisneros, Mario" userId="S::mmart551@calstatela.edu::643aec31-1034-4f97-b45b-ac8e3bc260c2" providerId="AD" clId="Web-{FCDFC19F-50A4-C000-105A-286694FE8494}" dt="2021-04-26T01:48:02.890" v="0"/>
          <ac:spMkLst>
            <pc:docMk/>
            <pc:sldMk cId="3311341559" sldId="386"/>
            <ac:spMk id="3" creationId="{52188A47-8196-484D-9FFB-EBCA8E557C71}"/>
          </ac:spMkLst>
        </pc:spChg>
        <pc:picChg chg="add mod ord">
          <ac:chgData name="Martinez Cisneros, Mario" userId="S::mmart551@calstatela.edu::643aec31-1034-4f97-b45b-ac8e3bc260c2" providerId="AD" clId="Web-{FCDFC19F-50A4-C000-105A-286694FE8494}" dt="2021-04-26T01:48:40.861" v="7" actId="1076"/>
          <ac:picMkLst>
            <pc:docMk/>
            <pc:sldMk cId="3311341559" sldId="386"/>
            <ac:picMk id="5" creationId="{FDC59771-4B96-4C0F-847C-7E8A103A8458}"/>
          </ac:picMkLst>
        </pc:picChg>
      </pc:sldChg>
    </pc:docChg>
  </pc:docChgLst>
  <pc:docChgLst>
    <pc:chgData name="Alvarez, Erick A" userId="S::ealvar36@calstatela.edu::cf02023b-c4f0-468b-a02d-79e01875e65d" providerId="AD" clId="Web-{FD68F90F-8DC9-4039-A3EB-823130A0A91E}"/>
    <pc:docChg chg="delSld modSld">
      <pc:chgData name="Alvarez, Erick A" userId="S::ealvar36@calstatela.edu::cf02023b-c4f0-468b-a02d-79e01875e65d" providerId="AD" clId="Web-{FD68F90F-8DC9-4039-A3EB-823130A0A91E}" dt="2020-12-11T22:01:03.157" v="207"/>
      <pc:docMkLst>
        <pc:docMk/>
      </pc:docMkLst>
      <pc:sldChg chg="modSp">
        <pc:chgData name="Alvarez, Erick A" userId="S::ealvar36@calstatela.edu::cf02023b-c4f0-468b-a02d-79e01875e65d" providerId="AD" clId="Web-{FD68F90F-8DC9-4039-A3EB-823130A0A91E}" dt="2020-12-11T21:09:43.809" v="1"/>
        <pc:sldMkLst>
          <pc:docMk/>
          <pc:sldMk cId="3298958740" sldId="302"/>
        </pc:sldMkLst>
        <pc:graphicFrameChg chg="modGraphic">
          <ac:chgData name="Alvarez, Erick A" userId="S::ealvar36@calstatela.edu::cf02023b-c4f0-468b-a02d-79e01875e65d" providerId="AD" clId="Web-{FD68F90F-8DC9-4039-A3EB-823130A0A91E}" dt="2020-12-11T21:09:43.809" v="1"/>
          <ac:graphicFrameMkLst>
            <pc:docMk/>
            <pc:sldMk cId="3298958740" sldId="302"/>
            <ac:graphicFrameMk id="8" creationId="{900A7A89-9700-4CD1-B811-A686ACD8663D}"/>
          </ac:graphicFrameMkLst>
        </pc:graphicFrameChg>
      </pc:sldChg>
      <pc:sldChg chg="del">
        <pc:chgData name="Alvarez, Erick A" userId="S::ealvar36@calstatela.edu::cf02023b-c4f0-468b-a02d-79e01875e65d" providerId="AD" clId="Web-{FD68F90F-8DC9-4039-A3EB-823130A0A91E}" dt="2020-12-11T21:28:13.202" v="2"/>
        <pc:sldMkLst>
          <pc:docMk/>
          <pc:sldMk cId="452327312" sldId="318"/>
        </pc:sldMkLst>
      </pc:sldChg>
      <pc:sldChg chg="addSp modSp">
        <pc:chgData name="Alvarez, Erick A" userId="S::ealvar36@calstatela.edu::cf02023b-c4f0-468b-a02d-79e01875e65d" providerId="AD" clId="Web-{FD68F90F-8DC9-4039-A3EB-823130A0A91E}" dt="2020-12-11T22:01:03.157" v="207"/>
        <pc:sldMkLst>
          <pc:docMk/>
          <pc:sldMk cId="2677026034" sldId="330"/>
        </pc:sldMkLst>
        <pc:spChg chg="mod">
          <ac:chgData name="Alvarez, Erick A" userId="S::ealvar36@calstatela.edu::cf02023b-c4f0-468b-a02d-79e01875e65d" providerId="AD" clId="Web-{FD68F90F-8DC9-4039-A3EB-823130A0A91E}" dt="2020-12-11T21:52:52.344" v="93" actId="20577"/>
          <ac:spMkLst>
            <pc:docMk/>
            <pc:sldMk cId="2677026034" sldId="330"/>
            <ac:spMk id="4" creationId="{FEF4A416-B140-42EB-BD56-082A16AC528E}"/>
          </ac:spMkLst>
        </pc:spChg>
        <pc:graphicFrameChg chg="add mod modGraphic">
          <ac:chgData name="Alvarez, Erick A" userId="S::ealvar36@calstatela.edu::cf02023b-c4f0-468b-a02d-79e01875e65d" providerId="AD" clId="Web-{FD68F90F-8DC9-4039-A3EB-823130A0A91E}" dt="2020-12-11T22:01:03.157" v="207"/>
          <ac:graphicFrameMkLst>
            <pc:docMk/>
            <pc:sldMk cId="2677026034" sldId="330"/>
            <ac:graphicFrameMk id="3" creationId="{229428CD-1D3C-43B8-842D-68C9059EF17E}"/>
          </ac:graphicFrameMkLst>
        </pc:graphicFrameChg>
      </pc:sldChg>
      <pc:sldChg chg="modSp">
        <pc:chgData name="Alvarez, Erick A" userId="S::ealvar36@calstatela.edu::cf02023b-c4f0-468b-a02d-79e01875e65d" providerId="AD" clId="Web-{FD68F90F-8DC9-4039-A3EB-823130A0A91E}" dt="2020-12-11T21:54:41.141" v="159" actId="20577"/>
        <pc:sldMkLst>
          <pc:docMk/>
          <pc:sldMk cId="3649933120" sldId="331"/>
        </pc:sldMkLst>
        <pc:spChg chg="mod">
          <ac:chgData name="Alvarez, Erick A" userId="S::ealvar36@calstatela.edu::cf02023b-c4f0-468b-a02d-79e01875e65d" providerId="AD" clId="Web-{FD68F90F-8DC9-4039-A3EB-823130A0A91E}" dt="2020-12-11T21:54:41.141" v="159" actId="20577"/>
          <ac:spMkLst>
            <pc:docMk/>
            <pc:sldMk cId="3649933120" sldId="331"/>
            <ac:spMk id="4" creationId="{FEF4A416-B140-42EB-BD56-082A16AC528E}"/>
          </ac:spMkLst>
        </pc:spChg>
      </pc:sldChg>
    </pc:docChg>
  </pc:docChgLst>
  <pc:docChgLst>
    <pc:chgData name="Aung, Ye N" userId="S::yaung3@calstatela.edu::a15b4e26-862a-4940-814c-0139a0b570f1" providerId="AD" clId="Web-{11315325-81AE-4D88-B059-04B789D461FE}"/>
    <pc:docChg chg="modSld">
      <pc:chgData name="Aung, Ye N" userId="S::yaung3@calstatela.edu::a15b4e26-862a-4940-814c-0139a0b570f1" providerId="AD" clId="Web-{11315325-81AE-4D88-B059-04B789D461FE}" dt="2020-12-13T00:32:08.584" v="4" actId="1076"/>
      <pc:docMkLst>
        <pc:docMk/>
      </pc:docMkLst>
      <pc:sldChg chg="addSp delSp modSp">
        <pc:chgData name="Aung, Ye N" userId="S::yaung3@calstatela.edu::a15b4e26-862a-4940-814c-0139a0b570f1" providerId="AD" clId="Web-{11315325-81AE-4D88-B059-04B789D461FE}" dt="2020-12-13T00:32:08.584" v="4" actId="1076"/>
        <pc:sldMkLst>
          <pc:docMk/>
          <pc:sldMk cId="2732759591" sldId="287"/>
        </pc:sldMkLst>
        <pc:spChg chg="add del mod">
          <ac:chgData name="Aung, Ye N" userId="S::yaung3@calstatela.edu::a15b4e26-862a-4940-814c-0139a0b570f1" providerId="AD" clId="Web-{11315325-81AE-4D88-B059-04B789D461FE}" dt="2020-12-13T00:32:00.239" v="1"/>
          <ac:spMkLst>
            <pc:docMk/>
            <pc:sldMk cId="2732759591" sldId="287"/>
            <ac:spMk id="5" creationId="{D0CD66F9-6BA0-46DE-B2AE-97B1583D295F}"/>
          </ac:spMkLst>
        </pc:spChg>
        <pc:picChg chg="add mod ord">
          <ac:chgData name="Aung, Ye N" userId="S::yaung3@calstatela.edu::a15b4e26-862a-4940-814c-0139a0b570f1" providerId="AD" clId="Web-{11315325-81AE-4D88-B059-04B789D461FE}" dt="2020-12-13T00:32:08.584" v="4" actId="1076"/>
          <ac:picMkLst>
            <pc:docMk/>
            <pc:sldMk cId="2732759591" sldId="287"/>
            <ac:picMk id="6" creationId="{C0A2DB1B-B490-4C7C-B36B-B1E6605D8109}"/>
          </ac:picMkLst>
        </pc:picChg>
        <pc:picChg chg="del">
          <ac:chgData name="Aung, Ye N" userId="S::yaung3@calstatela.edu::a15b4e26-862a-4940-814c-0139a0b570f1" providerId="AD" clId="Web-{11315325-81AE-4D88-B059-04B789D461FE}" dt="2020-12-13T00:31:28.722" v="0"/>
          <ac:picMkLst>
            <pc:docMk/>
            <pc:sldMk cId="2732759591" sldId="287"/>
            <ac:picMk id="35" creationId="{E4A4DC06-1764-4152-9DB6-85ECB9C73D03}"/>
          </ac:picMkLst>
        </pc:picChg>
      </pc:sldChg>
    </pc:docChg>
  </pc:docChgLst>
  <pc:docChgLst>
    <pc:chgData name="Martinez Cisneros, Mario" userId="S::mmart551@calstatela.edu::643aec31-1034-4f97-b45b-ac8e3bc260c2" providerId="AD" clId="Web-{6999A160-9D62-4D23-BEB4-8A9FB32EF120}"/>
    <pc:docChg chg="addSld delSld modSld">
      <pc:chgData name="Martinez Cisneros, Mario" userId="S::mmart551@calstatela.edu::643aec31-1034-4f97-b45b-ac8e3bc260c2" providerId="AD" clId="Web-{6999A160-9D62-4D23-BEB4-8A9FB32EF120}" dt="2020-12-11T01:10:58.423" v="2247" actId="20577"/>
      <pc:docMkLst>
        <pc:docMk/>
      </pc:docMkLst>
      <pc:sldChg chg="modSp">
        <pc:chgData name="Martinez Cisneros, Mario" userId="S::mmart551@calstatela.edu::643aec31-1034-4f97-b45b-ac8e3bc260c2" providerId="AD" clId="Web-{6999A160-9D62-4D23-BEB4-8A9FB32EF120}" dt="2020-12-11T00:14:02.126" v="1983" actId="20577"/>
        <pc:sldMkLst>
          <pc:docMk/>
          <pc:sldMk cId="1292482092" sldId="262"/>
        </pc:sldMkLst>
        <pc:spChg chg="mod">
          <ac:chgData name="Martinez Cisneros, Mario" userId="S::mmart551@calstatela.edu::643aec31-1034-4f97-b45b-ac8e3bc260c2" providerId="AD" clId="Web-{6999A160-9D62-4D23-BEB4-8A9FB32EF120}" dt="2020-12-11T00:14:02.126" v="1983" actId="20577"/>
          <ac:spMkLst>
            <pc:docMk/>
            <pc:sldMk cId="1292482092" sldId="262"/>
            <ac:spMk id="5" creationId="{AD1F36A3-7D3B-4E9B-BEBD-FF4588BA5DDB}"/>
          </ac:spMkLst>
        </pc:spChg>
      </pc:sldChg>
      <pc:sldChg chg="addSp delSp modSp new del">
        <pc:chgData name="Martinez Cisneros, Mario" userId="S::mmart551@calstatela.edu::643aec31-1034-4f97-b45b-ac8e3bc260c2" providerId="AD" clId="Web-{6999A160-9D62-4D23-BEB4-8A9FB32EF120}" dt="2020-12-11T00:20:57.795" v="1988"/>
        <pc:sldMkLst>
          <pc:docMk/>
          <pc:sldMk cId="204166092" sldId="287"/>
        </pc:sldMkLst>
        <pc:spChg chg="del">
          <ac:chgData name="Martinez Cisneros, Mario" userId="S::mmart551@calstatela.edu::643aec31-1034-4f97-b45b-ac8e3bc260c2" providerId="AD" clId="Web-{6999A160-9D62-4D23-BEB4-8A9FB32EF120}" dt="2020-12-11T00:20:51.873" v="1987"/>
          <ac:spMkLst>
            <pc:docMk/>
            <pc:sldMk cId="204166092" sldId="287"/>
            <ac:spMk id="3" creationId="{416A08EE-052D-48A3-B300-1D3D77EB3463}"/>
          </ac:spMkLst>
        </pc:spChg>
        <pc:graphicFrameChg chg="add mod ord modGraphic">
          <ac:chgData name="Martinez Cisneros, Mario" userId="S::mmart551@calstatela.edu::643aec31-1034-4f97-b45b-ac8e3bc260c2" providerId="AD" clId="Web-{6999A160-9D62-4D23-BEB4-8A9FB32EF120}" dt="2020-12-11T00:20:51.873" v="1987"/>
          <ac:graphicFrameMkLst>
            <pc:docMk/>
            <pc:sldMk cId="204166092" sldId="287"/>
            <ac:graphicFrameMk id="4" creationId="{67F666C3-4CBB-4E2B-B95E-5E8BEAEA4588}"/>
          </ac:graphicFrameMkLst>
        </pc:graphicFrameChg>
      </pc:sldChg>
      <pc:sldChg chg="new del">
        <pc:chgData name="Martinez Cisneros, Mario" userId="S::mmart551@calstatela.edu::643aec31-1034-4f97-b45b-ac8e3bc260c2" providerId="AD" clId="Web-{6999A160-9D62-4D23-BEB4-8A9FB32EF120}" dt="2020-12-11T00:20:11.341" v="1985"/>
        <pc:sldMkLst>
          <pc:docMk/>
          <pc:sldMk cId="315942980" sldId="287"/>
        </pc:sldMkLst>
      </pc:sldChg>
      <pc:sldChg chg="new del">
        <pc:chgData name="Martinez Cisneros, Mario" userId="S::mmart551@calstatela.edu::643aec31-1034-4f97-b45b-ac8e3bc260c2" providerId="AD" clId="Web-{6999A160-9D62-4D23-BEB4-8A9FB32EF120}" dt="2020-12-11T00:34:36.837" v="1990"/>
        <pc:sldMkLst>
          <pc:docMk/>
          <pc:sldMk cId="725074219" sldId="288"/>
        </pc:sldMkLst>
      </pc:sldChg>
      <pc:sldChg chg="modSp new">
        <pc:chgData name="Martinez Cisneros, Mario" userId="S::mmart551@calstatela.edu::643aec31-1034-4f97-b45b-ac8e3bc260c2" providerId="AD" clId="Web-{6999A160-9D62-4D23-BEB4-8A9FB32EF120}" dt="2020-12-11T00:42:44.900" v="2062" actId="20577"/>
        <pc:sldMkLst>
          <pc:docMk/>
          <pc:sldMk cId="2859903224" sldId="290"/>
        </pc:sldMkLst>
        <pc:spChg chg="mod">
          <ac:chgData name="Martinez Cisneros, Mario" userId="S::mmart551@calstatela.edu::643aec31-1034-4f97-b45b-ac8e3bc260c2" providerId="AD" clId="Web-{6999A160-9D62-4D23-BEB4-8A9FB32EF120}" dt="2020-12-11T00:40:42.146" v="2050" actId="20577"/>
          <ac:spMkLst>
            <pc:docMk/>
            <pc:sldMk cId="2859903224" sldId="290"/>
            <ac:spMk id="2" creationId="{B01DC877-CC70-43A2-BC1F-5EE00F0CEA9C}"/>
          </ac:spMkLst>
        </pc:spChg>
        <pc:spChg chg="mod">
          <ac:chgData name="Martinez Cisneros, Mario" userId="S::mmart551@calstatela.edu::643aec31-1034-4f97-b45b-ac8e3bc260c2" providerId="AD" clId="Web-{6999A160-9D62-4D23-BEB4-8A9FB32EF120}" dt="2020-12-11T00:42:44.900" v="2062" actId="20577"/>
          <ac:spMkLst>
            <pc:docMk/>
            <pc:sldMk cId="2859903224" sldId="290"/>
            <ac:spMk id="3" creationId="{33B39108-BAA5-4C19-8F85-0FC00402CF5F}"/>
          </ac:spMkLst>
        </pc:spChg>
      </pc:sldChg>
      <pc:sldChg chg="addSp delSp modSp new">
        <pc:chgData name="Martinez Cisneros, Mario" userId="S::mmart551@calstatela.edu::643aec31-1034-4f97-b45b-ac8e3bc260c2" providerId="AD" clId="Web-{6999A160-9D62-4D23-BEB4-8A9FB32EF120}" dt="2020-12-11T00:57:51.382" v="2216"/>
        <pc:sldMkLst>
          <pc:docMk/>
          <pc:sldMk cId="658582616" sldId="293"/>
        </pc:sldMkLst>
        <pc:spChg chg="mod">
          <ac:chgData name="Martinez Cisneros, Mario" userId="S::mmart551@calstatela.edu::643aec31-1034-4f97-b45b-ac8e3bc260c2" providerId="AD" clId="Web-{6999A160-9D62-4D23-BEB4-8A9FB32EF120}" dt="2020-12-11T00:52:22.747" v="2116" actId="20577"/>
          <ac:spMkLst>
            <pc:docMk/>
            <pc:sldMk cId="658582616" sldId="293"/>
            <ac:spMk id="2" creationId="{1E755ADB-291A-4D13-98EA-98EED2EF8DF3}"/>
          </ac:spMkLst>
        </pc:spChg>
        <pc:spChg chg="del">
          <ac:chgData name="Martinez Cisneros, Mario" userId="S::mmart551@calstatela.edu::643aec31-1034-4f97-b45b-ac8e3bc260c2" providerId="AD" clId="Web-{6999A160-9D62-4D23-BEB4-8A9FB32EF120}" dt="2020-12-11T00:47:08.924" v="2064"/>
          <ac:spMkLst>
            <pc:docMk/>
            <pc:sldMk cId="658582616" sldId="293"/>
            <ac:spMk id="3" creationId="{53CFC8D0-2DEE-48DB-9448-21B3B50C2F63}"/>
          </ac:spMkLst>
        </pc:spChg>
        <pc:spChg chg="add mod">
          <ac:chgData name="Martinez Cisneros, Mario" userId="S::mmart551@calstatela.edu::643aec31-1034-4f97-b45b-ac8e3bc260c2" providerId="AD" clId="Web-{6999A160-9D62-4D23-BEB4-8A9FB32EF120}" dt="2020-12-11T00:47:31.831" v="2083" actId="20577"/>
          <ac:spMkLst>
            <pc:docMk/>
            <pc:sldMk cId="658582616" sldId="293"/>
            <ac:spMk id="6" creationId="{45690C1B-09CD-41A0-8943-4CA00ECC572E}"/>
          </ac:spMkLst>
        </pc:spChg>
        <pc:graphicFrameChg chg="add mod ord modGraphic">
          <ac:chgData name="Martinez Cisneros, Mario" userId="S::mmart551@calstatela.edu::643aec31-1034-4f97-b45b-ac8e3bc260c2" providerId="AD" clId="Web-{6999A160-9D62-4D23-BEB4-8A9FB32EF120}" dt="2020-12-11T00:57:51.382" v="2216"/>
          <ac:graphicFrameMkLst>
            <pc:docMk/>
            <pc:sldMk cId="658582616" sldId="293"/>
            <ac:graphicFrameMk id="5" creationId="{0A15B0A3-39BB-4135-A08A-6D29EDDEAD1E}"/>
          </ac:graphicFrameMkLst>
        </pc:graphicFrameChg>
      </pc:sldChg>
      <pc:sldChg chg="modSp new">
        <pc:chgData name="Martinez Cisneros, Mario" userId="S::mmart551@calstatela.edu::643aec31-1034-4f97-b45b-ac8e3bc260c2" providerId="AD" clId="Web-{6999A160-9D62-4D23-BEB4-8A9FB32EF120}" dt="2020-12-11T01:10:56.752" v="2245" actId="20577"/>
        <pc:sldMkLst>
          <pc:docMk/>
          <pc:sldMk cId="1539730047" sldId="296"/>
        </pc:sldMkLst>
        <pc:spChg chg="mod">
          <ac:chgData name="Martinez Cisneros, Mario" userId="S::mmart551@calstatela.edu::643aec31-1034-4f97-b45b-ac8e3bc260c2" providerId="AD" clId="Web-{6999A160-9D62-4D23-BEB4-8A9FB32EF120}" dt="2020-12-11T01:10:56.752" v="2245" actId="20577"/>
          <ac:spMkLst>
            <pc:docMk/>
            <pc:sldMk cId="1539730047" sldId="296"/>
            <ac:spMk id="2" creationId="{2688C618-02B4-45F7-AF8D-D733A728D601}"/>
          </ac:spMkLst>
        </pc:spChg>
        <pc:spChg chg="mod">
          <ac:chgData name="Martinez Cisneros, Mario" userId="S::mmart551@calstatela.edu::643aec31-1034-4f97-b45b-ac8e3bc260c2" providerId="AD" clId="Web-{6999A160-9D62-4D23-BEB4-8A9FB32EF120}" dt="2020-12-11T01:10:15.485" v="2228" actId="20577"/>
          <ac:spMkLst>
            <pc:docMk/>
            <pc:sldMk cId="1539730047" sldId="296"/>
            <ac:spMk id="3" creationId="{FE206234-AE09-4245-81ED-7EE552E1F3FE}"/>
          </ac:spMkLst>
        </pc:spChg>
      </pc:sldChg>
    </pc:docChg>
  </pc:docChgLst>
  <pc:docChgLst>
    <pc:chgData name="Aung, Ye N" userId="a15b4e26-862a-4940-814c-0139a0b570f1" providerId="ADAL" clId="{5CEAC8E9-3A7A-47FC-BB00-F8568D42DE12}"/>
    <pc:docChg chg="undo custSel addSld delSld modSld sldOrd">
      <pc:chgData name="Aung, Ye N" userId="a15b4e26-862a-4940-814c-0139a0b570f1" providerId="ADAL" clId="{5CEAC8E9-3A7A-47FC-BB00-F8568D42DE12}" dt="2021-04-26T05:47:02.991" v="4569" actId="20577"/>
      <pc:docMkLst>
        <pc:docMk/>
      </pc:docMkLst>
      <pc:sldChg chg="modSp mod">
        <pc:chgData name="Aung, Ye N" userId="a15b4e26-862a-4940-814c-0139a0b570f1" providerId="ADAL" clId="{5CEAC8E9-3A7A-47FC-BB00-F8568D42DE12}" dt="2021-04-26T00:14:30.369" v="997" actId="20577"/>
        <pc:sldMkLst>
          <pc:docMk/>
          <pc:sldMk cId="2391694817" sldId="257"/>
        </pc:sldMkLst>
        <pc:spChg chg="mod">
          <ac:chgData name="Aung, Ye N" userId="a15b4e26-862a-4940-814c-0139a0b570f1" providerId="ADAL" clId="{5CEAC8E9-3A7A-47FC-BB00-F8568D42DE12}" dt="2021-04-26T00:14:30.369" v="997" actId="20577"/>
          <ac:spMkLst>
            <pc:docMk/>
            <pc:sldMk cId="2391694817" sldId="257"/>
            <ac:spMk id="2" creationId="{00000000-0000-0000-0000-000000000000}"/>
          </ac:spMkLst>
        </pc:spChg>
      </pc:sldChg>
      <pc:sldChg chg="modSp mod">
        <pc:chgData name="Aung, Ye N" userId="a15b4e26-862a-4940-814c-0139a0b570f1" providerId="ADAL" clId="{5CEAC8E9-3A7A-47FC-BB00-F8568D42DE12}" dt="2021-04-26T03:06:05.962" v="4218" actId="20577"/>
        <pc:sldMkLst>
          <pc:docMk/>
          <pc:sldMk cId="3770121484" sldId="259"/>
        </pc:sldMkLst>
        <pc:spChg chg="mod">
          <ac:chgData name="Aung, Ye N" userId="a15b4e26-862a-4940-814c-0139a0b570f1" providerId="ADAL" clId="{5CEAC8E9-3A7A-47FC-BB00-F8568D42DE12}" dt="2021-04-26T03:06:05.962" v="4218" actId="20577"/>
          <ac:spMkLst>
            <pc:docMk/>
            <pc:sldMk cId="3770121484" sldId="259"/>
            <ac:spMk id="5" creationId="{AD1F36A3-7D3B-4E9B-BEBD-FF4588BA5DDB}"/>
          </ac:spMkLst>
        </pc:spChg>
      </pc:sldChg>
      <pc:sldChg chg="mod ord modShow">
        <pc:chgData name="Aung, Ye N" userId="a15b4e26-862a-4940-814c-0139a0b570f1" providerId="ADAL" clId="{5CEAC8E9-3A7A-47FC-BB00-F8568D42DE12}" dt="2021-04-26T00:06:49.772" v="834"/>
        <pc:sldMkLst>
          <pc:docMk/>
          <pc:sldMk cId="1551316849" sldId="272"/>
        </pc:sldMkLst>
      </pc:sldChg>
      <pc:sldChg chg="add del mod ord modShow">
        <pc:chgData name="Aung, Ye N" userId="a15b4e26-862a-4940-814c-0139a0b570f1" providerId="ADAL" clId="{5CEAC8E9-3A7A-47FC-BB00-F8568D42DE12}" dt="2021-04-26T00:13:30.247" v="980"/>
        <pc:sldMkLst>
          <pc:docMk/>
          <pc:sldMk cId="3742197000" sldId="282"/>
        </pc:sldMkLst>
      </pc:sldChg>
      <pc:sldChg chg="mod ord modShow">
        <pc:chgData name="Aung, Ye N" userId="a15b4e26-862a-4940-814c-0139a0b570f1" providerId="ADAL" clId="{5CEAC8E9-3A7A-47FC-BB00-F8568D42DE12}" dt="2021-04-26T03:02:55.589" v="4194"/>
        <pc:sldMkLst>
          <pc:docMk/>
          <pc:sldMk cId="2113271893" sldId="291"/>
        </pc:sldMkLst>
      </pc:sldChg>
      <pc:sldChg chg="mod ord modShow">
        <pc:chgData name="Aung, Ye N" userId="a15b4e26-862a-4940-814c-0139a0b570f1" providerId="ADAL" clId="{5CEAC8E9-3A7A-47FC-BB00-F8568D42DE12}" dt="2021-04-26T00:06:49.772" v="834"/>
        <pc:sldMkLst>
          <pc:docMk/>
          <pc:sldMk cId="919067996" sldId="298"/>
        </pc:sldMkLst>
      </pc:sldChg>
      <pc:sldChg chg="modSp mod">
        <pc:chgData name="Aung, Ye N" userId="a15b4e26-862a-4940-814c-0139a0b570f1" providerId="ADAL" clId="{5CEAC8E9-3A7A-47FC-BB00-F8568D42DE12}" dt="2021-04-26T00:50:19.750" v="2275" actId="20577"/>
        <pc:sldMkLst>
          <pc:docMk/>
          <pc:sldMk cId="397251668" sldId="304"/>
        </pc:sldMkLst>
        <pc:spChg chg="mod">
          <ac:chgData name="Aung, Ye N" userId="a15b4e26-862a-4940-814c-0139a0b570f1" providerId="ADAL" clId="{5CEAC8E9-3A7A-47FC-BB00-F8568D42DE12}" dt="2021-04-26T00:50:19.750" v="2275" actId="20577"/>
          <ac:spMkLst>
            <pc:docMk/>
            <pc:sldMk cId="397251668" sldId="304"/>
            <ac:spMk id="4" creationId="{6E2B522F-C2F7-44B2-9A04-648C408DA90F}"/>
          </ac:spMkLst>
        </pc:spChg>
      </pc:sldChg>
      <pc:sldChg chg="addSp delSp modSp mod ord">
        <pc:chgData name="Aung, Ye N" userId="a15b4e26-862a-4940-814c-0139a0b570f1" providerId="ADAL" clId="{5CEAC8E9-3A7A-47FC-BB00-F8568D42DE12}" dt="2021-04-26T02:02:14.563" v="2763" actId="14100"/>
        <pc:sldMkLst>
          <pc:docMk/>
          <pc:sldMk cId="689676491" sldId="305"/>
        </pc:sldMkLst>
        <pc:spChg chg="mod">
          <ac:chgData name="Aung, Ye N" userId="a15b4e26-862a-4940-814c-0139a0b570f1" providerId="ADAL" clId="{5CEAC8E9-3A7A-47FC-BB00-F8568D42DE12}" dt="2021-04-25T20:15:59.225" v="143" actId="1076"/>
          <ac:spMkLst>
            <pc:docMk/>
            <pc:sldMk cId="689676491" sldId="305"/>
            <ac:spMk id="2" creationId="{00000000-0000-0000-0000-000000000000}"/>
          </ac:spMkLst>
        </pc:spChg>
        <pc:spChg chg="add del mod">
          <ac:chgData name="Aung, Ye N" userId="a15b4e26-862a-4940-814c-0139a0b570f1" providerId="ADAL" clId="{5CEAC8E9-3A7A-47FC-BB00-F8568D42DE12}" dt="2021-04-25T19:39:57.293" v="81" actId="22"/>
          <ac:spMkLst>
            <pc:docMk/>
            <pc:sldMk cId="689676491" sldId="305"/>
            <ac:spMk id="5" creationId="{4619014B-663C-41CA-84DC-23891201B8DC}"/>
          </ac:spMkLst>
        </pc:spChg>
        <pc:spChg chg="add del mod">
          <ac:chgData name="Aung, Ye N" userId="a15b4e26-862a-4940-814c-0139a0b570f1" providerId="ADAL" clId="{5CEAC8E9-3A7A-47FC-BB00-F8568D42DE12}" dt="2021-04-25T19:43:43.157" v="85" actId="22"/>
          <ac:spMkLst>
            <pc:docMk/>
            <pc:sldMk cId="689676491" sldId="305"/>
            <ac:spMk id="14" creationId="{64851969-124D-4828-A689-B318596B1B1A}"/>
          </ac:spMkLst>
        </pc:spChg>
        <pc:spChg chg="add del mod">
          <ac:chgData name="Aung, Ye N" userId="a15b4e26-862a-4940-814c-0139a0b570f1" providerId="ADAL" clId="{5CEAC8E9-3A7A-47FC-BB00-F8568D42DE12}" dt="2021-04-25T19:51:19.934" v="91" actId="22"/>
          <ac:spMkLst>
            <pc:docMk/>
            <pc:sldMk cId="689676491" sldId="305"/>
            <ac:spMk id="18" creationId="{5323B257-E1FB-4C35-BB20-9DDDB0E300D7}"/>
          </ac:spMkLst>
        </pc:spChg>
        <pc:spChg chg="add mod">
          <ac:chgData name="Aung, Ye N" userId="a15b4e26-862a-4940-814c-0139a0b570f1" providerId="ADAL" clId="{5CEAC8E9-3A7A-47FC-BB00-F8568D42DE12}" dt="2021-04-26T02:00:57.640" v="2703" actId="20577"/>
          <ac:spMkLst>
            <pc:docMk/>
            <pc:sldMk cId="689676491" sldId="305"/>
            <ac:spMk id="29" creationId="{D27A72B5-2924-4928-8D32-F82534A98D54}"/>
          </ac:spMkLst>
        </pc:spChg>
        <pc:spChg chg="add mod">
          <ac:chgData name="Aung, Ye N" userId="a15b4e26-862a-4940-814c-0139a0b570f1" providerId="ADAL" clId="{5CEAC8E9-3A7A-47FC-BB00-F8568D42DE12}" dt="2021-04-26T02:01:27.949" v="2725" actId="1076"/>
          <ac:spMkLst>
            <pc:docMk/>
            <pc:sldMk cId="689676491" sldId="305"/>
            <ac:spMk id="30" creationId="{1F1D7486-D9D1-4E35-8522-2BC018FFE4D0}"/>
          </ac:spMkLst>
        </pc:spChg>
        <pc:spChg chg="add mod">
          <ac:chgData name="Aung, Ye N" userId="a15b4e26-862a-4940-814c-0139a0b570f1" providerId="ADAL" clId="{5CEAC8E9-3A7A-47FC-BB00-F8568D42DE12}" dt="2021-04-26T02:02:08.097" v="2760" actId="1076"/>
          <ac:spMkLst>
            <pc:docMk/>
            <pc:sldMk cId="689676491" sldId="305"/>
            <ac:spMk id="36" creationId="{134BDAC4-9603-43F6-BF79-FABC3C38DC50}"/>
          </ac:spMkLst>
        </pc:spChg>
        <pc:picChg chg="del">
          <ac:chgData name="Aung, Ye N" userId="a15b4e26-862a-4940-814c-0139a0b570f1" providerId="ADAL" clId="{5CEAC8E9-3A7A-47FC-BB00-F8568D42DE12}" dt="2021-04-25T19:39:55.652" v="80" actId="478"/>
          <ac:picMkLst>
            <pc:docMk/>
            <pc:sldMk cId="689676491" sldId="305"/>
            <ac:picMk id="6" creationId="{65DB9620-ECA9-4CE1-99B2-A98F00EEE3B4}"/>
          </ac:picMkLst>
        </pc:picChg>
        <pc:picChg chg="add del mod ord">
          <ac:chgData name="Aung, Ye N" userId="a15b4e26-862a-4940-814c-0139a0b570f1" providerId="ADAL" clId="{5CEAC8E9-3A7A-47FC-BB00-F8568D42DE12}" dt="2021-04-25T19:43:41.596" v="84" actId="478"/>
          <ac:picMkLst>
            <pc:docMk/>
            <pc:sldMk cId="689676491" sldId="305"/>
            <ac:picMk id="12" creationId="{C19E5B42-45D4-48AB-AF7F-ACF3D9228F07}"/>
          </ac:picMkLst>
        </pc:picChg>
        <pc:picChg chg="add del mod ord">
          <ac:chgData name="Aung, Ye N" userId="a15b4e26-862a-4940-814c-0139a0b570f1" providerId="ADAL" clId="{5CEAC8E9-3A7A-47FC-BB00-F8568D42DE12}" dt="2021-04-25T19:51:15.668" v="88" actId="478"/>
          <ac:picMkLst>
            <pc:docMk/>
            <pc:sldMk cId="689676491" sldId="305"/>
            <ac:picMk id="16" creationId="{41EEC150-3F2D-43BA-A677-7C79EA662C9C}"/>
          </ac:picMkLst>
        </pc:picChg>
        <pc:picChg chg="add del">
          <ac:chgData name="Aung, Ye N" userId="a15b4e26-862a-4940-814c-0139a0b570f1" providerId="ADAL" clId="{5CEAC8E9-3A7A-47FC-BB00-F8568D42DE12}" dt="2021-04-25T19:51:18.742" v="90" actId="22"/>
          <ac:picMkLst>
            <pc:docMk/>
            <pc:sldMk cId="689676491" sldId="305"/>
            <ac:picMk id="20" creationId="{FAE22D47-A46E-4E3A-A8BA-EA7754A4F3FD}"/>
          </ac:picMkLst>
        </pc:picChg>
        <pc:picChg chg="add mod ord">
          <ac:chgData name="Aung, Ye N" userId="a15b4e26-862a-4940-814c-0139a0b570f1" providerId="ADAL" clId="{5CEAC8E9-3A7A-47FC-BB00-F8568D42DE12}" dt="2021-04-25T20:16:27.731" v="147" actId="1076"/>
          <ac:picMkLst>
            <pc:docMk/>
            <pc:sldMk cId="689676491" sldId="305"/>
            <ac:picMk id="22" creationId="{3422826E-F7F3-4A78-9AA8-4AFE94E65662}"/>
          </ac:picMkLst>
        </pc:picChg>
        <pc:picChg chg="add mod">
          <ac:chgData name="Aung, Ye N" userId="a15b4e26-862a-4940-814c-0139a0b570f1" providerId="ADAL" clId="{5CEAC8E9-3A7A-47FC-BB00-F8568D42DE12}" dt="2021-04-25T20:16:27.731" v="147" actId="1076"/>
          <ac:picMkLst>
            <pc:docMk/>
            <pc:sldMk cId="689676491" sldId="305"/>
            <ac:picMk id="24" creationId="{0B0168A1-5B0F-419D-A1C1-3D7B7AA3CE16}"/>
          </ac:picMkLst>
        </pc:picChg>
        <pc:cxnChg chg="add mod">
          <ac:chgData name="Aung, Ye N" userId="a15b4e26-862a-4940-814c-0139a0b570f1" providerId="ADAL" clId="{5CEAC8E9-3A7A-47FC-BB00-F8568D42DE12}" dt="2021-04-26T02:00:43.921" v="2688" actId="14100"/>
          <ac:cxnSpMkLst>
            <pc:docMk/>
            <pc:sldMk cId="689676491" sldId="305"/>
            <ac:cxnSpMk id="25" creationId="{40CEB107-760F-49E4-9C56-1084084697AA}"/>
          </ac:cxnSpMkLst>
        </pc:cxnChg>
        <pc:cxnChg chg="add mod">
          <ac:chgData name="Aung, Ye N" userId="a15b4e26-862a-4940-814c-0139a0b570f1" providerId="ADAL" clId="{5CEAC8E9-3A7A-47FC-BB00-F8568D42DE12}" dt="2021-04-26T02:01:40.954" v="2728" actId="14100"/>
          <ac:cxnSpMkLst>
            <pc:docMk/>
            <pc:sldMk cId="689676491" sldId="305"/>
            <ac:cxnSpMk id="31" creationId="{27F4DC25-6040-4572-AC6D-5C43A47F54BC}"/>
          </ac:cxnSpMkLst>
        </pc:cxnChg>
        <pc:cxnChg chg="add mod">
          <ac:chgData name="Aung, Ye N" userId="a15b4e26-862a-4940-814c-0139a0b570f1" providerId="ADAL" clId="{5CEAC8E9-3A7A-47FC-BB00-F8568D42DE12}" dt="2021-04-26T02:02:14.563" v="2763" actId="14100"/>
          <ac:cxnSpMkLst>
            <pc:docMk/>
            <pc:sldMk cId="689676491" sldId="305"/>
            <ac:cxnSpMk id="37" creationId="{28AE4921-CEFE-4FF9-8615-16A3DD56A98E}"/>
          </ac:cxnSpMkLst>
        </pc:cxnChg>
      </pc:sldChg>
      <pc:sldChg chg="mod ord modShow">
        <pc:chgData name="Aung, Ye N" userId="a15b4e26-862a-4940-814c-0139a0b570f1" providerId="ADAL" clId="{5CEAC8E9-3A7A-47FC-BB00-F8568D42DE12}" dt="2021-04-26T03:00:25.967" v="4189"/>
        <pc:sldMkLst>
          <pc:docMk/>
          <pc:sldMk cId="1259341420" sldId="306"/>
        </pc:sldMkLst>
      </pc:sldChg>
      <pc:sldChg chg="addSp delSp modSp mod">
        <pc:chgData name="Aung, Ye N" userId="a15b4e26-862a-4940-814c-0139a0b570f1" providerId="ADAL" clId="{5CEAC8E9-3A7A-47FC-BB00-F8568D42DE12}" dt="2021-04-25T22:09:14.407" v="220" actId="1076"/>
        <pc:sldMkLst>
          <pc:docMk/>
          <pc:sldMk cId="571212930" sldId="308"/>
        </pc:sldMkLst>
        <pc:spChg chg="add del mod">
          <ac:chgData name="Aung, Ye N" userId="a15b4e26-862a-4940-814c-0139a0b570f1" providerId="ADAL" clId="{5CEAC8E9-3A7A-47FC-BB00-F8568D42DE12}" dt="2021-04-25T22:08:56.086" v="214" actId="22"/>
          <ac:spMkLst>
            <pc:docMk/>
            <pc:sldMk cId="571212930" sldId="308"/>
            <ac:spMk id="5" creationId="{FBEC6B05-C57F-4864-8FB2-20258E877FDB}"/>
          </ac:spMkLst>
        </pc:spChg>
        <pc:picChg chg="del">
          <ac:chgData name="Aung, Ye N" userId="a15b4e26-862a-4940-814c-0139a0b570f1" providerId="ADAL" clId="{5CEAC8E9-3A7A-47FC-BB00-F8568D42DE12}" dt="2021-04-25T22:08:54.807" v="213" actId="478"/>
          <ac:picMkLst>
            <pc:docMk/>
            <pc:sldMk cId="571212930" sldId="308"/>
            <ac:picMk id="7" creationId="{58F8C6B4-37E2-49B9-812A-F119DB09AB99}"/>
          </ac:picMkLst>
        </pc:picChg>
        <pc:picChg chg="add mod ord">
          <ac:chgData name="Aung, Ye N" userId="a15b4e26-862a-4940-814c-0139a0b570f1" providerId="ADAL" clId="{5CEAC8E9-3A7A-47FC-BB00-F8568D42DE12}" dt="2021-04-25T22:09:14.407" v="220" actId="1076"/>
          <ac:picMkLst>
            <pc:docMk/>
            <pc:sldMk cId="571212930" sldId="308"/>
            <ac:picMk id="8" creationId="{5BA46AAD-AA99-4D10-9E2B-E0DD869EF889}"/>
          </ac:picMkLst>
        </pc:picChg>
      </pc:sldChg>
      <pc:sldChg chg="mod ord modShow">
        <pc:chgData name="Aung, Ye N" userId="a15b4e26-862a-4940-814c-0139a0b570f1" providerId="ADAL" clId="{5CEAC8E9-3A7A-47FC-BB00-F8568D42DE12}" dt="2021-04-26T00:06:49.772" v="834"/>
        <pc:sldMkLst>
          <pc:docMk/>
          <pc:sldMk cId="2477836020" sldId="309"/>
        </pc:sldMkLst>
      </pc:sldChg>
      <pc:sldChg chg="ord">
        <pc:chgData name="Aung, Ye N" userId="a15b4e26-862a-4940-814c-0139a0b570f1" providerId="ADAL" clId="{5CEAC8E9-3A7A-47FC-BB00-F8568D42DE12}" dt="2021-04-26T00:58:36.655" v="2279"/>
        <pc:sldMkLst>
          <pc:docMk/>
          <pc:sldMk cId="43442640" sldId="311"/>
        </pc:sldMkLst>
      </pc:sldChg>
      <pc:sldChg chg="ord">
        <pc:chgData name="Aung, Ye N" userId="a15b4e26-862a-4940-814c-0139a0b570f1" providerId="ADAL" clId="{5CEAC8E9-3A7A-47FC-BB00-F8568D42DE12}" dt="2021-04-26T01:06:15.712" v="2284"/>
        <pc:sldMkLst>
          <pc:docMk/>
          <pc:sldMk cId="4023932748" sldId="313"/>
        </pc:sldMkLst>
      </pc:sldChg>
      <pc:sldChg chg="ord">
        <pc:chgData name="Aung, Ye N" userId="a15b4e26-862a-4940-814c-0139a0b570f1" providerId="ADAL" clId="{5CEAC8E9-3A7A-47FC-BB00-F8568D42DE12}" dt="2021-04-26T01:06:15.712" v="2284"/>
        <pc:sldMkLst>
          <pc:docMk/>
          <pc:sldMk cId="207910150" sldId="315"/>
        </pc:sldMkLst>
      </pc:sldChg>
      <pc:sldChg chg="mod modShow">
        <pc:chgData name="Aung, Ye N" userId="a15b4e26-862a-4940-814c-0139a0b570f1" providerId="ADAL" clId="{5CEAC8E9-3A7A-47FC-BB00-F8568D42DE12}" dt="2021-04-25T22:17:47.836" v="223" actId="729"/>
        <pc:sldMkLst>
          <pc:docMk/>
          <pc:sldMk cId="1084648303" sldId="316"/>
        </pc:sldMkLst>
      </pc:sldChg>
      <pc:sldChg chg="mod ord modShow">
        <pc:chgData name="Aung, Ye N" userId="a15b4e26-862a-4940-814c-0139a0b570f1" providerId="ADAL" clId="{5CEAC8E9-3A7A-47FC-BB00-F8568D42DE12}" dt="2021-04-26T00:06:49.772" v="834"/>
        <pc:sldMkLst>
          <pc:docMk/>
          <pc:sldMk cId="3900585531" sldId="319"/>
        </pc:sldMkLst>
      </pc:sldChg>
      <pc:sldChg chg="ord">
        <pc:chgData name="Aung, Ye N" userId="a15b4e26-862a-4940-814c-0139a0b570f1" providerId="ADAL" clId="{5CEAC8E9-3A7A-47FC-BB00-F8568D42DE12}" dt="2021-04-26T01:06:15.712" v="2284"/>
        <pc:sldMkLst>
          <pc:docMk/>
          <pc:sldMk cId="2145255463" sldId="323"/>
        </pc:sldMkLst>
      </pc:sldChg>
      <pc:sldChg chg="ord">
        <pc:chgData name="Aung, Ye N" userId="a15b4e26-862a-4940-814c-0139a0b570f1" providerId="ADAL" clId="{5CEAC8E9-3A7A-47FC-BB00-F8568D42DE12}" dt="2021-04-26T01:06:15.712" v="2284"/>
        <pc:sldMkLst>
          <pc:docMk/>
          <pc:sldMk cId="3058209704" sldId="325"/>
        </pc:sldMkLst>
      </pc:sldChg>
      <pc:sldChg chg="modSp mod">
        <pc:chgData name="Aung, Ye N" userId="a15b4e26-862a-4940-814c-0139a0b570f1" providerId="ADAL" clId="{5CEAC8E9-3A7A-47FC-BB00-F8568D42DE12}" dt="2021-04-26T00:53:52.529" v="2277" actId="313"/>
        <pc:sldMkLst>
          <pc:docMk/>
          <pc:sldMk cId="2166342859" sldId="327"/>
        </pc:sldMkLst>
        <pc:graphicFrameChg chg="modGraphic">
          <ac:chgData name="Aung, Ye N" userId="a15b4e26-862a-4940-814c-0139a0b570f1" providerId="ADAL" clId="{5CEAC8E9-3A7A-47FC-BB00-F8568D42DE12}" dt="2021-04-26T00:53:52.529" v="2277" actId="313"/>
          <ac:graphicFrameMkLst>
            <pc:docMk/>
            <pc:sldMk cId="2166342859" sldId="327"/>
            <ac:graphicFrameMk id="3" creationId="{D14030D9-3E20-427E-BB42-D83D3A161D20}"/>
          </ac:graphicFrameMkLst>
        </pc:graphicFrameChg>
      </pc:sldChg>
      <pc:sldChg chg="ord">
        <pc:chgData name="Aung, Ye N" userId="a15b4e26-862a-4940-814c-0139a0b570f1" providerId="ADAL" clId="{5CEAC8E9-3A7A-47FC-BB00-F8568D42DE12}" dt="2021-04-26T03:02:55.589" v="4194"/>
        <pc:sldMkLst>
          <pc:docMk/>
          <pc:sldMk cId="3358985430" sldId="334"/>
        </pc:sldMkLst>
      </pc:sldChg>
      <pc:sldChg chg="mod ord modShow">
        <pc:chgData name="Aung, Ye N" userId="a15b4e26-862a-4940-814c-0139a0b570f1" providerId="ADAL" clId="{5CEAC8E9-3A7A-47FC-BB00-F8568D42DE12}" dt="2021-04-26T01:06:24.617" v="2286"/>
        <pc:sldMkLst>
          <pc:docMk/>
          <pc:sldMk cId="748705279" sldId="343"/>
        </pc:sldMkLst>
      </pc:sldChg>
      <pc:sldChg chg="modSp mod">
        <pc:chgData name="Aung, Ye N" userId="a15b4e26-862a-4940-814c-0139a0b570f1" providerId="ADAL" clId="{5CEAC8E9-3A7A-47FC-BB00-F8568D42DE12}" dt="2021-04-26T02:40:53.422" v="4069" actId="20577"/>
        <pc:sldMkLst>
          <pc:docMk/>
          <pc:sldMk cId="1854582387" sldId="344"/>
        </pc:sldMkLst>
        <pc:spChg chg="mod">
          <ac:chgData name="Aung, Ye N" userId="a15b4e26-862a-4940-814c-0139a0b570f1" providerId="ADAL" clId="{5CEAC8E9-3A7A-47FC-BB00-F8568D42DE12}" dt="2021-04-26T02:40:53.422" v="4069" actId="20577"/>
          <ac:spMkLst>
            <pc:docMk/>
            <pc:sldMk cId="1854582387" sldId="344"/>
            <ac:spMk id="2" creationId="{88ABC457-8007-4BBC-9397-1ECC43F5F46E}"/>
          </ac:spMkLst>
        </pc:spChg>
        <pc:spChg chg="mod">
          <ac:chgData name="Aung, Ye N" userId="a15b4e26-862a-4940-814c-0139a0b570f1" providerId="ADAL" clId="{5CEAC8E9-3A7A-47FC-BB00-F8568D42DE12}" dt="2021-04-26T02:40:39.287" v="4042" actId="20577"/>
          <ac:spMkLst>
            <pc:docMk/>
            <pc:sldMk cId="1854582387" sldId="344"/>
            <ac:spMk id="4" creationId="{6E2B522F-C2F7-44B2-9A04-648C408DA90F}"/>
          </ac:spMkLst>
        </pc:spChg>
      </pc:sldChg>
      <pc:sldChg chg="mod ord modShow">
        <pc:chgData name="Aung, Ye N" userId="a15b4e26-862a-4940-814c-0139a0b570f1" providerId="ADAL" clId="{5CEAC8E9-3A7A-47FC-BB00-F8568D42DE12}" dt="2021-04-26T03:03:09.611" v="4196"/>
        <pc:sldMkLst>
          <pc:docMk/>
          <pc:sldMk cId="2821120849" sldId="345"/>
        </pc:sldMkLst>
      </pc:sldChg>
      <pc:sldChg chg="addSp modSp mod">
        <pc:chgData name="Aung, Ye N" userId="a15b4e26-862a-4940-814c-0139a0b570f1" providerId="ADAL" clId="{5CEAC8E9-3A7A-47FC-BB00-F8568D42DE12}" dt="2021-04-26T02:55:16.382" v="4184" actId="1582"/>
        <pc:sldMkLst>
          <pc:docMk/>
          <pc:sldMk cId="2530673319" sldId="352"/>
        </pc:sldMkLst>
        <pc:spChg chg="add mod">
          <ac:chgData name="Aung, Ye N" userId="a15b4e26-862a-4940-814c-0139a0b570f1" providerId="ADAL" clId="{5CEAC8E9-3A7A-47FC-BB00-F8568D42DE12}" dt="2021-04-26T02:55:16.382" v="4184" actId="1582"/>
          <ac:spMkLst>
            <pc:docMk/>
            <pc:sldMk cId="2530673319" sldId="352"/>
            <ac:spMk id="4" creationId="{7E089AEC-9A9A-47C8-9A17-6A033C21E116}"/>
          </ac:spMkLst>
        </pc:spChg>
      </pc:sldChg>
      <pc:sldChg chg="ord">
        <pc:chgData name="Aung, Ye N" userId="a15b4e26-862a-4940-814c-0139a0b570f1" providerId="ADAL" clId="{5CEAC8E9-3A7A-47FC-BB00-F8568D42DE12}" dt="2021-04-26T00:58:36.655" v="2279"/>
        <pc:sldMkLst>
          <pc:docMk/>
          <pc:sldMk cId="1894617658" sldId="353"/>
        </pc:sldMkLst>
      </pc:sldChg>
      <pc:sldChg chg="ord">
        <pc:chgData name="Aung, Ye N" userId="a15b4e26-862a-4940-814c-0139a0b570f1" providerId="ADAL" clId="{5CEAC8E9-3A7A-47FC-BB00-F8568D42DE12}" dt="2021-04-26T00:58:36.655" v="2279"/>
        <pc:sldMkLst>
          <pc:docMk/>
          <pc:sldMk cId="2742408590" sldId="354"/>
        </pc:sldMkLst>
      </pc:sldChg>
      <pc:sldChg chg="mod ord modShow">
        <pc:chgData name="Aung, Ye N" userId="a15b4e26-862a-4940-814c-0139a0b570f1" providerId="ADAL" clId="{5CEAC8E9-3A7A-47FC-BB00-F8568D42DE12}" dt="2021-04-26T01:04:27.211" v="2282"/>
        <pc:sldMkLst>
          <pc:docMk/>
          <pc:sldMk cId="3464586205" sldId="357"/>
        </pc:sldMkLst>
      </pc:sldChg>
      <pc:sldChg chg="mod ord modShow">
        <pc:chgData name="Aung, Ye N" userId="a15b4e26-862a-4940-814c-0139a0b570f1" providerId="ADAL" clId="{5CEAC8E9-3A7A-47FC-BB00-F8568D42DE12}" dt="2021-04-26T01:28:04.305" v="2289"/>
        <pc:sldMkLst>
          <pc:docMk/>
          <pc:sldMk cId="16558704" sldId="358"/>
        </pc:sldMkLst>
      </pc:sldChg>
      <pc:sldChg chg="modSp mod">
        <pc:chgData name="Aung, Ye N" userId="a15b4e26-862a-4940-814c-0139a0b570f1" providerId="ADAL" clId="{5CEAC8E9-3A7A-47FC-BB00-F8568D42DE12}" dt="2021-04-26T00:03:27.429" v="828" actId="1076"/>
        <pc:sldMkLst>
          <pc:docMk/>
          <pc:sldMk cId="2387461580" sldId="362"/>
        </pc:sldMkLst>
        <pc:picChg chg="mod">
          <ac:chgData name="Aung, Ye N" userId="a15b4e26-862a-4940-814c-0139a0b570f1" providerId="ADAL" clId="{5CEAC8E9-3A7A-47FC-BB00-F8568D42DE12}" dt="2021-04-26T00:03:27.429" v="828" actId="1076"/>
          <ac:picMkLst>
            <pc:docMk/>
            <pc:sldMk cId="2387461580" sldId="362"/>
            <ac:picMk id="6" creationId="{247AAED8-DD19-430F-B1F2-9B89171BEA8F}"/>
          </ac:picMkLst>
        </pc:picChg>
      </pc:sldChg>
      <pc:sldChg chg="modSp mod">
        <pc:chgData name="Aung, Ye N" userId="a15b4e26-862a-4940-814c-0139a0b570f1" providerId="ADAL" clId="{5CEAC8E9-3A7A-47FC-BB00-F8568D42DE12}" dt="2021-04-26T03:02:21.265" v="4192" actId="1076"/>
        <pc:sldMkLst>
          <pc:docMk/>
          <pc:sldMk cId="4248248873" sldId="366"/>
        </pc:sldMkLst>
        <pc:picChg chg="mod">
          <ac:chgData name="Aung, Ye N" userId="a15b4e26-862a-4940-814c-0139a0b570f1" providerId="ADAL" clId="{5CEAC8E9-3A7A-47FC-BB00-F8568D42DE12}" dt="2021-04-26T03:02:21.265" v="4192" actId="1076"/>
          <ac:picMkLst>
            <pc:docMk/>
            <pc:sldMk cId="4248248873" sldId="366"/>
            <ac:picMk id="9" creationId="{6785444B-F477-40BC-8308-747A2828AF00}"/>
          </ac:picMkLst>
        </pc:picChg>
      </pc:sldChg>
      <pc:sldChg chg="addSp delSp modSp add mod">
        <pc:chgData name="Aung, Ye N" userId="a15b4e26-862a-4940-814c-0139a0b570f1" providerId="ADAL" clId="{5CEAC8E9-3A7A-47FC-BB00-F8568D42DE12}" dt="2021-04-25T20:26:58.020" v="212" actId="1076"/>
        <pc:sldMkLst>
          <pc:docMk/>
          <pc:sldMk cId="2638844289" sldId="367"/>
        </pc:sldMkLst>
        <pc:spChg chg="mod">
          <ac:chgData name="Aung, Ye N" userId="a15b4e26-862a-4940-814c-0139a0b570f1" providerId="ADAL" clId="{5CEAC8E9-3A7A-47FC-BB00-F8568D42DE12}" dt="2021-04-25T19:10:48.154" v="33" actId="20577"/>
          <ac:spMkLst>
            <pc:docMk/>
            <pc:sldMk cId="2638844289" sldId="367"/>
            <ac:spMk id="2" creationId="{00000000-0000-0000-0000-000000000000}"/>
          </ac:spMkLst>
        </pc:spChg>
        <pc:spChg chg="add del mod">
          <ac:chgData name="Aung, Ye N" userId="a15b4e26-862a-4940-814c-0139a0b570f1" providerId="ADAL" clId="{5CEAC8E9-3A7A-47FC-BB00-F8568D42DE12}" dt="2021-04-25T19:12:36.481" v="35" actId="22"/>
          <ac:spMkLst>
            <pc:docMk/>
            <pc:sldMk cId="2638844289" sldId="367"/>
            <ac:spMk id="5" creationId="{CE2945B2-3F5E-4E51-A03B-03D076D4988F}"/>
          </ac:spMkLst>
        </pc:spChg>
        <pc:spChg chg="add del mod">
          <ac:chgData name="Aung, Ye N" userId="a15b4e26-862a-4940-814c-0139a0b570f1" providerId="ADAL" clId="{5CEAC8E9-3A7A-47FC-BB00-F8568D42DE12}" dt="2021-04-25T19:25:54.969" v="40" actId="22"/>
          <ac:spMkLst>
            <pc:docMk/>
            <pc:sldMk cId="2638844289" sldId="367"/>
            <ac:spMk id="14" creationId="{55A1F1F4-CC8C-4951-949E-3F9A35A0617E}"/>
          </ac:spMkLst>
        </pc:spChg>
        <pc:spChg chg="add del mod">
          <ac:chgData name="Aung, Ye N" userId="a15b4e26-862a-4940-814c-0139a0b570f1" providerId="ADAL" clId="{5CEAC8E9-3A7A-47FC-BB00-F8568D42DE12}" dt="2021-04-25T20:26:48.889" v="207" actId="22"/>
          <ac:spMkLst>
            <pc:docMk/>
            <pc:sldMk cId="2638844289" sldId="367"/>
            <ac:spMk id="18" creationId="{8ED1C734-1CF8-4CE9-ADAB-618495BEB8B0}"/>
          </ac:spMkLst>
        </pc:spChg>
        <pc:picChg chg="del">
          <ac:chgData name="Aung, Ye N" userId="a15b4e26-862a-4940-814c-0139a0b570f1" providerId="ADAL" clId="{5CEAC8E9-3A7A-47FC-BB00-F8568D42DE12}" dt="2021-04-25T19:10:50.230" v="34" actId="478"/>
          <ac:picMkLst>
            <pc:docMk/>
            <pc:sldMk cId="2638844289" sldId="367"/>
            <ac:picMk id="6" creationId="{65DB9620-ECA9-4CE1-99B2-A98F00EEE3B4}"/>
          </ac:picMkLst>
        </pc:picChg>
        <pc:picChg chg="add del mod ord">
          <ac:chgData name="Aung, Ye N" userId="a15b4e26-862a-4940-814c-0139a0b570f1" providerId="ADAL" clId="{5CEAC8E9-3A7A-47FC-BB00-F8568D42DE12}" dt="2021-04-25T19:25:53.216" v="39" actId="478"/>
          <ac:picMkLst>
            <pc:docMk/>
            <pc:sldMk cId="2638844289" sldId="367"/>
            <ac:picMk id="12" creationId="{D6D83705-095E-4B92-B810-569B37524DB3}"/>
          </ac:picMkLst>
        </pc:picChg>
        <pc:picChg chg="add del mod ord">
          <ac:chgData name="Aung, Ye N" userId="a15b4e26-862a-4940-814c-0139a0b570f1" providerId="ADAL" clId="{5CEAC8E9-3A7A-47FC-BB00-F8568D42DE12}" dt="2021-04-25T20:26:46.835" v="206" actId="478"/>
          <ac:picMkLst>
            <pc:docMk/>
            <pc:sldMk cId="2638844289" sldId="367"/>
            <ac:picMk id="16" creationId="{AC382211-BCB5-484E-BCDC-E121512E9551}"/>
          </ac:picMkLst>
        </pc:picChg>
        <pc:picChg chg="add mod ord">
          <ac:chgData name="Aung, Ye N" userId="a15b4e26-862a-4940-814c-0139a0b570f1" providerId="ADAL" clId="{5CEAC8E9-3A7A-47FC-BB00-F8568D42DE12}" dt="2021-04-25T20:26:58.020" v="212" actId="1076"/>
          <ac:picMkLst>
            <pc:docMk/>
            <pc:sldMk cId="2638844289" sldId="367"/>
            <ac:picMk id="20" creationId="{4875BB99-5B4C-4BC1-B40D-1B50D8E5DB96}"/>
          </ac:picMkLst>
        </pc:picChg>
      </pc:sldChg>
      <pc:sldChg chg="addSp delSp modSp add del mod">
        <pc:chgData name="Aung, Ye N" userId="a15b4e26-862a-4940-814c-0139a0b570f1" providerId="ADAL" clId="{5CEAC8E9-3A7A-47FC-BB00-F8568D42DE12}" dt="2021-04-25T19:10:24.916" v="3" actId="2890"/>
        <pc:sldMkLst>
          <pc:docMk/>
          <pc:sldMk cId="3159692453" sldId="367"/>
        </pc:sldMkLst>
        <pc:spChg chg="add del mod">
          <ac:chgData name="Aung, Ye N" userId="a15b4e26-862a-4940-814c-0139a0b570f1" providerId="ADAL" clId="{5CEAC8E9-3A7A-47FC-BB00-F8568D42DE12}" dt="2021-04-25T19:10:24.592" v="2" actId="478"/>
          <ac:spMkLst>
            <pc:docMk/>
            <pc:sldMk cId="3159692453" sldId="367"/>
            <ac:spMk id="5" creationId="{FE38EF75-DF38-4F76-B867-0FCEC2E43716}"/>
          </ac:spMkLst>
        </pc:spChg>
        <pc:picChg chg="add del">
          <ac:chgData name="Aung, Ye N" userId="a15b4e26-862a-4940-814c-0139a0b570f1" providerId="ADAL" clId="{5CEAC8E9-3A7A-47FC-BB00-F8568D42DE12}" dt="2021-04-25T19:10:24.592" v="2" actId="478"/>
          <ac:picMkLst>
            <pc:docMk/>
            <pc:sldMk cId="3159692453" sldId="367"/>
            <ac:picMk id="7" creationId="{58F8C6B4-37E2-49B9-812A-F119DB09AB99}"/>
          </ac:picMkLst>
        </pc:picChg>
      </pc:sldChg>
      <pc:sldChg chg="addSp delSp modSp add mod modAnim">
        <pc:chgData name="Aung, Ye N" userId="a15b4e26-862a-4940-814c-0139a0b570f1" providerId="ADAL" clId="{5CEAC8E9-3A7A-47FC-BB00-F8568D42DE12}" dt="2021-04-25T20:08:29.135" v="134" actId="1076"/>
        <pc:sldMkLst>
          <pc:docMk/>
          <pc:sldMk cId="2873798300" sldId="368"/>
        </pc:sldMkLst>
        <pc:spChg chg="mod">
          <ac:chgData name="Aung, Ye N" userId="a15b4e26-862a-4940-814c-0139a0b570f1" providerId="ADAL" clId="{5CEAC8E9-3A7A-47FC-BB00-F8568D42DE12}" dt="2021-04-25T19:58:44.659" v="100" actId="20577"/>
          <ac:spMkLst>
            <pc:docMk/>
            <pc:sldMk cId="2873798300" sldId="368"/>
            <ac:spMk id="2" creationId="{00000000-0000-0000-0000-000000000000}"/>
          </ac:spMkLst>
        </pc:spChg>
        <pc:spChg chg="add del mod">
          <ac:chgData name="Aung, Ye N" userId="a15b4e26-862a-4940-814c-0139a0b570f1" providerId="ADAL" clId="{5CEAC8E9-3A7A-47FC-BB00-F8568D42DE12}" dt="2021-04-25T20:08:22.930" v="130"/>
          <ac:spMkLst>
            <pc:docMk/>
            <pc:sldMk cId="2873798300" sldId="368"/>
            <ac:spMk id="5" creationId="{DD10E52B-2C6D-476B-90CE-176EC3199126}"/>
          </ac:spMkLst>
        </pc:spChg>
        <pc:picChg chg="add mod">
          <ac:chgData name="Aung, Ye N" userId="a15b4e26-862a-4940-814c-0139a0b570f1" providerId="ADAL" clId="{5CEAC8E9-3A7A-47FC-BB00-F8568D42DE12}" dt="2021-04-25T20:08:29.135" v="134" actId="1076"/>
          <ac:picMkLst>
            <pc:docMk/>
            <pc:sldMk cId="2873798300" sldId="368"/>
            <ac:picMk id="6" creationId="{3E904D8E-AD2E-48E0-A23A-1F652FF8E173}"/>
          </ac:picMkLst>
        </pc:picChg>
        <pc:picChg chg="del">
          <ac:chgData name="Aung, Ye N" userId="a15b4e26-862a-4940-814c-0139a0b570f1" providerId="ADAL" clId="{5CEAC8E9-3A7A-47FC-BB00-F8568D42DE12}" dt="2021-04-25T19:58:46.367" v="101" actId="478"/>
          <ac:picMkLst>
            <pc:docMk/>
            <pc:sldMk cId="2873798300" sldId="368"/>
            <ac:picMk id="16" creationId="{AC382211-BCB5-484E-BCDC-E121512E9551}"/>
          </ac:picMkLst>
        </pc:picChg>
      </pc:sldChg>
      <pc:sldChg chg="addSp delSp modSp add mod ord modShow">
        <pc:chgData name="Aung, Ye N" userId="a15b4e26-862a-4940-814c-0139a0b570f1" providerId="ADAL" clId="{5CEAC8E9-3A7A-47FC-BB00-F8568D42DE12}" dt="2021-04-26T00:07:06.537" v="836"/>
        <pc:sldMkLst>
          <pc:docMk/>
          <pc:sldMk cId="404570153" sldId="369"/>
        </pc:sldMkLst>
        <pc:spChg chg="mod">
          <ac:chgData name="Aung, Ye N" userId="a15b4e26-862a-4940-814c-0139a0b570f1" providerId="ADAL" clId="{5CEAC8E9-3A7A-47FC-BB00-F8568D42DE12}" dt="2021-04-25T20:03:46.626" v="125" actId="20577"/>
          <ac:spMkLst>
            <pc:docMk/>
            <pc:sldMk cId="404570153" sldId="369"/>
            <ac:spMk id="2" creationId="{00000000-0000-0000-0000-000000000000}"/>
          </ac:spMkLst>
        </pc:spChg>
        <pc:spChg chg="add del mod">
          <ac:chgData name="Aung, Ye N" userId="a15b4e26-862a-4940-814c-0139a0b570f1" providerId="ADAL" clId="{5CEAC8E9-3A7A-47FC-BB00-F8568D42DE12}" dt="2021-04-25T20:04:31.752" v="126" actId="22"/>
          <ac:spMkLst>
            <pc:docMk/>
            <pc:sldMk cId="404570153" sldId="369"/>
            <ac:spMk id="5" creationId="{DE382E8B-E409-4742-97A9-8D91B6B5CE1F}"/>
          </ac:spMkLst>
        </pc:spChg>
        <pc:picChg chg="del">
          <ac:chgData name="Aung, Ye N" userId="a15b4e26-862a-4940-814c-0139a0b570f1" providerId="ADAL" clId="{5CEAC8E9-3A7A-47FC-BB00-F8568D42DE12}" dt="2021-04-25T20:03:22.385" v="103" actId="478"/>
          <ac:picMkLst>
            <pc:docMk/>
            <pc:sldMk cId="404570153" sldId="369"/>
            <ac:picMk id="7" creationId="{58F8C6B4-37E2-49B9-812A-F119DB09AB99}"/>
          </ac:picMkLst>
        </pc:picChg>
        <pc:picChg chg="add mod ord">
          <ac:chgData name="Aung, Ye N" userId="a15b4e26-862a-4940-814c-0139a0b570f1" providerId="ADAL" clId="{5CEAC8E9-3A7A-47FC-BB00-F8568D42DE12}" dt="2021-04-25T20:04:37.737" v="129" actId="1076"/>
          <ac:picMkLst>
            <pc:docMk/>
            <pc:sldMk cId="404570153" sldId="369"/>
            <ac:picMk id="8" creationId="{CFA9D23B-8C40-4FC3-A06D-DDEF20B8F742}"/>
          </ac:picMkLst>
        </pc:picChg>
      </pc:sldChg>
      <pc:sldChg chg="addSp delSp modSp add mod">
        <pc:chgData name="Aung, Ye N" userId="a15b4e26-862a-4940-814c-0139a0b570f1" providerId="ADAL" clId="{5CEAC8E9-3A7A-47FC-BB00-F8568D42DE12}" dt="2021-04-26T05:03:10.490" v="4496" actId="20577"/>
        <pc:sldMkLst>
          <pc:docMk/>
          <pc:sldMk cId="1141804638" sldId="370"/>
        </pc:sldMkLst>
        <pc:spChg chg="mod">
          <ac:chgData name="Aung, Ye N" userId="a15b4e26-862a-4940-814c-0139a0b570f1" providerId="ADAL" clId="{5CEAC8E9-3A7A-47FC-BB00-F8568D42DE12}" dt="2021-04-25T22:39:02.458" v="706" actId="20577"/>
          <ac:spMkLst>
            <pc:docMk/>
            <pc:sldMk cId="1141804638" sldId="370"/>
            <ac:spMk id="2" creationId="{00000000-0000-0000-0000-000000000000}"/>
          </ac:spMkLst>
        </pc:spChg>
        <pc:spChg chg="add del mod">
          <ac:chgData name="Aung, Ye N" userId="a15b4e26-862a-4940-814c-0139a0b570f1" providerId="ADAL" clId="{5CEAC8E9-3A7A-47FC-BB00-F8568D42DE12}" dt="2021-04-25T20:23:07.397" v="202" actId="22"/>
          <ac:spMkLst>
            <pc:docMk/>
            <pc:sldMk cId="1141804638" sldId="370"/>
            <ac:spMk id="5" creationId="{EA3D312F-ECB7-4E7F-BEDC-B86E2C8DDA2F}"/>
          </ac:spMkLst>
        </pc:spChg>
        <pc:spChg chg="del mod">
          <ac:chgData name="Aung, Ye N" userId="a15b4e26-862a-4940-814c-0139a0b570f1" providerId="ADAL" clId="{5CEAC8E9-3A7A-47FC-BB00-F8568D42DE12}" dt="2021-04-26T00:00:00.241" v="710" actId="478"/>
          <ac:spMkLst>
            <pc:docMk/>
            <pc:sldMk cId="1141804638" sldId="370"/>
            <ac:spMk id="11" creationId="{3C8F40B2-1104-4CF9-A4CD-9CB5B962FF4E}"/>
          </ac:spMkLst>
        </pc:spChg>
        <pc:spChg chg="add mod">
          <ac:chgData name="Aung, Ye N" userId="a15b4e26-862a-4940-814c-0139a0b570f1" providerId="ADAL" clId="{5CEAC8E9-3A7A-47FC-BB00-F8568D42DE12}" dt="2021-04-26T05:03:10.490" v="4496" actId="20577"/>
          <ac:spMkLst>
            <pc:docMk/>
            <pc:sldMk cId="1141804638" sldId="370"/>
            <ac:spMk id="13" creationId="{9F320FC0-991B-4D9A-A6EB-626C7AB0CA2D}"/>
          </ac:spMkLst>
        </pc:spChg>
        <pc:picChg chg="add mod ord">
          <ac:chgData name="Aung, Ye N" userId="a15b4e26-862a-4940-814c-0139a0b570f1" providerId="ADAL" clId="{5CEAC8E9-3A7A-47FC-BB00-F8568D42DE12}" dt="2021-04-26T00:01:36.018" v="824" actId="1076"/>
          <ac:picMkLst>
            <pc:docMk/>
            <pc:sldMk cId="1141804638" sldId="370"/>
            <ac:picMk id="7" creationId="{77A95FEE-950A-4049-86E3-C736499C7E26}"/>
          </ac:picMkLst>
        </pc:picChg>
        <pc:picChg chg="del">
          <ac:chgData name="Aung, Ye N" userId="a15b4e26-862a-4940-814c-0139a0b570f1" providerId="ADAL" clId="{5CEAC8E9-3A7A-47FC-BB00-F8568D42DE12}" dt="2021-04-25T20:22:32.262" v="201" actId="478"/>
          <ac:picMkLst>
            <pc:docMk/>
            <pc:sldMk cId="1141804638" sldId="370"/>
            <ac:picMk id="16" creationId="{AC382211-BCB5-484E-BCDC-E121512E9551}"/>
          </ac:picMkLst>
        </pc:picChg>
      </pc:sldChg>
      <pc:sldChg chg="addSp delSp modSp add mod ord modShow">
        <pc:chgData name="Aung, Ye N" userId="a15b4e26-862a-4940-814c-0139a0b570f1" providerId="ADAL" clId="{5CEAC8E9-3A7A-47FC-BB00-F8568D42DE12}" dt="2021-04-26T00:13:30.247" v="980"/>
        <pc:sldMkLst>
          <pc:docMk/>
          <pc:sldMk cId="2841112636" sldId="372"/>
        </pc:sldMkLst>
        <pc:spChg chg="mod">
          <ac:chgData name="Aung, Ye N" userId="a15b4e26-862a-4940-814c-0139a0b570f1" providerId="ADAL" clId="{5CEAC8E9-3A7A-47FC-BB00-F8568D42DE12}" dt="2021-04-25T22:32:31.845" v="653" actId="20577"/>
          <ac:spMkLst>
            <pc:docMk/>
            <pc:sldMk cId="2841112636" sldId="372"/>
            <ac:spMk id="2" creationId="{00000000-0000-0000-0000-000000000000}"/>
          </ac:spMkLst>
        </pc:spChg>
        <pc:spChg chg="add mod">
          <ac:chgData name="Aung, Ye N" userId="a15b4e26-862a-4940-814c-0139a0b570f1" providerId="ADAL" clId="{5CEAC8E9-3A7A-47FC-BB00-F8568D42DE12}" dt="2021-04-25T22:32:28.812" v="644" actId="20577"/>
          <ac:spMkLst>
            <pc:docMk/>
            <pc:sldMk cId="2841112636" sldId="372"/>
            <ac:spMk id="5" creationId="{33717CF3-9B11-48D5-B652-EF25E7077B02}"/>
          </ac:spMkLst>
        </pc:spChg>
        <pc:picChg chg="del">
          <ac:chgData name="Aung, Ye N" userId="a15b4e26-862a-4940-814c-0139a0b570f1" providerId="ADAL" clId="{5CEAC8E9-3A7A-47FC-BB00-F8568D42DE12}" dt="2021-04-25T22:28:16.367" v="247" actId="478"/>
          <ac:picMkLst>
            <pc:docMk/>
            <pc:sldMk cId="2841112636" sldId="372"/>
            <ac:picMk id="7" creationId="{77A95FEE-950A-4049-86E3-C736499C7E26}"/>
          </ac:picMkLst>
        </pc:picChg>
      </pc:sldChg>
      <pc:sldChg chg="modSp mod">
        <pc:chgData name="Aung, Ye N" userId="a15b4e26-862a-4940-814c-0139a0b570f1" providerId="ADAL" clId="{5CEAC8E9-3A7A-47FC-BB00-F8568D42DE12}" dt="2021-04-26T00:48:03.082" v="2127" actId="1076"/>
        <pc:sldMkLst>
          <pc:docMk/>
          <pc:sldMk cId="2120063672" sldId="378"/>
        </pc:sldMkLst>
        <pc:picChg chg="mod">
          <ac:chgData name="Aung, Ye N" userId="a15b4e26-862a-4940-814c-0139a0b570f1" providerId="ADAL" clId="{5CEAC8E9-3A7A-47FC-BB00-F8568D42DE12}" dt="2021-04-26T00:48:03.082" v="2127" actId="1076"/>
          <ac:picMkLst>
            <pc:docMk/>
            <pc:sldMk cId="2120063672" sldId="378"/>
            <ac:picMk id="6" creationId="{3B068E3D-A2B5-4A1D-8269-EA4F153D4953}"/>
          </ac:picMkLst>
        </pc:picChg>
      </pc:sldChg>
      <pc:sldChg chg="addSp delSp modSp add mod ord">
        <pc:chgData name="Aung, Ye N" userId="a15b4e26-862a-4940-814c-0139a0b570f1" providerId="ADAL" clId="{5CEAC8E9-3A7A-47FC-BB00-F8568D42DE12}" dt="2021-04-26T00:47:22.679" v="2124" actId="20577"/>
        <pc:sldMkLst>
          <pc:docMk/>
          <pc:sldMk cId="2956490409" sldId="387"/>
        </pc:sldMkLst>
        <pc:spChg chg="mod">
          <ac:chgData name="Aung, Ye N" userId="a15b4e26-862a-4940-814c-0139a0b570f1" providerId="ADAL" clId="{5CEAC8E9-3A7A-47FC-BB00-F8568D42DE12}" dt="2021-04-26T00:47:22.679" v="2124" actId="20577"/>
          <ac:spMkLst>
            <pc:docMk/>
            <pc:sldMk cId="2956490409" sldId="387"/>
            <ac:spMk id="2" creationId="{00000000-0000-0000-0000-000000000000}"/>
          </ac:spMkLst>
        </pc:spChg>
        <pc:spChg chg="add mod">
          <ac:chgData name="Aung, Ye N" userId="a15b4e26-862a-4940-814c-0139a0b570f1" providerId="ADAL" clId="{5CEAC8E9-3A7A-47FC-BB00-F8568D42DE12}" dt="2021-04-26T00:47:07.840" v="2078" actId="478"/>
          <ac:spMkLst>
            <pc:docMk/>
            <pc:sldMk cId="2956490409" sldId="387"/>
            <ac:spMk id="5" creationId="{E3E84166-2A15-40FD-B49F-96049ACA55C1}"/>
          </ac:spMkLst>
        </pc:spChg>
        <pc:picChg chg="del">
          <ac:chgData name="Aung, Ye N" userId="a15b4e26-862a-4940-814c-0139a0b570f1" providerId="ADAL" clId="{5CEAC8E9-3A7A-47FC-BB00-F8568D42DE12}" dt="2021-04-26T00:47:07.840" v="2078" actId="478"/>
          <ac:picMkLst>
            <pc:docMk/>
            <pc:sldMk cId="2956490409" sldId="387"/>
            <ac:picMk id="13" creationId="{A587058C-65F7-4A16-A3CB-B3E60C8A1F7C}"/>
          </ac:picMkLst>
        </pc:picChg>
      </pc:sldChg>
      <pc:sldChg chg="addSp modSp mod ord">
        <pc:chgData name="Aung, Ye N" userId="a15b4e26-862a-4940-814c-0139a0b570f1" providerId="ADAL" clId="{5CEAC8E9-3A7A-47FC-BB00-F8568D42DE12}" dt="2021-04-26T02:00:20.571" v="2683" actId="14100"/>
        <pc:sldMkLst>
          <pc:docMk/>
          <pc:sldMk cId="2115112143" sldId="396"/>
        </pc:sldMkLst>
        <pc:spChg chg="add mod">
          <ac:chgData name="Aung, Ye N" userId="a15b4e26-862a-4940-814c-0139a0b570f1" providerId="ADAL" clId="{5CEAC8E9-3A7A-47FC-BB00-F8568D42DE12}" dt="2021-04-26T01:58:50.236" v="2608" actId="207"/>
          <ac:spMkLst>
            <pc:docMk/>
            <pc:sldMk cId="2115112143" sldId="396"/>
            <ac:spMk id="10" creationId="{89A9651D-CE0C-457D-885B-EDAD12F7E034}"/>
          </ac:spMkLst>
        </pc:spChg>
        <pc:spChg chg="add mod">
          <ac:chgData name="Aung, Ye N" userId="a15b4e26-862a-4940-814c-0139a0b570f1" providerId="ADAL" clId="{5CEAC8E9-3A7A-47FC-BB00-F8568D42DE12}" dt="2021-04-26T01:59:19.275" v="2638" actId="1076"/>
          <ac:spMkLst>
            <pc:docMk/>
            <pc:sldMk cId="2115112143" sldId="396"/>
            <ac:spMk id="12" creationId="{6970D13B-68FB-45CF-A9D1-0B68FE04A0FC}"/>
          </ac:spMkLst>
        </pc:spChg>
        <pc:spChg chg="add mod">
          <ac:chgData name="Aung, Ye N" userId="a15b4e26-862a-4940-814c-0139a0b570f1" providerId="ADAL" clId="{5CEAC8E9-3A7A-47FC-BB00-F8568D42DE12}" dt="2021-04-26T01:59:55.912" v="2656" actId="1076"/>
          <ac:spMkLst>
            <pc:docMk/>
            <pc:sldMk cId="2115112143" sldId="396"/>
            <ac:spMk id="16" creationId="{950FDC8E-004D-4735-8F18-DB6925EE89DD}"/>
          </ac:spMkLst>
        </pc:spChg>
        <pc:spChg chg="add mod">
          <ac:chgData name="Aung, Ye N" userId="a15b4e26-862a-4940-814c-0139a0b570f1" providerId="ADAL" clId="{5CEAC8E9-3A7A-47FC-BB00-F8568D42DE12}" dt="2021-04-26T02:00:13.148" v="2680" actId="1076"/>
          <ac:spMkLst>
            <pc:docMk/>
            <pc:sldMk cId="2115112143" sldId="396"/>
            <ac:spMk id="20" creationId="{3F0AECD7-754F-4B5F-A389-3ADCCD998C1F}"/>
          </ac:spMkLst>
        </pc:spChg>
        <pc:cxnChg chg="add mod">
          <ac:chgData name="Aung, Ye N" userId="a15b4e26-862a-4940-814c-0139a0b570f1" providerId="ADAL" clId="{5CEAC8E9-3A7A-47FC-BB00-F8568D42DE12}" dt="2021-04-26T01:58:54.303" v="2609" actId="14100"/>
          <ac:cxnSpMkLst>
            <pc:docMk/>
            <pc:sldMk cId="2115112143" sldId="396"/>
            <ac:cxnSpMk id="9" creationId="{BFA66722-72BF-4E53-ADB2-4C2BEE1407B2}"/>
          </ac:cxnSpMkLst>
        </pc:cxnChg>
        <pc:cxnChg chg="add mod">
          <ac:chgData name="Aung, Ye N" userId="a15b4e26-862a-4940-814c-0139a0b570f1" providerId="ADAL" clId="{5CEAC8E9-3A7A-47FC-BB00-F8568D42DE12}" dt="2021-04-26T01:59:28.906" v="2642" actId="14100"/>
          <ac:cxnSpMkLst>
            <pc:docMk/>
            <pc:sldMk cId="2115112143" sldId="396"/>
            <ac:cxnSpMk id="13" creationId="{39A9BB1F-DBD2-45C3-A7CA-718E9D181B30}"/>
          </ac:cxnSpMkLst>
        </pc:cxnChg>
        <pc:cxnChg chg="add mod">
          <ac:chgData name="Aung, Ye N" userId="a15b4e26-862a-4940-814c-0139a0b570f1" providerId="ADAL" clId="{5CEAC8E9-3A7A-47FC-BB00-F8568D42DE12}" dt="2021-04-26T01:59:58.367" v="2657" actId="14100"/>
          <ac:cxnSpMkLst>
            <pc:docMk/>
            <pc:sldMk cId="2115112143" sldId="396"/>
            <ac:cxnSpMk id="17" creationId="{B4527731-17AD-48EE-BB77-0472A9095A1B}"/>
          </ac:cxnSpMkLst>
        </pc:cxnChg>
        <pc:cxnChg chg="add mod">
          <ac:chgData name="Aung, Ye N" userId="a15b4e26-862a-4940-814c-0139a0b570f1" providerId="ADAL" clId="{5CEAC8E9-3A7A-47FC-BB00-F8568D42DE12}" dt="2021-04-26T02:00:20.571" v="2683" actId="14100"/>
          <ac:cxnSpMkLst>
            <pc:docMk/>
            <pc:sldMk cId="2115112143" sldId="396"/>
            <ac:cxnSpMk id="21" creationId="{78A2B902-35EE-40FD-87BB-3A9C7B15D200}"/>
          </ac:cxnSpMkLst>
        </pc:cxnChg>
      </pc:sldChg>
      <pc:sldChg chg="modSp add mod ord modShow">
        <pc:chgData name="Aung, Ye N" userId="a15b4e26-862a-4940-814c-0139a0b570f1" providerId="ADAL" clId="{5CEAC8E9-3A7A-47FC-BB00-F8568D42DE12}" dt="2021-04-26T03:35:44.635" v="4491" actId="948"/>
        <pc:sldMkLst>
          <pc:docMk/>
          <pc:sldMk cId="1033985973" sldId="402"/>
        </pc:sldMkLst>
        <pc:spChg chg="mod">
          <ac:chgData name="Aung, Ye N" userId="a15b4e26-862a-4940-814c-0139a0b570f1" providerId="ADAL" clId="{5CEAC8E9-3A7A-47FC-BB00-F8568D42DE12}" dt="2021-04-26T02:15:59.409" v="2826" actId="20577"/>
          <ac:spMkLst>
            <pc:docMk/>
            <pc:sldMk cId="1033985973" sldId="402"/>
            <ac:spMk id="2" creationId="{88ABC457-8007-4BBC-9397-1ECC43F5F46E}"/>
          </ac:spMkLst>
        </pc:spChg>
        <pc:spChg chg="mod">
          <ac:chgData name="Aung, Ye N" userId="a15b4e26-862a-4940-814c-0139a0b570f1" providerId="ADAL" clId="{5CEAC8E9-3A7A-47FC-BB00-F8568D42DE12}" dt="2021-04-26T03:35:44.635" v="4491" actId="948"/>
          <ac:spMkLst>
            <pc:docMk/>
            <pc:sldMk cId="1033985973" sldId="402"/>
            <ac:spMk id="4" creationId="{6E2B522F-C2F7-44B2-9A04-648C408DA90F}"/>
          </ac:spMkLst>
        </pc:spChg>
      </pc:sldChg>
      <pc:sldChg chg="modSp add mod">
        <pc:chgData name="Aung, Ye N" userId="a15b4e26-862a-4940-814c-0139a0b570f1" providerId="ADAL" clId="{5CEAC8E9-3A7A-47FC-BB00-F8568D42DE12}" dt="2021-04-26T03:37:58.990" v="4493" actId="20577"/>
        <pc:sldMkLst>
          <pc:docMk/>
          <pc:sldMk cId="3919786180" sldId="403"/>
        </pc:sldMkLst>
        <pc:spChg chg="mod">
          <ac:chgData name="Aung, Ye N" userId="a15b4e26-862a-4940-814c-0139a0b570f1" providerId="ADAL" clId="{5CEAC8E9-3A7A-47FC-BB00-F8568D42DE12}" dt="2021-04-26T03:37:58.990" v="4493" actId="20577"/>
          <ac:spMkLst>
            <pc:docMk/>
            <pc:sldMk cId="3919786180" sldId="403"/>
            <ac:spMk id="4" creationId="{6E2B522F-C2F7-44B2-9A04-648C408DA90F}"/>
          </ac:spMkLst>
        </pc:spChg>
      </pc:sldChg>
      <pc:sldChg chg="addSp modSp add mod">
        <pc:chgData name="Aung, Ye N" userId="a15b4e26-862a-4940-814c-0139a0b570f1" providerId="ADAL" clId="{5CEAC8E9-3A7A-47FC-BB00-F8568D42DE12}" dt="2021-04-26T02:55:31.838" v="4187" actId="14100"/>
        <pc:sldMkLst>
          <pc:docMk/>
          <pc:sldMk cId="797611704" sldId="404"/>
        </pc:sldMkLst>
        <pc:spChg chg="add mod">
          <ac:chgData name="Aung, Ye N" userId="a15b4e26-862a-4940-814c-0139a0b570f1" providerId="ADAL" clId="{5CEAC8E9-3A7A-47FC-BB00-F8568D42DE12}" dt="2021-04-26T02:55:31.838" v="4187" actId="14100"/>
          <ac:spMkLst>
            <pc:docMk/>
            <pc:sldMk cId="797611704" sldId="404"/>
            <ac:spMk id="5" creationId="{EE4BD5FF-5F53-4DEB-B87A-D638567D73AA}"/>
          </ac:spMkLst>
        </pc:spChg>
      </pc:sldChg>
      <pc:sldChg chg="modSp add mod">
        <pc:chgData name="Aung, Ye N" userId="a15b4e26-862a-4940-814c-0139a0b570f1" providerId="ADAL" clId="{5CEAC8E9-3A7A-47FC-BB00-F8568D42DE12}" dt="2021-04-26T02:54:38.620" v="4179"/>
        <pc:sldMkLst>
          <pc:docMk/>
          <pc:sldMk cId="2142465193" sldId="405"/>
        </pc:sldMkLst>
        <pc:spChg chg="mod">
          <ac:chgData name="Aung, Ye N" userId="a15b4e26-862a-4940-814c-0139a0b570f1" providerId="ADAL" clId="{5CEAC8E9-3A7A-47FC-BB00-F8568D42DE12}" dt="2021-04-26T02:52:35.223" v="4125" actId="5793"/>
          <ac:spMkLst>
            <pc:docMk/>
            <pc:sldMk cId="2142465193" sldId="405"/>
            <ac:spMk id="2" creationId="{88ABC457-8007-4BBC-9397-1ECC43F5F46E}"/>
          </ac:spMkLst>
        </pc:spChg>
        <pc:spChg chg="mod">
          <ac:chgData name="Aung, Ye N" userId="a15b4e26-862a-4940-814c-0139a0b570f1" providerId="ADAL" clId="{5CEAC8E9-3A7A-47FC-BB00-F8568D42DE12}" dt="2021-04-26T02:54:38.620" v="4179"/>
          <ac:spMkLst>
            <pc:docMk/>
            <pc:sldMk cId="2142465193" sldId="405"/>
            <ac:spMk id="4" creationId="{6E2B522F-C2F7-44B2-9A04-648C408DA90F}"/>
          </ac:spMkLst>
        </pc:spChg>
      </pc:sldChg>
      <pc:sldChg chg="modSp mod">
        <pc:chgData name="Aung, Ye N" userId="a15b4e26-862a-4940-814c-0139a0b570f1" providerId="ADAL" clId="{5CEAC8E9-3A7A-47FC-BB00-F8568D42DE12}" dt="2021-04-26T03:11:07.490" v="4220" actId="20577"/>
        <pc:sldMkLst>
          <pc:docMk/>
          <pc:sldMk cId="450278896" sldId="407"/>
        </pc:sldMkLst>
        <pc:spChg chg="mod">
          <ac:chgData name="Aung, Ye N" userId="a15b4e26-862a-4940-814c-0139a0b570f1" providerId="ADAL" clId="{5CEAC8E9-3A7A-47FC-BB00-F8568D42DE12}" dt="2021-04-26T03:11:07.490" v="4220" actId="20577"/>
          <ac:spMkLst>
            <pc:docMk/>
            <pc:sldMk cId="450278896" sldId="407"/>
            <ac:spMk id="5" creationId="{0562C48E-33A9-4D35-AFF1-F11FEE0373ED}"/>
          </ac:spMkLst>
        </pc:spChg>
      </pc:sldChg>
      <pc:sldChg chg="addSp delSp modSp mod">
        <pc:chgData name="Aung, Ye N" userId="a15b4e26-862a-4940-814c-0139a0b570f1" providerId="ADAL" clId="{5CEAC8E9-3A7A-47FC-BB00-F8568D42DE12}" dt="2021-04-26T03:27:04.875" v="4487" actId="1076"/>
        <pc:sldMkLst>
          <pc:docMk/>
          <pc:sldMk cId="1705471240" sldId="408"/>
        </pc:sldMkLst>
        <pc:spChg chg="del">
          <ac:chgData name="Aung, Ye N" userId="a15b4e26-862a-4940-814c-0139a0b570f1" providerId="ADAL" clId="{5CEAC8E9-3A7A-47FC-BB00-F8568D42DE12}" dt="2021-04-26T03:26:46.330" v="4485" actId="478"/>
          <ac:spMkLst>
            <pc:docMk/>
            <pc:sldMk cId="1705471240" sldId="408"/>
            <ac:spMk id="7" creationId="{17DF772F-F8FD-494B-BF86-D140436BE317}"/>
          </ac:spMkLst>
        </pc:spChg>
        <pc:spChg chg="add mod">
          <ac:chgData name="Aung, Ye N" userId="a15b4e26-862a-4940-814c-0139a0b570f1" providerId="ADAL" clId="{5CEAC8E9-3A7A-47FC-BB00-F8568D42DE12}" dt="2021-04-26T03:27:04.875" v="4487" actId="1076"/>
          <ac:spMkLst>
            <pc:docMk/>
            <pc:sldMk cId="1705471240" sldId="408"/>
            <ac:spMk id="9" creationId="{A9AE2A93-ED12-453E-8AD3-CE20CC599BA0}"/>
          </ac:spMkLst>
        </pc:spChg>
      </pc:sldChg>
      <pc:sldChg chg="modSp mod">
        <pc:chgData name="Aung, Ye N" userId="a15b4e26-862a-4940-814c-0139a0b570f1" providerId="ADAL" clId="{5CEAC8E9-3A7A-47FC-BB00-F8568D42DE12}" dt="2021-04-26T05:47:02.991" v="4569" actId="20577"/>
        <pc:sldMkLst>
          <pc:docMk/>
          <pc:sldMk cId="379853992" sldId="409"/>
        </pc:sldMkLst>
        <pc:spChg chg="mod">
          <ac:chgData name="Aung, Ye N" userId="a15b4e26-862a-4940-814c-0139a0b570f1" providerId="ADAL" clId="{5CEAC8E9-3A7A-47FC-BB00-F8568D42DE12}" dt="2021-04-26T05:47:02.991" v="4569" actId="20577"/>
          <ac:spMkLst>
            <pc:docMk/>
            <pc:sldMk cId="379853992" sldId="409"/>
            <ac:spMk id="3" creationId="{360A54F2-3972-46C2-BC22-E4F60FB27020}"/>
          </ac:spMkLst>
        </pc:spChg>
      </pc:sldChg>
      <pc:sldChg chg="modSp new del mod">
        <pc:chgData name="Aung, Ye N" userId="a15b4e26-862a-4940-814c-0139a0b570f1" providerId="ADAL" clId="{5CEAC8E9-3A7A-47FC-BB00-F8568D42DE12}" dt="2021-04-26T02:54:42.032" v="4180" actId="47"/>
        <pc:sldMkLst>
          <pc:docMk/>
          <pc:sldMk cId="174038723" sldId="411"/>
        </pc:sldMkLst>
        <pc:spChg chg="mod">
          <ac:chgData name="Aung, Ye N" userId="a15b4e26-862a-4940-814c-0139a0b570f1" providerId="ADAL" clId="{5CEAC8E9-3A7A-47FC-BB00-F8568D42DE12}" dt="2021-04-26T02:54:13.748" v="4177" actId="5793"/>
          <ac:spMkLst>
            <pc:docMk/>
            <pc:sldMk cId="174038723" sldId="411"/>
            <ac:spMk id="3" creationId="{038B47BD-E361-4AE2-A3D0-553EC916B061}"/>
          </ac:spMkLst>
        </pc:spChg>
      </pc:sldChg>
      <pc:sldChg chg="new del">
        <pc:chgData name="Aung, Ye N" userId="a15b4e26-862a-4940-814c-0139a0b570f1" providerId="ADAL" clId="{5CEAC8E9-3A7A-47FC-BB00-F8568D42DE12}" dt="2021-04-26T02:54:03.574" v="4173" actId="680"/>
        <pc:sldMkLst>
          <pc:docMk/>
          <pc:sldMk cId="1672920853" sldId="411"/>
        </pc:sldMkLst>
      </pc:sldChg>
    </pc:docChg>
  </pc:docChgLst>
  <pc:docChgLst>
    <pc:chgData name="Ibarra, Manuel G" userId="c76c9eec-c0e3-4bf0-8f56-b7a4e4934656" providerId="ADAL" clId="{3CC00438-8839-874E-A175-1A7D1C063C10}"/>
    <pc:docChg chg="undo custSel addSld delSld modSld sldOrd">
      <pc:chgData name="Ibarra, Manuel G" userId="c76c9eec-c0e3-4bf0-8f56-b7a4e4934656" providerId="ADAL" clId="{3CC00438-8839-874E-A175-1A7D1C063C10}" dt="2020-12-13T01:11:24.662" v="277" actId="680"/>
      <pc:docMkLst>
        <pc:docMk/>
      </pc:docMkLst>
      <pc:sldChg chg="modSp mod">
        <pc:chgData name="Ibarra, Manuel G" userId="c76c9eec-c0e3-4bf0-8f56-b7a4e4934656" providerId="ADAL" clId="{3CC00438-8839-874E-A175-1A7D1C063C10}" dt="2020-12-10T23:47:33.282" v="2" actId="255"/>
        <pc:sldMkLst>
          <pc:docMk/>
          <pc:sldMk cId="2436812993" sldId="265"/>
        </pc:sldMkLst>
        <pc:spChg chg="mod">
          <ac:chgData name="Ibarra, Manuel G" userId="c76c9eec-c0e3-4bf0-8f56-b7a4e4934656" providerId="ADAL" clId="{3CC00438-8839-874E-A175-1A7D1C063C10}" dt="2020-12-10T23:47:33.282" v="2" actId="255"/>
          <ac:spMkLst>
            <pc:docMk/>
            <pc:sldMk cId="2436812993" sldId="265"/>
            <ac:spMk id="5" creationId="{AD1F36A3-7D3B-4E9B-BEBD-FF4588BA5DDB}"/>
          </ac:spMkLst>
        </pc:spChg>
      </pc:sldChg>
      <pc:sldChg chg="modSp mod">
        <pc:chgData name="Ibarra, Manuel G" userId="c76c9eec-c0e3-4bf0-8f56-b7a4e4934656" providerId="ADAL" clId="{3CC00438-8839-874E-A175-1A7D1C063C10}" dt="2020-12-11T00:54:51.893" v="3" actId="20577"/>
        <pc:sldMkLst>
          <pc:docMk/>
          <pc:sldMk cId="1616533032" sldId="289"/>
        </pc:sldMkLst>
        <pc:graphicFrameChg chg="modGraphic">
          <ac:chgData name="Ibarra, Manuel G" userId="c76c9eec-c0e3-4bf0-8f56-b7a4e4934656" providerId="ADAL" clId="{3CC00438-8839-874E-A175-1A7D1C063C10}" dt="2020-12-11T00:54:51.893" v="3" actId="20577"/>
          <ac:graphicFrameMkLst>
            <pc:docMk/>
            <pc:sldMk cId="1616533032" sldId="289"/>
            <ac:graphicFrameMk id="11" creationId="{C55853A1-FEEF-0844-9763-A01D844B6D44}"/>
          </ac:graphicFrameMkLst>
        </pc:graphicFrameChg>
      </pc:sldChg>
      <pc:sldChg chg="modSp mod">
        <pc:chgData name="Ibarra, Manuel G" userId="c76c9eec-c0e3-4bf0-8f56-b7a4e4934656" providerId="ADAL" clId="{3CC00438-8839-874E-A175-1A7D1C063C10}" dt="2020-12-12T19:52:33.968" v="218" actId="20577"/>
        <pc:sldMkLst>
          <pc:docMk/>
          <pc:sldMk cId="2726365030" sldId="324"/>
        </pc:sldMkLst>
        <pc:graphicFrameChg chg="modGraphic">
          <ac:chgData name="Ibarra, Manuel G" userId="c76c9eec-c0e3-4bf0-8f56-b7a4e4934656" providerId="ADAL" clId="{3CC00438-8839-874E-A175-1A7D1C063C10}" dt="2020-12-12T19:52:33.968" v="218" actId="20577"/>
          <ac:graphicFrameMkLst>
            <pc:docMk/>
            <pc:sldMk cId="2726365030" sldId="324"/>
            <ac:graphicFrameMk id="5" creationId="{A0EE831D-5D80-46DA-B9BD-1117EBA16BB5}"/>
          </ac:graphicFrameMkLst>
        </pc:graphicFrameChg>
      </pc:sldChg>
      <pc:sldChg chg="addSp delSp modSp mod">
        <pc:chgData name="Ibarra, Manuel G" userId="c76c9eec-c0e3-4bf0-8f56-b7a4e4934656" providerId="ADAL" clId="{3CC00438-8839-874E-A175-1A7D1C063C10}" dt="2020-12-12T20:03:53.344" v="232" actId="20577"/>
        <pc:sldMkLst>
          <pc:docMk/>
          <pc:sldMk cId="2166342859" sldId="327"/>
        </pc:sldMkLst>
        <pc:spChg chg="mod">
          <ac:chgData name="Ibarra, Manuel G" userId="c76c9eec-c0e3-4bf0-8f56-b7a4e4934656" providerId="ADAL" clId="{3CC00438-8839-874E-A175-1A7D1C063C10}" dt="2020-12-11T22:09:20.403" v="125" actId="1076"/>
          <ac:spMkLst>
            <pc:docMk/>
            <pc:sldMk cId="2166342859" sldId="327"/>
            <ac:spMk id="2" creationId="{00000000-0000-0000-0000-000000000000}"/>
          </ac:spMkLst>
        </pc:spChg>
        <pc:graphicFrameChg chg="mod modGraphic">
          <ac:chgData name="Ibarra, Manuel G" userId="c76c9eec-c0e3-4bf0-8f56-b7a4e4934656" providerId="ADAL" clId="{3CC00438-8839-874E-A175-1A7D1C063C10}" dt="2020-12-12T20:03:53.344" v="232" actId="20577"/>
          <ac:graphicFrameMkLst>
            <pc:docMk/>
            <pc:sldMk cId="2166342859" sldId="327"/>
            <ac:graphicFrameMk id="3" creationId="{D14030D9-3E20-427E-BB42-D83D3A161D20}"/>
          </ac:graphicFrameMkLst>
        </pc:graphicFrameChg>
        <pc:picChg chg="add del mod">
          <ac:chgData name="Ibarra, Manuel G" userId="c76c9eec-c0e3-4bf0-8f56-b7a4e4934656" providerId="ADAL" clId="{3CC00438-8839-874E-A175-1A7D1C063C10}" dt="2020-12-11T22:01:57.292" v="17" actId="478"/>
          <ac:picMkLst>
            <pc:docMk/>
            <pc:sldMk cId="2166342859" sldId="327"/>
            <ac:picMk id="7" creationId="{21B8802D-AA24-524A-9107-6F60EE78C56E}"/>
          </ac:picMkLst>
        </pc:picChg>
        <pc:picChg chg="del mod">
          <ac:chgData name="Ibarra, Manuel G" userId="c76c9eec-c0e3-4bf0-8f56-b7a4e4934656" providerId="ADAL" clId="{3CC00438-8839-874E-A175-1A7D1C063C10}" dt="2020-12-11T22:02:13.141" v="24" actId="478"/>
          <ac:picMkLst>
            <pc:docMk/>
            <pc:sldMk cId="2166342859" sldId="327"/>
            <ac:picMk id="12" creationId="{48322C72-0FB3-4BC2-8FC2-F4C8711A5C97}"/>
          </ac:picMkLst>
        </pc:picChg>
        <pc:picChg chg="add mod">
          <ac:chgData name="Ibarra, Manuel G" userId="c76c9eec-c0e3-4bf0-8f56-b7a4e4934656" providerId="ADAL" clId="{3CC00438-8839-874E-A175-1A7D1C063C10}" dt="2020-12-11T22:02:09.459" v="23" actId="1076"/>
          <ac:picMkLst>
            <pc:docMk/>
            <pc:sldMk cId="2166342859" sldId="327"/>
            <ac:picMk id="14" creationId="{779F365E-E741-4E46-A874-BC2EAA3AE436}"/>
          </ac:picMkLst>
        </pc:picChg>
      </pc:sldChg>
      <pc:sldChg chg="addSp modSp mod ord">
        <pc:chgData name="Ibarra, Manuel G" userId="c76c9eec-c0e3-4bf0-8f56-b7a4e4934656" providerId="ADAL" clId="{3CC00438-8839-874E-A175-1A7D1C063C10}" dt="2020-12-12T19:15:20.857" v="161" actId="20578"/>
        <pc:sldMkLst>
          <pc:docMk/>
          <pc:sldMk cId="2036716991" sldId="328"/>
        </pc:sldMkLst>
        <pc:spChg chg="mod">
          <ac:chgData name="Ibarra, Manuel G" userId="c76c9eec-c0e3-4bf0-8f56-b7a4e4934656" providerId="ADAL" clId="{3CC00438-8839-874E-A175-1A7D1C063C10}" dt="2020-12-11T21:39:49.632" v="8" actId="1076"/>
          <ac:spMkLst>
            <pc:docMk/>
            <pc:sldMk cId="2036716991" sldId="328"/>
            <ac:spMk id="2" creationId="{00000000-0000-0000-0000-000000000000}"/>
          </ac:spMkLst>
        </pc:spChg>
        <pc:picChg chg="add mod">
          <ac:chgData name="Ibarra, Manuel G" userId="c76c9eec-c0e3-4bf0-8f56-b7a4e4934656" providerId="ADAL" clId="{3CC00438-8839-874E-A175-1A7D1C063C10}" dt="2020-12-11T21:40:00.961" v="11" actId="1076"/>
          <ac:picMkLst>
            <pc:docMk/>
            <pc:sldMk cId="2036716991" sldId="328"/>
            <ac:picMk id="6" creationId="{C32DD004-03B7-FE48-A0D0-8764A94E4A14}"/>
          </ac:picMkLst>
        </pc:picChg>
      </pc:sldChg>
      <pc:sldChg chg="ord">
        <pc:chgData name="Ibarra, Manuel G" userId="c76c9eec-c0e3-4bf0-8f56-b7a4e4934656" providerId="ADAL" clId="{3CC00438-8839-874E-A175-1A7D1C063C10}" dt="2020-12-12T19:26:00.501" v="206" actId="20578"/>
        <pc:sldMkLst>
          <pc:docMk/>
          <pc:sldMk cId="3549341665" sldId="329"/>
        </pc:sldMkLst>
      </pc:sldChg>
      <pc:sldChg chg="addSp delSp modSp mod">
        <pc:chgData name="Ibarra, Manuel G" userId="c76c9eec-c0e3-4bf0-8f56-b7a4e4934656" providerId="ADAL" clId="{3CC00438-8839-874E-A175-1A7D1C063C10}" dt="2020-12-12T05:24:47.253" v="160"/>
        <pc:sldMkLst>
          <pc:docMk/>
          <pc:sldMk cId="2677026034" sldId="330"/>
        </pc:sldMkLst>
        <pc:spChg chg="add del mod">
          <ac:chgData name="Ibarra, Manuel G" userId="c76c9eec-c0e3-4bf0-8f56-b7a4e4934656" providerId="ADAL" clId="{3CC00438-8839-874E-A175-1A7D1C063C10}" dt="2020-12-12T05:24:47.253" v="160"/>
          <ac:spMkLst>
            <pc:docMk/>
            <pc:sldMk cId="2677026034" sldId="330"/>
            <ac:spMk id="3" creationId="{27F86684-3D1D-3C4E-A619-185CDB35CB11}"/>
          </ac:spMkLst>
        </pc:spChg>
      </pc:sldChg>
      <pc:sldChg chg="addSp delSp modSp add mod">
        <pc:chgData name="Ibarra, Manuel G" userId="c76c9eec-c0e3-4bf0-8f56-b7a4e4934656" providerId="ADAL" clId="{3CC00438-8839-874E-A175-1A7D1C063C10}" dt="2020-12-12T19:25:00.290" v="205" actId="1076"/>
        <pc:sldMkLst>
          <pc:docMk/>
          <pc:sldMk cId="353392563" sldId="356"/>
        </pc:sldMkLst>
        <pc:spChg chg="mod">
          <ac:chgData name="Ibarra, Manuel G" userId="c76c9eec-c0e3-4bf0-8f56-b7a4e4934656" providerId="ADAL" clId="{3CC00438-8839-874E-A175-1A7D1C063C10}" dt="2020-12-12T19:17:54.568" v="182" actId="20577"/>
          <ac:spMkLst>
            <pc:docMk/>
            <pc:sldMk cId="353392563" sldId="356"/>
            <ac:spMk id="2" creationId="{00000000-0000-0000-0000-000000000000}"/>
          </ac:spMkLst>
        </pc:spChg>
        <pc:picChg chg="add mod modCrop">
          <ac:chgData name="Ibarra, Manuel G" userId="c76c9eec-c0e3-4bf0-8f56-b7a4e4934656" providerId="ADAL" clId="{3CC00438-8839-874E-A175-1A7D1C063C10}" dt="2020-12-12T19:20:45.785" v="204" actId="1076"/>
          <ac:picMkLst>
            <pc:docMk/>
            <pc:sldMk cId="353392563" sldId="356"/>
            <ac:picMk id="4" creationId="{90E80426-64FE-D74E-A800-E5F37D9AB914}"/>
          </ac:picMkLst>
        </pc:picChg>
        <pc:picChg chg="del">
          <ac:chgData name="Ibarra, Manuel G" userId="c76c9eec-c0e3-4bf0-8f56-b7a4e4934656" providerId="ADAL" clId="{3CC00438-8839-874E-A175-1A7D1C063C10}" dt="2020-12-12T19:17:46.847" v="165" actId="478"/>
          <ac:picMkLst>
            <pc:docMk/>
            <pc:sldMk cId="353392563" sldId="356"/>
            <ac:picMk id="6" creationId="{C32DD004-03B7-FE48-A0D0-8764A94E4A14}"/>
          </ac:picMkLst>
        </pc:picChg>
        <pc:picChg chg="add mod">
          <ac:chgData name="Ibarra, Manuel G" userId="c76c9eec-c0e3-4bf0-8f56-b7a4e4934656" providerId="ADAL" clId="{3CC00438-8839-874E-A175-1A7D1C063C10}" dt="2020-12-12T19:20:26.153" v="199" actId="14100"/>
          <ac:picMkLst>
            <pc:docMk/>
            <pc:sldMk cId="353392563" sldId="356"/>
            <ac:picMk id="12" creationId="{740F5542-DDE4-B349-AFFA-236DCF565C31}"/>
          </ac:picMkLst>
        </pc:picChg>
        <pc:picChg chg="add mod">
          <ac:chgData name="Ibarra, Manuel G" userId="c76c9eec-c0e3-4bf0-8f56-b7a4e4934656" providerId="ADAL" clId="{3CC00438-8839-874E-A175-1A7D1C063C10}" dt="2020-12-12T19:25:00.290" v="205" actId="1076"/>
          <ac:picMkLst>
            <pc:docMk/>
            <pc:sldMk cId="353392563" sldId="356"/>
            <ac:picMk id="14" creationId="{29DA794D-0D35-9F45-92B7-B0EB55E62B63}"/>
          </ac:picMkLst>
        </pc:picChg>
      </pc:sldChg>
      <pc:sldChg chg="new del">
        <pc:chgData name="Ibarra, Manuel G" userId="c76c9eec-c0e3-4bf0-8f56-b7a4e4934656" providerId="ADAL" clId="{3CC00438-8839-874E-A175-1A7D1C063C10}" dt="2020-12-12T19:16:34.187" v="163" actId="2696"/>
        <pc:sldMkLst>
          <pc:docMk/>
          <pc:sldMk cId="2231093942" sldId="356"/>
        </pc:sldMkLst>
      </pc:sldChg>
      <pc:sldChg chg="addSp delSp modSp add mod">
        <pc:chgData name="Ibarra, Manuel G" userId="c76c9eec-c0e3-4bf0-8f56-b7a4e4934656" providerId="ADAL" clId="{3CC00438-8839-874E-A175-1A7D1C063C10}" dt="2020-12-12T22:10:53.965" v="275" actId="14100"/>
        <pc:sldMkLst>
          <pc:docMk/>
          <pc:sldMk cId="628941465" sldId="359"/>
        </pc:sldMkLst>
        <pc:spChg chg="mod">
          <ac:chgData name="Ibarra, Manuel G" userId="c76c9eec-c0e3-4bf0-8f56-b7a4e4934656" providerId="ADAL" clId="{3CC00438-8839-874E-A175-1A7D1C063C10}" dt="2020-12-12T21:01:14.996" v="260" actId="20577"/>
          <ac:spMkLst>
            <pc:docMk/>
            <pc:sldMk cId="628941465" sldId="359"/>
            <ac:spMk id="2" creationId="{9D95999B-5877-4673-923E-CC33D7A87F2B}"/>
          </ac:spMkLst>
        </pc:spChg>
        <pc:picChg chg="add del mod modCrop">
          <ac:chgData name="Ibarra, Manuel G" userId="c76c9eec-c0e3-4bf0-8f56-b7a4e4934656" providerId="ADAL" clId="{3CC00438-8839-874E-A175-1A7D1C063C10}" dt="2020-12-12T22:09:18.906" v="264" actId="478"/>
          <ac:picMkLst>
            <pc:docMk/>
            <pc:sldMk cId="628941465" sldId="359"/>
            <ac:picMk id="4" creationId="{A8AABA25-B71D-7F48-964F-5A55181DFA47}"/>
          </ac:picMkLst>
        </pc:picChg>
        <pc:picChg chg="add del mod modCrop">
          <ac:chgData name="Ibarra, Manuel G" userId="c76c9eec-c0e3-4bf0-8f56-b7a4e4934656" providerId="ADAL" clId="{3CC00438-8839-874E-A175-1A7D1C063C10}" dt="2020-12-12T22:09:38.732" v="268" actId="478"/>
          <ac:picMkLst>
            <pc:docMk/>
            <pc:sldMk cId="628941465" sldId="359"/>
            <ac:picMk id="7" creationId="{F8B88298-D53A-1445-AA60-AB6874AADD53}"/>
          </ac:picMkLst>
        </pc:picChg>
        <pc:picChg chg="del">
          <ac:chgData name="Ibarra, Manuel G" userId="c76c9eec-c0e3-4bf0-8f56-b7a4e4934656" providerId="ADAL" clId="{3CC00438-8839-874E-A175-1A7D1C063C10}" dt="2020-12-12T20:57:45.157" v="234" actId="478"/>
          <ac:picMkLst>
            <pc:docMk/>
            <pc:sldMk cId="628941465" sldId="359"/>
            <ac:picMk id="9" creationId="{4AB710CF-93AA-4A0A-809E-2AA09FC29A0C}"/>
          </ac:picMkLst>
        </pc:picChg>
        <pc:picChg chg="add mod">
          <ac:chgData name="Ibarra, Manuel G" userId="c76c9eec-c0e3-4bf0-8f56-b7a4e4934656" providerId="ADAL" clId="{3CC00438-8839-874E-A175-1A7D1C063C10}" dt="2020-12-12T22:09:25.188" v="267" actId="1076"/>
          <ac:picMkLst>
            <pc:docMk/>
            <pc:sldMk cId="628941465" sldId="359"/>
            <ac:picMk id="10" creationId="{4E5CBEAF-FE7F-5747-847A-2EF658BC98C9}"/>
          </ac:picMkLst>
        </pc:picChg>
        <pc:picChg chg="add mod">
          <ac:chgData name="Ibarra, Manuel G" userId="c76c9eec-c0e3-4bf0-8f56-b7a4e4934656" providerId="ADAL" clId="{3CC00438-8839-874E-A175-1A7D1C063C10}" dt="2020-12-12T22:10:53.965" v="275" actId="14100"/>
          <ac:picMkLst>
            <pc:docMk/>
            <pc:sldMk cId="628941465" sldId="359"/>
            <ac:picMk id="12" creationId="{8F9CE9AC-6EFD-734D-8943-A89724B3006E}"/>
          </ac:picMkLst>
        </pc:picChg>
      </pc:sldChg>
      <pc:sldChg chg="new del">
        <pc:chgData name="Ibarra, Manuel G" userId="c76c9eec-c0e3-4bf0-8f56-b7a4e4934656" providerId="ADAL" clId="{3CC00438-8839-874E-A175-1A7D1C063C10}" dt="2020-12-13T01:11:24.662" v="277" actId="680"/>
        <pc:sldMkLst>
          <pc:docMk/>
          <pc:sldMk cId="1450942277" sldId="361"/>
        </pc:sldMkLst>
      </pc:sldChg>
    </pc:docChg>
  </pc:docChgLst>
  <pc:docChgLst>
    <pc:chgData name="Martinez Cisneros, Mario" userId="S::mmart551@calstatela.edu::643aec31-1034-4f97-b45b-ac8e3bc260c2" providerId="AD" clId="Web-{EF310886-CCC5-4B88-AD85-019BB1DB5DBC}"/>
    <pc:docChg chg="addSld delSld modSld sldOrd">
      <pc:chgData name="Martinez Cisneros, Mario" userId="S::mmart551@calstatela.edu::643aec31-1034-4f97-b45b-ac8e3bc260c2" providerId="AD" clId="Web-{EF310886-CCC5-4B88-AD85-019BB1DB5DBC}" dt="2020-12-11T06:35:44.963" v="1250"/>
      <pc:docMkLst>
        <pc:docMk/>
      </pc:docMkLst>
      <pc:sldChg chg="modSp ord">
        <pc:chgData name="Martinez Cisneros, Mario" userId="S::mmart551@calstatela.edu::643aec31-1034-4f97-b45b-ac8e3bc260c2" providerId="AD" clId="Web-{EF310886-CCC5-4B88-AD85-019BB1DB5DBC}" dt="2020-12-11T05:54:47.500" v="182"/>
        <pc:sldMkLst>
          <pc:docMk/>
          <pc:sldMk cId="658582616" sldId="293"/>
        </pc:sldMkLst>
        <pc:graphicFrameChg chg="modGraphic">
          <ac:chgData name="Martinez Cisneros, Mario" userId="S::mmart551@calstatela.edu::643aec31-1034-4f97-b45b-ac8e3bc260c2" providerId="AD" clId="Web-{EF310886-CCC5-4B88-AD85-019BB1DB5DBC}" dt="2020-12-11T05:53:29.261" v="177"/>
          <ac:graphicFrameMkLst>
            <pc:docMk/>
            <pc:sldMk cId="658582616" sldId="293"/>
            <ac:graphicFrameMk id="5" creationId="{0A15B0A3-39BB-4135-A08A-6D29EDDEAD1E}"/>
          </ac:graphicFrameMkLst>
        </pc:graphicFrameChg>
      </pc:sldChg>
      <pc:sldChg chg="addSp modSp mod ord modShow">
        <pc:chgData name="Martinez Cisneros, Mario" userId="S::mmart551@calstatela.edu::643aec31-1034-4f97-b45b-ac8e3bc260c2" providerId="AD" clId="Web-{EF310886-CCC5-4B88-AD85-019BB1DB5DBC}" dt="2020-12-11T06:35:44.963" v="1250"/>
        <pc:sldMkLst>
          <pc:docMk/>
          <pc:sldMk cId="2313515574" sldId="307"/>
        </pc:sldMkLst>
        <pc:spChg chg="mod">
          <ac:chgData name="Martinez Cisneros, Mario" userId="S::mmart551@calstatela.edu::643aec31-1034-4f97-b45b-ac8e3bc260c2" providerId="AD" clId="Web-{EF310886-CCC5-4B88-AD85-019BB1DB5DBC}" dt="2020-12-11T05:49:06.807" v="92" actId="1076"/>
          <ac:spMkLst>
            <pc:docMk/>
            <pc:sldMk cId="2313515574" sldId="307"/>
            <ac:spMk id="9" creationId="{A8047AE3-E689-40AA-AA64-DE9079C2AAA0}"/>
          </ac:spMkLst>
        </pc:spChg>
        <pc:spChg chg="add mod">
          <ac:chgData name="Martinez Cisneros, Mario" userId="S::mmart551@calstatela.edu::643aec31-1034-4f97-b45b-ac8e3bc260c2" providerId="AD" clId="Web-{EF310886-CCC5-4B88-AD85-019BB1DB5DBC}" dt="2020-12-11T05:51:31.754" v="175" actId="1076"/>
          <ac:spMkLst>
            <pc:docMk/>
            <pc:sldMk cId="2313515574" sldId="307"/>
            <ac:spMk id="10" creationId="{81110D85-A98E-47F6-BC9D-6E017101E509}"/>
          </ac:spMkLst>
        </pc:spChg>
        <pc:picChg chg="add mod">
          <ac:chgData name="Martinez Cisneros, Mario" userId="S::mmart551@calstatela.edu::643aec31-1034-4f97-b45b-ac8e3bc260c2" providerId="AD" clId="Web-{EF310886-CCC5-4B88-AD85-019BB1DB5DBC}" dt="2020-12-11T05:48:50.306" v="90" actId="1076"/>
          <ac:picMkLst>
            <pc:docMk/>
            <pc:sldMk cId="2313515574" sldId="307"/>
            <ac:picMk id="3" creationId="{87E4691A-D810-4936-930A-2AB7B2567708}"/>
          </ac:picMkLst>
        </pc:picChg>
        <pc:picChg chg="mod">
          <ac:chgData name="Martinez Cisneros, Mario" userId="S::mmart551@calstatela.edu::643aec31-1034-4f97-b45b-ac8e3bc260c2" providerId="AD" clId="Web-{EF310886-CCC5-4B88-AD85-019BB1DB5DBC}" dt="2020-12-11T06:02:44.248" v="285" actId="14100"/>
          <ac:picMkLst>
            <pc:docMk/>
            <pc:sldMk cId="2313515574" sldId="307"/>
            <ac:picMk id="5" creationId="{F8B8BE59-F3B7-4172-91EA-08D9A9110024}"/>
          </ac:picMkLst>
        </pc:picChg>
      </pc:sldChg>
      <pc:sldChg chg="addSp delSp modSp add del mod ord modShow">
        <pc:chgData name="Martinez Cisneros, Mario" userId="S::mmart551@calstatela.edu::643aec31-1034-4f97-b45b-ac8e3bc260c2" providerId="AD" clId="Web-{EF310886-CCC5-4B88-AD85-019BB1DB5DBC}" dt="2020-12-11T06:35:05.648" v="1247"/>
        <pc:sldMkLst>
          <pc:docMk/>
          <pc:sldMk cId="632937932" sldId="310"/>
        </pc:sldMkLst>
        <pc:spChg chg="add del mod">
          <ac:chgData name="Martinez Cisneros, Mario" userId="S::mmart551@calstatela.edu::643aec31-1034-4f97-b45b-ac8e3bc260c2" providerId="AD" clId="Web-{EF310886-CCC5-4B88-AD85-019BB1DB5DBC}" dt="2020-12-11T06:31:37.104" v="1241"/>
          <ac:spMkLst>
            <pc:docMk/>
            <pc:sldMk cId="632937932" sldId="310"/>
            <ac:spMk id="5" creationId="{768EFABF-2D4A-4871-A8CF-5CF8F2BCB7A6}"/>
          </ac:spMkLst>
        </pc:spChg>
        <pc:graphicFrameChg chg="add mod modGraphic">
          <ac:chgData name="Martinez Cisneros, Mario" userId="S::mmart551@calstatela.edu::643aec31-1034-4f97-b45b-ac8e3bc260c2" providerId="AD" clId="Web-{EF310886-CCC5-4B88-AD85-019BB1DB5DBC}" dt="2020-12-11T06:31:25.526" v="1237"/>
          <ac:graphicFrameMkLst>
            <pc:docMk/>
            <pc:sldMk cId="632937932" sldId="310"/>
            <ac:graphicFrameMk id="4" creationId="{6496FD00-B963-4B48-B1E8-575F29A944A3}"/>
          </ac:graphicFrameMkLst>
        </pc:graphicFrameChg>
      </pc:sldChg>
      <pc:sldChg chg="addSp delSp modSp new ord">
        <pc:chgData name="Martinez Cisneros, Mario" userId="S::mmart551@calstatela.edu::643aec31-1034-4f97-b45b-ac8e3bc260c2" providerId="AD" clId="Web-{EF310886-CCC5-4B88-AD85-019BB1DB5DBC}" dt="2020-12-11T06:09:54.509" v="287"/>
        <pc:sldMkLst>
          <pc:docMk/>
          <pc:sldMk cId="3544865865" sldId="314"/>
        </pc:sldMkLst>
        <pc:spChg chg="mod">
          <ac:chgData name="Martinez Cisneros, Mario" userId="S::mmart551@calstatela.edu::643aec31-1034-4f97-b45b-ac8e3bc260c2" providerId="AD" clId="Web-{EF310886-CCC5-4B88-AD85-019BB1DB5DBC}" dt="2020-12-11T05:45:43.717" v="44" actId="20577"/>
          <ac:spMkLst>
            <pc:docMk/>
            <pc:sldMk cId="3544865865" sldId="314"/>
            <ac:spMk id="2" creationId="{90E9E5A5-8DBC-44D1-A704-3FCB1A3DD33E}"/>
          </ac:spMkLst>
        </pc:spChg>
        <pc:spChg chg="del">
          <ac:chgData name="Martinez Cisneros, Mario" userId="S::mmart551@calstatela.edu::643aec31-1034-4f97-b45b-ac8e3bc260c2" providerId="AD" clId="Web-{EF310886-CCC5-4B88-AD85-019BB1DB5DBC}" dt="2020-12-11T05:44:00.507" v="1"/>
          <ac:spMkLst>
            <pc:docMk/>
            <pc:sldMk cId="3544865865" sldId="314"/>
            <ac:spMk id="3" creationId="{FEDE46BE-1C04-4234-9E45-F35816CBAC72}"/>
          </ac:spMkLst>
        </pc:spChg>
        <pc:spChg chg="add del mod">
          <ac:chgData name="Martinez Cisneros, Mario" userId="S::mmart551@calstatela.edu::643aec31-1034-4f97-b45b-ac8e3bc260c2" providerId="AD" clId="Web-{EF310886-CCC5-4B88-AD85-019BB1DB5DBC}" dt="2020-12-11T06:00:35.397" v="283"/>
          <ac:spMkLst>
            <pc:docMk/>
            <pc:sldMk cId="3544865865" sldId="314"/>
            <ac:spMk id="6" creationId="{9E0ED0DB-348B-472F-B54A-EECC2C6EBF12}"/>
          </ac:spMkLst>
        </pc:spChg>
        <pc:graphicFrameChg chg="add mod modGraphic">
          <ac:chgData name="Martinez Cisneros, Mario" userId="S::mmart551@calstatela.edu::643aec31-1034-4f97-b45b-ac8e3bc260c2" providerId="AD" clId="Web-{EF310886-CCC5-4B88-AD85-019BB1DB5DBC}" dt="2020-12-11T06:09:54.509" v="287"/>
          <ac:graphicFrameMkLst>
            <pc:docMk/>
            <pc:sldMk cId="3544865865" sldId="314"/>
            <ac:graphicFrameMk id="5" creationId="{62586B24-86F4-4A1D-AA12-EAC4A4D466E6}"/>
          </ac:graphicFrameMkLst>
        </pc:graphicFrameChg>
        <pc:picChg chg="add mod">
          <ac:chgData name="Martinez Cisneros, Mario" userId="S::mmart551@calstatela.edu::643aec31-1034-4f97-b45b-ac8e3bc260c2" providerId="AD" clId="Web-{EF310886-CCC5-4B88-AD85-019BB1DB5DBC}" dt="2020-12-11T05:57:42.073" v="203" actId="1076"/>
          <ac:picMkLst>
            <pc:docMk/>
            <pc:sldMk cId="3544865865" sldId="314"/>
            <ac:picMk id="7" creationId="{FAEC2BED-76D0-4CAE-98FE-6E105F8E353D}"/>
          </ac:picMkLst>
        </pc:picChg>
      </pc:sldChg>
    </pc:docChg>
  </pc:docChgLst>
  <pc:docChgLst>
    <pc:chgData name="Vu, Steven" userId="S::svu5@calstatela.edu::7a0efbc2-a556-4d35-8891-85973b1d9fe5" providerId="AD" clId="Web-{2BC205E5-81C5-444B-A96C-0224A12ABAAA}"/>
    <pc:docChg chg="sldOrd">
      <pc:chgData name="Vu, Steven" userId="S::svu5@calstatela.edu::7a0efbc2-a556-4d35-8891-85973b1d9fe5" providerId="AD" clId="Web-{2BC205E5-81C5-444B-A96C-0224A12ABAAA}" dt="2020-12-12T20:35:16.013" v="1"/>
      <pc:docMkLst>
        <pc:docMk/>
      </pc:docMkLst>
      <pc:sldChg chg="ord">
        <pc:chgData name="Vu, Steven" userId="S::svu5@calstatela.edu::7a0efbc2-a556-4d35-8891-85973b1d9fe5" providerId="AD" clId="Web-{2BC205E5-81C5-444B-A96C-0224A12ABAAA}" dt="2020-12-12T20:35:16.013" v="1"/>
        <pc:sldMkLst>
          <pc:docMk/>
          <pc:sldMk cId="2742408590" sldId="354"/>
        </pc:sldMkLst>
      </pc:sldChg>
    </pc:docChg>
  </pc:docChgLst>
  <pc:docChgLst>
    <pc:chgData name="Alvarez, Erick A" userId="S::ealvar36@calstatela.edu::cf02023b-c4f0-468b-a02d-79e01875e65d" providerId="AD" clId="Web-{B58E059E-DDB7-4B3A-8233-CECF2C140A7B}"/>
    <pc:docChg chg="modSld">
      <pc:chgData name="Alvarez, Erick A" userId="S::ealvar36@calstatela.edu::cf02023b-c4f0-468b-a02d-79e01875e65d" providerId="AD" clId="Web-{B58E059E-DDB7-4B3A-8233-CECF2C140A7B}" dt="2020-12-12T03:48:44.202" v="887" actId="1076"/>
      <pc:docMkLst>
        <pc:docMk/>
      </pc:docMkLst>
      <pc:sldChg chg="addSp delSp modSp">
        <pc:chgData name="Alvarez, Erick A" userId="S::ealvar36@calstatela.edu::cf02023b-c4f0-468b-a02d-79e01875e65d" providerId="AD" clId="Web-{B58E059E-DDB7-4B3A-8233-CECF2C140A7B}" dt="2020-12-12T03:48:44.202" v="887" actId="1076"/>
        <pc:sldMkLst>
          <pc:docMk/>
          <pc:sldMk cId="3298958740" sldId="302"/>
        </pc:sldMkLst>
        <pc:spChg chg="mod">
          <ac:chgData name="Alvarez, Erick A" userId="S::ealvar36@calstatela.edu::cf02023b-c4f0-468b-a02d-79e01875e65d" providerId="AD" clId="Web-{B58E059E-DDB7-4B3A-8233-CECF2C140A7B}" dt="2020-12-12T03:13:16.159" v="13" actId="20577"/>
          <ac:spMkLst>
            <pc:docMk/>
            <pc:sldMk cId="3298958740" sldId="302"/>
            <ac:spMk id="2" creationId="{88ABC457-8007-4BBC-9397-1ECC43F5F46E}"/>
          </ac:spMkLst>
        </pc:spChg>
        <pc:spChg chg="del mod">
          <ac:chgData name="Alvarez, Erick A" userId="S::ealvar36@calstatela.edu::cf02023b-c4f0-468b-a02d-79e01875e65d" providerId="AD" clId="Web-{B58E059E-DDB7-4B3A-8233-CECF2C140A7B}" dt="2020-12-12T03:13:30.425" v="18"/>
          <ac:spMkLst>
            <pc:docMk/>
            <pc:sldMk cId="3298958740" sldId="302"/>
            <ac:spMk id="4" creationId="{FEF4A416-B140-42EB-BD56-082A16AC528E}"/>
          </ac:spMkLst>
        </pc:spChg>
        <pc:spChg chg="add del mod">
          <ac:chgData name="Alvarez, Erick A" userId="S::ealvar36@calstatela.edu::cf02023b-c4f0-468b-a02d-79e01875e65d" providerId="AD" clId="Web-{B58E059E-DDB7-4B3A-8233-CECF2C140A7B}" dt="2020-12-12T03:24:10.502" v="42"/>
          <ac:spMkLst>
            <pc:docMk/>
            <pc:sldMk cId="3298958740" sldId="302"/>
            <ac:spMk id="9" creationId="{E2EAE582-BC15-4B0D-9B27-0F07607D0025}"/>
          </ac:spMkLst>
        </pc:spChg>
        <pc:spChg chg="add del">
          <ac:chgData name="Alvarez, Erick A" userId="S::ealvar36@calstatela.edu::cf02023b-c4f0-468b-a02d-79e01875e65d" providerId="AD" clId="Web-{B58E059E-DDB7-4B3A-8233-CECF2C140A7B}" dt="2020-12-12T03:27:05.501" v="56"/>
          <ac:spMkLst>
            <pc:docMk/>
            <pc:sldMk cId="3298958740" sldId="302"/>
            <ac:spMk id="11" creationId="{8D646811-8481-44CE-B5B6-C68D27F43DE8}"/>
          </ac:spMkLst>
        </pc:spChg>
        <pc:spChg chg="add mod">
          <ac:chgData name="Alvarez, Erick A" userId="S::ealvar36@calstatela.edu::cf02023b-c4f0-468b-a02d-79e01875e65d" providerId="AD" clId="Web-{B58E059E-DDB7-4B3A-8233-CECF2C140A7B}" dt="2020-12-12T03:36:39.844" v="737" actId="1076"/>
          <ac:spMkLst>
            <pc:docMk/>
            <pc:sldMk cId="3298958740" sldId="302"/>
            <ac:spMk id="17" creationId="{AD5735EE-E50B-4808-A601-B21B4682255C}"/>
          </ac:spMkLst>
        </pc:spChg>
        <pc:graphicFrameChg chg="del mod modGraphic">
          <ac:chgData name="Alvarez, Erick A" userId="S::ealvar36@calstatela.edu::cf02023b-c4f0-468b-a02d-79e01875e65d" providerId="AD" clId="Web-{B58E059E-DDB7-4B3A-8233-CECF2C140A7B}" dt="2020-12-12T03:26:49.595" v="54"/>
          <ac:graphicFrameMkLst>
            <pc:docMk/>
            <pc:sldMk cId="3298958740" sldId="302"/>
            <ac:graphicFrameMk id="8" creationId="{900A7A89-9700-4CD1-B811-A686ACD8663D}"/>
          </ac:graphicFrameMkLst>
        </pc:graphicFrameChg>
        <pc:graphicFrameChg chg="add mod modGraphic">
          <ac:chgData name="Alvarez, Erick A" userId="S::ealvar36@calstatela.edu::cf02023b-c4f0-468b-a02d-79e01875e65d" providerId="AD" clId="Web-{B58E059E-DDB7-4B3A-8233-CECF2C140A7B}" dt="2020-12-12T03:36:47.391" v="738" actId="1076"/>
          <ac:graphicFrameMkLst>
            <pc:docMk/>
            <pc:sldMk cId="3298958740" sldId="302"/>
            <ac:graphicFrameMk id="12" creationId="{B03926ED-0A0A-4210-839F-818377BA0923}"/>
          </ac:graphicFrameMkLst>
        </pc:graphicFrameChg>
        <pc:graphicFrameChg chg="add del mod">
          <ac:chgData name="Alvarez, Erick A" userId="S::ealvar36@calstatela.edu::cf02023b-c4f0-468b-a02d-79e01875e65d" providerId="AD" clId="Web-{B58E059E-DDB7-4B3A-8233-CECF2C140A7B}" dt="2020-12-12T03:27:45.001" v="72"/>
          <ac:graphicFrameMkLst>
            <pc:docMk/>
            <pc:sldMk cId="3298958740" sldId="302"/>
            <ac:graphicFrameMk id="14" creationId="{44DB92CF-7AC1-44C4-94CF-3F76D5FB01E8}"/>
          </ac:graphicFrameMkLst>
        </pc:graphicFrameChg>
        <pc:graphicFrameChg chg="add del mod">
          <ac:chgData name="Alvarez, Erick A" userId="S::ealvar36@calstatela.edu::cf02023b-c4f0-468b-a02d-79e01875e65d" providerId="AD" clId="Web-{B58E059E-DDB7-4B3A-8233-CECF2C140A7B}" dt="2020-12-12T03:27:56.798" v="86"/>
          <ac:graphicFrameMkLst>
            <pc:docMk/>
            <pc:sldMk cId="3298958740" sldId="302"/>
            <ac:graphicFrameMk id="16" creationId="{79D2B791-298E-4195-8350-7208BC7A9EA9}"/>
          </ac:graphicFrameMkLst>
        </pc:graphicFrameChg>
        <pc:picChg chg="del">
          <ac:chgData name="Alvarez, Erick A" userId="S::ealvar36@calstatela.edu::cf02023b-c4f0-468b-a02d-79e01875e65d" providerId="AD" clId="Web-{B58E059E-DDB7-4B3A-8233-CECF2C140A7B}" dt="2020-12-12T03:13:16.487" v="16"/>
          <ac:picMkLst>
            <pc:docMk/>
            <pc:sldMk cId="3298958740" sldId="302"/>
            <ac:picMk id="3" creationId="{59855CDB-70DA-413B-8E2B-9241951D75DF}"/>
          </ac:picMkLst>
        </pc:picChg>
        <pc:picChg chg="del">
          <ac:chgData name="Alvarez, Erick A" userId="S::ealvar36@calstatela.edu::cf02023b-c4f0-468b-a02d-79e01875e65d" providerId="AD" clId="Web-{B58E059E-DDB7-4B3A-8233-CECF2C140A7B}" dt="2020-12-12T03:13:17.019" v="17"/>
          <ac:picMkLst>
            <pc:docMk/>
            <pc:sldMk cId="3298958740" sldId="302"/>
            <ac:picMk id="5" creationId="{3853F345-3ED6-4A92-9E26-D391E221CE0A}"/>
          </ac:picMkLst>
        </pc:picChg>
        <pc:picChg chg="add mod ord">
          <ac:chgData name="Alvarez, Erick A" userId="S::ealvar36@calstatela.edu::cf02023b-c4f0-468b-a02d-79e01875e65d" providerId="AD" clId="Web-{B58E059E-DDB7-4B3A-8233-CECF2C140A7B}" dt="2020-12-12T03:48:44.202" v="887" actId="1076"/>
          <ac:picMkLst>
            <pc:docMk/>
            <pc:sldMk cId="3298958740" sldId="302"/>
            <ac:picMk id="10" creationId="{B3C6C383-00AA-4FA1-BEFD-DDACA425883B}"/>
          </ac:picMkLst>
        </pc:picChg>
      </pc:sldChg>
      <pc:sldChg chg="modSp">
        <pc:chgData name="Alvarez, Erick A" userId="S::ealvar36@calstatela.edu::cf02023b-c4f0-468b-a02d-79e01875e65d" providerId="AD" clId="Web-{B58E059E-DDB7-4B3A-8233-CECF2C140A7B}" dt="2020-12-11T22:59:16.875" v="10" actId="20577"/>
        <pc:sldMkLst>
          <pc:docMk/>
          <pc:sldMk cId="365810759" sldId="322"/>
        </pc:sldMkLst>
        <pc:spChg chg="mod">
          <ac:chgData name="Alvarez, Erick A" userId="S::ealvar36@calstatela.edu::cf02023b-c4f0-468b-a02d-79e01875e65d" providerId="AD" clId="Web-{B58E059E-DDB7-4B3A-8233-CECF2C140A7B}" dt="2020-12-11T22:59:16.875" v="10" actId="20577"/>
          <ac:spMkLst>
            <pc:docMk/>
            <pc:sldMk cId="365810759" sldId="322"/>
            <ac:spMk id="2" creationId="{88ABC457-8007-4BBC-9397-1ECC43F5F46E}"/>
          </ac:spMkLst>
        </pc:spChg>
      </pc:sldChg>
      <pc:sldChg chg="addSp delSp modSp">
        <pc:chgData name="Alvarez, Erick A" userId="S::ealvar36@calstatela.edu::cf02023b-c4f0-468b-a02d-79e01875e65d" providerId="AD" clId="Web-{B58E059E-DDB7-4B3A-8233-CECF2C140A7B}" dt="2020-12-12T03:47:40.186" v="886" actId="1076"/>
        <pc:sldMkLst>
          <pc:docMk/>
          <pc:sldMk cId="2677026034" sldId="330"/>
        </pc:sldMkLst>
        <pc:spChg chg="mod">
          <ac:chgData name="Alvarez, Erick A" userId="S::ealvar36@calstatela.edu::cf02023b-c4f0-468b-a02d-79e01875e65d" providerId="AD" clId="Web-{B58E059E-DDB7-4B3A-8233-CECF2C140A7B}" dt="2020-12-12T03:47:25.358" v="883" actId="20577"/>
          <ac:spMkLst>
            <pc:docMk/>
            <pc:sldMk cId="2677026034" sldId="330"/>
            <ac:spMk id="4" creationId="{FEF4A416-B140-42EB-BD56-082A16AC528E}"/>
          </ac:spMkLst>
        </pc:spChg>
        <pc:graphicFrameChg chg="del">
          <ac:chgData name="Alvarez, Erick A" userId="S::ealvar36@calstatela.edu::cf02023b-c4f0-468b-a02d-79e01875e65d" providerId="AD" clId="Web-{B58E059E-DDB7-4B3A-8233-CECF2C140A7B}" dt="2020-12-12T03:42:32.609" v="749"/>
          <ac:graphicFrameMkLst>
            <pc:docMk/>
            <pc:sldMk cId="2677026034" sldId="330"/>
            <ac:graphicFrameMk id="3" creationId="{229428CD-1D3C-43B8-842D-68C9059EF17E}"/>
          </ac:graphicFrameMkLst>
        </pc:graphicFrameChg>
        <pc:picChg chg="del">
          <ac:chgData name="Alvarez, Erick A" userId="S::ealvar36@calstatela.edu::cf02023b-c4f0-468b-a02d-79e01875e65d" providerId="AD" clId="Web-{B58E059E-DDB7-4B3A-8233-CECF2C140A7B}" dt="2020-12-12T03:41:20.999" v="739"/>
          <ac:picMkLst>
            <pc:docMk/>
            <pc:sldMk cId="2677026034" sldId="330"/>
            <ac:picMk id="5" creationId="{07375E49-1A8F-468F-B524-A883B6EE337B}"/>
          </ac:picMkLst>
        </pc:picChg>
        <pc:picChg chg="add mod">
          <ac:chgData name="Alvarez, Erick A" userId="S::ealvar36@calstatela.edu::cf02023b-c4f0-468b-a02d-79e01875e65d" providerId="AD" clId="Web-{B58E059E-DDB7-4B3A-8233-CECF2C140A7B}" dt="2020-12-12T03:47:40.186" v="886" actId="1076"/>
          <ac:picMkLst>
            <pc:docMk/>
            <pc:sldMk cId="2677026034" sldId="330"/>
            <ac:picMk id="7" creationId="{40B6FDCA-730B-4B9F-A2FF-B285FD6D1E32}"/>
          </ac:picMkLst>
        </pc:picChg>
        <pc:picChg chg="add del mod">
          <ac:chgData name="Alvarez, Erick A" userId="S::ealvar36@calstatela.edu::cf02023b-c4f0-468b-a02d-79e01875e65d" providerId="AD" clId="Web-{B58E059E-DDB7-4B3A-8233-CECF2C140A7B}" dt="2020-12-12T03:42:32.577" v="748"/>
          <ac:picMkLst>
            <pc:docMk/>
            <pc:sldMk cId="2677026034" sldId="330"/>
            <ac:picMk id="9" creationId="{43E1B816-7BF0-4D55-BAF6-2668B2452E71}"/>
          </ac:picMkLst>
        </pc:picChg>
      </pc:sldChg>
    </pc:docChg>
  </pc:docChgLst>
  <pc:docChgLst>
    <pc:chgData name="Martinez Cisneros, Mario" userId="S::mmart551@calstatela.edu::643aec31-1034-4f97-b45b-ac8e3bc260c2" providerId="AD" clId="Web-{ED9CEBA5-FA41-4529-939F-BF1CAB107812}"/>
    <pc:docChg chg="addSld modSld sldOrd">
      <pc:chgData name="Martinez Cisneros, Mario" userId="S::mmart551@calstatela.edu::643aec31-1034-4f97-b45b-ac8e3bc260c2" providerId="AD" clId="Web-{ED9CEBA5-FA41-4529-939F-BF1CAB107812}" dt="2020-12-11T02:00:22.106" v="158" actId="20577"/>
      <pc:docMkLst>
        <pc:docMk/>
      </pc:docMkLst>
      <pc:sldChg chg="addSp delSp modSp ord">
        <pc:chgData name="Martinez Cisneros, Mario" userId="S::mmart551@calstatela.edu::643aec31-1034-4f97-b45b-ac8e3bc260c2" providerId="AD" clId="Web-{ED9CEBA5-FA41-4529-939F-BF1CAB107812}" dt="2020-12-11T01:30:49.224" v="4"/>
        <pc:sldMkLst>
          <pc:docMk/>
          <pc:sldMk cId="658582616" sldId="293"/>
        </pc:sldMkLst>
        <pc:spChg chg="add del mod">
          <ac:chgData name="Martinez Cisneros, Mario" userId="S::mmart551@calstatela.edu::643aec31-1034-4f97-b45b-ac8e3bc260c2" providerId="AD" clId="Web-{ED9CEBA5-FA41-4529-939F-BF1CAB107812}" dt="2020-12-11T01:30:27.036" v="3"/>
          <ac:spMkLst>
            <pc:docMk/>
            <pc:sldMk cId="658582616" sldId="293"/>
            <ac:spMk id="3" creationId="{4453C0DC-662C-46E1-8323-6DF5E18DDC07}"/>
          </ac:spMkLst>
        </pc:spChg>
      </pc:sldChg>
      <pc:sldChg chg="addSp delSp modSp new">
        <pc:chgData name="Martinez Cisneros, Mario" userId="S::mmart551@calstatela.edu::643aec31-1034-4f97-b45b-ac8e3bc260c2" providerId="AD" clId="Web-{ED9CEBA5-FA41-4529-939F-BF1CAB107812}" dt="2020-12-11T01:53:51.878" v="88" actId="1076"/>
        <pc:sldMkLst>
          <pc:docMk/>
          <pc:sldMk cId="2028513872" sldId="299"/>
        </pc:sldMkLst>
        <pc:spChg chg="mod">
          <ac:chgData name="Martinez Cisneros, Mario" userId="S::mmart551@calstatela.edu::643aec31-1034-4f97-b45b-ac8e3bc260c2" providerId="AD" clId="Web-{ED9CEBA5-FA41-4529-939F-BF1CAB107812}" dt="2020-12-11T01:45:37.158" v="50" actId="20577"/>
          <ac:spMkLst>
            <pc:docMk/>
            <pc:sldMk cId="2028513872" sldId="299"/>
            <ac:spMk id="2" creationId="{9E6CAFEF-F33A-47F1-B4C8-7330E87EB46A}"/>
          </ac:spMkLst>
        </pc:spChg>
        <pc:spChg chg="del mod">
          <ac:chgData name="Martinez Cisneros, Mario" userId="S::mmart551@calstatela.edu::643aec31-1034-4f97-b45b-ac8e3bc260c2" providerId="AD" clId="Web-{ED9CEBA5-FA41-4529-939F-BF1CAB107812}" dt="2020-12-11T01:38:32.661" v="8"/>
          <ac:spMkLst>
            <pc:docMk/>
            <pc:sldMk cId="2028513872" sldId="299"/>
            <ac:spMk id="3" creationId="{2888B27D-2589-4EBB-AB4A-0BABBAEBF361}"/>
          </ac:spMkLst>
        </pc:spChg>
        <pc:spChg chg="add del mod">
          <ac:chgData name="Martinez Cisneros, Mario" userId="S::mmart551@calstatela.edu::643aec31-1034-4f97-b45b-ac8e3bc260c2" providerId="AD" clId="Web-{ED9CEBA5-FA41-4529-939F-BF1CAB107812}" dt="2020-12-11T01:50:18.645" v="61"/>
          <ac:spMkLst>
            <pc:docMk/>
            <pc:sldMk cId="2028513872" sldId="299"/>
            <ac:spMk id="8" creationId="{4D4600CA-A523-4CF3-BCAA-F9BFD0554561}"/>
          </ac:spMkLst>
        </pc:spChg>
        <pc:spChg chg="add del mod">
          <ac:chgData name="Martinez Cisneros, Mario" userId="S::mmart551@calstatela.edu::643aec31-1034-4f97-b45b-ac8e3bc260c2" providerId="AD" clId="Web-{ED9CEBA5-FA41-4529-939F-BF1CAB107812}" dt="2020-12-11T01:52:06.730" v="77"/>
          <ac:spMkLst>
            <pc:docMk/>
            <pc:sldMk cId="2028513872" sldId="299"/>
            <ac:spMk id="10" creationId="{2AED79D2-C16E-42C5-A0FC-AB8A89915971}"/>
          </ac:spMkLst>
        </pc:spChg>
        <pc:picChg chg="add del mod ord">
          <ac:chgData name="Martinez Cisneros, Mario" userId="S::mmart551@calstatela.edu::643aec31-1034-4f97-b45b-ac8e3bc260c2" providerId="AD" clId="Web-{ED9CEBA5-FA41-4529-939F-BF1CAB107812}" dt="2020-12-11T01:50:21.880" v="62"/>
          <ac:picMkLst>
            <pc:docMk/>
            <pc:sldMk cId="2028513872" sldId="299"/>
            <ac:picMk id="4" creationId="{5319B0D9-DB23-4729-9BD3-B55CEDBCE1D5}"/>
          </ac:picMkLst>
        </pc:picChg>
        <pc:picChg chg="add mod">
          <ac:chgData name="Martinez Cisneros, Mario" userId="S::mmart551@calstatela.edu::643aec31-1034-4f97-b45b-ac8e3bc260c2" providerId="AD" clId="Web-{ED9CEBA5-FA41-4529-939F-BF1CAB107812}" dt="2020-12-11T01:52:21.450" v="82" actId="1076"/>
          <ac:picMkLst>
            <pc:docMk/>
            <pc:sldMk cId="2028513872" sldId="299"/>
            <ac:picMk id="5" creationId="{F6B6C408-817C-4D29-90F9-949404EAF670}"/>
          </ac:picMkLst>
        </pc:picChg>
        <pc:picChg chg="add mod">
          <ac:chgData name="Martinez Cisneros, Mario" userId="S::mmart551@calstatela.edu::643aec31-1034-4f97-b45b-ac8e3bc260c2" providerId="AD" clId="Web-{ED9CEBA5-FA41-4529-939F-BF1CAB107812}" dt="2020-12-11T01:52:17.387" v="81" actId="1076"/>
          <ac:picMkLst>
            <pc:docMk/>
            <pc:sldMk cId="2028513872" sldId="299"/>
            <ac:picMk id="6" creationId="{57878A9C-40C9-4856-95E1-537D10163DCE}"/>
          </ac:picMkLst>
        </pc:picChg>
        <pc:picChg chg="add mod">
          <ac:chgData name="Martinez Cisneros, Mario" userId="S::mmart551@calstatela.edu::643aec31-1034-4f97-b45b-ac8e3bc260c2" providerId="AD" clId="Web-{ED9CEBA5-FA41-4529-939F-BF1CAB107812}" dt="2020-12-11T01:53:51.878" v="88" actId="1076"/>
          <ac:picMkLst>
            <pc:docMk/>
            <pc:sldMk cId="2028513872" sldId="299"/>
            <ac:picMk id="11" creationId="{9028714A-0D90-4A68-8E72-DAC3CFBD73DD}"/>
          </ac:picMkLst>
        </pc:picChg>
      </pc:sldChg>
      <pc:sldChg chg="addSp delSp modSp new">
        <pc:chgData name="Martinez Cisneros, Mario" userId="S::mmart551@calstatela.edu::643aec31-1034-4f97-b45b-ac8e3bc260c2" providerId="AD" clId="Web-{ED9CEBA5-FA41-4529-939F-BF1CAB107812}" dt="2020-12-11T02:00:21.356" v="156" actId="20577"/>
        <pc:sldMkLst>
          <pc:docMk/>
          <pc:sldMk cId="3827598475" sldId="303"/>
        </pc:sldMkLst>
        <pc:spChg chg="mod">
          <ac:chgData name="Martinez Cisneros, Mario" userId="S::mmart551@calstatela.edu::643aec31-1034-4f97-b45b-ac8e3bc260c2" providerId="AD" clId="Web-{ED9CEBA5-FA41-4529-939F-BF1CAB107812}" dt="2020-12-11T02:00:21.356" v="156" actId="20577"/>
          <ac:spMkLst>
            <pc:docMk/>
            <pc:sldMk cId="3827598475" sldId="303"/>
            <ac:spMk id="2" creationId="{1CD9E38A-58D7-44F2-A9E1-58FEAD0C7555}"/>
          </ac:spMkLst>
        </pc:spChg>
        <pc:spChg chg="del">
          <ac:chgData name="Martinez Cisneros, Mario" userId="S::mmart551@calstatela.edu::643aec31-1034-4f97-b45b-ac8e3bc260c2" providerId="AD" clId="Web-{ED9CEBA5-FA41-4529-939F-BF1CAB107812}" dt="2020-12-11T01:58:10.551" v="129"/>
          <ac:spMkLst>
            <pc:docMk/>
            <pc:sldMk cId="3827598475" sldId="303"/>
            <ac:spMk id="3" creationId="{E0769FC1-DB82-47B2-B394-602A34A38162}"/>
          </ac:spMkLst>
        </pc:spChg>
        <pc:picChg chg="add mod">
          <ac:chgData name="Martinez Cisneros, Mario" userId="S::mmart551@calstatela.edu::643aec31-1034-4f97-b45b-ac8e3bc260c2" providerId="AD" clId="Web-{ED9CEBA5-FA41-4529-939F-BF1CAB107812}" dt="2020-12-11T01:58:28.677" v="134" actId="1076"/>
          <ac:picMkLst>
            <pc:docMk/>
            <pc:sldMk cId="3827598475" sldId="303"/>
            <ac:picMk id="4" creationId="{84EDE00A-2CD6-4D0F-BF6A-715E38F4580C}"/>
          </ac:picMkLst>
        </pc:picChg>
        <pc:picChg chg="add mod">
          <ac:chgData name="Martinez Cisneros, Mario" userId="S::mmart551@calstatela.edu::643aec31-1034-4f97-b45b-ac8e3bc260c2" providerId="AD" clId="Web-{ED9CEBA5-FA41-4529-939F-BF1CAB107812}" dt="2020-12-11T02:00:04.027" v="142" actId="14100"/>
          <ac:picMkLst>
            <pc:docMk/>
            <pc:sldMk cId="3827598475" sldId="303"/>
            <ac:picMk id="5" creationId="{8114299C-EC8F-44C5-A59C-5227CCDCE5D4}"/>
          </ac:picMkLst>
        </pc:picChg>
      </pc:sldChg>
    </pc:docChg>
  </pc:docChgLst>
  <pc:docChgLst>
    <pc:chgData name="Saavedra, Andres" userId="S::asaaved8@calstatela.edu::34b6b3e3-066f-4eb2-999c-ff3e52704995" providerId="AD" clId="Web-{4B0DA6ED-7AC1-4348-BF1D-DD683D4532DC}"/>
    <pc:docChg chg="modSld">
      <pc:chgData name="Saavedra, Andres" userId="S::asaaved8@calstatela.edu::34b6b3e3-066f-4eb2-999c-ff3e52704995" providerId="AD" clId="Web-{4B0DA6ED-7AC1-4348-BF1D-DD683D4532DC}" dt="2021-04-26T03:34:28.118" v="3" actId="20577"/>
      <pc:docMkLst>
        <pc:docMk/>
      </pc:docMkLst>
      <pc:sldChg chg="modSp">
        <pc:chgData name="Saavedra, Andres" userId="S::asaaved8@calstatela.edu::34b6b3e3-066f-4eb2-999c-ff3e52704995" providerId="AD" clId="Web-{4B0DA6ED-7AC1-4348-BF1D-DD683D4532DC}" dt="2021-04-26T03:34:28.118" v="3" actId="20577"/>
        <pc:sldMkLst>
          <pc:docMk/>
          <pc:sldMk cId="2142465193" sldId="405"/>
        </pc:sldMkLst>
        <pc:spChg chg="mod">
          <ac:chgData name="Saavedra, Andres" userId="S::asaaved8@calstatela.edu::34b6b3e3-066f-4eb2-999c-ff3e52704995" providerId="AD" clId="Web-{4B0DA6ED-7AC1-4348-BF1D-DD683D4532DC}" dt="2021-04-26T03:34:28.118" v="3" actId="20577"/>
          <ac:spMkLst>
            <pc:docMk/>
            <pc:sldMk cId="2142465193" sldId="405"/>
            <ac:spMk id="4" creationId="{6E2B522F-C2F7-44B2-9A04-648C408DA90F}"/>
          </ac:spMkLst>
        </pc:spChg>
      </pc:sldChg>
    </pc:docChg>
  </pc:docChgLst>
  <pc:docChgLst>
    <pc:chgData name="Vu, Steven" userId="S::svu5@calstatela.edu::7a0efbc2-a556-4d35-8891-85973b1d9fe5" providerId="AD" clId="Web-{4631B996-00C8-4F09-8311-F3B8CC7A5B50}"/>
    <pc:docChg chg="delSld modSld">
      <pc:chgData name="Vu, Steven" userId="S::svu5@calstatela.edu::7a0efbc2-a556-4d35-8891-85973b1d9fe5" providerId="AD" clId="Web-{4631B996-00C8-4F09-8311-F3B8CC7A5B50}" dt="2021-04-25T22:48:26.496" v="31" actId="1076"/>
      <pc:docMkLst>
        <pc:docMk/>
      </pc:docMkLst>
      <pc:sldChg chg="del">
        <pc:chgData name="Vu, Steven" userId="S::svu5@calstatela.edu::7a0efbc2-a556-4d35-8891-85973b1d9fe5" providerId="AD" clId="Web-{4631B996-00C8-4F09-8311-F3B8CC7A5B50}" dt="2021-04-25T22:47:11.635" v="27"/>
        <pc:sldMkLst>
          <pc:docMk/>
          <pc:sldMk cId="2505607637" sldId="365"/>
        </pc:sldMkLst>
      </pc:sldChg>
      <pc:sldChg chg="addSp delSp modSp">
        <pc:chgData name="Vu, Steven" userId="S::svu5@calstatela.edu::7a0efbc2-a556-4d35-8891-85973b1d9fe5" providerId="AD" clId="Web-{4631B996-00C8-4F09-8311-F3B8CC7A5B50}" dt="2021-04-25T22:48:26.496" v="31" actId="1076"/>
        <pc:sldMkLst>
          <pc:docMk/>
          <pc:sldMk cId="4248248873" sldId="366"/>
        </pc:sldMkLst>
        <pc:spChg chg="mod">
          <ac:chgData name="Vu, Steven" userId="S::svu5@calstatela.edu::7a0efbc2-a556-4d35-8891-85973b1d9fe5" providerId="AD" clId="Web-{4631B996-00C8-4F09-8311-F3B8CC7A5B50}" dt="2021-04-25T22:39:28.699" v="13" actId="20577"/>
          <ac:spMkLst>
            <pc:docMk/>
            <pc:sldMk cId="4248248873" sldId="366"/>
            <ac:spMk id="2" creationId="{A0C8D7B9-98E8-47FA-8682-F3F7E93A27C4}"/>
          </ac:spMkLst>
        </pc:spChg>
        <pc:spChg chg="add del mod">
          <ac:chgData name="Vu, Steven" userId="S::svu5@calstatela.edu::7a0efbc2-a556-4d35-8891-85973b1d9fe5" providerId="AD" clId="Web-{4631B996-00C8-4F09-8311-F3B8CC7A5B50}" dt="2021-04-25T22:39:20.715" v="9"/>
          <ac:spMkLst>
            <pc:docMk/>
            <pc:sldMk cId="4248248873" sldId="366"/>
            <ac:spMk id="8" creationId="{01274CEC-CC66-44C0-B293-65A99840953D}"/>
          </ac:spMkLst>
        </pc:spChg>
        <pc:picChg chg="add del mod">
          <ac:chgData name="Vu, Steven" userId="S::svu5@calstatela.edu::7a0efbc2-a556-4d35-8891-85973b1d9fe5" providerId="AD" clId="Web-{4631B996-00C8-4F09-8311-F3B8CC7A5B50}" dt="2021-04-25T22:44:00.910" v="15"/>
          <ac:picMkLst>
            <pc:docMk/>
            <pc:sldMk cId="4248248873" sldId="366"/>
            <ac:picMk id="3" creationId="{0B28CE3D-4ACB-42D7-8757-D2DA4D628F86}"/>
          </ac:picMkLst>
        </pc:picChg>
        <pc:picChg chg="del">
          <ac:chgData name="Vu, Steven" userId="S::svu5@calstatela.edu::7a0efbc2-a556-4d35-8891-85973b1d9fe5" providerId="AD" clId="Web-{4631B996-00C8-4F09-8311-F3B8CC7A5B50}" dt="2021-04-25T22:39:02.636" v="4"/>
          <ac:picMkLst>
            <pc:docMk/>
            <pc:sldMk cId="4248248873" sldId="366"/>
            <ac:picMk id="5" creationId="{4A5D4FE2-36A2-4582-8730-C5A5CAB7D9B6}"/>
          </ac:picMkLst>
        </pc:picChg>
        <pc:picChg chg="del">
          <ac:chgData name="Vu, Steven" userId="S::svu5@calstatela.edu::7a0efbc2-a556-4d35-8891-85973b1d9fe5" providerId="AD" clId="Web-{4631B996-00C8-4F09-8311-F3B8CC7A5B50}" dt="2021-04-25T22:39:09.449" v="5"/>
          <ac:picMkLst>
            <pc:docMk/>
            <pc:sldMk cId="4248248873" sldId="366"/>
            <ac:picMk id="6" creationId="{61F92F72-BBA1-45CA-9E80-11C0185C68EF}"/>
          </ac:picMkLst>
        </pc:picChg>
        <pc:picChg chg="add mod">
          <ac:chgData name="Vu, Steven" userId="S::svu5@calstatela.edu::7a0efbc2-a556-4d35-8891-85973b1d9fe5" providerId="AD" clId="Web-{4631B996-00C8-4F09-8311-F3B8CC7A5B50}" dt="2021-04-25T22:48:26.496" v="31" actId="1076"/>
          <ac:picMkLst>
            <pc:docMk/>
            <pc:sldMk cId="4248248873" sldId="366"/>
            <ac:picMk id="9" creationId="{6785444B-F477-40BC-8308-747A2828AF00}"/>
          </ac:picMkLst>
        </pc:picChg>
      </pc:sldChg>
    </pc:docChg>
  </pc:docChgLst>
  <pc:docChgLst>
    <pc:chgData name="Vu, Steven" userId="S::svu5@calstatela.edu::7a0efbc2-a556-4d35-8891-85973b1d9fe5" providerId="AD" clId="Web-{CC805F8A-7AD9-4DE9-959A-584E238320CE}"/>
    <pc:docChg chg="addSld delSld modSld">
      <pc:chgData name="Vu, Steven" userId="S::svu5@calstatela.edu::7a0efbc2-a556-4d35-8891-85973b1d9fe5" providerId="AD" clId="Web-{CC805F8A-7AD9-4DE9-959A-584E238320CE}" dt="2020-12-11T06:07:29.182" v="260" actId="1076"/>
      <pc:docMkLst>
        <pc:docMk/>
      </pc:docMkLst>
      <pc:sldChg chg="addSp delSp modSp">
        <pc:chgData name="Vu, Steven" userId="S::svu5@calstatela.edu::7a0efbc2-a556-4d35-8891-85973b1d9fe5" providerId="AD" clId="Web-{CC805F8A-7AD9-4DE9-959A-584E238320CE}" dt="2020-12-11T06:06:11.256" v="210"/>
        <pc:sldMkLst>
          <pc:docMk/>
          <pc:sldMk cId="4023932748" sldId="313"/>
        </pc:sldMkLst>
        <pc:graphicFrameChg chg="add del mod modGraphic">
          <ac:chgData name="Vu, Steven" userId="S::svu5@calstatela.edu::7a0efbc2-a556-4d35-8891-85973b1d9fe5" providerId="AD" clId="Web-{CC805F8A-7AD9-4DE9-959A-584E238320CE}" dt="2020-12-11T05:56:54.848" v="5"/>
          <ac:graphicFrameMkLst>
            <pc:docMk/>
            <pc:sldMk cId="4023932748" sldId="313"/>
            <ac:graphicFrameMk id="3" creationId="{0DB77A6F-7428-4ACC-89C0-F5B19692FD88}"/>
          </ac:graphicFrameMkLst>
        </pc:graphicFrameChg>
        <pc:graphicFrameChg chg="mod modGraphic">
          <ac:chgData name="Vu, Steven" userId="S::svu5@calstatela.edu::7a0efbc2-a556-4d35-8891-85973b1d9fe5" providerId="AD" clId="Web-{CC805F8A-7AD9-4DE9-959A-584E238320CE}" dt="2020-12-11T06:06:11.256" v="210"/>
          <ac:graphicFrameMkLst>
            <pc:docMk/>
            <pc:sldMk cId="4023932748" sldId="313"/>
            <ac:graphicFrameMk id="4" creationId="{5746B4F1-17AE-47BC-9CEA-3BB9993B7409}"/>
          </ac:graphicFrameMkLst>
        </pc:graphicFrameChg>
        <pc:graphicFrameChg chg="add mod modGraphic">
          <ac:chgData name="Vu, Steven" userId="S::svu5@calstatela.edu::7a0efbc2-a556-4d35-8891-85973b1d9fe5" providerId="AD" clId="Web-{CC805F8A-7AD9-4DE9-959A-584E238320CE}" dt="2020-12-11T06:06:07.490" v="209"/>
          <ac:graphicFrameMkLst>
            <pc:docMk/>
            <pc:sldMk cId="4023932748" sldId="313"/>
            <ac:graphicFrameMk id="5" creationId="{178D0BBD-1AAF-451F-BBFA-3030D0194F0F}"/>
          </ac:graphicFrameMkLst>
        </pc:graphicFrameChg>
        <pc:graphicFrameChg chg="add del mod">
          <ac:chgData name="Vu, Steven" userId="S::svu5@calstatela.edu::7a0efbc2-a556-4d35-8891-85973b1d9fe5" providerId="AD" clId="Web-{CC805F8A-7AD9-4DE9-959A-584E238320CE}" dt="2020-12-11T06:04:15.983" v="138"/>
          <ac:graphicFrameMkLst>
            <pc:docMk/>
            <pc:sldMk cId="4023932748" sldId="313"/>
            <ac:graphicFrameMk id="7" creationId="{F0116C43-BBB6-4606-8235-D214E37CEB61}"/>
          </ac:graphicFrameMkLst>
        </pc:graphicFrameChg>
        <pc:graphicFrameChg chg="add del mod">
          <ac:chgData name="Vu, Steven" userId="S::svu5@calstatela.edu::7a0efbc2-a556-4d35-8891-85973b1d9fe5" providerId="AD" clId="Web-{CC805F8A-7AD9-4DE9-959A-584E238320CE}" dt="2020-12-11T06:04:18.249" v="140"/>
          <ac:graphicFrameMkLst>
            <pc:docMk/>
            <pc:sldMk cId="4023932748" sldId="313"/>
            <ac:graphicFrameMk id="9" creationId="{D3C56918-D649-44F3-AE13-44BE382C2675}"/>
          </ac:graphicFrameMkLst>
        </pc:graphicFrameChg>
      </pc:sldChg>
      <pc:sldChg chg="addSp delSp modSp new">
        <pc:chgData name="Vu, Steven" userId="S::svu5@calstatela.edu::7a0efbc2-a556-4d35-8891-85973b1d9fe5" providerId="AD" clId="Web-{CC805F8A-7AD9-4DE9-959A-584E238320CE}" dt="2020-12-11T06:07:29.182" v="260" actId="1076"/>
        <pc:sldMkLst>
          <pc:docMk/>
          <pc:sldMk cId="207910150" sldId="315"/>
        </pc:sldMkLst>
        <pc:spChg chg="mod">
          <ac:chgData name="Vu, Steven" userId="S::svu5@calstatela.edu::7a0efbc2-a556-4d35-8891-85973b1d9fe5" providerId="AD" clId="Web-{CC805F8A-7AD9-4DE9-959A-584E238320CE}" dt="2020-12-11T06:07:04.337" v="255" actId="20577"/>
          <ac:spMkLst>
            <pc:docMk/>
            <pc:sldMk cId="207910150" sldId="315"/>
            <ac:spMk id="2" creationId="{1E55BA2F-B63B-480B-A662-2703ACEDDF48}"/>
          </ac:spMkLst>
        </pc:spChg>
        <pc:spChg chg="del mod">
          <ac:chgData name="Vu, Steven" userId="S::svu5@calstatela.edu::7a0efbc2-a556-4d35-8891-85973b1d9fe5" providerId="AD" clId="Web-{CC805F8A-7AD9-4DE9-959A-584E238320CE}" dt="2020-12-11T06:06:47.914" v="218"/>
          <ac:spMkLst>
            <pc:docMk/>
            <pc:sldMk cId="207910150" sldId="315"/>
            <ac:spMk id="3" creationId="{3260AD3B-5F94-4BC5-A739-A4C058BCD868}"/>
          </ac:spMkLst>
        </pc:spChg>
        <pc:graphicFrameChg chg="add mod">
          <ac:chgData name="Vu, Steven" userId="S::svu5@calstatela.edu::7a0efbc2-a556-4d35-8891-85973b1d9fe5" providerId="AD" clId="Web-{CC805F8A-7AD9-4DE9-959A-584E238320CE}" dt="2020-12-11T06:07:08.306" v="258" actId="1076"/>
          <ac:graphicFrameMkLst>
            <pc:docMk/>
            <pc:sldMk cId="207910150" sldId="315"/>
            <ac:graphicFrameMk id="5" creationId="{099BF74E-2A56-40CF-979E-D0250FEB482C}"/>
          </ac:graphicFrameMkLst>
        </pc:graphicFrameChg>
        <pc:picChg chg="add mod">
          <ac:chgData name="Vu, Steven" userId="S::svu5@calstatela.edu::7a0efbc2-a556-4d35-8891-85973b1d9fe5" providerId="AD" clId="Web-{CC805F8A-7AD9-4DE9-959A-584E238320CE}" dt="2020-12-11T06:07:29.182" v="260" actId="1076"/>
          <ac:picMkLst>
            <pc:docMk/>
            <pc:sldMk cId="207910150" sldId="315"/>
            <ac:picMk id="6" creationId="{5D61B277-CD68-4D8F-98CC-00C85DADA8C7}"/>
          </ac:picMkLst>
        </pc:picChg>
      </pc:sldChg>
      <pc:sldChg chg="new del">
        <pc:chgData name="Vu, Steven" userId="S::svu5@calstatela.edu::7a0efbc2-a556-4d35-8891-85973b1d9fe5" providerId="AD" clId="Web-{CC805F8A-7AD9-4DE9-959A-584E238320CE}" dt="2020-12-11T06:06:21.741" v="212"/>
        <pc:sldMkLst>
          <pc:docMk/>
          <pc:sldMk cId="1293010711" sldId="315"/>
        </pc:sldMkLst>
      </pc:sldChg>
    </pc:docChg>
  </pc:docChgLst>
  <pc:docChgLst>
    <pc:chgData name="Martinez Cisneros, Mario" userId="S::mmart551@calstatela.edu::643aec31-1034-4f97-b45b-ac8e3bc260c2" providerId="AD" clId="Web-{E9EF5CB6-AD84-4F7B-8FFD-21F0DA76B7E2}"/>
    <pc:docChg chg="modSld">
      <pc:chgData name="Martinez Cisneros, Mario" userId="S::mmart551@calstatela.edu::643aec31-1034-4f97-b45b-ac8e3bc260c2" providerId="AD" clId="Web-{E9EF5CB6-AD84-4F7B-8FFD-21F0DA76B7E2}" dt="2020-12-12T05:16:32.913" v="77"/>
      <pc:docMkLst>
        <pc:docMk/>
      </pc:docMkLst>
      <pc:sldChg chg="modSp">
        <pc:chgData name="Martinez Cisneros, Mario" userId="S::mmart551@calstatela.edu::643aec31-1034-4f97-b45b-ac8e3bc260c2" providerId="AD" clId="Web-{E9EF5CB6-AD84-4F7B-8FFD-21F0DA76B7E2}" dt="2020-12-12T05:05:34.542" v="25"/>
        <pc:sldMkLst>
          <pc:docMk/>
          <pc:sldMk cId="1539730047" sldId="296"/>
        </pc:sldMkLst>
        <pc:graphicFrameChg chg="mod modGraphic">
          <ac:chgData name="Martinez Cisneros, Mario" userId="S::mmart551@calstatela.edu::643aec31-1034-4f97-b45b-ac8e3bc260c2" providerId="AD" clId="Web-{E9EF5CB6-AD84-4F7B-8FFD-21F0DA76B7E2}" dt="2020-12-12T05:05:34.542" v="25"/>
          <ac:graphicFrameMkLst>
            <pc:docMk/>
            <pc:sldMk cId="1539730047" sldId="296"/>
            <ac:graphicFrameMk id="5" creationId="{62508109-3F01-472F-9C5A-7E6C173CB8A6}"/>
          </ac:graphicFrameMkLst>
        </pc:graphicFrameChg>
      </pc:sldChg>
      <pc:sldChg chg="modSp">
        <pc:chgData name="Martinez Cisneros, Mario" userId="S::mmart551@calstatela.edu::643aec31-1034-4f97-b45b-ac8e3bc260c2" providerId="AD" clId="Web-{E9EF5CB6-AD84-4F7B-8FFD-21F0DA76B7E2}" dt="2020-12-12T05:16:32.913" v="77"/>
        <pc:sldMkLst>
          <pc:docMk/>
          <pc:sldMk cId="656446652" sldId="348"/>
        </pc:sldMkLst>
        <pc:graphicFrameChg chg="mod modGraphic">
          <ac:chgData name="Martinez Cisneros, Mario" userId="S::mmart551@calstatela.edu::643aec31-1034-4f97-b45b-ac8e3bc260c2" providerId="AD" clId="Web-{E9EF5CB6-AD84-4F7B-8FFD-21F0DA76B7E2}" dt="2020-12-12T05:16:32.913" v="77"/>
          <ac:graphicFrameMkLst>
            <pc:docMk/>
            <pc:sldMk cId="656446652" sldId="348"/>
            <ac:graphicFrameMk id="5" creationId="{21003964-8E27-47FD-A8E6-A9502F314118}"/>
          </ac:graphicFrameMkLst>
        </pc:graphicFrameChg>
      </pc:sldChg>
    </pc:docChg>
  </pc:docChgLst>
  <pc:docChgLst>
    <pc:chgData name="Cano, Miguel" userId="d3849828-744d-4a08-80ab-e5d444ef89c5" providerId="ADAL" clId="{3DD17931-6F39-4E45-9328-D101C2695126}"/>
    <pc:docChg chg="undo custSel addSld delSld modSld sldOrd">
      <pc:chgData name="Cano, Miguel" userId="d3849828-744d-4a08-80ab-e5d444ef89c5" providerId="ADAL" clId="{3DD17931-6F39-4E45-9328-D101C2695126}" dt="2021-04-26T06:19:21.271" v="2000" actId="729"/>
      <pc:docMkLst>
        <pc:docMk/>
      </pc:docMkLst>
      <pc:sldChg chg="modSp">
        <pc:chgData name="Cano, Miguel" userId="d3849828-744d-4a08-80ab-e5d444ef89c5" providerId="ADAL" clId="{3DD17931-6F39-4E45-9328-D101C2695126}" dt="2021-04-25T23:54:30.045" v="530"/>
        <pc:sldMkLst>
          <pc:docMk/>
          <pc:sldMk cId="2391694817" sldId="257"/>
        </pc:sldMkLst>
        <pc:spChg chg="mod">
          <ac:chgData name="Cano, Miguel" userId="d3849828-744d-4a08-80ab-e5d444ef89c5" providerId="ADAL" clId="{3DD17931-6F39-4E45-9328-D101C2695126}" dt="2021-04-25T23:54:30.045" v="530"/>
          <ac:spMkLst>
            <pc:docMk/>
            <pc:sldMk cId="2391694817" sldId="257"/>
            <ac:spMk id="5" creationId="{266B95B3-9E69-4BC6-AAB4-20F3C9783C54}"/>
          </ac:spMkLst>
        </pc:spChg>
      </pc:sldChg>
      <pc:sldChg chg="modSp">
        <pc:chgData name="Cano, Miguel" userId="d3849828-744d-4a08-80ab-e5d444ef89c5" providerId="ADAL" clId="{3DD17931-6F39-4E45-9328-D101C2695126}" dt="2021-04-25T23:54:30.045" v="530"/>
        <pc:sldMkLst>
          <pc:docMk/>
          <pc:sldMk cId="3770121484" sldId="259"/>
        </pc:sldMkLst>
        <pc:spChg chg="mod">
          <ac:chgData name="Cano, Miguel" userId="d3849828-744d-4a08-80ab-e5d444ef89c5" providerId="ADAL" clId="{3DD17931-6F39-4E45-9328-D101C2695126}" dt="2021-04-25T23:54:30.045" v="530"/>
          <ac:spMkLst>
            <pc:docMk/>
            <pc:sldMk cId="3770121484" sldId="259"/>
            <ac:spMk id="2" creationId="{00000000-0000-0000-0000-000000000000}"/>
          </ac:spMkLst>
        </pc:spChg>
        <pc:spChg chg="mod">
          <ac:chgData name="Cano, Miguel" userId="d3849828-744d-4a08-80ab-e5d444ef89c5" providerId="ADAL" clId="{3DD17931-6F39-4E45-9328-D101C2695126}" dt="2021-04-25T23:54:30.045" v="530"/>
          <ac:spMkLst>
            <pc:docMk/>
            <pc:sldMk cId="3770121484" sldId="259"/>
            <ac:spMk id="3" creationId="{C8EAFFD4-87DE-4045-B3BB-87E134FD19D8}"/>
          </ac:spMkLst>
        </pc:spChg>
        <pc:spChg chg="mod">
          <ac:chgData name="Cano, Miguel" userId="d3849828-744d-4a08-80ab-e5d444ef89c5" providerId="ADAL" clId="{3DD17931-6F39-4E45-9328-D101C2695126}" dt="2021-04-25T23:54:30.045" v="530"/>
          <ac:spMkLst>
            <pc:docMk/>
            <pc:sldMk cId="3770121484" sldId="259"/>
            <ac:spMk id="5" creationId="{AD1F36A3-7D3B-4E9B-BEBD-FF4588BA5DDB}"/>
          </ac:spMkLst>
        </pc:spChg>
      </pc:sldChg>
      <pc:sldChg chg="modSp">
        <pc:chgData name="Cano, Miguel" userId="d3849828-744d-4a08-80ab-e5d444ef89c5" providerId="ADAL" clId="{3DD17931-6F39-4E45-9328-D101C2695126}" dt="2021-04-25T23:54:30.045" v="530"/>
        <pc:sldMkLst>
          <pc:docMk/>
          <pc:sldMk cId="1817905425" sldId="260"/>
        </pc:sldMkLst>
        <pc:spChg chg="mod">
          <ac:chgData name="Cano, Miguel" userId="d3849828-744d-4a08-80ab-e5d444ef89c5" providerId="ADAL" clId="{3DD17931-6F39-4E45-9328-D101C2695126}" dt="2021-04-25T23:54:30.045" v="530"/>
          <ac:spMkLst>
            <pc:docMk/>
            <pc:sldMk cId="1817905425" sldId="260"/>
            <ac:spMk id="2" creationId="{00000000-0000-0000-0000-000000000000}"/>
          </ac:spMkLst>
        </pc:spChg>
        <pc:spChg chg="mod">
          <ac:chgData name="Cano, Miguel" userId="d3849828-744d-4a08-80ab-e5d444ef89c5" providerId="ADAL" clId="{3DD17931-6F39-4E45-9328-D101C2695126}" dt="2021-04-25T23:54:30.045" v="530"/>
          <ac:spMkLst>
            <pc:docMk/>
            <pc:sldMk cId="1817905425" sldId="260"/>
            <ac:spMk id="3" creationId="{3F6665F8-CCF7-4664-BBEC-5F53D313203D}"/>
          </ac:spMkLst>
        </pc:spChg>
      </pc:sldChg>
      <pc:sldChg chg="modSp">
        <pc:chgData name="Cano, Miguel" userId="d3849828-744d-4a08-80ab-e5d444ef89c5" providerId="ADAL" clId="{3DD17931-6F39-4E45-9328-D101C2695126}" dt="2021-04-25T23:54:30.045" v="530"/>
        <pc:sldMkLst>
          <pc:docMk/>
          <pc:sldMk cId="4042902845" sldId="266"/>
        </pc:sldMkLst>
        <pc:spChg chg="mod">
          <ac:chgData name="Cano, Miguel" userId="d3849828-744d-4a08-80ab-e5d444ef89c5" providerId="ADAL" clId="{3DD17931-6F39-4E45-9328-D101C2695126}" dt="2021-04-25T23:54:30.045" v="530"/>
          <ac:spMkLst>
            <pc:docMk/>
            <pc:sldMk cId="4042902845" sldId="266"/>
            <ac:spMk id="2" creationId="{00000000-0000-0000-0000-000000000000}"/>
          </ac:spMkLst>
        </pc:spChg>
        <pc:spChg chg="mod">
          <ac:chgData name="Cano, Miguel" userId="d3849828-744d-4a08-80ab-e5d444ef89c5" providerId="ADAL" clId="{3DD17931-6F39-4E45-9328-D101C2695126}" dt="2021-04-25T23:54:30.045" v="530"/>
          <ac:spMkLst>
            <pc:docMk/>
            <pc:sldMk cId="4042902845" sldId="266"/>
            <ac:spMk id="3" creationId="{B890EE61-E854-4AD2-8781-8E2981506016}"/>
          </ac:spMkLst>
        </pc:spChg>
      </pc:sldChg>
      <pc:sldChg chg="modSp">
        <pc:chgData name="Cano, Miguel" userId="d3849828-744d-4a08-80ab-e5d444ef89c5" providerId="ADAL" clId="{3DD17931-6F39-4E45-9328-D101C2695126}" dt="2021-04-25T23:54:30.045" v="530"/>
        <pc:sldMkLst>
          <pc:docMk/>
          <pc:sldMk cId="2051254699" sldId="267"/>
        </pc:sldMkLst>
        <pc:spChg chg="mod">
          <ac:chgData name="Cano, Miguel" userId="d3849828-744d-4a08-80ab-e5d444ef89c5" providerId="ADAL" clId="{3DD17931-6F39-4E45-9328-D101C2695126}" dt="2021-04-25T23:54:30.045" v="530"/>
          <ac:spMkLst>
            <pc:docMk/>
            <pc:sldMk cId="2051254699" sldId="267"/>
            <ac:spMk id="2" creationId="{00000000-0000-0000-0000-000000000000}"/>
          </ac:spMkLst>
        </pc:spChg>
        <pc:spChg chg="mod">
          <ac:chgData name="Cano, Miguel" userId="d3849828-744d-4a08-80ab-e5d444ef89c5" providerId="ADAL" clId="{3DD17931-6F39-4E45-9328-D101C2695126}" dt="2021-04-25T23:54:30.045" v="530"/>
          <ac:spMkLst>
            <pc:docMk/>
            <pc:sldMk cId="2051254699" sldId="267"/>
            <ac:spMk id="6" creationId="{8A68A6CB-B1DB-4D74-AFC3-46071ADA660E}"/>
          </ac:spMkLst>
        </pc:spChg>
      </pc:sldChg>
      <pc:sldChg chg="modSp">
        <pc:chgData name="Cano, Miguel" userId="d3849828-744d-4a08-80ab-e5d444ef89c5" providerId="ADAL" clId="{3DD17931-6F39-4E45-9328-D101C2695126}" dt="2021-04-25T23:54:30.045" v="530"/>
        <pc:sldMkLst>
          <pc:docMk/>
          <pc:sldMk cId="1551316849" sldId="272"/>
        </pc:sldMkLst>
        <pc:spChg chg="mod">
          <ac:chgData name="Cano, Miguel" userId="d3849828-744d-4a08-80ab-e5d444ef89c5" providerId="ADAL" clId="{3DD17931-6F39-4E45-9328-D101C2695126}" dt="2021-04-25T23:54:30.045" v="530"/>
          <ac:spMkLst>
            <pc:docMk/>
            <pc:sldMk cId="1551316849" sldId="272"/>
            <ac:spMk id="2" creationId="{00000000-0000-0000-0000-000000000000}"/>
          </ac:spMkLst>
        </pc:spChg>
        <pc:spChg chg="mod">
          <ac:chgData name="Cano, Miguel" userId="d3849828-744d-4a08-80ab-e5d444ef89c5" providerId="ADAL" clId="{3DD17931-6F39-4E45-9328-D101C2695126}" dt="2021-04-25T23:54:30.045" v="530"/>
          <ac:spMkLst>
            <pc:docMk/>
            <pc:sldMk cId="1551316849" sldId="272"/>
            <ac:spMk id="5" creationId="{9BB75C57-93F1-4B99-9263-70EC453B2D73}"/>
          </ac:spMkLst>
        </pc:spChg>
      </pc:sldChg>
      <pc:sldChg chg="modSp">
        <pc:chgData name="Cano, Miguel" userId="d3849828-744d-4a08-80ab-e5d444ef89c5" providerId="ADAL" clId="{3DD17931-6F39-4E45-9328-D101C2695126}" dt="2021-04-25T23:54:30.045" v="530"/>
        <pc:sldMkLst>
          <pc:docMk/>
          <pc:sldMk cId="3742197000" sldId="282"/>
        </pc:sldMkLst>
        <pc:spChg chg="mod">
          <ac:chgData name="Cano, Miguel" userId="d3849828-744d-4a08-80ab-e5d444ef89c5" providerId="ADAL" clId="{3DD17931-6F39-4E45-9328-D101C2695126}" dt="2021-04-25T23:54:30.045" v="530"/>
          <ac:spMkLst>
            <pc:docMk/>
            <pc:sldMk cId="3742197000" sldId="282"/>
            <ac:spMk id="2" creationId="{00000000-0000-0000-0000-000000000000}"/>
          </ac:spMkLst>
        </pc:spChg>
        <pc:spChg chg="mod">
          <ac:chgData name="Cano, Miguel" userId="d3849828-744d-4a08-80ab-e5d444ef89c5" providerId="ADAL" clId="{3DD17931-6F39-4E45-9328-D101C2695126}" dt="2021-04-25T23:54:30.045" v="530"/>
          <ac:spMkLst>
            <pc:docMk/>
            <pc:sldMk cId="3742197000" sldId="282"/>
            <ac:spMk id="5" creationId="{C4D6A443-B445-461A-A94E-17659D792C6D}"/>
          </ac:spMkLst>
        </pc:spChg>
      </pc:sldChg>
      <pc:sldChg chg="modSp">
        <pc:chgData name="Cano, Miguel" userId="d3849828-744d-4a08-80ab-e5d444ef89c5" providerId="ADAL" clId="{3DD17931-6F39-4E45-9328-D101C2695126}" dt="2021-04-25T23:54:30.045" v="530"/>
        <pc:sldMkLst>
          <pc:docMk/>
          <pc:sldMk cId="748734693" sldId="285"/>
        </pc:sldMkLst>
        <pc:spChg chg="mod">
          <ac:chgData name="Cano, Miguel" userId="d3849828-744d-4a08-80ab-e5d444ef89c5" providerId="ADAL" clId="{3DD17931-6F39-4E45-9328-D101C2695126}" dt="2021-04-25T23:54:30.045" v="530"/>
          <ac:spMkLst>
            <pc:docMk/>
            <pc:sldMk cId="748734693" sldId="285"/>
            <ac:spMk id="2" creationId="{00000000-0000-0000-0000-000000000000}"/>
          </ac:spMkLst>
        </pc:spChg>
        <pc:spChg chg="mod">
          <ac:chgData name="Cano, Miguel" userId="d3849828-744d-4a08-80ab-e5d444ef89c5" providerId="ADAL" clId="{3DD17931-6F39-4E45-9328-D101C2695126}" dt="2021-04-25T23:54:30.045" v="530"/>
          <ac:spMkLst>
            <pc:docMk/>
            <pc:sldMk cId="748734693" sldId="285"/>
            <ac:spMk id="3" creationId="{076DB438-5612-4747-8293-278D06DB41A4}"/>
          </ac:spMkLst>
        </pc:spChg>
      </pc:sldChg>
      <pc:sldChg chg="modSp">
        <pc:chgData name="Cano, Miguel" userId="d3849828-744d-4a08-80ab-e5d444ef89c5" providerId="ADAL" clId="{3DD17931-6F39-4E45-9328-D101C2695126}" dt="2021-04-25T23:54:30.045" v="530"/>
        <pc:sldMkLst>
          <pc:docMk/>
          <pc:sldMk cId="3108973847" sldId="286"/>
        </pc:sldMkLst>
        <pc:spChg chg="mod">
          <ac:chgData name="Cano, Miguel" userId="d3849828-744d-4a08-80ab-e5d444ef89c5" providerId="ADAL" clId="{3DD17931-6F39-4E45-9328-D101C2695126}" dt="2021-04-25T23:54:30.045" v="530"/>
          <ac:spMkLst>
            <pc:docMk/>
            <pc:sldMk cId="3108973847" sldId="286"/>
            <ac:spMk id="2" creationId="{00000000-0000-0000-0000-000000000000}"/>
          </ac:spMkLst>
        </pc:spChg>
        <pc:spChg chg="mod">
          <ac:chgData name="Cano, Miguel" userId="d3849828-744d-4a08-80ab-e5d444ef89c5" providerId="ADAL" clId="{3DD17931-6F39-4E45-9328-D101C2695126}" dt="2021-04-25T23:54:30.045" v="530"/>
          <ac:spMkLst>
            <pc:docMk/>
            <pc:sldMk cId="3108973847" sldId="286"/>
            <ac:spMk id="3" creationId="{4CF3FB71-0EFE-47A6-921A-0C4787FE6676}"/>
          </ac:spMkLst>
        </pc:spChg>
      </pc:sldChg>
      <pc:sldChg chg="modSp">
        <pc:chgData name="Cano, Miguel" userId="d3849828-744d-4a08-80ab-e5d444ef89c5" providerId="ADAL" clId="{3DD17931-6F39-4E45-9328-D101C2695126}" dt="2021-04-25T23:54:30.045" v="530"/>
        <pc:sldMkLst>
          <pc:docMk/>
          <pc:sldMk cId="2732759591" sldId="287"/>
        </pc:sldMkLst>
        <pc:spChg chg="mod">
          <ac:chgData name="Cano, Miguel" userId="d3849828-744d-4a08-80ab-e5d444ef89c5" providerId="ADAL" clId="{3DD17931-6F39-4E45-9328-D101C2695126}" dt="2021-04-25T23:54:30.045" v="530"/>
          <ac:spMkLst>
            <pc:docMk/>
            <pc:sldMk cId="2732759591" sldId="287"/>
            <ac:spMk id="3" creationId="{F8ED840B-A23E-44D6-ABDB-69E9290DAEC5}"/>
          </ac:spMkLst>
        </pc:spChg>
      </pc:sldChg>
      <pc:sldChg chg="modSp">
        <pc:chgData name="Cano, Miguel" userId="d3849828-744d-4a08-80ab-e5d444ef89c5" providerId="ADAL" clId="{3DD17931-6F39-4E45-9328-D101C2695126}" dt="2021-04-25T23:54:30.045" v="530"/>
        <pc:sldMkLst>
          <pc:docMk/>
          <pc:sldMk cId="2859903224" sldId="290"/>
        </pc:sldMkLst>
        <pc:spChg chg="mod">
          <ac:chgData name="Cano, Miguel" userId="d3849828-744d-4a08-80ab-e5d444ef89c5" providerId="ADAL" clId="{3DD17931-6F39-4E45-9328-D101C2695126}" dt="2021-04-25T23:54:30.045" v="530"/>
          <ac:spMkLst>
            <pc:docMk/>
            <pc:sldMk cId="2859903224" sldId="290"/>
            <ac:spMk id="2" creationId="{B01DC877-CC70-43A2-BC1F-5EE00F0CEA9C}"/>
          </ac:spMkLst>
        </pc:spChg>
        <pc:spChg chg="mod">
          <ac:chgData name="Cano, Miguel" userId="d3849828-744d-4a08-80ab-e5d444ef89c5" providerId="ADAL" clId="{3DD17931-6F39-4E45-9328-D101C2695126}" dt="2021-04-25T23:54:30.045" v="530"/>
          <ac:spMkLst>
            <pc:docMk/>
            <pc:sldMk cId="2859903224" sldId="290"/>
            <ac:spMk id="3" creationId="{33B39108-BAA5-4C19-8F85-0FC00402CF5F}"/>
          </ac:spMkLst>
        </pc:spChg>
        <pc:spChg chg="mod">
          <ac:chgData name="Cano, Miguel" userId="d3849828-744d-4a08-80ab-e5d444ef89c5" providerId="ADAL" clId="{3DD17931-6F39-4E45-9328-D101C2695126}" dt="2021-04-25T23:54:30.045" v="530"/>
          <ac:spMkLst>
            <pc:docMk/>
            <pc:sldMk cId="2859903224" sldId="290"/>
            <ac:spMk id="4" creationId="{A6AD50BE-2E5D-40F1-93D2-5C646EC9C567}"/>
          </ac:spMkLst>
        </pc:spChg>
      </pc:sldChg>
      <pc:sldChg chg="modSp">
        <pc:chgData name="Cano, Miguel" userId="d3849828-744d-4a08-80ab-e5d444ef89c5" providerId="ADAL" clId="{3DD17931-6F39-4E45-9328-D101C2695126}" dt="2021-04-25T23:54:30.045" v="530"/>
        <pc:sldMkLst>
          <pc:docMk/>
          <pc:sldMk cId="2113271893" sldId="291"/>
        </pc:sldMkLst>
        <pc:spChg chg="mod">
          <ac:chgData name="Cano, Miguel" userId="d3849828-744d-4a08-80ab-e5d444ef89c5" providerId="ADAL" clId="{3DD17931-6F39-4E45-9328-D101C2695126}" dt="2021-04-25T23:54:30.045" v="530"/>
          <ac:spMkLst>
            <pc:docMk/>
            <pc:sldMk cId="2113271893" sldId="291"/>
            <ac:spMk id="2" creationId="{00000000-0000-0000-0000-000000000000}"/>
          </ac:spMkLst>
        </pc:spChg>
        <pc:spChg chg="mod">
          <ac:chgData name="Cano, Miguel" userId="d3849828-744d-4a08-80ab-e5d444ef89c5" providerId="ADAL" clId="{3DD17931-6F39-4E45-9328-D101C2695126}" dt="2021-04-25T23:54:30.045" v="530"/>
          <ac:spMkLst>
            <pc:docMk/>
            <pc:sldMk cId="2113271893" sldId="291"/>
            <ac:spMk id="3" creationId="{5A18C26D-0381-4BD1-A921-2B4D83877922}"/>
          </ac:spMkLst>
        </pc:spChg>
      </pc:sldChg>
      <pc:sldChg chg="modSp">
        <pc:chgData name="Cano, Miguel" userId="d3849828-744d-4a08-80ab-e5d444ef89c5" providerId="ADAL" clId="{3DD17931-6F39-4E45-9328-D101C2695126}" dt="2021-04-25T23:54:30.045" v="530"/>
        <pc:sldMkLst>
          <pc:docMk/>
          <pc:sldMk cId="658582616" sldId="293"/>
        </pc:sldMkLst>
        <pc:spChg chg="mod">
          <ac:chgData name="Cano, Miguel" userId="d3849828-744d-4a08-80ab-e5d444ef89c5" providerId="ADAL" clId="{3DD17931-6F39-4E45-9328-D101C2695126}" dt="2021-04-25T23:54:30.045" v="530"/>
          <ac:spMkLst>
            <pc:docMk/>
            <pc:sldMk cId="658582616" sldId="293"/>
            <ac:spMk id="2" creationId="{1E755ADB-291A-4D13-98EA-98EED2EF8DF3}"/>
          </ac:spMkLst>
        </pc:spChg>
        <pc:graphicFrameChg chg="mod">
          <ac:chgData name="Cano, Miguel" userId="d3849828-744d-4a08-80ab-e5d444ef89c5" providerId="ADAL" clId="{3DD17931-6F39-4E45-9328-D101C2695126}" dt="2021-04-25T23:54:30.045" v="530"/>
          <ac:graphicFrameMkLst>
            <pc:docMk/>
            <pc:sldMk cId="658582616" sldId="293"/>
            <ac:graphicFrameMk id="5" creationId="{0A15B0A3-39BB-4135-A08A-6D29EDDEAD1E}"/>
          </ac:graphicFrameMkLst>
        </pc:graphicFrameChg>
      </pc:sldChg>
      <pc:sldChg chg="modSp">
        <pc:chgData name="Cano, Miguel" userId="d3849828-744d-4a08-80ab-e5d444ef89c5" providerId="ADAL" clId="{3DD17931-6F39-4E45-9328-D101C2695126}" dt="2021-04-25T23:54:30.045" v="530"/>
        <pc:sldMkLst>
          <pc:docMk/>
          <pc:sldMk cId="3760818789" sldId="294"/>
        </pc:sldMkLst>
        <pc:spChg chg="mod">
          <ac:chgData name="Cano, Miguel" userId="d3849828-744d-4a08-80ab-e5d444ef89c5" providerId="ADAL" clId="{3DD17931-6F39-4E45-9328-D101C2695126}" dt="2021-04-25T23:54:30.045" v="530"/>
          <ac:spMkLst>
            <pc:docMk/>
            <pc:sldMk cId="3760818789" sldId="294"/>
            <ac:spMk id="2" creationId="{00000000-0000-0000-0000-000000000000}"/>
          </ac:spMkLst>
        </pc:spChg>
        <pc:spChg chg="mod">
          <ac:chgData name="Cano, Miguel" userId="d3849828-744d-4a08-80ab-e5d444ef89c5" providerId="ADAL" clId="{3DD17931-6F39-4E45-9328-D101C2695126}" dt="2021-04-25T23:54:30.045" v="530"/>
          <ac:spMkLst>
            <pc:docMk/>
            <pc:sldMk cId="3760818789" sldId="294"/>
            <ac:spMk id="3" creationId="{7422B24B-ECA8-42AA-B57F-A440EB51EB9C}"/>
          </ac:spMkLst>
        </pc:spChg>
      </pc:sldChg>
      <pc:sldChg chg="modSp">
        <pc:chgData name="Cano, Miguel" userId="d3849828-744d-4a08-80ab-e5d444ef89c5" providerId="ADAL" clId="{3DD17931-6F39-4E45-9328-D101C2695126}" dt="2021-04-25T23:54:30.045" v="530"/>
        <pc:sldMkLst>
          <pc:docMk/>
          <pc:sldMk cId="4082276220" sldId="295"/>
        </pc:sldMkLst>
        <pc:spChg chg="mod">
          <ac:chgData name="Cano, Miguel" userId="d3849828-744d-4a08-80ab-e5d444ef89c5" providerId="ADAL" clId="{3DD17931-6F39-4E45-9328-D101C2695126}" dt="2021-04-25T23:54:30.045" v="530"/>
          <ac:spMkLst>
            <pc:docMk/>
            <pc:sldMk cId="4082276220" sldId="295"/>
            <ac:spMk id="2" creationId="{00000000-0000-0000-0000-000000000000}"/>
          </ac:spMkLst>
        </pc:spChg>
        <pc:spChg chg="mod">
          <ac:chgData name="Cano, Miguel" userId="d3849828-744d-4a08-80ab-e5d444ef89c5" providerId="ADAL" clId="{3DD17931-6F39-4E45-9328-D101C2695126}" dt="2021-04-25T23:54:30.045" v="530"/>
          <ac:spMkLst>
            <pc:docMk/>
            <pc:sldMk cId="4082276220" sldId="295"/>
            <ac:spMk id="3" creationId="{F11BE51D-B469-4359-B00A-6628F931B2A0}"/>
          </ac:spMkLst>
        </pc:spChg>
      </pc:sldChg>
      <pc:sldChg chg="modSp">
        <pc:chgData name="Cano, Miguel" userId="d3849828-744d-4a08-80ab-e5d444ef89c5" providerId="ADAL" clId="{3DD17931-6F39-4E45-9328-D101C2695126}" dt="2021-04-25T23:54:30.045" v="530"/>
        <pc:sldMkLst>
          <pc:docMk/>
          <pc:sldMk cId="1539730047" sldId="296"/>
        </pc:sldMkLst>
        <pc:spChg chg="mod">
          <ac:chgData name="Cano, Miguel" userId="d3849828-744d-4a08-80ab-e5d444ef89c5" providerId="ADAL" clId="{3DD17931-6F39-4E45-9328-D101C2695126}" dt="2021-04-25T23:54:30.045" v="530"/>
          <ac:spMkLst>
            <pc:docMk/>
            <pc:sldMk cId="1539730047" sldId="296"/>
            <ac:spMk id="2" creationId="{2688C618-02B4-45F7-AF8D-D733A728D601}"/>
          </ac:spMkLst>
        </pc:spChg>
        <pc:spChg chg="mod">
          <ac:chgData name="Cano, Miguel" userId="d3849828-744d-4a08-80ab-e5d444ef89c5" providerId="ADAL" clId="{3DD17931-6F39-4E45-9328-D101C2695126}" dt="2021-04-25T23:54:30.045" v="530"/>
          <ac:spMkLst>
            <pc:docMk/>
            <pc:sldMk cId="1539730047" sldId="296"/>
            <ac:spMk id="3" creationId="{FE206234-AE09-4245-81ED-7EE552E1F3FE}"/>
          </ac:spMkLst>
        </pc:spChg>
        <pc:spChg chg="mod">
          <ac:chgData name="Cano, Miguel" userId="d3849828-744d-4a08-80ab-e5d444ef89c5" providerId="ADAL" clId="{3DD17931-6F39-4E45-9328-D101C2695126}" dt="2021-04-25T23:54:30.045" v="530"/>
          <ac:spMkLst>
            <pc:docMk/>
            <pc:sldMk cId="1539730047" sldId="296"/>
            <ac:spMk id="4" creationId="{D5A475AD-7282-40FD-BB2C-76D9903B4B58}"/>
          </ac:spMkLst>
        </pc:spChg>
      </pc:sldChg>
      <pc:sldChg chg="modSp">
        <pc:chgData name="Cano, Miguel" userId="d3849828-744d-4a08-80ab-e5d444ef89c5" providerId="ADAL" clId="{3DD17931-6F39-4E45-9328-D101C2695126}" dt="2021-04-25T23:54:30.045" v="530"/>
        <pc:sldMkLst>
          <pc:docMk/>
          <pc:sldMk cId="919067996" sldId="298"/>
        </pc:sldMkLst>
        <pc:spChg chg="mod">
          <ac:chgData name="Cano, Miguel" userId="d3849828-744d-4a08-80ab-e5d444ef89c5" providerId="ADAL" clId="{3DD17931-6F39-4E45-9328-D101C2695126}" dt="2021-04-25T23:54:30.045" v="530"/>
          <ac:spMkLst>
            <pc:docMk/>
            <pc:sldMk cId="919067996" sldId="298"/>
            <ac:spMk id="2" creationId="{00000000-0000-0000-0000-000000000000}"/>
          </ac:spMkLst>
        </pc:spChg>
        <pc:spChg chg="mod">
          <ac:chgData name="Cano, Miguel" userId="d3849828-744d-4a08-80ab-e5d444ef89c5" providerId="ADAL" clId="{3DD17931-6F39-4E45-9328-D101C2695126}" dt="2021-04-25T23:54:30.045" v="530"/>
          <ac:spMkLst>
            <pc:docMk/>
            <pc:sldMk cId="919067996" sldId="298"/>
            <ac:spMk id="3" creationId="{B38C2D38-08F7-411D-97AD-B2A1ED0AF479}"/>
          </ac:spMkLst>
        </pc:spChg>
      </pc:sldChg>
      <pc:sldChg chg="modSp">
        <pc:chgData name="Cano, Miguel" userId="d3849828-744d-4a08-80ab-e5d444ef89c5" providerId="ADAL" clId="{3DD17931-6F39-4E45-9328-D101C2695126}" dt="2021-04-25T23:54:30.045" v="530"/>
        <pc:sldMkLst>
          <pc:docMk/>
          <pc:sldMk cId="2028513872" sldId="299"/>
        </pc:sldMkLst>
        <pc:spChg chg="mod">
          <ac:chgData name="Cano, Miguel" userId="d3849828-744d-4a08-80ab-e5d444ef89c5" providerId="ADAL" clId="{3DD17931-6F39-4E45-9328-D101C2695126}" dt="2021-04-25T23:54:30.045" v="530"/>
          <ac:spMkLst>
            <pc:docMk/>
            <pc:sldMk cId="2028513872" sldId="299"/>
            <ac:spMk id="2" creationId="{9E6CAFEF-F33A-47F1-B4C8-7330E87EB46A}"/>
          </ac:spMkLst>
        </pc:spChg>
      </pc:sldChg>
      <pc:sldChg chg="modSp">
        <pc:chgData name="Cano, Miguel" userId="d3849828-744d-4a08-80ab-e5d444ef89c5" providerId="ADAL" clId="{3DD17931-6F39-4E45-9328-D101C2695126}" dt="2021-04-25T23:54:30.045" v="530"/>
        <pc:sldMkLst>
          <pc:docMk/>
          <pc:sldMk cId="2877126085" sldId="300"/>
        </pc:sldMkLst>
        <pc:spChg chg="mod">
          <ac:chgData name="Cano, Miguel" userId="d3849828-744d-4a08-80ab-e5d444ef89c5" providerId="ADAL" clId="{3DD17931-6F39-4E45-9328-D101C2695126}" dt="2021-04-25T23:54:30.045" v="530"/>
          <ac:spMkLst>
            <pc:docMk/>
            <pc:sldMk cId="2877126085" sldId="300"/>
            <ac:spMk id="2" creationId="{88ABC457-8007-4BBC-9397-1ECC43F5F46E}"/>
          </ac:spMkLst>
        </pc:spChg>
        <pc:spChg chg="mod">
          <ac:chgData name="Cano, Miguel" userId="d3849828-744d-4a08-80ab-e5d444ef89c5" providerId="ADAL" clId="{3DD17931-6F39-4E45-9328-D101C2695126}" dt="2021-04-25T23:54:30.045" v="530"/>
          <ac:spMkLst>
            <pc:docMk/>
            <pc:sldMk cId="2877126085" sldId="300"/>
            <ac:spMk id="3" creationId="{972D0F1F-0125-467F-8F76-21F2573ADB7E}"/>
          </ac:spMkLst>
        </pc:spChg>
      </pc:sldChg>
      <pc:sldChg chg="modSp">
        <pc:chgData name="Cano, Miguel" userId="d3849828-744d-4a08-80ab-e5d444ef89c5" providerId="ADAL" clId="{3DD17931-6F39-4E45-9328-D101C2695126}" dt="2021-04-25T23:54:30.045" v="530"/>
        <pc:sldMkLst>
          <pc:docMk/>
          <pc:sldMk cId="1375234130" sldId="301"/>
        </pc:sldMkLst>
        <pc:spChg chg="mod">
          <ac:chgData name="Cano, Miguel" userId="d3849828-744d-4a08-80ab-e5d444ef89c5" providerId="ADAL" clId="{3DD17931-6F39-4E45-9328-D101C2695126}" dt="2021-04-25T23:54:30.045" v="530"/>
          <ac:spMkLst>
            <pc:docMk/>
            <pc:sldMk cId="1375234130" sldId="301"/>
            <ac:spMk id="2" creationId="{88ABC457-8007-4BBC-9397-1ECC43F5F46E}"/>
          </ac:spMkLst>
        </pc:spChg>
        <pc:spChg chg="mod">
          <ac:chgData name="Cano, Miguel" userId="d3849828-744d-4a08-80ab-e5d444ef89c5" providerId="ADAL" clId="{3DD17931-6F39-4E45-9328-D101C2695126}" dt="2021-04-25T23:54:30.045" v="530"/>
          <ac:spMkLst>
            <pc:docMk/>
            <pc:sldMk cId="1375234130" sldId="301"/>
            <ac:spMk id="6" creationId="{0A3CD610-C41E-4041-B625-F8E8FB1129C7}"/>
          </ac:spMkLst>
        </pc:spChg>
      </pc:sldChg>
      <pc:sldChg chg="modSp">
        <pc:chgData name="Cano, Miguel" userId="d3849828-744d-4a08-80ab-e5d444ef89c5" providerId="ADAL" clId="{3DD17931-6F39-4E45-9328-D101C2695126}" dt="2021-04-25T23:54:30.045" v="530"/>
        <pc:sldMkLst>
          <pc:docMk/>
          <pc:sldMk cId="3298958740" sldId="302"/>
        </pc:sldMkLst>
        <pc:spChg chg="mod">
          <ac:chgData name="Cano, Miguel" userId="d3849828-744d-4a08-80ab-e5d444ef89c5" providerId="ADAL" clId="{3DD17931-6F39-4E45-9328-D101C2695126}" dt="2021-04-25T23:54:30.045" v="530"/>
          <ac:spMkLst>
            <pc:docMk/>
            <pc:sldMk cId="3298958740" sldId="302"/>
            <ac:spMk id="2" creationId="{88ABC457-8007-4BBC-9397-1ECC43F5F46E}"/>
          </ac:spMkLst>
        </pc:spChg>
        <pc:spChg chg="mod">
          <ac:chgData name="Cano, Miguel" userId="d3849828-744d-4a08-80ab-e5d444ef89c5" providerId="ADAL" clId="{3DD17931-6F39-4E45-9328-D101C2695126}" dt="2021-04-25T23:54:30.045" v="530"/>
          <ac:spMkLst>
            <pc:docMk/>
            <pc:sldMk cId="3298958740" sldId="302"/>
            <ac:spMk id="7" creationId="{FE6395A2-FD3D-464A-98C5-E46CB7580887}"/>
          </ac:spMkLst>
        </pc:spChg>
      </pc:sldChg>
      <pc:sldChg chg="modSp">
        <pc:chgData name="Cano, Miguel" userId="d3849828-744d-4a08-80ab-e5d444ef89c5" providerId="ADAL" clId="{3DD17931-6F39-4E45-9328-D101C2695126}" dt="2021-04-25T23:54:30.045" v="530"/>
        <pc:sldMkLst>
          <pc:docMk/>
          <pc:sldMk cId="3827598475" sldId="303"/>
        </pc:sldMkLst>
        <pc:spChg chg="mod">
          <ac:chgData name="Cano, Miguel" userId="d3849828-744d-4a08-80ab-e5d444ef89c5" providerId="ADAL" clId="{3DD17931-6F39-4E45-9328-D101C2695126}" dt="2021-04-25T23:54:30.045" v="530"/>
          <ac:spMkLst>
            <pc:docMk/>
            <pc:sldMk cId="3827598475" sldId="303"/>
            <ac:spMk id="2" creationId="{1CD9E38A-58D7-44F2-A9E1-58FEAD0C7555}"/>
          </ac:spMkLst>
        </pc:spChg>
        <pc:spChg chg="mod">
          <ac:chgData name="Cano, Miguel" userId="d3849828-744d-4a08-80ab-e5d444ef89c5" providerId="ADAL" clId="{3DD17931-6F39-4E45-9328-D101C2695126}" dt="2021-04-25T23:54:30.045" v="530"/>
          <ac:spMkLst>
            <pc:docMk/>
            <pc:sldMk cId="3827598475" sldId="303"/>
            <ac:spMk id="6" creationId="{79AA2837-4037-4651-9993-6E2F4CEC216D}"/>
          </ac:spMkLst>
        </pc:spChg>
      </pc:sldChg>
      <pc:sldChg chg="modSp">
        <pc:chgData name="Cano, Miguel" userId="d3849828-744d-4a08-80ab-e5d444ef89c5" providerId="ADAL" clId="{3DD17931-6F39-4E45-9328-D101C2695126}" dt="2021-04-25T23:54:30.045" v="530"/>
        <pc:sldMkLst>
          <pc:docMk/>
          <pc:sldMk cId="397251668" sldId="304"/>
        </pc:sldMkLst>
        <pc:spChg chg="mod">
          <ac:chgData name="Cano, Miguel" userId="d3849828-744d-4a08-80ab-e5d444ef89c5" providerId="ADAL" clId="{3DD17931-6F39-4E45-9328-D101C2695126}" dt="2021-04-25T23:54:30.045" v="530"/>
          <ac:spMkLst>
            <pc:docMk/>
            <pc:sldMk cId="397251668" sldId="304"/>
            <ac:spMk id="2" creationId="{88ABC457-8007-4BBC-9397-1ECC43F5F46E}"/>
          </ac:spMkLst>
        </pc:spChg>
        <pc:spChg chg="mod">
          <ac:chgData name="Cano, Miguel" userId="d3849828-744d-4a08-80ab-e5d444ef89c5" providerId="ADAL" clId="{3DD17931-6F39-4E45-9328-D101C2695126}" dt="2021-04-25T23:54:30.045" v="530"/>
          <ac:spMkLst>
            <pc:docMk/>
            <pc:sldMk cId="397251668" sldId="304"/>
            <ac:spMk id="3" creationId="{54E8C5E4-F8B3-4A4D-94D7-CF805F019003}"/>
          </ac:spMkLst>
        </pc:spChg>
        <pc:spChg chg="mod">
          <ac:chgData name="Cano, Miguel" userId="d3849828-744d-4a08-80ab-e5d444ef89c5" providerId="ADAL" clId="{3DD17931-6F39-4E45-9328-D101C2695126}" dt="2021-04-25T23:54:30.045" v="530"/>
          <ac:spMkLst>
            <pc:docMk/>
            <pc:sldMk cId="397251668" sldId="304"/>
            <ac:spMk id="4" creationId="{6E2B522F-C2F7-44B2-9A04-648C408DA90F}"/>
          </ac:spMkLst>
        </pc:spChg>
      </pc:sldChg>
      <pc:sldChg chg="modSp">
        <pc:chgData name="Cano, Miguel" userId="d3849828-744d-4a08-80ab-e5d444ef89c5" providerId="ADAL" clId="{3DD17931-6F39-4E45-9328-D101C2695126}" dt="2021-04-25T23:54:30.045" v="530"/>
        <pc:sldMkLst>
          <pc:docMk/>
          <pc:sldMk cId="689676491" sldId="305"/>
        </pc:sldMkLst>
        <pc:spChg chg="mod">
          <ac:chgData name="Cano, Miguel" userId="d3849828-744d-4a08-80ab-e5d444ef89c5" providerId="ADAL" clId="{3DD17931-6F39-4E45-9328-D101C2695126}" dt="2021-04-25T23:54:30.045" v="530"/>
          <ac:spMkLst>
            <pc:docMk/>
            <pc:sldMk cId="689676491" sldId="305"/>
            <ac:spMk id="2" creationId="{00000000-0000-0000-0000-000000000000}"/>
          </ac:spMkLst>
        </pc:spChg>
        <pc:spChg chg="mod">
          <ac:chgData name="Cano, Miguel" userId="d3849828-744d-4a08-80ab-e5d444ef89c5" providerId="ADAL" clId="{3DD17931-6F39-4E45-9328-D101C2695126}" dt="2021-04-25T23:54:30.045" v="530"/>
          <ac:spMkLst>
            <pc:docMk/>
            <pc:sldMk cId="689676491" sldId="305"/>
            <ac:spMk id="3" creationId="{D6C5A660-10B7-409A-B8D0-96B7D780B3AB}"/>
          </ac:spMkLst>
        </pc:spChg>
      </pc:sldChg>
      <pc:sldChg chg="modSp">
        <pc:chgData name="Cano, Miguel" userId="d3849828-744d-4a08-80ab-e5d444ef89c5" providerId="ADAL" clId="{3DD17931-6F39-4E45-9328-D101C2695126}" dt="2021-04-25T23:54:30.045" v="530"/>
        <pc:sldMkLst>
          <pc:docMk/>
          <pc:sldMk cId="1259341420" sldId="306"/>
        </pc:sldMkLst>
        <pc:spChg chg="mod">
          <ac:chgData name="Cano, Miguel" userId="d3849828-744d-4a08-80ab-e5d444ef89c5" providerId="ADAL" clId="{3DD17931-6F39-4E45-9328-D101C2695126}" dt="2021-04-25T23:54:30.045" v="530"/>
          <ac:spMkLst>
            <pc:docMk/>
            <pc:sldMk cId="1259341420" sldId="306"/>
            <ac:spMk id="2" creationId="{88ABC457-8007-4BBC-9397-1ECC43F5F46E}"/>
          </ac:spMkLst>
        </pc:spChg>
        <pc:spChg chg="mod">
          <ac:chgData name="Cano, Miguel" userId="d3849828-744d-4a08-80ab-e5d444ef89c5" providerId="ADAL" clId="{3DD17931-6F39-4E45-9328-D101C2695126}" dt="2021-04-25T23:54:30.045" v="530"/>
          <ac:spMkLst>
            <pc:docMk/>
            <pc:sldMk cId="1259341420" sldId="306"/>
            <ac:spMk id="5" creationId="{3BA2A684-A810-4B33-8CED-A19544CE81B1}"/>
          </ac:spMkLst>
        </pc:spChg>
      </pc:sldChg>
      <pc:sldChg chg="modSp">
        <pc:chgData name="Cano, Miguel" userId="d3849828-744d-4a08-80ab-e5d444ef89c5" providerId="ADAL" clId="{3DD17931-6F39-4E45-9328-D101C2695126}" dt="2021-04-25T23:54:30.045" v="530"/>
        <pc:sldMkLst>
          <pc:docMk/>
          <pc:sldMk cId="2313515574" sldId="307"/>
        </pc:sldMkLst>
        <pc:spChg chg="mod">
          <ac:chgData name="Cano, Miguel" userId="d3849828-744d-4a08-80ab-e5d444ef89c5" providerId="ADAL" clId="{3DD17931-6F39-4E45-9328-D101C2695126}" dt="2021-04-25T23:54:30.045" v="530"/>
          <ac:spMkLst>
            <pc:docMk/>
            <pc:sldMk cId="2313515574" sldId="307"/>
            <ac:spMk id="2" creationId="{AB2AD1AA-269E-4691-A21C-B61A049B4358}"/>
          </ac:spMkLst>
        </pc:spChg>
        <pc:spChg chg="mod">
          <ac:chgData name="Cano, Miguel" userId="d3849828-744d-4a08-80ab-e5d444ef89c5" providerId="ADAL" clId="{3DD17931-6F39-4E45-9328-D101C2695126}" dt="2021-04-25T23:54:30.045" v="530"/>
          <ac:spMkLst>
            <pc:docMk/>
            <pc:sldMk cId="2313515574" sldId="307"/>
            <ac:spMk id="11" creationId="{C7B5CDA2-5F3C-4DF7-B464-328BA0B3C9DF}"/>
          </ac:spMkLst>
        </pc:spChg>
      </pc:sldChg>
      <pc:sldChg chg="modSp">
        <pc:chgData name="Cano, Miguel" userId="d3849828-744d-4a08-80ab-e5d444ef89c5" providerId="ADAL" clId="{3DD17931-6F39-4E45-9328-D101C2695126}" dt="2021-04-25T23:54:30.045" v="530"/>
        <pc:sldMkLst>
          <pc:docMk/>
          <pc:sldMk cId="571212930" sldId="308"/>
        </pc:sldMkLst>
        <pc:spChg chg="mod">
          <ac:chgData name="Cano, Miguel" userId="d3849828-744d-4a08-80ab-e5d444ef89c5" providerId="ADAL" clId="{3DD17931-6F39-4E45-9328-D101C2695126}" dt="2021-04-25T23:54:30.045" v="530"/>
          <ac:spMkLst>
            <pc:docMk/>
            <pc:sldMk cId="571212930" sldId="308"/>
            <ac:spMk id="2" creationId="{00000000-0000-0000-0000-000000000000}"/>
          </ac:spMkLst>
        </pc:spChg>
        <pc:spChg chg="mod">
          <ac:chgData name="Cano, Miguel" userId="d3849828-744d-4a08-80ab-e5d444ef89c5" providerId="ADAL" clId="{3DD17931-6F39-4E45-9328-D101C2695126}" dt="2021-04-25T23:54:30.045" v="530"/>
          <ac:spMkLst>
            <pc:docMk/>
            <pc:sldMk cId="571212930" sldId="308"/>
            <ac:spMk id="3" creationId="{CF6B74FB-5BD9-4D11-BCA6-F20E32CF50CC}"/>
          </ac:spMkLst>
        </pc:spChg>
      </pc:sldChg>
      <pc:sldChg chg="modSp">
        <pc:chgData name="Cano, Miguel" userId="d3849828-744d-4a08-80ab-e5d444ef89c5" providerId="ADAL" clId="{3DD17931-6F39-4E45-9328-D101C2695126}" dt="2021-04-25T23:54:30.045" v="530"/>
        <pc:sldMkLst>
          <pc:docMk/>
          <pc:sldMk cId="2477836020" sldId="309"/>
        </pc:sldMkLst>
        <pc:spChg chg="mod">
          <ac:chgData name="Cano, Miguel" userId="d3849828-744d-4a08-80ab-e5d444ef89c5" providerId="ADAL" clId="{3DD17931-6F39-4E45-9328-D101C2695126}" dt="2021-04-25T23:54:30.045" v="530"/>
          <ac:spMkLst>
            <pc:docMk/>
            <pc:sldMk cId="2477836020" sldId="309"/>
            <ac:spMk id="2" creationId="{00000000-0000-0000-0000-000000000000}"/>
          </ac:spMkLst>
        </pc:spChg>
        <pc:spChg chg="mod">
          <ac:chgData name="Cano, Miguel" userId="d3849828-744d-4a08-80ab-e5d444ef89c5" providerId="ADAL" clId="{3DD17931-6F39-4E45-9328-D101C2695126}" dt="2021-04-25T23:54:30.045" v="530"/>
          <ac:spMkLst>
            <pc:docMk/>
            <pc:sldMk cId="2477836020" sldId="309"/>
            <ac:spMk id="3" creationId="{3B4C8DB0-D1B1-4D26-838A-86D8D796CEE1}"/>
          </ac:spMkLst>
        </pc:spChg>
      </pc:sldChg>
      <pc:sldChg chg="modSp">
        <pc:chgData name="Cano, Miguel" userId="d3849828-744d-4a08-80ab-e5d444ef89c5" providerId="ADAL" clId="{3DD17931-6F39-4E45-9328-D101C2695126}" dt="2021-04-25T23:54:30.045" v="530"/>
        <pc:sldMkLst>
          <pc:docMk/>
          <pc:sldMk cId="632937932" sldId="310"/>
        </pc:sldMkLst>
        <pc:spChg chg="mod">
          <ac:chgData name="Cano, Miguel" userId="d3849828-744d-4a08-80ab-e5d444ef89c5" providerId="ADAL" clId="{3DD17931-6F39-4E45-9328-D101C2695126}" dt="2021-04-25T23:54:30.045" v="530"/>
          <ac:spMkLst>
            <pc:docMk/>
            <pc:sldMk cId="632937932" sldId="310"/>
            <ac:spMk id="2" creationId="{DF73C3CA-19CA-434E-8A1B-50EF182B7F80}"/>
          </ac:spMkLst>
        </pc:spChg>
        <pc:spChg chg="mod">
          <ac:chgData name="Cano, Miguel" userId="d3849828-744d-4a08-80ab-e5d444ef89c5" providerId="ADAL" clId="{3DD17931-6F39-4E45-9328-D101C2695126}" dt="2021-04-25T23:54:30.045" v="530"/>
          <ac:spMkLst>
            <pc:docMk/>
            <pc:sldMk cId="632937932" sldId="310"/>
            <ac:spMk id="3" creationId="{F27913B6-F04F-4DD8-982B-AB0A8D717235}"/>
          </ac:spMkLst>
        </pc:spChg>
      </pc:sldChg>
      <pc:sldChg chg="modSp">
        <pc:chgData name="Cano, Miguel" userId="d3849828-744d-4a08-80ab-e5d444ef89c5" providerId="ADAL" clId="{3DD17931-6F39-4E45-9328-D101C2695126}" dt="2021-04-25T23:54:30.045" v="530"/>
        <pc:sldMkLst>
          <pc:docMk/>
          <pc:sldMk cId="43442640" sldId="311"/>
        </pc:sldMkLst>
        <pc:spChg chg="mod">
          <ac:chgData name="Cano, Miguel" userId="d3849828-744d-4a08-80ab-e5d444ef89c5" providerId="ADAL" clId="{3DD17931-6F39-4E45-9328-D101C2695126}" dt="2021-04-25T23:54:30.045" v="530"/>
          <ac:spMkLst>
            <pc:docMk/>
            <pc:sldMk cId="43442640" sldId="311"/>
            <ac:spMk id="2" creationId="{DA599A5B-C598-4BFD-BA9B-1F541C7137B4}"/>
          </ac:spMkLst>
        </pc:spChg>
        <pc:graphicFrameChg chg="mod">
          <ac:chgData name="Cano, Miguel" userId="d3849828-744d-4a08-80ab-e5d444ef89c5" providerId="ADAL" clId="{3DD17931-6F39-4E45-9328-D101C2695126}" dt="2021-04-25T23:54:30.045" v="530"/>
          <ac:graphicFrameMkLst>
            <pc:docMk/>
            <pc:sldMk cId="43442640" sldId="311"/>
            <ac:graphicFrameMk id="7" creationId="{269DF4DE-8EEC-4150-8254-D8E1DC66977F}"/>
          </ac:graphicFrameMkLst>
        </pc:graphicFrameChg>
      </pc:sldChg>
      <pc:sldChg chg="modSp">
        <pc:chgData name="Cano, Miguel" userId="d3849828-744d-4a08-80ab-e5d444ef89c5" providerId="ADAL" clId="{3DD17931-6F39-4E45-9328-D101C2695126}" dt="2021-04-25T23:54:30.045" v="530"/>
        <pc:sldMkLst>
          <pc:docMk/>
          <pc:sldMk cId="10255398" sldId="312"/>
        </pc:sldMkLst>
        <pc:spChg chg="mod">
          <ac:chgData name="Cano, Miguel" userId="d3849828-744d-4a08-80ab-e5d444ef89c5" providerId="ADAL" clId="{3DD17931-6F39-4E45-9328-D101C2695126}" dt="2021-04-25T23:54:30.045" v="530"/>
          <ac:spMkLst>
            <pc:docMk/>
            <pc:sldMk cId="10255398" sldId="312"/>
            <ac:spMk id="2" creationId="{88ABC457-8007-4BBC-9397-1ECC43F5F46E}"/>
          </ac:spMkLst>
        </pc:spChg>
        <pc:spChg chg="mod">
          <ac:chgData name="Cano, Miguel" userId="d3849828-744d-4a08-80ab-e5d444ef89c5" providerId="ADAL" clId="{3DD17931-6F39-4E45-9328-D101C2695126}" dt="2021-04-25T23:54:30.045" v="530"/>
          <ac:spMkLst>
            <pc:docMk/>
            <pc:sldMk cId="10255398" sldId="312"/>
            <ac:spMk id="4" creationId="{E3DA79D8-F63C-4056-A3BD-C0771F132528}"/>
          </ac:spMkLst>
        </pc:spChg>
      </pc:sldChg>
      <pc:sldChg chg="modSp">
        <pc:chgData name="Cano, Miguel" userId="d3849828-744d-4a08-80ab-e5d444ef89c5" providerId="ADAL" clId="{3DD17931-6F39-4E45-9328-D101C2695126}" dt="2021-04-25T23:54:30.045" v="530"/>
        <pc:sldMkLst>
          <pc:docMk/>
          <pc:sldMk cId="4023932748" sldId="313"/>
        </pc:sldMkLst>
        <pc:spChg chg="mod">
          <ac:chgData name="Cano, Miguel" userId="d3849828-744d-4a08-80ab-e5d444ef89c5" providerId="ADAL" clId="{3DD17931-6F39-4E45-9328-D101C2695126}" dt="2021-04-25T23:54:30.045" v="530"/>
          <ac:spMkLst>
            <pc:docMk/>
            <pc:sldMk cId="4023932748" sldId="313"/>
            <ac:spMk id="2" creationId="{5EC23955-8C9F-41FA-BF7C-9614DC56568B}"/>
          </ac:spMkLst>
        </pc:spChg>
      </pc:sldChg>
      <pc:sldChg chg="modSp">
        <pc:chgData name="Cano, Miguel" userId="d3849828-744d-4a08-80ab-e5d444ef89c5" providerId="ADAL" clId="{3DD17931-6F39-4E45-9328-D101C2695126}" dt="2021-04-25T23:54:30.045" v="530"/>
        <pc:sldMkLst>
          <pc:docMk/>
          <pc:sldMk cId="207910150" sldId="315"/>
        </pc:sldMkLst>
        <pc:spChg chg="mod">
          <ac:chgData name="Cano, Miguel" userId="d3849828-744d-4a08-80ab-e5d444ef89c5" providerId="ADAL" clId="{3DD17931-6F39-4E45-9328-D101C2695126}" dt="2021-04-25T23:54:30.045" v="530"/>
          <ac:spMkLst>
            <pc:docMk/>
            <pc:sldMk cId="207910150" sldId="315"/>
            <ac:spMk id="2" creationId="{1E55BA2F-B63B-480B-A662-2703ACEDDF48}"/>
          </ac:spMkLst>
        </pc:spChg>
      </pc:sldChg>
      <pc:sldChg chg="modSp">
        <pc:chgData name="Cano, Miguel" userId="d3849828-744d-4a08-80ab-e5d444ef89c5" providerId="ADAL" clId="{3DD17931-6F39-4E45-9328-D101C2695126}" dt="2021-04-25T23:54:30.045" v="530"/>
        <pc:sldMkLst>
          <pc:docMk/>
          <pc:sldMk cId="1084648303" sldId="316"/>
        </pc:sldMkLst>
        <pc:spChg chg="mod">
          <ac:chgData name="Cano, Miguel" userId="d3849828-744d-4a08-80ab-e5d444ef89c5" providerId="ADAL" clId="{3DD17931-6F39-4E45-9328-D101C2695126}" dt="2021-04-25T23:54:30.045" v="530"/>
          <ac:spMkLst>
            <pc:docMk/>
            <pc:sldMk cId="1084648303" sldId="316"/>
            <ac:spMk id="2" creationId="{00000000-0000-0000-0000-000000000000}"/>
          </ac:spMkLst>
        </pc:spChg>
        <pc:spChg chg="mod">
          <ac:chgData name="Cano, Miguel" userId="d3849828-744d-4a08-80ab-e5d444ef89c5" providerId="ADAL" clId="{3DD17931-6F39-4E45-9328-D101C2695126}" dt="2021-04-25T23:54:30.045" v="530"/>
          <ac:spMkLst>
            <pc:docMk/>
            <pc:sldMk cId="1084648303" sldId="316"/>
            <ac:spMk id="3" creationId="{4BF7A195-0A49-42B6-9CCD-9CF1A6B0E0B9}"/>
          </ac:spMkLst>
        </pc:spChg>
      </pc:sldChg>
      <pc:sldChg chg="modSp del mod">
        <pc:chgData name="Cano, Miguel" userId="d3849828-744d-4a08-80ab-e5d444ef89c5" providerId="ADAL" clId="{3DD17931-6F39-4E45-9328-D101C2695126}" dt="2021-04-25T23:26:43.705" v="25" actId="47"/>
        <pc:sldMkLst>
          <pc:docMk/>
          <pc:sldMk cId="766960685" sldId="317"/>
        </pc:sldMkLst>
        <pc:spChg chg="mod">
          <ac:chgData name="Cano, Miguel" userId="d3849828-744d-4a08-80ab-e5d444ef89c5" providerId="ADAL" clId="{3DD17931-6F39-4E45-9328-D101C2695126}" dt="2021-04-25T23:09:59.189" v="7" actId="20577"/>
          <ac:spMkLst>
            <pc:docMk/>
            <pc:sldMk cId="766960685" sldId="317"/>
            <ac:spMk id="2" creationId="{88ABC457-8007-4BBC-9397-1ECC43F5F46E}"/>
          </ac:spMkLst>
        </pc:spChg>
      </pc:sldChg>
      <pc:sldChg chg="modSp">
        <pc:chgData name="Cano, Miguel" userId="d3849828-744d-4a08-80ab-e5d444ef89c5" providerId="ADAL" clId="{3DD17931-6F39-4E45-9328-D101C2695126}" dt="2021-04-25T23:54:30.045" v="530"/>
        <pc:sldMkLst>
          <pc:docMk/>
          <pc:sldMk cId="3900585531" sldId="319"/>
        </pc:sldMkLst>
        <pc:spChg chg="mod">
          <ac:chgData name="Cano, Miguel" userId="d3849828-744d-4a08-80ab-e5d444ef89c5" providerId="ADAL" clId="{3DD17931-6F39-4E45-9328-D101C2695126}" dt="2021-04-25T23:54:30.045" v="530"/>
          <ac:spMkLst>
            <pc:docMk/>
            <pc:sldMk cId="3900585531" sldId="319"/>
            <ac:spMk id="2" creationId="{00000000-0000-0000-0000-000000000000}"/>
          </ac:spMkLst>
        </pc:spChg>
        <pc:spChg chg="mod">
          <ac:chgData name="Cano, Miguel" userId="d3849828-744d-4a08-80ab-e5d444ef89c5" providerId="ADAL" clId="{3DD17931-6F39-4E45-9328-D101C2695126}" dt="2021-04-25T23:54:30.045" v="530"/>
          <ac:spMkLst>
            <pc:docMk/>
            <pc:sldMk cId="3900585531" sldId="319"/>
            <ac:spMk id="7" creationId="{1FC12512-D7CF-4A57-B18E-5C6653CE6333}"/>
          </ac:spMkLst>
        </pc:spChg>
      </pc:sldChg>
      <pc:sldChg chg="addSp delSp modSp mod">
        <pc:chgData name="Cano, Miguel" userId="d3849828-744d-4a08-80ab-e5d444ef89c5" providerId="ADAL" clId="{3DD17931-6F39-4E45-9328-D101C2695126}" dt="2021-04-26T00:25:46.832" v="829" actId="1076"/>
        <pc:sldMkLst>
          <pc:docMk/>
          <pc:sldMk cId="507027436" sldId="320"/>
        </pc:sldMkLst>
        <pc:spChg chg="mod">
          <ac:chgData name="Cano, Miguel" userId="d3849828-744d-4a08-80ab-e5d444ef89c5" providerId="ADAL" clId="{3DD17931-6F39-4E45-9328-D101C2695126}" dt="2021-04-25T23:54:30.045" v="530"/>
          <ac:spMkLst>
            <pc:docMk/>
            <pc:sldMk cId="507027436" sldId="320"/>
            <ac:spMk id="2" creationId="{88ABC457-8007-4BBC-9397-1ECC43F5F46E}"/>
          </ac:spMkLst>
        </pc:spChg>
        <pc:spChg chg="mod">
          <ac:chgData name="Cano, Miguel" userId="d3849828-744d-4a08-80ab-e5d444ef89c5" providerId="ADAL" clId="{3DD17931-6F39-4E45-9328-D101C2695126}" dt="2021-04-25T23:54:30.045" v="530"/>
          <ac:spMkLst>
            <pc:docMk/>
            <pc:sldMk cId="507027436" sldId="320"/>
            <ac:spMk id="3" creationId="{34787C51-01E2-4058-B63A-EDE477F1A04E}"/>
          </ac:spMkLst>
        </pc:spChg>
        <pc:spChg chg="add del mod">
          <ac:chgData name="Cano, Miguel" userId="d3849828-744d-4a08-80ab-e5d444ef89c5" providerId="ADAL" clId="{3DD17931-6F39-4E45-9328-D101C2695126}" dt="2021-04-25T23:55:53.869" v="540" actId="22"/>
          <ac:spMkLst>
            <pc:docMk/>
            <pc:sldMk cId="507027436" sldId="320"/>
            <ac:spMk id="5" creationId="{B821EF00-CAA3-4030-A909-FE9A3D9F590A}"/>
          </ac:spMkLst>
        </pc:spChg>
        <pc:spChg chg="add del mod">
          <ac:chgData name="Cano, Miguel" userId="d3849828-744d-4a08-80ab-e5d444ef89c5" providerId="ADAL" clId="{3DD17931-6F39-4E45-9328-D101C2695126}" dt="2021-04-26T00:10:38.884" v="566" actId="22"/>
          <ac:spMkLst>
            <pc:docMk/>
            <pc:sldMk cId="507027436" sldId="320"/>
            <ac:spMk id="9" creationId="{3BA44003-7296-4594-B527-A65AED02B268}"/>
          </ac:spMkLst>
        </pc:spChg>
        <pc:spChg chg="add mod">
          <ac:chgData name="Cano, Miguel" userId="d3849828-744d-4a08-80ab-e5d444ef89c5" providerId="ADAL" clId="{3DD17931-6F39-4E45-9328-D101C2695126}" dt="2021-04-26T00:17:42.545" v="713" actId="1076"/>
          <ac:spMkLst>
            <pc:docMk/>
            <pc:sldMk cId="507027436" sldId="320"/>
            <ac:spMk id="12" creationId="{D3F90F64-42C3-4F4F-8BBD-4441C75B005E}"/>
          </ac:spMkLst>
        </pc:spChg>
        <pc:spChg chg="add del mod">
          <ac:chgData name="Cano, Miguel" userId="d3849828-744d-4a08-80ab-e5d444ef89c5" providerId="ADAL" clId="{3DD17931-6F39-4E45-9328-D101C2695126}" dt="2021-04-26T00:25:26.426" v="821" actId="22"/>
          <ac:spMkLst>
            <pc:docMk/>
            <pc:sldMk cId="507027436" sldId="320"/>
            <ac:spMk id="14" creationId="{8956174D-6652-45D1-8397-B8EE6950CA63}"/>
          </ac:spMkLst>
        </pc:spChg>
        <pc:picChg chg="add del mod ord">
          <ac:chgData name="Cano, Miguel" userId="d3849828-744d-4a08-80ab-e5d444ef89c5" providerId="ADAL" clId="{3DD17931-6F39-4E45-9328-D101C2695126}" dt="2021-04-26T00:10:36.053" v="565" actId="478"/>
          <ac:picMkLst>
            <pc:docMk/>
            <pc:sldMk cId="507027436" sldId="320"/>
            <ac:picMk id="7" creationId="{701D8932-0F61-42B5-907F-47AB9584C8F8}"/>
          </ac:picMkLst>
        </pc:picChg>
        <pc:picChg chg="add del mod ord">
          <ac:chgData name="Cano, Miguel" userId="d3849828-744d-4a08-80ab-e5d444ef89c5" providerId="ADAL" clId="{3DD17931-6F39-4E45-9328-D101C2695126}" dt="2021-04-26T00:25:24.864" v="820" actId="478"/>
          <ac:picMkLst>
            <pc:docMk/>
            <pc:sldMk cId="507027436" sldId="320"/>
            <ac:picMk id="11" creationId="{03E8817D-029B-4B57-9E7B-4B2E9CE835EA}"/>
          </ac:picMkLst>
        </pc:picChg>
        <pc:picChg chg="add mod ord">
          <ac:chgData name="Cano, Miguel" userId="d3849828-744d-4a08-80ab-e5d444ef89c5" providerId="ADAL" clId="{3DD17931-6F39-4E45-9328-D101C2695126}" dt="2021-04-26T00:25:46.832" v="829" actId="1076"/>
          <ac:picMkLst>
            <pc:docMk/>
            <pc:sldMk cId="507027436" sldId="320"/>
            <ac:picMk id="16" creationId="{D242FE2A-2DE6-4AB2-A8EB-15692AA6A85A}"/>
          </ac:picMkLst>
        </pc:picChg>
        <pc:picChg chg="del mod">
          <ac:chgData name="Cano, Miguel" userId="d3849828-744d-4a08-80ab-e5d444ef89c5" providerId="ADAL" clId="{3DD17931-6F39-4E45-9328-D101C2695126}" dt="2021-04-25T23:55:33.739" v="539" actId="478"/>
          <ac:picMkLst>
            <pc:docMk/>
            <pc:sldMk cId="507027436" sldId="320"/>
            <ac:picMk id="29" creationId="{17A1A681-BA22-4F89-93EB-1E90A4E1E5CB}"/>
          </ac:picMkLst>
        </pc:picChg>
      </pc:sldChg>
      <pc:sldChg chg="modSp del ord">
        <pc:chgData name="Cano, Miguel" userId="d3849828-744d-4a08-80ab-e5d444ef89c5" providerId="ADAL" clId="{3DD17931-6F39-4E45-9328-D101C2695126}" dt="2021-04-26T00:50:45.564" v="1105" actId="47"/>
        <pc:sldMkLst>
          <pc:docMk/>
          <pc:sldMk cId="770953926" sldId="321"/>
        </pc:sldMkLst>
        <pc:spChg chg="mod">
          <ac:chgData name="Cano, Miguel" userId="d3849828-744d-4a08-80ab-e5d444ef89c5" providerId="ADAL" clId="{3DD17931-6F39-4E45-9328-D101C2695126}" dt="2021-04-25T23:54:30.045" v="530"/>
          <ac:spMkLst>
            <pc:docMk/>
            <pc:sldMk cId="770953926" sldId="321"/>
            <ac:spMk id="2" creationId="{88ABC457-8007-4BBC-9397-1ECC43F5F46E}"/>
          </ac:spMkLst>
        </pc:spChg>
        <pc:spChg chg="mod">
          <ac:chgData name="Cano, Miguel" userId="d3849828-744d-4a08-80ab-e5d444ef89c5" providerId="ADAL" clId="{3DD17931-6F39-4E45-9328-D101C2695126}" dt="2021-04-25T23:54:30.045" v="530"/>
          <ac:spMkLst>
            <pc:docMk/>
            <pc:sldMk cId="770953926" sldId="321"/>
            <ac:spMk id="3" creationId="{2AF1AAC4-0233-4B93-8998-7D21E3C299C5}"/>
          </ac:spMkLst>
        </pc:spChg>
      </pc:sldChg>
      <pc:sldChg chg="modSp">
        <pc:chgData name="Cano, Miguel" userId="d3849828-744d-4a08-80ab-e5d444ef89c5" providerId="ADAL" clId="{3DD17931-6F39-4E45-9328-D101C2695126}" dt="2021-04-25T23:54:30.045" v="530"/>
        <pc:sldMkLst>
          <pc:docMk/>
          <pc:sldMk cId="365810759" sldId="322"/>
        </pc:sldMkLst>
        <pc:spChg chg="mod">
          <ac:chgData name="Cano, Miguel" userId="d3849828-744d-4a08-80ab-e5d444ef89c5" providerId="ADAL" clId="{3DD17931-6F39-4E45-9328-D101C2695126}" dt="2021-04-25T23:54:30.045" v="530"/>
          <ac:spMkLst>
            <pc:docMk/>
            <pc:sldMk cId="365810759" sldId="322"/>
            <ac:spMk id="2" creationId="{88ABC457-8007-4BBC-9397-1ECC43F5F46E}"/>
          </ac:spMkLst>
        </pc:spChg>
        <pc:spChg chg="mod">
          <ac:chgData name="Cano, Miguel" userId="d3849828-744d-4a08-80ab-e5d444ef89c5" providerId="ADAL" clId="{3DD17931-6F39-4E45-9328-D101C2695126}" dt="2021-04-25T23:54:30.045" v="530"/>
          <ac:spMkLst>
            <pc:docMk/>
            <pc:sldMk cId="365810759" sldId="322"/>
            <ac:spMk id="7" creationId="{38ACB84E-92F6-41EB-A0D7-5F034EE407C6}"/>
          </ac:spMkLst>
        </pc:spChg>
      </pc:sldChg>
      <pc:sldChg chg="modSp">
        <pc:chgData name="Cano, Miguel" userId="d3849828-744d-4a08-80ab-e5d444ef89c5" providerId="ADAL" clId="{3DD17931-6F39-4E45-9328-D101C2695126}" dt="2021-04-25T23:54:30.045" v="530"/>
        <pc:sldMkLst>
          <pc:docMk/>
          <pc:sldMk cId="2145255463" sldId="323"/>
        </pc:sldMkLst>
        <pc:spChg chg="mod">
          <ac:chgData name="Cano, Miguel" userId="d3849828-744d-4a08-80ab-e5d444ef89c5" providerId="ADAL" clId="{3DD17931-6F39-4E45-9328-D101C2695126}" dt="2021-04-25T23:54:30.045" v="530"/>
          <ac:spMkLst>
            <pc:docMk/>
            <pc:sldMk cId="2145255463" sldId="323"/>
            <ac:spMk id="2" creationId="{A48CB3A6-A91D-4729-9584-FEDFAB7C2300}"/>
          </ac:spMkLst>
        </pc:spChg>
        <pc:graphicFrameChg chg="mod">
          <ac:chgData name="Cano, Miguel" userId="d3849828-744d-4a08-80ab-e5d444ef89c5" providerId="ADAL" clId="{3DD17931-6F39-4E45-9328-D101C2695126}" dt="2021-04-25T23:54:30.045" v="530"/>
          <ac:graphicFrameMkLst>
            <pc:docMk/>
            <pc:sldMk cId="2145255463" sldId="323"/>
            <ac:graphicFrameMk id="4" creationId="{881A8C61-BC3F-4E81-8728-C94CD676E3CA}"/>
          </ac:graphicFrameMkLst>
        </pc:graphicFrameChg>
      </pc:sldChg>
      <pc:sldChg chg="modSp">
        <pc:chgData name="Cano, Miguel" userId="d3849828-744d-4a08-80ab-e5d444ef89c5" providerId="ADAL" clId="{3DD17931-6F39-4E45-9328-D101C2695126}" dt="2021-04-25T23:54:30.045" v="530"/>
        <pc:sldMkLst>
          <pc:docMk/>
          <pc:sldMk cId="2726365030" sldId="324"/>
        </pc:sldMkLst>
        <pc:spChg chg="mod">
          <ac:chgData name="Cano, Miguel" userId="d3849828-744d-4a08-80ab-e5d444ef89c5" providerId="ADAL" clId="{3DD17931-6F39-4E45-9328-D101C2695126}" dt="2021-04-25T23:54:30.045" v="530"/>
          <ac:spMkLst>
            <pc:docMk/>
            <pc:sldMk cId="2726365030" sldId="324"/>
            <ac:spMk id="4" creationId="{A6E28A56-53E1-46E0-83F5-AF5FA062D902}"/>
          </ac:spMkLst>
        </pc:spChg>
      </pc:sldChg>
      <pc:sldChg chg="modSp">
        <pc:chgData name="Cano, Miguel" userId="d3849828-744d-4a08-80ab-e5d444ef89c5" providerId="ADAL" clId="{3DD17931-6F39-4E45-9328-D101C2695126}" dt="2021-04-25T23:54:30.045" v="530"/>
        <pc:sldMkLst>
          <pc:docMk/>
          <pc:sldMk cId="3058209704" sldId="325"/>
        </pc:sldMkLst>
        <pc:spChg chg="mod">
          <ac:chgData name="Cano, Miguel" userId="d3849828-744d-4a08-80ab-e5d444ef89c5" providerId="ADAL" clId="{3DD17931-6F39-4E45-9328-D101C2695126}" dt="2021-04-25T23:54:30.045" v="530"/>
          <ac:spMkLst>
            <pc:docMk/>
            <pc:sldMk cId="3058209704" sldId="325"/>
            <ac:spMk id="2" creationId="{5FEDE5E3-7CE5-43D3-8305-9BCC6A8B8DC2}"/>
          </ac:spMkLst>
        </pc:spChg>
        <pc:graphicFrameChg chg="mod">
          <ac:chgData name="Cano, Miguel" userId="d3849828-744d-4a08-80ab-e5d444ef89c5" providerId="ADAL" clId="{3DD17931-6F39-4E45-9328-D101C2695126}" dt="2021-04-25T23:54:30.045" v="530"/>
          <ac:graphicFrameMkLst>
            <pc:docMk/>
            <pc:sldMk cId="3058209704" sldId="325"/>
            <ac:graphicFrameMk id="5" creationId="{3B12A5E7-26A2-47CC-B7E4-C11A55BBE9B8}"/>
          </ac:graphicFrameMkLst>
        </pc:graphicFrameChg>
      </pc:sldChg>
      <pc:sldChg chg="modSp">
        <pc:chgData name="Cano, Miguel" userId="d3849828-744d-4a08-80ab-e5d444ef89c5" providerId="ADAL" clId="{3DD17931-6F39-4E45-9328-D101C2695126}" dt="2021-04-25T23:54:30.045" v="530"/>
        <pc:sldMkLst>
          <pc:docMk/>
          <pc:sldMk cId="4089197262" sldId="326"/>
        </pc:sldMkLst>
        <pc:spChg chg="mod">
          <ac:chgData name="Cano, Miguel" userId="d3849828-744d-4a08-80ab-e5d444ef89c5" providerId="ADAL" clId="{3DD17931-6F39-4E45-9328-D101C2695126}" dt="2021-04-25T23:54:30.045" v="530"/>
          <ac:spMkLst>
            <pc:docMk/>
            <pc:sldMk cId="4089197262" sldId="326"/>
            <ac:spMk id="2" creationId="{F04478F3-DB9A-4CCC-91E9-E48CE31B34A9}"/>
          </ac:spMkLst>
        </pc:spChg>
      </pc:sldChg>
      <pc:sldChg chg="modSp">
        <pc:chgData name="Cano, Miguel" userId="d3849828-744d-4a08-80ab-e5d444ef89c5" providerId="ADAL" clId="{3DD17931-6F39-4E45-9328-D101C2695126}" dt="2021-04-25T23:54:30.045" v="530"/>
        <pc:sldMkLst>
          <pc:docMk/>
          <pc:sldMk cId="2166342859" sldId="327"/>
        </pc:sldMkLst>
        <pc:spChg chg="mod">
          <ac:chgData name="Cano, Miguel" userId="d3849828-744d-4a08-80ab-e5d444ef89c5" providerId="ADAL" clId="{3DD17931-6F39-4E45-9328-D101C2695126}" dt="2021-04-25T23:54:30.045" v="530"/>
          <ac:spMkLst>
            <pc:docMk/>
            <pc:sldMk cId="2166342859" sldId="327"/>
            <ac:spMk id="6" creationId="{6C2E7BA9-3B84-4417-ABA6-E8D18ED5BA9C}"/>
          </ac:spMkLst>
        </pc:spChg>
      </pc:sldChg>
      <pc:sldChg chg="modSp">
        <pc:chgData name="Cano, Miguel" userId="d3849828-744d-4a08-80ab-e5d444ef89c5" providerId="ADAL" clId="{3DD17931-6F39-4E45-9328-D101C2695126}" dt="2021-04-25T23:54:30.045" v="530"/>
        <pc:sldMkLst>
          <pc:docMk/>
          <pc:sldMk cId="2036716991" sldId="328"/>
        </pc:sldMkLst>
        <pc:spChg chg="mod">
          <ac:chgData name="Cano, Miguel" userId="d3849828-744d-4a08-80ab-e5d444ef89c5" providerId="ADAL" clId="{3DD17931-6F39-4E45-9328-D101C2695126}" dt="2021-04-25T23:54:30.045" v="530"/>
          <ac:spMkLst>
            <pc:docMk/>
            <pc:sldMk cId="2036716991" sldId="328"/>
            <ac:spMk id="5" creationId="{91C2942B-F7FB-431C-A196-565519CF6281}"/>
          </ac:spMkLst>
        </pc:spChg>
      </pc:sldChg>
      <pc:sldChg chg="modSp">
        <pc:chgData name="Cano, Miguel" userId="d3849828-744d-4a08-80ab-e5d444ef89c5" providerId="ADAL" clId="{3DD17931-6F39-4E45-9328-D101C2695126}" dt="2021-04-25T23:54:30.045" v="530"/>
        <pc:sldMkLst>
          <pc:docMk/>
          <pc:sldMk cId="3549341665" sldId="329"/>
        </pc:sldMkLst>
        <pc:spChg chg="mod">
          <ac:chgData name="Cano, Miguel" userId="d3849828-744d-4a08-80ab-e5d444ef89c5" providerId="ADAL" clId="{3DD17931-6F39-4E45-9328-D101C2695126}" dt="2021-04-25T23:54:30.045" v="530"/>
          <ac:spMkLst>
            <pc:docMk/>
            <pc:sldMk cId="3549341665" sldId="329"/>
            <ac:spMk id="6" creationId="{5E9492C4-A0C8-4658-A758-41092DDA18BF}"/>
          </ac:spMkLst>
        </pc:spChg>
      </pc:sldChg>
      <pc:sldChg chg="modSp">
        <pc:chgData name="Cano, Miguel" userId="d3849828-744d-4a08-80ab-e5d444ef89c5" providerId="ADAL" clId="{3DD17931-6F39-4E45-9328-D101C2695126}" dt="2021-04-25T23:54:30.045" v="530"/>
        <pc:sldMkLst>
          <pc:docMk/>
          <pc:sldMk cId="2677026034" sldId="330"/>
        </pc:sldMkLst>
        <pc:spChg chg="mod">
          <ac:chgData name="Cano, Miguel" userId="d3849828-744d-4a08-80ab-e5d444ef89c5" providerId="ADAL" clId="{3DD17931-6F39-4E45-9328-D101C2695126}" dt="2021-04-25T23:54:30.045" v="530"/>
          <ac:spMkLst>
            <pc:docMk/>
            <pc:sldMk cId="2677026034" sldId="330"/>
            <ac:spMk id="2" creationId="{88ABC457-8007-4BBC-9397-1ECC43F5F46E}"/>
          </ac:spMkLst>
        </pc:spChg>
        <pc:spChg chg="mod">
          <ac:chgData name="Cano, Miguel" userId="d3849828-744d-4a08-80ab-e5d444ef89c5" providerId="ADAL" clId="{3DD17931-6F39-4E45-9328-D101C2695126}" dt="2021-04-25T23:54:30.045" v="530"/>
          <ac:spMkLst>
            <pc:docMk/>
            <pc:sldMk cId="2677026034" sldId="330"/>
            <ac:spMk id="6" creationId="{D438A35A-676F-42DD-93CB-4C8C1FDA957D}"/>
          </ac:spMkLst>
        </pc:spChg>
      </pc:sldChg>
      <pc:sldChg chg="modSp">
        <pc:chgData name="Cano, Miguel" userId="d3849828-744d-4a08-80ab-e5d444ef89c5" providerId="ADAL" clId="{3DD17931-6F39-4E45-9328-D101C2695126}" dt="2021-04-25T23:54:30.045" v="530"/>
        <pc:sldMkLst>
          <pc:docMk/>
          <pc:sldMk cId="3649933120" sldId="331"/>
        </pc:sldMkLst>
        <pc:spChg chg="mod">
          <ac:chgData name="Cano, Miguel" userId="d3849828-744d-4a08-80ab-e5d444ef89c5" providerId="ADAL" clId="{3DD17931-6F39-4E45-9328-D101C2695126}" dt="2021-04-25T23:54:30.045" v="530"/>
          <ac:spMkLst>
            <pc:docMk/>
            <pc:sldMk cId="3649933120" sldId="331"/>
            <ac:spMk id="2" creationId="{88ABC457-8007-4BBC-9397-1ECC43F5F46E}"/>
          </ac:spMkLst>
        </pc:spChg>
        <pc:spChg chg="mod">
          <ac:chgData name="Cano, Miguel" userId="d3849828-744d-4a08-80ab-e5d444ef89c5" providerId="ADAL" clId="{3DD17931-6F39-4E45-9328-D101C2695126}" dt="2021-04-25T23:54:30.045" v="530"/>
          <ac:spMkLst>
            <pc:docMk/>
            <pc:sldMk cId="3649933120" sldId="331"/>
            <ac:spMk id="3" creationId="{47789C79-C3CC-46EF-AEB0-645B18616DB3}"/>
          </ac:spMkLst>
        </pc:spChg>
      </pc:sldChg>
      <pc:sldChg chg="modSp">
        <pc:chgData name="Cano, Miguel" userId="d3849828-744d-4a08-80ab-e5d444ef89c5" providerId="ADAL" clId="{3DD17931-6F39-4E45-9328-D101C2695126}" dt="2021-04-25T23:54:30.045" v="530"/>
        <pc:sldMkLst>
          <pc:docMk/>
          <pc:sldMk cId="2203885807" sldId="332"/>
        </pc:sldMkLst>
        <pc:spChg chg="mod">
          <ac:chgData name="Cano, Miguel" userId="d3849828-744d-4a08-80ab-e5d444ef89c5" providerId="ADAL" clId="{3DD17931-6F39-4E45-9328-D101C2695126}" dt="2021-04-25T23:54:30.045" v="530"/>
          <ac:spMkLst>
            <pc:docMk/>
            <pc:sldMk cId="2203885807" sldId="332"/>
            <ac:spMk id="2" creationId="{88ABC457-8007-4BBC-9397-1ECC43F5F46E}"/>
          </ac:spMkLst>
        </pc:spChg>
        <pc:spChg chg="mod">
          <ac:chgData name="Cano, Miguel" userId="d3849828-744d-4a08-80ab-e5d444ef89c5" providerId="ADAL" clId="{3DD17931-6F39-4E45-9328-D101C2695126}" dt="2021-04-25T23:54:30.045" v="530"/>
          <ac:spMkLst>
            <pc:docMk/>
            <pc:sldMk cId="2203885807" sldId="332"/>
            <ac:spMk id="3" creationId="{5FF87290-5490-4D18-BDFF-85092732B243}"/>
          </ac:spMkLst>
        </pc:spChg>
      </pc:sldChg>
      <pc:sldChg chg="modSp mod modShow">
        <pc:chgData name="Cano, Miguel" userId="d3849828-744d-4a08-80ab-e5d444ef89c5" providerId="ADAL" clId="{3DD17931-6F39-4E45-9328-D101C2695126}" dt="2021-04-26T02:21:40.591" v="1362" actId="729"/>
        <pc:sldMkLst>
          <pc:docMk/>
          <pc:sldMk cId="3358985430" sldId="334"/>
        </pc:sldMkLst>
        <pc:spChg chg="mod">
          <ac:chgData name="Cano, Miguel" userId="d3849828-744d-4a08-80ab-e5d444ef89c5" providerId="ADAL" clId="{3DD17931-6F39-4E45-9328-D101C2695126}" dt="2021-04-25T23:54:30.045" v="530"/>
          <ac:spMkLst>
            <pc:docMk/>
            <pc:sldMk cId="3358985430" sldId="334"/>
            <ac:spMk id="2" creationId="{00000000-0000-0000-0000-000000000000}"/>
          </ac:spMkLst>
        </pc:spChg>
        <pc:spChg chg="mod">
          <ac:chgData name="Cano, Miguel" userId="d3849828-744d-4a08-80ab-e5d444ef89c5" providerId="ADAL" clId="{3DD17931-6F39-4E45-9328-D101C2695126}" dt="2021-04-25T23:54:30.045" v="530"/>
          <ac:spMkLst>
            <pc:docMk/>
            <pc:sldMk cId="3358985430" sldId="334"/>
            <ac:spMk id="3" creationId="{53347D6B-540C-45C3-89CA-CBE0C649A7E0}"/>
          </ac:spMkLst>
        </pc:spChg>
        <pc:spChg chg="mod">
          <ac:chgData name="Cano, Miguel" userId="d3849828-744d-4a08-80ab-e5d444ef89c5" providerId="ADAL" clId="{3DD17931-6F39-4E45-9328-D101C2695126}" dt="2021-04-25T23:54:30.045" v="530"/>
          <ac:spMkLst>
            <pc:docMk/>
            <pc:sldMk cId="3358985430" sldId="334"/>
            <ac:spMk id="5" creationId="{AD1F36A3-7D3B-4E9B-BEBD-FF4588BA5DDB}"/>
          </ac:spMkLst>
        </pc:spChg>
      </pc:sldChg>
      <pc:sldChg chg="modSp">
        <pc:chgData name="Cano, Miguel" userId="d3849828-744d-4a08-80ab-e5d444ef89c5" providerId="ADAL" clId="{3DD17931-6F39-4E45-9328-D101C2695126}" dt="2021-04-25T23:54:30.045" v="530"/>
        <pc:sldMkLst>
          <pc:docMk/>
          <pc:sldMk cId="926829303" sldId="339"/>
        </pc:sldMkLst>
        <pc:spChg chg="mod">
          <ac:chgData name="Cano, Miguel" userId="d3849828-744d-4a08-80ab-e5d444ef89c5" providerId="ADAL" clId="{3DD17931-6F39-4E45-9328-D101C2695126}" dt="2021-04-25T23:54:30.045" v="530"/>
          <ac:spMkLst>
            <pc:docMk/>
            <pc:sldMk cId="926829303" sldId="339"/>
            <ac:spMk id="2" creationId="{88ABC457-8007-4BBC-9397-1ECC43F5F46E}"/>
          </ac:spMkLst>
        </pc:spChg>
        <pc:spChg chg="mod">
          <ac:chgData name="Cano, Miguel" userId="d3849828-744d-4a08-80ab-e5d444ef89c5" providerId="ADAL" clId="{3DD17931-6F39-4E45-9328-D101C2695126}" dt="2021-04-25T23:54:30.045" v="530"/>
          <ac:spMkLst>
            <pc:docMk/>
            <pc:sldMk cId="926829303" sldId="339"/>
            <ac:spMk id="3" creationId="{9993B388-A59F-4E3A-A195-ADC5B2B3310E}"/>
          </ac:spMkLst>
        </pc:spChg>
      </pc:sldChg>
      <pc:sldChg chg="modSp">
        <pc:chgData name="Cano, Miguel" userId="d3849828-744d-4a08-80ab-e5d444ef89c5" providerId="ADAL" clId="{3DD17931-6F39-4E45-9328-D101C2695126}" dt="2021-04-25T23:54:30.045" v="530"/>
        <pc:sldMkLst>
          <pc:docMk/>
          <pc:sldMk cId="1114727760" sldId="340"/>
        </pc:sldMkLst>
        <pc:spChg chg="mod">
          <ac:chgData name="Cano, Miguel" userId="d3849828-744d-4a08-80ab-e5d444ef89c5" providerId="ADAL" clId="{3DD17931-6F39-4E45-9328-D101C2695126}" dt="2021-04-25T23:54:30.045" v="530"/>
          <ac:spMkLst>
            <pc:docMk/>
            <pc:sldMk cId="1114727760" sldId="340"/>
            <ac:spMk id="7" creationId="{1EEF9E68-C1F3-4C50-BA0D-3248E97F2542}"/>
          </ac:spMkLst>
        </pc:spChg>
      </pc:sldChg>
      <pc:sldChg chg="modSp">
        <pc:chgData name="Cano, Miguel" userId="d3849828-744d-4a08-80ab-e5d444ef89c5" providerId="ADAL" clId="{3DD17931-6F39-4E45-9328-D101C2695126}" dt="2021-04-25T23:54:30.045" v="530"/>
        <pc:sldMkLst>
          <pc:docMk/>
          <pc:sldMk cId="372688091" sldId="341"/>
        </pc:sldMkLst>
        <pc:spChg chg="mod">
          <ac:chgData name="Cano, Miguel" userId="d3849828-744d-4a08-80ab-e5d444ef89c5" providerId="ADAL" clId="{3DD17931-6F39-4E45-9328-D101C2695126}" dt="2021-04-25T23:54:30.045" v="530"/>
          <ac:spMkLst>
            <pc:docMk/>
            <pc:sldMk cId="372688091" sldId="341"/>
            <ac:spMk id="3" creationId="{2CEA0789-353D-4658-8EED-47E6E37A9ED8}"/>
          </ac:spMkLst>
        </pc:spChg>
      </pc:sldChg>
      <pc:sldChg chg="modSp">
        <pc:chgData name="Cano, Miguel" userId="d3849828-744d-4a08-80ab-e5d444ef89c5" providerId="ADAL" clId="{3DD17931-6F39-4E45-9328-D101C2695126}" dt="2021-04-25T23:54:30.045" v="530"/>
        <pc:sldMkLst>
          <pc:docMk/>
          <pc:sldMk cId="748705279" sldId="343"/>
        </pc:sldMkLst>
        <pc:spChg chg="mod">
          <ac:chgData name="Cano, Miguel" userId="d3849828-744d-4a08-80ab-e5d444ef89c5" providerId="ADAL" clId="{3DD17931-6F39-4E45-9328-D101C2695126}" dt="2021-04-25T23:54:30.045" v="530"/>
          <ac:spMkLst>
            <pc:docMk/>
            <pc:sldMk cId="748705279" sldId="343"/>
            <ac:spMk id="2" creationId="{00000000-0000-0000-0000-000000000000}"/>
          </ac:spMkLst>
        </pc:spChg>
        <pc:spChg chg="mod">
          <ac:chgData name="Cano, Miguel" userId="d3849828-744d-4a08-80ab-e5d444ef89c5" providerId="ADAL" clId="{3DD17931-6F39-4E45-9328-D101C2695126}" dt="2021-04-25T23:54:30.045" v="530"/>
          <ac:spMkLst>
            <pc:docMk/>
            <pc:sldMk cId="748705279" sldId="343"/>
            <ac:spMk id="3" creationId="{98179AEE-9EF0-4AB9-95B5-AF2627FE3126}"/>
          </ac:spMkLst>
        </pc:spChg>
        <pc:spChg chg="mod">
          <ac:chgData name="Cano, Miguel" userId="d3849828-744d-4a08-80ab-e5d444ef89c5" providerId="ADAL" clId="{3DD17931-6F39-4E45-9328-D101C2695126}" dt="2021-04-25T23:54:30.045" v="530"/>
          <ac:spMkLst>
            <pc:docMk/>
            <pc:sldMk cId="748705279" sldId="343"/>
            <ac:spMk id="5" creationId="{AD1F36A3-7D3B-4E9B-BEBD-FF4588BA5DDB}"/>
          </ac:spMkLst>
        </pc:spChg>
      </pc:sldChg>
      <pc:sldChg chg="modSp">
        <pc:chgData name="Cano, Miguel" userId="d3849828-744d-4a08-80ab-e5d444ef89c5" providerId="ADAL" clId="{3DD17931-6F39-4E45-9328-D101C2695126}" dt="2021-04-25T23:54:30.045" v="530"/>
        <pc:sldMkLst>
          <pc:docMk/>
          <pc:sldMk cId="1854582387" sldId="344"/>
        </pc:sldMkLst>
        <pc:spChg chg="mod">
          <ac:chgData name="Cano, Miguel" userId="d3849828-744d-4a08-80ab-e5d444ef89c5" providerId="ADAL" clId="{3DD17931-6F39-4E45-9328-D101C2695126}" dt="2021-04-25T23:54:30.045" v="530"/>
          <ac:spMkLst>
            <pc:docMk/>
            <pc:sldMk cId="1854582387" sldId="344"/>
            <ac:spMk id="2" creationId="{88ABC457-8007-4BBC-9397-1ECC43F5F46E}"/>
          </ac:spMkLst>
        </pc:spChg>
        <pc:spChg chg="mod">
          <ac:chgData name="Cano, Miguel" userId="d3849828-744d-4a08-80ab-e5d444ef89c5" providerId="ADAL" clId="{3DD17931-6F39-4E45-9328-D101C2695126}" dt="2021-04-25T23:54:30.045" v="530"/>
          <ac:spMkLst>
            <pc:docMk/>
            <pc:sldMk cId="1854582387" sldId="344"/>
            <ac:spMk id="3" creationId="{54E8C5E4-F8B3-4A4D-94D7-CF805F019003}"/>
          </ac:spMkLst>
        </pc:spChg>
      </pc:sldChg>
      <pc:sldChg chg="modSp">
        <pc:chgData name="Cano, Miguel" userId="d3849828-744d-4a08-80ab-e5d444ef89c5" providerId="ADAL" clId="{3DD17931-6F39-4E45-9328-D101C2695126}" dt="2021-04-25T23:54:30.045" v="530"/>
        <pc:sldMkLst>
          <pc:docMk/>
          <pc:sldMk cId="2821120849" sldId="345"/>
        </pc:sldMkLst>
        <pc:spChg chg="mod">
          <ac:chgData name="Cano, Miguel" userId="d3849828-744d-4a08-80ab-e5d444ef89c5" providerId="ADAL" clId="{3DD17931-6F39-4E45-9328-D101C2695126}" dt="2021-04-25T23:54:30.045" v="530"/>
          <ac:spMkLst>
            <pc:docMk/>
            <pc:sldMk cId="2821120849" sldId="345"/>
            <ac:spMk id="3" creationId="{4BCAE32C-F138-4E30-A3E4-FAAF9650BD58}"/>
          </ac:spMkLst>
        </pc:spChg>
        <pc:spChg chg="mod">
          <ac:chgData name="Cano, Miguel" userId="d3849828-744d-4a08-80ab-e5d444ef89c5" providerId="ADAL" clId="{3DD17931-6F39-4E45-9328-D101C2695126}" dt="2021-04-25T23:54:30.045" v="530"/>
          <ac:spMkLst>
            <pc:docMk/>
            <pc:sldMk cId="2821120849" sldId="345"/>
            <ac:spMk id="5" creationId="{AD1F36A3-7D3B-4E9B-BEBD-FF4588BA5DDB}"/>
          </ac:spMkLst>
        </pc:spChg>
      </pc:sldChg>
      <pc:sldChg chg="addSp delSp modSp mod ord">
        <pc:chgData name="Cano, Miguel" userId="d3849828-744d-4a08-80ab-e5d444ef89c5" providerId="ADAL" clId="{3DD17931-6F39-4E45-9328-D101C2695126}" dt="2021-04-26T02:26:52.386" v="1363" actId="20577"/>
        <pc:sldMkLst>
          <pc:docMk/>
          <pc:sldMk cId="4103769750" sldId="346"/>
        </pc:sldMkLst>
        <pc:spChg chg="add del mod">
          <ac:chgData name="Cano, Miguel" userId="d3849828-744d-4a08-80ab-e5d444ef89c5" providerId="ADAL" clId="{3DD17931-6F39-4E45-9328-D101C2695126}" dt="2021-04-26T01:27:55.263" v="1110" actId="22"/>
          <ac:spMkLst>
            <pc:docMk/>
            <pc:sldMk cId="4103769750" sldId="346"/>
            <ac:spMk id="4" creationId="{E5487433-25E0-45C8-98A5-177F3B7A2FF5}"/>
          </ac:spMkLst>
        </pc:spChg>
        <pc:spChg chg="mod">
          <ac:chgData name="Cano, Miguel" userId="d3849828-744d-4a08-80ab-e5d444ef89c5" providerId="ADAL" clId="{3DD17931-6F39-4E45-9328-D101C2695126}" dt="2021-04-26T02:26:52.386" v="1363" actId="20577"/>
          <ac:spMkLst>
            <pc:docMk/>
            <pc:sldMk cId="4103769750" sldId="346"/>
            <ac:spMk id="5" creationId="{80551B79-78A6-4C1B-967D-57CDEB0ECC4A}"/>
          </ac:spMkLst>
        </pc:spChg>
        <pc:spChg chg="mod">
          <ac:chgData name="Cano, Miguel" userId="d3849828-744d-4a08-80ab-e5d444ef89c5" providerId="ADAL" clId="{3DD17931-6F39-4E45-9328-D101C2695126}" dt="2021-04-25T23:54:30.045" v="530"/>
          <ac:spMkLst>
            <pc:docMk/>
            <pc:sldMk cId="4103769750" sldId="346"/>
            <ac:spMk id="6" creationId="{95B2C752-2747-4E17-A4EE-57BA63FCE149}"/>
          </ac:spMkLst>
        </pc:spChg>
        <pc:picChg chg="del">
          <ac:chgData name="Cano, Miguel" userId="d3849828-744d-4a08-80ab-e5d444ef89c5" providerId="ADAL" clId="{3DD17931-6F39-4E45-9328-D101C2695126}" dt="2021-04-26T01:27:52.125" v="1109" actId="478"/>
          <ac:picMkLst>
            <pc:docMk/>
            <pc:sldMk cId="4103769750" sldId="346"/>
            <ac:picMk id="8" creationId="{4E81CC79-70D7-435B-B197-E586CEBE9BC1}"/>
          </ac:picMkLst>
        </pc:picChg>
        <pc:picChg chg="add mod ord">
          <ac:chgData name="Cano, Miguel" userId="d3849828-744d-4a08-80ab-e5d444ef89c5" providerId="ADAL" clId="{3DD17931-6F39-4E45-9328-D101C2695126}" dt="2021-04-26T02:17:41.054" v="1350" actId="1076"/>
          <ac:picMkLst>
            <pc:docMk/>
            <pc:sldMk cId="4103769750" sldId="346"/>
            <ac:picMk id="9" creationId="{59A125C1-4199-457D-BB55-93F6757DE5DD}"/>
          </ac:picMkLst>
        </pc:picChg>
      </pc:sldChg>
      <pc:sldChg chg="modSp add del">
        <pc:chgData name="Cano, Miguel" userId="d3849828-744d-4a08-80ab-e5d444ef89c5" providerId="ADAL" clId="{3DD17931-6F39-4E45-9328-D101C2695126}" dt="2021-04-26T01:32:04.609" v="1123" actId="47"/>
        <pc:sldMkLst>
          <pc:docMk/>
          <pc:sldMk cId="2223750351" sldId="347"/>
        </pc:sldMkLst>
        <pc:spChg chg="mod">
          <ac:chgData name="Cano, Miguel" userId="d3849828-744d-4a08-80ab-e5d444ef89c5" providerId="ADAL" clId="{3DD17931-6F39-4E45-9328-D101C2695126}" dt="2021-04-25T23:54:30.045" v="530"/>
          <ac:spMkLst>
            <pc:docMk/>
            <pc:sldMk cId="2223750351" sldId="347"/>
            <ac:spMk id="2" creationId="{88ABC457-8007-4BBC-9397-1ECC43F5F46E}"/>
          </ac:spMkLst>
        </pc:spChg>
        <pc:spChg chg="mod">
          <ac:chgData name="Cano, Miguel" userId="d3849828-744d-4a08-80ab-e5d444ef89c5" providerId="ADAL" clId="{3DD17931-6F39-4E45-9328-D101C2695126}" dt="2021-04-25T23:54:30.045" v="530"/>
          <ac:spMkLst>
            <pc:docMk/>
            <pc:sldMk cId="2223750351" sldId="347"/>
            <ac:spMk id="3" creationId="{34787C51-01E2-4058-B63A-EDE477F1A04E}"/>
          </ac:spMkLst>
        </pc:spChg>
      </pc:sldChg>
      <pc:sldChg chg="modSp">
        <pc:chgData name="Cano, Miguel" userId="d3849828-744d-4a08-80ab-e5d444ef89c5" providerId="ADAL" clId="{3DD17931-6F39-4E45-9328-D101C2695126}" dt="2021-04-25T23:54:30.045" v="530"/>
        <pc:sldMkLst>
          <pc:docMk/>
          <pc:sldMk cId="656446652" sldId="348"/>
        </pc:sldMkLst>
        <pc:spChg chg="mod">
          <ac:chgData name="Cano, Miguel" userId="d3849828-744d-4a08-80ab-e5d444ef89c5" providerId="ADAL" clId="{3DD17931-6F39-4E45-9328-D101C2695126}" dt="2021-04-25T23:54:30.045" v="530"/>
          <ac:spMkLst>
            <pc:docMk/>
            <pc:sldMk cId="656446652" sldId="348"/>
            <ac:spMk id="2" creationId="{DC545D98-9810-4947-909D-697A00115861}"/>
          </ac:spMkLst>
        </pc:spChg>
        <pc:spChg chg="mod">
          <ac:chgData name="Cano, Miguel" userId="d3849828-744d-4a08-80ab-e5d444ef89c5" providerId="ADAL" clId="{3DD17931-6F39-4E45-9328-D101C2695126}" dt="2021-04-25T23:54:30.045" v="530"/>
          <ac:spMkLst>
            <pc:docMk/>
            <pc:sldMk cId="656446652" sldId="348"/>
            <ac:spMk id="4" creationId="{02D745BF-6814-48DC-8CC5-E2DEAB5EFBA0}"/>
          </ac:spMkLst>
        </pc:spChg>
      </pc:sldChg>
      <pc:sldChg chg="modSp">
        <pc:chgData name="Cano, Miguel" userId="d3849828-744d-4a08-80ab-e5d444ef89c5" providerId="ADAL" clId="{3DD17931-6F39-4E45-9328-D101C2695126}" dt="2021-04-25T23:54:30.045" v="530"/>
        <pc:sldMkLst>
          <pc:docMk/>
          <pc:sldMk cId="1291820970" sldId="349"/>
        </pc:sldMkLst>
        <pc:spChg chg="mod">
          <ac:chgData name="Cano, Miguel" userId="d3849828-744d-4a08-80ab-e5d444ef89c5" providerId="ADAL" clId="{3DD17931-6F39-4E45-9328-D101C2695126}" dt="2021-04-25T23:54:30.045" v="530"/>
          <ac:spMkLst>
            <pc:docMk/>
            <pc:sldMk cId="1291820970" sldId="349"/>
            <ac:spMk id="3" creationId="{5A18C26D-0381-4BD1-A921-2B4D83877922}"/>
          </ac:spMkLst>
        </pc:spChg>
      </pc:sldChg>
      <pc:sldChg chg="modSp">
        <pc:chgData name="Cano, Miguel" userId="d3849828-744d-4a08-80ab-e5d444ef89c5" providerId="ADAL" clId="{3DD17931-6F39-4E45-9328-D101C2695126}" dt="2021-04-25T23:54:30.045" v="530"/>
        <pc:sldMkLst>
          <pc:docMk/>
          <pc:sldMk cId="2077672863" sldId="350"/>
        </pc:sldMkLst>
        <pc:spChg chg="mod">
          <ac:chgData name="Cano, Miguel" userId="d3849828-744d-4a08-80ab-e5d444ef89c5" providerId="ADAL" clId="{3DD17931-6F39-4E45-9328-D101C2695126}" dt="2021-04-25T23:54:30.045" v="530"/>
          <ac:spMkLst>
            <pc:docMk/>
            <pc:sldMk cId="2077672863" sldId="350"/>
            <ac:spMk id="3" creationId="{5A18C26D-0381-4BD1-A921-2B4D83877922}"/>
          </ac:spMkLst>
        </pc:spChg>
      </pc:sldChg>
      <pc:sldChg chg="modSp">
        <pc:chgData name="Cano, Miguel" userId="d3849828-744d-4a08-80ab-e5d444ef89c5" providerId="ADAL" clId="{3DD17931-6F39-4E45-9328-D101C2695126}" dt="2021-04-25T23:54:30.045" v="530"/>
        <pc:sldMkLst>
          <pc:docMk/>
          <pc:sldMk cId="3676596862" sldId="351"/>
        </pc:sldMkLst>
        <pc:spChg chg="mod">
          <ac:chgData name="Cano, Miguel" userId="d3849828-744d-4a08-80ab-e5d444ef89c5" providerId="ADAL" clId="{3DD17931-6F39-4E45-9328-D101C2695126}" dt="2021-04-25T23:54:30.045" v="530"/>
          <ac:spMkLst>
            <pc:docMk/>
            <pc:sldMk cId="3676596862" sldId="351"/>
            <ac:spMk id="3" creationId="{5A18C26D-0381-4BD1-A921-2B4D83877922}"/>
          </ac:spMkLst>
        </pc:spChg>
      </pc:sldChg>
      <pc:sldChg chg="modSp">
        <pc:chgData name="Cano, Miguel" userId="d3849828-744d-4a08-80ab-e5d444ef89c5" providerId="ADAL" clId="{3DD17931-6F39-4E45-9328-D101C2695126}" dt="2021-04-25T23:54:30.045" v="530"/>
        <pc:sldMkLst>
          <pc:docMk/>
          <pc:sldMk cId="2530673319" sldId="352"/>
        </pc:sldMkLst>
        <pc:spChg chg="mod">
          <ac:chgData name="Cano, Miguel" userId="d3849828-744d-4a08-80ab-e5d444ef89c5" providerId="ADAL" clId="{3DD17931-6F39-4E45-9328-D101C2695126}" dt="2021-04-25T23:54:30.045" v="530"/>
          <ac:spMkLst>
            <pc:docMk/>
            <pc:sldMk cId="2530673319" sldId="352"/>
            <ac:spMk id="3" creationId="{98179AEE-9EF0-4AB9-95B5-AF2627FE3126}"/>
          </ac:spMkLst>
        </pc:spChg>
      </pc:sldChg>
      <pc:sldChg chg="modSp">
        <pc:chgData name="Cano, Miguel" userId="d3849828-744d-4a08-80ab-e5d444ef89c5" providerId="ADAL" clId="{3DD17931-6F39-4E45-9328-D101C2695126}" dt="2021-04-25T23:54:30.045" v="530"/>
        <pc:sldMkLst>
          <pc:docMk/>
          <pc:sldMk cId="1894617658" sldId="353"/>
        </pc:sldMkLst>
        <pc:spChg chg="mod">
          <ac:chgData name="Cano, Miguel" userId="d3849828-744d-4a08-80ab-e5d444ef89c5" providerId="ADAL" clId="{3DD17931-6F39-4E45-9328-D101C2695126}" dt="2021-04-25T23:54:30.045" v="530"/>
          <ac:spMkLst>
            <pc:docMk/>
            <pc:sldMk cId="1894617658" sldId="353"/>
            <ac:spMk id="2" creationId="{5DED83DF-15B5-41D1-A174-C28B67E5B158}"/>
          </ac:spMkLst>
        </pc:spChg>
        <pc:spChg chg="mod">
          <ac:chgData name="Cano, Miguel" userId="d3849828-744d-4a08-80ab-e5d444ef89c5" providerId="ADAL" clId="{3DD17931-6F39-4E45-9328-D101C2695126}" dt="2021-04-25T23:54:30.045" v="530"/>
          <ac:spMkLst>
            <pc:docMk/>
            <pc:sldMk cId="1894617658" sldId="353"/>
            <ac:spMk id="4" creationId="{AFAC51C1-E5B2-494C-B402-04446B69A16E}"/>
          </ac:spMkLst>
        </pc:spChg>
      </pc:sldChg>
      <pc:sldChg chg="modSp">
        <pc:chgData name="Cano, Miguel" userId="d3849828-744d-4a08-80ab-e5d444ef89c5" providerId="ADAL" clId="{3DD17931-6F39-4E45-9328-D101C2695126}" dt="2021-04-25T23:54:30.045" v="530"/>
        <pc:sldMkLst>
          <pc:docMk/>
          <pc:sldMk cId="2742408590" sldId="354"/>
        </pc:sldMkLst>
        <pc:spChg chg="mod">
          <ac:chgData name="Cano, Miguel" userId="d3849828-744d-4a08-80ab-e5d444ef89c5" providerId="ADAL" clId="{3DD17931-6F39-4E45-9328-D101C2695126}" dt="2021-04-25T23:54:30.045" v="530"/>
          <ac:spMkLst>
            <pc:docMk/>
            <pc:sldMk cId="2742408590" sldId="354"/>
            <ac:spMk id="2" creationId="{A48CB3A6-A91D-4729-9584-FEDFAB7C2300}"/>
          </ac:spMkLst>
        </pc:spChg>
      </pc:sldChg>
      <pc:sldChg chg="modSp">
        <pc:chgData name="Cano, Miguel" userId="d3849828-744d-4a08-80ab-e5d444ef89c5" providerId="ADAL" clId="{3DD17931-6F39-4E45-9328-D101C2695126}" dt="2021-04-25T23:54:30.045" v="530"/>
        <pc:sldMkLst>
          <pc:docMk/>
          <pc:sldMk cId="3157719944" sldId="355"/>
        </pc:sldMkLst>
        <pc:spChg chg="mod">
          <ac:chgData name="Cano, Miguel" userId="d3849828-744d-4a08-80ab-e5d444ef89c5" providerId="ADAL" clId="{3DD17931-6F39-4E45-9328-D101C2695126}" dt="2021-04-25T23:54:30.045" v="530"/>
          <ac:spMkLst>
            <pc:docMk/>
            <pc:sldMk cId="3157719944" sldId="355"/>
            <ac:spMk id="2" creationId="{00000000-0000-0000-0000-000000000000}"/>
          </ac:spMkLst>
        </pc:spChg>
        <pc:spChg chg="mod">
          <ac:chgData name="Cano, Miguel" userId="d3849828-744d-4a08-80ab-e5d444ef89c5" providerId="ADAL" clId="{3DD17931-6F39-4E45-9328-D101C2695126}" dt="2021-04-25T23:54:30.045" v="530"/>
          <ac:spMkLst>
            <pc:docMk/>
            <pc:sldMk cId="3157719944" sldId="355"/>
            <ac:spMk id="3" creationId="{3F6665F8-CCF7-4664-BBEC-5F53D313203D}"/>
          </ac:spMkLst>
        </pc:spChg>
      </pc:sldChg>
      <pc:sldChg chg="modSp">
        <pc:chgData name="Cano, Miguel" userId="d3849828-744d-4a08-80ab-e5d444ef89c5" providerId="ADAL" clId="{3DD17931-6F39-4E45-9328-D101C2695126}" dt="2021-04-25T23:54:30.045" v="530"/>
        <pc:sldMkLst>
          <pc:docMk/>
          <pc:sldMk cId="3464586205" sldId="357"/>
        </pc:sldMkLst>
        <pc:spChg chg="mod">
          <ac:chgData name="Cano, Miguel" userId="d3849828-744d-4a08-80ab-e5d444ef89c5" providerId="ADAL" clId="{3DD17931-6F39-4E45-9328-D101C2695126}" dt="2021-04-25T23:54:30.045" v="530"/>
          <ac:spMkLst>
            <pc:docMk/>
            <pc:sldMk cId="3464586205" sldId="357"/>
            <ac:spMk id="2" creationId="{00000000-0000-0000-0000-000000000000}"/>
          </ac:spMkLst>
        </pc:spChg>
        <pc:spChg chg="mod">
          <ac:chgData name="Cano, Miguel" userId="d3849828-744d-4a08-80ab-e5d444ef89c5" providerId="ADAL" clId="{3DD17931-6F39-4E45-9328-D101C2695126}" dt="2021-04-25T23:54:30.045" v="530"/>
          <ac:spMkLst>
            <pc:docMk/>
            <pc:sldMk cId="3464586205" sldId="357"/>
            <ac:spMk id="3" creationId="{B890EE61-E854-4AD2-8781-8E2981506016}"/>
          </ac:spMkLst>
        </pc:spChg>
      </pc:sldChg>
      <pc:sldChg chg="modSp">
        <pc:chgData name="Cano, Miguel" userId="d3849828-744d-4a08-80ab-e5d444ef89c5" providerId="ADAL" clId="{3DD17931-6F39-4E45-9328-D101C2695126}" dt="2021-04-25T23:54:30.045" v="530"/>
        <pc:sldMkLst>
          <pc:docMk/>
          <pc:sldMk cId="16558704" sldId="358"/>
        </pc:sldMkLst>
        <pc:spChg chg="mod">
          <ac:chgData name="Cano, Miguel" userId="d3849828-744d-4a08-80ab-e5d444ef89c5" providerId="ADAL" clId="{3DD17931-6F39-4E45-9328-D101C2695126}" dt="2021-04-25T23:54:30.045" v="530"/>
          <ac:spMkLst>
            <pc:docMk/>
            <pc:sldMk cId="16558704" sldId="358"/>
            <ac:spMk id="2" creationId="{88ABC457-8007-4BBC-9397-1ECC43F5F46E}"/>
          </ac:spMkLst>
        </pc:spChg>
        <pc:spChg chg="mod">
          <ac:chgData name="Cano, Miguel" userId="d3849828-744d-4a08-80ab-e5d444ef89c5" providerId="ADAL" clId="{3DD17931-6F39-4E45-9328-D101C2695126}" dt="2021-04-25T23:54:30.045" v="530"/>
          <ac:spMkLst>
            <pc:docMk/>
            <pc:sldMk cId="16558704" sldId="358"/>
            <ac:spMk id="3" creationId="{54E8C5E4-F8B3-4A4D-94D7-CF805F019003}"/>
          </ac:spMkLst>
        </pc:spChg>
      </pc:sldChg>
      <pc:sldChg chg="modSp">
        <pc:chgData name="Cano, Miguel" userId="d3849828-744d-4a08-80ab-e5d444ef89c5" providerId="ADAL" clId="{3DD17931-6F39-4E45-9328-D101C2695126}" dt="2021-04-25T23:54:30.045" v="530"/>
        <pc:sldMkLst>
          <pc:docMk/>
          <pc:sldMk cId="628941465" sldId="359"/>
        </pc:sldMkLst>
        <pc:spChg chg="mod">
          <ac:chgData name="Cano, Miguel" userId="d3849828-744d-4a08-80ab-e5d444ef89c5" providerId="ADAL" clId="{3DD17931-6F39-4E45-9328-D101C2695126}" dt="2021-04-25T23:54:30.045" v="530"/>
          <ac:spMkLst>
            <pc:docMk/>
            <pc:sldMk cId="628941465" sldId="359"/>
            <ac:spMk id="6" creationId="{5E9492C4-A0C8-4658-A758-41092DDA18BF}"/>
          </ac:spMkLst>
        </pc:spChg>
      </pc:sldChg>
      <pc:sldChg chg="modSp">
        <pc:chgData name="Cano, Miguel" userId="d3849828-744d-4a08-80ab-e5d444ef89c5" providerId="ADAL" clId="{3DD17931-6F39-4E45-9328-D101C2695126}" dt="2021-04-25T23:54:30.045" v="530"/>
        <pc:sldMkLst>
          <pc:docMk/>
          <pc:sldMk cId="29261060" sldId="360"/>
        </pc:sldMkLst>
        <pc:spChg chg="mod">
          <ac:chgData name="Cano, Miguel" userId="d3849828-744d-4a08-80ab-e5d444ef89c5" providerId="ADAL" clId="{3DD17931-6F39-4E45-9328-D101C2695126}" dt="2021-04-25T23:54:30.045" v="530"/>
          <ac:spMkLst>
            <pc:docMk/>
            <pc:sldMk cId="29261060" sldId="360"/>
            <ac:spMk id="4" creationId="{A6E28A56-53E1-46E0-83F5-AF5FA062D902}"/>
          </ac:spMkLst>
        </pc:spChg>
      </pc:sldChg>
      <pc:sldChg chg="modSp">
        <pc:chgData name="Cano, Miguel" userId="d3849828-744d-4a08-80ab-e5d444ef89c5" providerId="ADAL" clId="{3DD17931-6F39-4E45-9328-D101C2695126}" dt="2021-04-25T23:54:30.045" v="530"/>
        <pc:sldMkLst>
          <pc:docMk/>
          <pc:sldMk cId="1116231950" sldId="361"/>
        </pc:sldMkLst>
        <pc:spChg chg="mod">
          <ac:chgData name="Cano, Miguel" userId="d3849828-744d-4a08-80ab-e5d444ef89c5" providerId="ADAL" clId="{3DD17931-6F39-4E45-9328-D101C2695126}" dt="2021-04-25T23:54:30.045" v="530"/>
          <ac:spMkLst>
            <pc:docMk/>
            <pc:sldMk cId="1116231950" sldId="361"/>
            <ac:spMk id="2" creationId="{CBEC8D56-EF80-46B5-A8EC-9BAB3CCFB5D2}"/>
          </ac:spMkLst>
        </pc:spChg>
        <pc:spChg chg="mod">
          <ac:chgData name="Cano, Miguel" userId="d3849828-744d-4a08-80ab-e5d444ef89c5" providerId="ADAL" clId="{3DD17931-6F39-4E45-9328-D101C2695126}" dt="2021-04-25T23:54:30.045" v="530"/>
          <ac:spMkLst>
            <pc:docMk/>
            <pc:sldMk cId="1116231950" sldId="361"/>
            <ac:spMk id="4" creationId="{51479FDB-5661-44CA-B3A5-743324CCC9F4}"/>
          </ac:spMkLst>
        </pc:spChg>
        <pc:picChg chg="mod">
          <ac:chgData name="Cano, Miguel" userId="d3849828-744d-4a08-80ab-e5d444ef89c5" providerId="ADAL" clId="{3DD17931-6F39-4E45-9328-D101C2695126}" dt="2021-04-25T23:54:30.045" v="530"/>
          <ac:picMkLst>
            <pc:docMk/>
            <pc:sldMk cId="1116231950" sldId="361"/>
            <ac:picMk id="5" creationId="{A58D7CFB-187B-4D9F-9FD1-92F54F972C5A}"/>
          </ac:picMkLst>
        </pc:picChg>
      </pc:sldChg>
      <pc:sldChg chg="modSp">
        <pc:chgData name="Cano, Miguel" userId="d3849828-744d-4a08-80ab-e5d444ef89c5" providerId="ADAL" clId="{3DD17931-6F39-4E45-9328-D101C2695126}" dt="2021-04-25T23:54:30.045" v="530"/>
        <pc:sldMkLst>
          <pc:docMk/>
          <pc:sldMk cId="2387461580" sldId="362"/>
        </pc:sldMkLst>
        <pc:spChg chg="mod">
          <ac:chgData name="Cano, Miguel" userId="d3849828-744d-4a08-80ab-e5d444ef89c5" providerId="ADAL" clId="{3DD17931-6F39-4E45-9328-D101C2695126}" dt="2021-04-25T23:54:30.045" v="530"/>
          <ac:spMkLst>
            <pc:docMk/>
            <pc:sldMk cId="2387461580" sldId="362"/>
            <ac:spMk id="2" creationId="{83FC49E8-D918-4CE7-A33A-29993C0F737F}"/>
          </ac:spMkLst>
        </pc:spChg>
        <pc:spChg chg="mod">
          <ac:chgData name="Cano, Miguel" userId="d3849828-744d-4a08-80ab-e5d444ef89c5" providerId="ADAL" clId="{3DD17931-6F39-4E45-9328-D101C2695126}" dt="2021-04-25T23:54:30.045" v="530"/>
          <ac:spMkLst>
            <pc:docMk/>
            <pc:sldMk cId="2387461580" sldId="362"/>
            <ac:spMk id="4" creationId="{F4E945CB-08F0-43D6-9F1B-04F180D0F0AB}"/>
          </ac:spMkLst>
        </pc:spChg>
        <pc:picChg chg="mod">
          <ac:chgData name="Cano, Miguel" userId="d3849828-744d-4a08-80ab-e5d444ef89c5" providerId="ADAL" clId="{3DD17931-6F39-4E45-9328-D101C2695126}" dt="2021-04-25T23:54:30.045" v="530"/>
          <ac:picMkLst>
            <pc:docMk/>
            <pc:sldMk cId="2387461580" sldId="362"/>
            <ac:picMk id="5" creationId="{C9C696A3-2695-45DC-9559-322907049F62}"/>
          </ac:picMkLst>
        </pc:picChg>
      </pc:sldChg>
      <pc:sldChg chg="modSp">
        <pc:chgData name="Cano, Miguel" userId="d3849828-744d-4a08-80ab-e5d444ef89c5" providerId="ADAL" clId="{3DD17931-6F39-4E45-9328-D101C2695126}" dt="2021-04-25T23:54:30.045" v="530"/>
        <pc:sldMkLst>
          <pc:docMk/>
          <pc:sldMk cId="3705858882" sldId="363"/>
        </pc:sldMkLst>
        <pc:spChg chg="mod">
          <ac:chgData name="Cano, Miguel" userId="d3849828-744d-4a08-80ab-e5d444ef89c5" providerId="ADAL" clId="{3DD17931-6F39-4E45-9328-D101C2695126}" dt="2021-04-25T23:54:30.045" v="530"/>
          <ac:spMkLst>
            <pc:docMk/>
            <pc:sldMk cId="3705858882" sldId="363"/>
            <ac:spMk id="2" creationId="{BBD6EBFE-190F-4AFE-BE61-011F3024866B}"/>
          </ac:spMkLst>
        </pc:spChg>
        <pc:spChg chg="mod">
          <ac:chgData name="Cano, Miguel" userId="d3849828-744d-4a08-80ab-e5d444ef89c5" providerId="ADAL" clId="{3DD17931-6F39-4E45-9328-D101C2695126}" dt="2021-04-25T23:54:30.045" v="530"/>
          <ac:spMkLst>
            <pc:docMk/>
            <pc:sldMk cId="3705858882" sldId="363"/>
            <ac:spMk id="4" creationId="{618E0E04-4350-4850-8DB7-2092DA24D3A4}"/>
          </ac:spMkLst>
        </pc:spChg>
        <pc:picChg chg="mod">
          <ac:chgData name="Cano, Miguel" userId="d3849828-744d-4a08-80ab-e5d444ef89c5" providerId="ADAL" clId="{3DD17931-6F39-4E45-9328-D101C2695126}" dt="2021-04-25T23:54:30.045" v="530"/>
          <ac:picMkLst>
            <pc:docMk/>
            <pc:sldMk cId="3705858882" sldId="363"/>
            <ac:picMk id="6" creationId="{FAC23355-45CD-437E-B9B1-84AD80480B39}"/>
          </ac:picMkLst>
        </pc:picChg>
      </pc:sldChg>
      <pc:sldChg chg="modSp">
        <pc:chgData name="Cano, Miguel" userId="d3849828-744d-4a08-80ab-e5d444ef89c5" providerId="ADAL" clId="{3DD17931-6F39-4E45-9328-D101C2695126}" dt="2021-04-25T23:54:30.045" v="530"/>
        <pc:sldMkLst>
          <pc:docMk/>
          <pc:sldMk cId="3281259090" sldId="364"/>
        </pc:sldMkLst>
        <pc:spChg chg="mod">
          <ac:chgData name="Cano, Miguel" userId="d3849828-744d-4a08-80ab-e5d444ef89c5" providerId="ADAL" clId="{3DD17931-6F39-4E45-9328-D101C2695126}" dt="2021-04-25T23:54:30.045" v="530"/>
          <ac:spMkLst>
            <pc:docMk/>
            <pc:sldMk cId="3281259090" sldId="364"/>
            <ac:spMk id="2" creationId="{A4824372-4D55-4602-84CB-565BC6DB05CC}"/>
          </ac:spMkLst>
        </pc:spChg>
        <pc:spChg chg="mod">
          <ac:chgData name="Cano, Miguel" userId="d3849828-744d-4a08-80ab-e5d444ef89c5" providerId="ADAL" clId="{3DD17931-6F39-4E45-9328-D101C2695126}" dt="2021-04-25T23:54:30.045" v="530"/>
          <ac:spMkLst>
            <pc:docMk/>
            <pc:sldMk cId="3281259090" sldId="364"/>
            <ac:spMk id="4" creationId="{FA62DCD9-D94C-4AD2-A74D-12BC7D762F40}"/>
          </ac:spMkLst>
        </pc:spChg>
      </pc:sldChg>
      <pc:sldChg chg="modSp">
        <pc:chgData name="Cano, Miguel" userId="d3849828-744d-4a08-80ab-e5d444ef89c5" providerId="ADAL" clId="{3DD17931-6F39-4E45-9328-D101C2695126}" dt="2021-04-25T23:54:30.045" v="530"/>
        <pc:sldMkLst>
          <pc:docMk/>
          <pc:sldMk cId="4248248873" sldId="366"/>
        </pc:sldMkLst>
        <pc:spChg chg="mod">
          <ac:chgData name="Cano, Miguel" userId="d3849828-744d-4a08-80ab-e5d444ef89c5" providerId="ADAL" clId="{3DD17931-6F39-4E45-9328-D101C2695126}" dt="2021-04-25T23:54:30.045" v="530"/>
          <ac:spMkLst>
            <pc:docMk/>
            <pc:sldMk cId="4248248873" sldId="366"/>
            <ac:spMk id="2" creationId="{A0C8D7B9-98E8-47FA-8682-F3F7E93A27C4}"/>
          </ac:spMkLst>
        </pc:spChg>
        <pc:spChg chg="mod">
          <ac:chgData name="Cano, Miguel" userId="d3849828-744d-4a08-80ab-e5d444ef89c5" providerId="ADAL" clId="{3DD17931-6F39-4E45-9328-D101C2695126}" dt="2021-04-25T23:54:30.045" v="530"/>
          <ac:spMkLst>
            <pc:docMk/>
            <pc:sldMk cId="4248248873" sldId="366"/>
            <ac:spMk id="4" creationId="{3E53C7EF-F7A5-47C5-9A25-F25FDEC7CB53}"/>
          </ac:spMkLst>
        </pc:spChg>
      </pc:sldChg>
      <pc:sldChg chg="modSp">
        <pc:chgData name="Cano, Miguel" userId="d3849828-744d-4a08-80ab-e5d444ef89c5" providerId="ADAL" clId="{3DD17931-6F39-4E45-9328-D101C2695126}" dt="2021-04-25T23:54:30.045" v="530"/>
        <pc:sldMkLst>
          <pc:docMk/>
          <pc:sldMk cId="2638844289" sldId="367"/>
        </pc:sldMkLst>
        <pc:spChg chg="mod">
          <ac:chgData name="Cano, Miguel" userId="d3849828-744d-4a08-80ab-e5d444ef89c5" providerId="ADAL" clId="{3DD17931-6F39-4E45-9328-D101C2695126}" dt="2021-04-25T23:54:30.045" v="530"/>
          <ac:spMkLst>
            <pc:docMk/>
            <pc:sldMk cId="2638844289" sldId="367"/>
            <ac:spMk id="2" creationId="{00000000-0000-0000-0000-000000000000}"/>
          </ac:spMkLst>
        </pc:spChg>
        <pc:spChg chg="mod">
          <ac:chgData name="Cano, Miguel" userId="d3849828-744d-4a08-80ab-e5d444ef89c5" providerId="ADAL" clId="{3DD17931-6F39-4E45-9328-D101C2695126}" dt="2021-04-25T23:54:30.045" v="530"/>
          <ac:spMkLst>
            <pc:docMk/>
            <pc:sldMk cId="2638844289" sldId="367"/>
            <ac:spMk id="3" creationId="{D6C5A660-10B7-409A-B8D0-96B7D780B3AB}"/>
          </ac:spMkLst>
        </pc:spChg>
      </pc:sldChg>
      <pc:sldChg chg="modSp">
        <pc:chgData name="Cano, Miguel" userId="d3849828-744d-4a08-80ab-e5d444ef89c5" providerId="ADAL" clId="{3DD17931-6F39-4E45-9328-D101C2695126}" dt="2021-04-25T23:54:30.045" v="530"/>
        <pc:sldMkLst>
          <pc:docMk/>
          <pc:sldMk cId="2873798300" sldId="368"/>
        </pc:sldMkLst>
        <pc:spChg chg="mod">
          <ac:chgData name="Cano, Miguel" userId="d3849828-744d-4a08-80ab-e5d444ef89c5" providerId="ADAL" clId="{3DD17931-6F39-4E45-9328-D101C2695126}" dt="2021-04-25T23:54:30.045" v="530"/>
          <ac:spMkLst>
            <pc:docMk/>
            <pc:sldMk cId="2873798300" sldId="368"/>
            <ac:spMk id="2" creationId="{00000000-0000-0000-0000-000000000000}"/>
          </ac:spMkLst>
        </pc:spChg>
        <pc:spChg chg="mod">
          <ac:chgData name="Cano, Miguel" userId="d3849828-744d-4a08-80ab-e5d444ef89c5" providerId="ADAL" clId="{3DD17931-6F39-4E45-9328-D101C2695126}" dt="2021-04-25T23:54:30.045" v="530"/>
          <ac:spMkLst>
            <pc:docMk/>
            <pc:sldMk cId="2873798300" sldId="368"/>
            <ac:spMk id="3" creationId="{D6C5A660-10B7-409A-B8D0-96B7D780B3AB}"/>
          </ac:spMkLst>
        </pc:spChg>
        <pc:picChg chg="mod">
          <ac:chgData name="Cano, Miguel" userId="d3849828-744d-4a08-80ab-e5d444ef89c5" providerId="ADAL" clId="{3DD17931-6F39-4E45-9328-D101C2695126}" dt="2021-04-25T23:54:30.045" v="530"/>
          <ac:picMkLst>
            <pc:docMk/>
            <pc:sldMk cId="2873798300" sldId="368"/>
            <ac:picMk id="6" creationId="{3E904D8E-AD2E-48E0-A23A-1F652FF8E173}"/>
          </ac:picMkLst>
        </pc:picChg>
      </pc:sldChg>
      <pc:sldChg chg="modSp">
        <pc:chgData name="Cano, Miguel" userId="d3849828-744d-4a08-80ab-e5d444ef89c5" providerId="ADAL" clId="{3DD17931-6F39-4E45-9328-D101C2695126}" dt="2021-04-25T23:54:30.045" v="530"/>
        <pc:sldMkLst>
          <pc:docMk/>
          <pc:sldMk cId="404570153" sldId="369"/>
        </pc:sldMkLst>
        <pc:spChg chg="mod">
          <ac:chgData name="Cano, Miguel" userId="d3849828-744d-4a08-80ab-e5d444ef89c5" providerId="ADAL" clId="{3DD17931-6F39-4E45-9328-D101C2695126}" dt="2021-04-25T23:54:30.045" v="530"/>
          <ac:spMkLst>
            <pc:docMk/>
            <pc:sldMk cId="404570153" sldId="369"/>
            <ac:spMk id="2" creationId="{00000000-0000-0000-0000-000000000000}"/>
          </ac:spMkLst>
        </pc:spChg>
        <pc:spChg chg="mod">
          <ac:chgData name="Cano, Miguel" userId="d3849828-744d-4a08-80ab-e5d444ef89c5" providerId="ADAL" clId="{3DD17931-6F39-4E45-9328-D101C2695126}" dt="2021-04-25T23:54:30.045" v="530"/>
          <ac:spMkLst>
            <pc:docMk/>
            <pc:sldMk cId="404570153" sldId="369"/>
            <ac:spMk id="3" creationId="{CF6B74FB-5BD9-4D11-BCA6-F20E32CF50CC}"/>
          </ac:spMkLst>
        </pc:spChg>
      </pc:sldChg>
      <pc:sldChg chg="modSp">
        <pc:chgData name="Cano, Miguel" userId="d3849828-744d-4a08-80ab-e5d444ef89c5" providerId="ADAL" clId="{3DD17931-6F39-4E45-9328-D101C2695126}" dt="2021-04-25T23:54:30.045" v="530"/>
        <pc:sldMkLst>
          <pc:docMk/>
          <pc:sldMk cId="1141804638" sldId="370"/>
        </pc:sldMkLst>
        <pc:spChg chg="mod">
          <ac:chgData name="Cano, Miguel" userId="d3849828-744d-4a08-80ab-e5d444ef89c5" providerId="ADAL" clId="{3DD17931-6F39-4E45-9328-D101C2695126}" dt="2021-04-25T23:54:30.045" v="530"/>
          <ac:spMkLst>
            <pc:docMk/>
            <pc:sldMk cId="1141804638" sldId="370"/>
            <ac:spMk id="2" creationId="{00000000-0000-0000-0000-000000000000}"/>
          </ac:spMkLst>
        </pc:spChg>
        <pc:spChg chg="mod">
          <ac:chgData name="Cano, Miguel" userId="d3849828-744d-4a08-80ab-e5d444ef89c5" providerId="ADAL" clId="{3DD17931-6F39-4E45-9328-D101C2695126}" dt="2021-04-25T23:54:30.045" v="530"/>
          <ac:spMkLst>
            <pc:docMk/>
            <pc:sldMk cId="1141804638" sldId="370"/>
            <ac:spMk id="3" creationId="{D6C5A660-10B7-409A-B8D0-96B7D780B3AB}"/>
          </ac:spMkLst>
        </pc:spChg>
      </pc:sldChg>
      <pc:sldChg chg="modSp">
        <pc:chgData name="Cano, Miguel" userId="d3849828-744d-4a08-80ab-e5d444ef89c5" providerId="ADAL" clId="{3DD17931-6F39-4E45-9328-D101C2695126}" dt="2021-04-25T23:54:30.045" v="530"/>
        <pc:sldMkLst>
          <pc:docMk/>
          <pc:sldMk cId="2060133229" sldId="371"/>
        </pc:sldMkLst>
        <pc:spChg chg="mod">
          <ac:chgData name="Cano, Miguel" userId="d3849828-744d-4a08-80ab-e5d444ef89c5" providerId="ADAL" clId="{3DD17931-6F39-4E45-9328-D101C2695126}" dt="2021-04-25T23:54:30.045" v="530"/>
          <ac:spMkLst>
            <pc:docMk/>
            <pc:sldMk cId="2060133229" sldId="371"/>
            <ac:spMk id="2" creationId="{88ABC457-8007-4BBC-9397-1ECC43F5F46E}"/>
          </ac:spMkLst>
        </pc:spChg>
        <pc:spChg chg="mod">
          <ac:chgData name="Cano, Miguel" userId="d3849828-744d-4a08-80ab-e5d444ef89c5" providerId="ADAL" clId="{3DD17931-6F39-4E45-9328-D101C2695126}" dt="2021-04-25T23:54:30.045" v="530"/>
          <ac:spMkLst>
            <pc:docMk/>
            <pc:sldMk cId="2060133229" sldId="371"/>
            <ac:spMk id="3" creationId="{9993B388-A59F-4E3A-A195-ADC5B2B3310E}"/>
          </ac:spMkLst>
        </pc:spChg>
      </pc:sldChg>
      <pc:sldChg chg="modSp">
        <pc:chgData name="Cano, Miguel" userId="d3849828-744d-4a08-80ab-e5d444ef89c5" providerId="ADAL" clId="{3DD17931-6F39-4E45-9328-D101C2695126}" dt="2021-04-25T23:54:30.045" v="530"/>
        <pc:sldMkLst>
          <pc:docMk/>
          <pc:sldMk cId="2841112636" sldId="372"/>
        </pc:sldMkLst>
        <pc:spChg chg="mod">
          <ac:chgData name="Cano, Miguel" userId="d3849828-744d-4a08-80ab-e5d444ef89c5" providerId="ADAL" clId="{3DD17931-6F39-4E45-9328-D101C2695126}" dt="2021-04-25T23:54:30.045" v="530"/>
          <ac:spMkLst>
            <pc:docMk/>
            <pc:sldMk cId="2841112636" sldId="372"/>
            <ac:spMk id="2" creationId="{00000000-0000-0000-0000-000000000000}"/>
          </ac:spMkLst>
        </pc:spChg>
        <pc:spChg chg="mod">
          <ac:chgData name="Cano, Miguel" userId="d3849828-744d-4a08-80ab-e5d444ef89c5" providerId="ADAL" clId="{3DD17931-6F39-4E45-9328-D101C2695126}" dt="2021-04-25T23:54:30.045" v="530"/>
          <ac:spMkLst>
            <pc:docMk/>
            <pc:sldMk cId="2841112636" sldId="372"/>
            <ac:spMk id="3" creationId="{D6C5A660-10B7-409A-B8D0-96B7D780B3AB}"/>
          </ac:spMkLst>
        </pc:spChg>
        <pc:spChg chg="mod">
          <ac:chgData name="Cano, Miguel" userId="d3849828-744d-4a08-80ab-e5d444ef89c5" providerId="ADAL" clId="{3DD17931-6F39-4E45-9328-D101C2695126}" dt="2021-04-25T23:54:30.045" v="530"/>
          <ac:spMkLst>
            <pc:docMk/>
            <pc:sldMk cId="2841112636" sldId="372"/>
            <ac:spMk id="5" creationId="{33717CF3-9B11-48D5-B652-EF25E7077B02}"/>
          </ac:spMkLst>
        </pc:spChg>
      </pc:sldChg>
      <pc:sldChg chg="modSp">
        <pc:chgData name="Cano, Miguel" userId="d3849828-744d-4a08-80ab-e5d444ef89c5" providerId="ADAL" clId="{3DD17931-6F39-4E45-9328-D101C2695126}" dt="2021-04-25T23:54:30.045" v="530"/>
        <pc:sldMkLst>
          <pc:docMk/>
          <pc:sldMk cId="3488622810" sldId="373"/>
        </pc:sldMkLst>
        <pc:spChg chg="mod">
          <ac:chgData name="Cano, Miguel" userId="d3849828-744d-4a08-80ab-e5d444ef89c5" providerId="ADAL" clId="{3DD17931-6F39-4E45-9328-D101C2695126}" dt="2021-04-25T23:54:30.045" v="530"/>
          <ac:spMkLst>
            <pc:docMk/>
            <pc:sldMk cId="3488622810" sldId="373"/>
            <ac:spMk id="2" creationId="{A87758D2-E182-4829-A511-69582F28403E}"/>
          </ac:spMkLst>
        </pc:spChg>
        <pc:spChg chg="mod">
          <ac:chgData name="Cano, Miguel" userId="d3849828-744d-4a08-80ab-e5d444ef89c5" providerId="ADAL" clId="{3DD17931-6F39-4E45-9328-D101C2695126}" dt="2021-04-25T23:54:30.045" v="530"/>
          <ac:spMkLst>
            <pc:docMk/>
            <pc:sldMk cId="3488622810" sldId="373"/>
            <ac:spMk id="4" creationId="{728D5743-4237-4B47-B690-6BB774DCE9C3}"/>
          </ac:spMkLst>
        </pc:spChg>
      </pc:sldChg>
      <pc:sldChg chg="addSp delSp modSp add mod modClrScheme chgLayout">
        <pc:chgData name="Cano, Miguel" userId="d3849828-744d-4a08-80ab-e5d444ef89c5" providerId="ADAL" clId="{3DD17931-6F39-4E45-9328-D101C2695126}" dt="2021-04-25T23:57:26.583" v="563" actId="255"/>
        <pc:sldMkLst>
          <pc:docMk/>
          <pc:sldMk cId="709018308" sldId="374"/>
        </pc:sldMkLst>
        <pc:spChg chg="mod ord">
          <ac:chgData name="Cano, Miguel" userId="d3849828-744d-4a08-80ab-e5d444ef89c5" providerId="ADAL" clId="{3DD17931-6F39-4E45-9328-D101C2695126}" dt="2021-04-25T23:57:26.583" v="563" actId="255"/>
          <ac:spMkLst>
            <pc:docMk/>
            <pc:sldMk cId="709018308" sldId="374"/>
            <ac:spMk id="2" creationId="{88ABC457-8007-4BBC-9397-1ECC43F5F46E}"/>
          </ac:spMkLst>
        </pc:spChg>
        <pc:spChg chg="add del mod">
          <ac:chgData name="Cano, Miguel" userId="d3849828-744d-4a08-80ab-e5d444ef89c5" providerId="ADAL" clId="{3DD17931-6F39-4E45-9328-D101C2695126}" dt="2021-04-25T23:25:52.622" v="12" actId="478"/>
          <ac:spMkLst>
            <pc:docMk/>
            <pc:sldMk cId="709018308" sldId="374"/>
            <ac:spMk id="4" creationId="{F5C5DFF3-049A-4C52-A915-A05D1A2B8512}"/>
          </ac:spMkLst>
        </pc:spChg>
        <pc:spChg chg="del mod ord">
          <ac:chgData name="Cano, Miguel" userId="d3849828-744d-4a08-80ab-e5d444ef89c5" providerId="ADAL" clId="{3DD17931-6F39-4E45-9328-D101C2695126}" dt="2021-04-25T23:37:22.777" v="139" actId="478"/>
          <ac:spMkLst>
            <pc:docMk/>
            <pc:sldMk cId="709018308" sldId="374"/>
            <ac:spMk id="5" creationId="{80551B79-78A6-4C1B-967D-57CDEB0ECC4A}"/>
          </ac:spMkLst>
        </pc:spChg>
        <pc:spChg chg="mod ord">
          <ac:chgData name="Cano, Miguel" userId="d3849828-744d-4a08-80ab-e5d444ef89c5" providerId="ADAL" clId="{3DD17931-6F39-4E45-9328-D101C2695126}" dt="2021-04-25T23:55:03.550" v="533" actId="700"/>
          <ac:spMkLst>
            <pc:docMk/>
            <pc:sldMk cId="709018308" sldId="374"/>
            <ac:spMk id="6" creationId="{95B2C752-2747-4E17-A4EE-57BA63FCE149}"/>
          </ac:spMkLst>
        </pc:spChg>
        <pc:spChg chg="del">
          <ac:chgData name="Cano, Miguel" userId="d3849828-744d-4a08-80ab-e5d444ef89c5" providerId="ADAL" clId="{3DD17931-6F39-4E45-9328-D101C2695126}" dt="2021-04-25T23:25:57.446" v="14" actId="478"/>
          <ac:spMkLst>
            <pc:docMk/>
            <pc:sldMk cId="709018308" sldId="374"/>
            <ac:spMk id="10" creationId="{749F6EEB-DCBD-442A-A1C1-3F404992484D}"/>
          </ac:spMkLst>
        </pc:spChg>
        <pc:spChg chg="del mod">
          <ac:chgData name="Cano, Miguel" userId="d3849828-744d-4a08-80ab-e5d444ef89c5" providerId="ADAL" clId="{3DD17931-6F39-4E45-9328-D101C2695126}" dt="2021-04-25T23:28:10.966" v="29" actId="478"/>
          <ac:spMkLst>
            <pc:docMk/>
            <pc:sldMk cId="709018308" sldId="374"/>
            <ac:spMk id="11" creationId="{C19AE5AA-336A-48E0-A693-D1509070621F}"/>
          </ac:spMkLst>
        </pc:spChg>
        <pc:spChg chg="add del mod ord">
          <ac:chgData name="Cano, Miguel" userId="d3849828-744d-4a08-80ab-e5d444ef89c5" providerId="ADAL" clId="{3DD17931-6F39-4E45-9328-D101C2695126}" dt="2021-04-25T23:30:06.662" v="39" actId="700"/>
          <ac:spMkLst>
            <pc:docMk/>
            <pc:sldMk cId="709018308" sldId="374"/>
            <ac:spMk id="17" creationId="{A628C40C-6DBF-47AC-8F78-037CC2F32979}"/>
          </ac:spMkLst>
        </pc:spChg>
        <pc:spChg chg="add del mod">
          <ac:chgData name="Cano, Miguel" userId="d3849828-744d-4a08-80ab-e5d444ef89c5" providerId="ADAL" clId="{3DD17931-6F39-4E45-9328-D101C2695126}" dt="2021-04-25T23:30:51.884" v="44"/>
          <ac:spMkLst>
            <pc:docMk/>
            <pc:sldMk cId="709018308" sldId="374"/>
            <ac:spMk id="18" creationId="{AA433361-C738-466B-98C7-8D693908AE94}"/>
          </ac:spMkLst>
        </pc:spChg>
        <pc:spChg chg="add mod">
          <ac:chgData name="Cano, Miguel" userId="d3849828-744d-4a08-80ab-e5d444ef89c5" providerId="ADAL" clId="{3DD17931-6F39-4E45-9328-D101C2695126}" dt="2021-04-25T23:35:26.250" v="84" actId="1076"/>
          <ac:spMkLst>
            <pc:docMk/>
            <pc:sldMk cId="709018308" sldId="374"/>
            <ac:spMk id="19" creationId="{361D7E25-729B-4C5C-B8CF-77E36D891B5F}"/>
          </ac:spMkLst>
        </pc:spChg>
        <pc:spChg chg="add del mod ord">
          <ac:chgData name="Cano, Miguel" userId="d3849828-744d-4a08-80ab-e5d444ef89c5" providerId="ADAL" clId="{3DD17931-6F39-4E45-9328-D101C2695126}" dt="2021-04-25T23:32:41.383" v="67" actId="478"/>
          <ac:spMkLst>
            <pc:docMk/>
            <pc:sldMk cId="709018308" sldId="374"/>
            <ac:spMk id="20" creationId="{CA4EEE8B-83F5-46D9-9D3D-E8087282552C}"/>
          </ac:spMkLst>
        </pc:spChg>
        <pc:spChg chg="add del mod">
          <ac:chgData name="Cano, Miguel" userId="d3849828-744d-4a08-80ab-e5d444ef89c5" providerId="ADAL" clId="{3DD17931-6F39-4E45-9328-D101C2695126}" dt="2021-04-25T23:31:45.525" v="56"/>
          <ac:spMkLst>
            <pc:docMk/>
            <pc:sldMk cId="709018308" sldId="374"/>
            <ac:spMk id="21" creationId="{B8085BE7-5A17-4A4E-B997-8FDDEDC0D768}"/>
          </ac:spMkLst>
        </pc:spChg>
        <pc:spChg chg="add mod">
          <ac:chgData name="Cano, Miguel" userId="d3849828-744d-4a08-80ab-e5d444ef89c5" providerId="ADAL" clId="{3DD17931-6F39-4E45-9328-D101C2695126}" dt="2021-04-25T23:39:22.065" v="203" actId="1076"/>
          <ac:spMkLst>
            <pc:docMk/>
            <pc:sldMk cId="709018308" sldId="374"/>
            <ac:spMk id="27" creationId="{68C4E9D8-1D81-4312-8B66-FFF675C89ECE}"/>
          </ac:spMkLst>
        </pc:spChg>
        <pc:spChg chg="add del mod">
          <ac:chgData name="Cano, Miguel" userId="d3849828-744d-4a08-80ab-e5d444ef89c5" providerId="ADAL" clId="{3DD17931-6F39-4E45-9328-D101C2695126}" dt="2021-04-25T23:37:25.032" v="140" actId="478"/>
          <ac:spMkLst>
            <pc:docMk/>
            <pc:sldMk cId="709018308" sldId="374"/>
            <ac:spMk id="29" creationId="{1768CE50-D101-49B2-93A4-021B60F88CE8}"/>
          </ac:spMkLst>
        </pc:spChg>
        <pc:spChg chg="add mod">
          <ac:chgData name="Cano, Miguel" userId="d3849828-744d-4a08-80ab-e5d444ef89c5" providerId="ADAL" clId="{3DD17931-6F39-4E45-9328-D101C2695126}" dt="2021-04-25T23:43:14.121" v="208" actId="1076"/>
          <ac:spMkLst>
            <pc:docMk/>
            <pc:sldMk cId="709018308" sldId="374"/>
            <ac:spMk id="30" creationId="{A4C81EC6-59BB-42A3-9C7D-9588865103BB}"/>
          </ac:spMkLst>
        </pc:spChg>
        <pc:spChg chg="add del mod ord">
          <ac:chgData name="Cano, Miguel" userId="d3849828-744d-4a08-80ab-e5d444ef89c5" providerId="ADAL" clId="{3DD17931-6F39-4E45-9328-D101C2695126}" dt="2021-04-25T23:55:00.443" v="532" actId="700"/>
          <ac:spMkLst>
            <pc:docMk/>
            <pc:sldMk cId="709018308" sldId="374"/>
            <ac:spMk id="31" creationId="{3F781804-CFA2-4656-AE93-78FB47174286}"/>
          </ac:spMkLst>
        </pc:spChg>
        <pc:spChg chg="add del mod ord">
          <ac:chgData name="Cano, Miguel" userId="d3849828-744d-4a08-80ab-e5d444ef89c5" providerId="ADAL" clId="{3DD17931-6F39-4E45-9328-D101C2695126}" dt="2021-04-25T23:55:07.266" v="534" actId="478"/>
          <ac:spMkLst>
            <pc:docMk/>
            <pc:sldMk cId="709018308" sldId="374"/>
            <ac:spMk id="32" creationId="{47DBA2B2-ADF8-488C-AFBE-472950530DD0}"/>
          </ac:spMkLst>
        </pc:spChg>
        <pc:picChg chg="del">
          <ac:chgData name="Cano, Miguel" userId="d3849828-744d-4a08-80ab-e5d444ef89c5" providerId="ADAL" clId="{3DD17931-6F39-4E45-9328-D101C2695126}" dt="2021-04-25T23:25:37.903" v="8" actId="478"/>
          <ac:picMkLst>
            <pc:docMk/>
            <pc:sldMk cId="709018308" sldId="374"/>
            <ac:picMk id="7" creationId="{D41B8C0E-8771-46B6-AF1D-1A6B1A23CCD8}"/>
          </ac:picMkLst>
        </pc:picChg>
        <pc:picChg chg="add del mod">
          <ac:chgData name="Cano, Miguel" userId="d3849828-744d-4a08-80ab-e5d444ef89c5" providerId="ADAL" clId="{3DD17931-6F39-4E45-9328-D101C2695126}" dt="2021-04-25T23:26:00.910" v="15" actId="478"/>
          <ac:picMkLst>
            <pc:docMk/>
            <pc:sldMk cId="709018308" sldId="374"/>
            <ac:picMk id="9" creationId="{A674F32A-C08B-40E5-8518-359F3702CC37}"/>
          </ac:picMkLst>
        </pc:picChg>
        <pc:picChg chg="del">
          <ac:chgData name="Cano, Miguel" userId="d3849828-744d-4a08-80ab-e5d444ef89c5" providerId="ADAL" clId="{3DD17931-6F39-4E45-9328-D101C2695126}" dt="2021-04-25T23:25:54.622" v="13" actId="478"/>
          <ac:picMkLst>
            <pc:docMk/>
            <pc:sldMk cId="709018308" sldId="374"/>
            <ac:picMk id="13" creationId="{84546761-6FF6-4CE9-A108-74BD1A6F08B4}"/>
          </ac:picMkLst>
        </pc:picChg>
        <pc:picChg chg="add del mod">
          <ac:chgData name="Cano, Miguel" userId="d3849828-744d-4a08-80ab-e5d444ef89c5" providerId="ADAL" clId="{3DD17931-6F39-4E45-9328-D101C2695126}" dt="2021-04-25T23:28:08.799" v="28" actId="478"/>
          <ac:picMkLst>
            <pc:docMk/>
            <pc:sldMk cId="709018308" sldId="374"/>
            <ac:picMk id="14" creationId="{C5CE6DDD-A545-4823-ACFC-594B4B186814}"/>
          </ac:picMkLst>
        </pc:picChg>
        <pc:picChg chg="add del mod">
          <ac:chgData name="Cano, Miguel" userId="d3849828-744d-4a08-80ab-e5d444ef89c5" providerId="ADAL" clId="{3DD17931-6F39-4E45-9328-D101C2695126}" dt="2021-04-25T23:29:08.703" v="37" actId="478"/>
          <ac:picMkLst>
            <pc:docMk/>
            <pc:sldMk cId="709018308" sldId="374"/>
            <ac:picMk id="16" creationId="{D60D35DA-7822-443D-9EC9-941FB9C98547}"/>
          </ac:picMkLst>
        </pc:picChg>
        <pc:picChg chg="add del mod">
          <ac:chgData name="Cano, Miguel" userId="d3849828-744d-4a08-80ab-e5d444ef89c5" providerId="ADAL" clId="{3DD17931-6F39-4E45-9328-D101C2695126}" dt="2021-04-25T23:31:58.663" v="58" actId="478"/>
          <ac:picMkLst>
            <pc:docMk/>
            <pc:sldMk cId="709018308" sldId="374"/>
            <ac:picMk id="22" creationId="{AD490E3B-FEA5-4BEB-86FF-D4F71AA0A314}"/>
          </ac:picMkLst>
        </pc:picChg>
        <pc:picChg chg="add mod">
          <ac:chgData name="Cano, Miguel" userId="d3849828-744d-4a08-80ab-e5d444ef89c5" providerId="ADAL" clId="{3DD17931-6F39-4E45-9328-D101C2695126}" dt="2021-04-25T23:44:27.930" v="254" actId="1076"/>
          <ac:picMkLst>
            <pc:docMk/>
            <pc:sldMk cId="709018308" sldId="374"/>
            <ac:picMk id="24" creationId="{39639279-3C8F-404C-9C44-43793C87B406}"/>
          </ac:picMkLst>
        </pc:picChg>
        <pc:picChg chg="add mod">
          <ac:chgData name="Cano, Miguel" userId="d3849828-744d-4a08-80ab-e5d444ef89c5" providerId="ADAL" clId="{3DD17931-6F39-4E45-9328-D101C2695126}" dt="2021-04-25T23:43:09.729" v="207" actId="1076"/>
          <ac:picMkLst>
            <pc:docMk/>
            <pc:sldMk cId="709018308" sldId="374"/>
            <ac:picMk id="26" creationId="{2736178A-1E23-4246-A9BD-26081DE2A132}"/>
          </ac:picMkLst>
        </pc:picChg>
      </pc:sldChg>
      <pc:sldChg chg="modSp">
        <pc:chgData name="Cano, Miguel" userId="d3849828-744d-4a08-80ab-e5d444ef89c5" providerId="ADAL" clId="{3DD17931-6F39-4E45-9328-D101C2695126}" dt="2021-04-25T23:54:30.045" v="530"/>
        <pc:sldMkLst>
          <pc:docMk/>
          <pc:sldMk cId="4007360061" sldId="375"/>
        </pc:sldMkLst>
        <pc:spChg chg="mod">
          <ac:chgData name="Cano, Miguel" userId="d3849828-744d-4a08-80ab-e5d444ef89c5" providerId="ADAL" clId="{3DD17931-6F39-4E45-9328-D101C2695126}" dt="2021-04-25T23:54:30.045" v="530"/>
          <ac:spMkLst>
            <pc:docMk/>
            <pc:sldMk cId="4007360061" sldId="375"/>
            <ac:spMk id="2" creationId="{00000000-0000-0000-0000-000000000000}"/>
          </ac:spMkLst>
        </pc:spChg>
        <pc:spChg chg="mod">
          <ac:chgData name="Cano, Miguel" userId="d3849828-744d-4a08-80ab-e5d444ef89c5" providerId="ADAL" clId="{3DD17931-6F39-4E45-9328-D101C2695126}" dt="2021-04-25T23:54:30.045" v="530"/>
          <ac:spMkLst>
            <pc:docMk/>
            <pc:sldMk cId="4007360061" sldId="375"/>
            <ac:spMk id="3" creationId="{CF6B74FB-5BD9-4D11-BCA6-F20E32CF50CC}"/>
          </ac:spMkLst>
        </pc:spChg>
      </pc:sldChg>
      <pc:sldChg chg="modSp">
        <pc:chgData name="Cano, Miguel" userId="d3849828-744d-4a08-80ab-e5d444ef89c5" providerId="ADAL" clId="{3DD17931-6F39-4E45-9328-D101C2695126}" dt="2021-04-25T23:54:30.045" v="530"/>
        <pc:sldMkLst>
          <pc:docMk/>
          <pc:sldMk cId="2201988072" sldId="376"/>
        </pc:sldMkLst>
        <pc:spChg chg="mod">
          <ac:chgData name="Cano, Miguel" userId="d3849828-744d-4a08-80ab-e5d444ef89c5" providerId="ADAL" clId="{3DD17931-6F39-4E45-9328-D101C2695126}" dt="2021-04-25T23:54:30.045" v="530"/>
          <ac:spMkLst>
            <pc:docMk/>
            <pc:sldMk cId="2201988072" sldId="376"/>
            <ac:spMk id="2" creationId="{00000000-0000-0000-0000-000000000000}"/>
          </ac:spMkLst>
        </pc:spChg>
        <pc:spChg chg="mod">
          <ac:chgData name="Cano, Miguel" userId="d3849828-744d-4a08-80ab-e5d444ef89c5" providerId="ADAL" clId="{3DD17931-6F39-4E45-9328-D101C2695126}" dt="2021-04-25T23:54:30.045" v="530"/>
          <ac:spMkLst>
            <pc:docMk/>
            <pc:sldMk cId="2201988072" sldId="376"/>
            <ac:spMk id="3" creationId="{CF6B74FB-5BD9-4D11-BCA6-F20E32CF50CC}"/>
          </ac:spMkLst>
        </pc:spChg>
      </pc:sldChg>
      <pc:sldChg chg="new del">
        <pc:chgData name="Cano, Miguel" userId="d3849828-744d-4a08-80ab-e5d444ef89c5" providerId="ADAL" clId="{3DD17931-6F39-4E45-9328-D101C2695126}" dt="2021-04-25T23:26:55.478" v="27" actId="47"/>
        <pc:sldMkLst>
          <pc:docMk/>
          <pc:sldMk cId="647411257" sldId="377"/>
        </pc:sldMkLst>
      </pc:sldChg>
      <pc:sldChg chg="modSp">
        <pc:chgData name="Cano, Miguel" userId="d3849828-744d-4a08-80ab-e5d444ef89c5" providerId="ADAL" clId="{3DD17931-6F39-4E45-9328-D101C2695126}" dt="2021-04-25T23:54:30.045" v="530"/>
        <pc:sldMkLst>
          <pc:docMk/>
          <pc:sldMk cId="3978254883" sldId="377"/>
        </pc:sldMkLst>
        <pc:spChg chg="mod">
          <ac:chgData name="Cano, Miguel" userId="d3849828-744d-4a08-80ab-e5d444ef89c5" providerId="ADAL" clId="{3DD17931-6F39-4E45-9328-D101C2695126}" dt="2021-04-25T23:54:30.045" v="530"/>
          <ac:spMkLst>
            <pc:docMk/>
            <pc:sldMk cId="3978254883" sldId="377"/>
            <ac:spMk id="2" creationId="{66093C92-C58D-4909-BFF1-AF542DCF9600}"/>
          </ac:spMkLst>
        </pc:spChg>
        <pc:spChg chg="mod">
          <ac:chgData name="Cano, Miguel" userId="d3849828-744d-4a08-80ab-e5d444ef89c5" providerId="ADAL" clId="{3DD17931-6F39-4E45-9328-D101C2695126}" dt="2021-04-25T23:54:30.045" v="530"/>
          <ac:spMkLst>
            <pc:docMk/>
            <pc:sldMk cId="3978254883" sldId="377"/>
            <ac:spMk id="4" creationId="{719C7383-7591-4326-9C3D-4DEFE9DEF58C}"/>
          </ac:spMkLst>
        </pc:spChg>
        <pc:spChg chg="mod">
          <ac:chgData name="Cano, Miguel" userId="d3849828-744d-4a08-80ab-e5d444ef89c5" providerId="ADAL" clId="{3DD17931-6F39-4E45-9328-D101C2695126}" dt="2021-04-25T23:54:30.045" v="530"/>
          <ac:spMkLst>
            <pc:docMk/>
            <pc:sldMk cId="3978254883" sldId="377"/>
            <ac:spMk id="7" creationId="{0B66D63C-CA94-437A-8A1F-47FA56082955}"/>
          </ac:spMkLst>
        </pc:spChg>
      </pc:sldChg>
      <pc:sldChg chg="modSp">
        <pc:chgData name="Cano, Miguel" userId="d3849828-744d-4a08-80ab-e5d444ef89c5" providerId="ADAL" clId="{3DD17931-6F39-4E45-9328-D101C2695126}" dt="2021-04-25T23:54:30.045" v="530"/>
        <pc:sldMkLst>
          <pc:docMk/>
          <pc:sldMk cId="2120063672" sldId="378"/>
        </pc:sldMkLst>
        <pc:spChg chg="mod">
          <ac:chgData name="Cano, Miguel" userId="d3849828-744d-4a08-80ab-e5d444ef89c5" providerId="ADAL" clId="{3DD17931-6F39-4E45-9328-D101C2695126}" dt="2021-04-25T23:54:30.045" v="530"/>
          <ac:spMkLst>
            <pc:docMk/>
            <pc:sldMk cId="2120063672" sldId="378"/>
            <ac:spMk id="2" creationId="{E7CD5D54-5C4B-4072-B7C0-50BAA77D15DD}"/>
          </ac:spMkLst>
        </pc:spChg>
        <pc:spChg chg="mod">
          <ac:chgData name="Cano, Miguel" userId="d3849828-744d-4a08-80ab-e5d444ef89c5" providerId="ADAL" clId="{3DD17931-6F39-4E45-9328-D101C2695126}" dt="2021-04-25T23:54:30.045" v="530"/>
          <ac:spMkLst>
            <pc:docMk/>
            <pc:sldMk cId="2120063672" sldId="378"/>
            <ac:spMk id="3" creationId="{AF3095B3-D76D-42E7-A190-DA0A10ECDAA0}"/>
          </ac:spMkLst>
        </pc:spChg>
        <pc:spChg chg="mod">
          <ac:chgData name="Cano, Miguel" userId="d3849828-744d-4a08-80ab-e5d444ef89c5" providerId="ADAL" clId="{3DD17931-6F39-4E45-9328-D101C2695126}" dt="2021-04-25T23:54:30.045" v="530"/>
          <ac:spMkLst>
            <pc:docMk/>
            <pc:sldMk cId="2120063672" sldId="378"/>
            <ac:spMk id="4" creationId="{5B91A347-EE0F-48F1-AFEE-725A7DEBE913}"/>
          </ac:spMkLst>
        </pc:spChg>
      </pc:sldChg>
      <pc:sldChg chg="addSp delSp modSp add mod modClrScheme chgLayout">
        <pc:chgData name="Cano, Miguel" userId="d3849828-744d-4a08-80ab-e5d444ef89c5" providerId="ADAL" clId="{3DD17931-6F39-4E45-9328-D101C2695126}" dt="2021-04-25T23:57:22.007" v="562" actId="255"/>
        <pc:sldMkLst>
          <pc:docMk/>
          <pc:sldMk cId="2431552720" sldId="379"/>
        </pc:sldMkLst>
        <pc:spChg chg="mod ord">
          <ac:chgData name="Cano, Miguel" userId="d3849828-744d-4a08-80ab-e5d444ef89c5" providerId="ADAL" clId="{3DD17931-6F39-4E45-9328-D101C2695126}" dt="2021-04-25T23:57:22.007" v="562" actId="255"/>
          <ac:spMkLst>
            <pc:docMk/>
            <pc:sldMk cId="2431552720" sldId="379"/>
            <ac:spMk id="2" creationId="{88ABC457-8007-4BBC-9397-1ECC43F5F46E}"/>
          </ac:spMkLst>
        </pc:spChg>
        <pc:spChg chg="add del mod ord">
          <ac:chgData name="Cano, Miguel" userId="d3849828-744d-4a08-80ab-e5d444ef89c5" providerId="ADAL" clId="{3DD17931-6F39-4E45-9328-D101C2695126}" dt="2021-04-25T23:47:55.155" v="263" actId="22"/>
          <ac:spMkLst>
            <pc:docMk/>
            <pc:sldMk cId="2431552720" sldId="379"/>
            <ac:spMk id="5" creationId="{74423E4F-36B0-4861-A12E-69B06C92B2E7}"/>
          </ac:spMkLst>
        </pc:spChg>
        <pc:spChg chg="mod ord">
          <ac:chgData name="Cano, Miguel" userId="d3849828-744d-4a08-80ab-e5d444ef89c5" providerId="ADAL" clId="{3DD17931-6F39-4E45-9328-D101C2695126}" dt="2021-04-25T23:55:11.445" v="535" actId="700"/>
          <ac:spMkLst>
            <pc:docMk/>
            <pc:sldMk cId="2431552720" sldId="379"/>
            <ac:spMk id="6" creationId="{95B2C752-2747-4E17-A4EE-57BA63FCE149}"/>
          </ac:spMkLst>
        </pc:spChg>
        <pc:spChg chg="add mod ord">
          <ac:chgData name="Cano, Miguel" userId="d3849828-744d-4a08-80ab-e5d444ef89c5" providerId="ADAL" clId="{3DD17931-6F39-4E45-9328-D101C2695126}" dt="2021-04-25T23:57:12.107" v="561" actId="20577"/>
          <ac:spMkLst>
            <pc:docMk/>
            <pc:sldMk cId="2431552720" sldId="379"/>
            <ac:spMk id="7" creationId="{BBBE23F1-2D48-4471-A277-B5D7DFA369DF}"/>
          </ac:spMkLst>
        </pc:spChg>
        <pc:spChg chg="del mod">
          <ac:chgData name="Cano, Miguel" userId="d3849828-744d-4a08-80ab-e5d444ef89c5" providerId="ADAL" clId="{3DD17931-6F39-4E45-9328-D101C2695126}" dt="2021-04-25T23:44:22.465" v="252" actId="478"/>
          <ac:spMkLst>
            <pc:docMk/>
            <pc:sldMk cId="2431552720" sldId="379"/>
            <ac:spMk id="27" creationId="{68C4E9D8-1D81-4312-8B66-FFF675C89ECE}"/>
          </ac:spMkLst>
        </pc:spChg>
        <pc:spChg chg="del">
          <ac:chgData name="Cano, Miguel" userId="d3849828-744d-4a08-80ab-e5d444ef89c5" providerId="ADAL" clId="{3DD17931-6F39-4E45-9328-D101C2695126}" dt="2021-04-25T23:44:23.968" v="253" actId="478"/>
          <ac:spMkLst>
            <pc:docMk/>
            <pc:sldMk cId="2431552720" sldId="379"/>
            <ac:spMk id="30" creationId="{A4C81EC6-59BB-42A3-9C7D-9588865103BB}"/>
          </ac:spMkLst>
        </pc:spChg>
        <pc:picChg chg="add del mod">
          <ac:chgData name="Cano, Miguel" userId="d3849828-744d-4a08-80ab-e5d444ef89c5" providerId="ADAL" clId="{3DD17931-6F39-4E45-9328-D101C2695126}" dt="2021-04-25T23:47:53" v="262" actId="478"/>
          <ac:picMkLst>
            <pc:docMk/>
            <pc:sldMk cId="2431552720" sldId="379"/>
            <ac:picMk id="4" creationId="{045F5D2F-0F3C-48BF-8109-735AE6BC666A}"/>
          </ac:picMkLst>
        </pc:picChg>
        <pc:picChg chg="add mod ord">
          <ac:chgData name="Cano, Miguel" userId="d3849828-744d-4a08-80ab-e5d444ef89c5" providerId="ADAL" clId="{3DD17931-6F39-4E45-9328-D101C2695126}" dt="2021-04-25T23:55:17.953" v="537" actId="1076"/>
          <ac:picMkLst>
            <pc:docMk/>
            <pc:sldMk cId="2431552720" sldId="379"/>
            <ac:picMk id="9" creationId="{699783F3-38C4-4D79-8423-69E4FAB6CA6D}"/>
          </ac:picMkLst>
        </pc:picChg>
        <pc:picChg chg="del">
          <ac:chgData name="Cano, Miguel" userId="d3849828-744d-4a08-80ab-e5d444ef89c5" providerId="ADAL" clId="{3DD17931-6F39-4E45-9328-D101C2695126}" dt="2021-04-25T23:44:19.465" v="250" actId="478"/>
          <ac:picMkLst>
            <pc:docMk/>
            <pc:sldMk cId="2431552720" sldId="379"/>
            <ac:picMk id="24" creationId="{39639279-3C8F-404C-9C44-43793C87B406}"/>
          </ac:picMkLst>
        </pc:picChg>
        <pc:picChg chg="del">
          <ac:chgData name="Cano, Miguel" userId="d3849828-744d-4a08-80ab-e5d444ef89c5" providerId="ADAL" clId="{3DD17931-6F39-4E45-9328-D101C2695126}" dt="2021-04-25T23:44:20.176" v="251" actId="478"/>
          <ac:picMkLst>
            <pc:docMk/>
            <pc:sldMk cId="2431552720" sldId="379"/>
            <ac:picMk id="26" creationId="{2736178A-1E23-4246-A9BD-26081DE2A132}"/>
          </ac:picMkLst>
        </pc:picChg>
      </pc:sldChg>
      <pc:sldChg chg="modSp new del mod">
        <pc:chgData name="Cano, Miguel" userId="d3849828-744d-4a08-80ab-e5d444ef89c5" providerId="ADAL" clId="{3DD17931-6F39-4E45-9328-D101C2695126}" dt="2021-04-25T23:53:39.420" v="517" actId="47"/>
        <pc:sldMkLst>
          <pc:docMk/>
          <pc:sldMk cId="1032501901" sldId="380"/>
        </pc:sldMkLst>
        <pc:spChg chg="mod">
          <ac:chgData name="Cano, Miguel" userId="d3849828-744d-4a08-80ab-e5d444ef89c5" providerId="ADAL" clId="{3DD17931-6F39-4E45-9328-D101C2695126}" dt="2021-04-25T23:53:35.722" v="516" actId="20577"/>
          <ac:spMkLst>
            <pc:docMk/>
            <pc:sldMk cId="1032501901" sldId="380"/>
            <ac:spMk id="2" creationId="{7DAF69D4-963C-470C-9B26-107C1414B33F}"/>
          </ac:spMkLst>
        </pc:spChg>
      </pc:sldChg>
      <pc:sldChg chg="addSp delSp modSp add mod modClrScheme modShow chgLayout">
        <pc:chgData name="Cano, Miguel" userId="d3849828-744d-4a08-80ab-e5d444ef89c5" providerId="ADAL" clId="{3DD17931-6F39-4E45-9328-D101C2695126}" dt="2021-04-26T06:19:21.271" v="2000" actId="729"/>
        <pc:sldMkLst>
          <pc:docMk/>
          <pc:sldMk cId="2250535374" sldId="382"/>
        </pc:sldMkLst>
        <pc:spChg chg="mod ord">
          <ac:chgData name="Cano, Miguel" userId="d3849828-744d-4a08-80ab-e5d444ef89c5" providerId="ADAL" clId="{3DD17931-6F39-4E45-9328-D101C2695126}" dt="2021-04-26T00:20:11.836" v="719" actId="1076"/>
          <ac:spMkLst>
            <pc:docMk/>
            <pc:sldMk cId="2250535374" sldId="382"/>
            <ac:spMk id="2" creationId="{88ABC457-8007-4BBC-9397-1ECC43F5F46E}"/>
          </ac:spMkLst>
        </pc:spChg>
        <pc:spChg chg="mod ord">
          <ac:chgData name="Cano, Miguel" userId="d3849828-744d-4a08-80ab-e5d444ef89c5" providerId="ADAL" clId="{3DD17931-6F39-4E45-9328-D101C2695126}" dt="2021-04-26T00:13:14.990" v="590" actId="700"/>
          <ac:spMkLst>
            <pc:docMk/>
            <pc:sldMk cId="2250535374" sldId="382"/>
            <ac:spMk id="3" creationId="{34787C51-01E2-4058-B63A-EDE477F1A04E}"/>
          </ac:spMkLst>
        </pc:spChg>
        <pc:spChg chg="add del mod">
          <ac:chgData name="Cano, Miguel" userId="d3849828-744d-4a08-80ab-e5d444ef89c5" providerId="ADAL" clId="{3DD17931-6F39-4E45-9328-D101C2695126}" dt="2021-04-26T00:13:04.574" v="587" actId="22"/>
          <ac:spMkLst>
            <pc:docMk/>
            <pc:sldMk cId="2250535374" sldId="382"/>
            <ac:spMk id="5" creationId="{C7279964-3B6B-4CF6-B66A-8A450BFD73F7}"/>
          </ac:spMkLst>
        </pc:spChg>
        <pc:spChg chg="add del mod ord">
          <ac:chgData name="Cano, Miguel" userId="d3849828-744d-4a08-80ab-e5d444ef89c5" providerId="ADAL" clId="{3DD17931-6F39-4E45-9328-D101C2695126}" dt="2021-04-26T00:13:14.990" v="590" actId="700"/>
          <ac:spMkLst>
            <pc:docMk/>
            <pc:sldMk cId="2250535374" sldId="382"/>
            <ac:spMk id="8" creationId="{984A8CD8-18BD-451A-8E42-C5EE40F8EE5C}"/>
          </ac:spMkLst>
        </pc:spChg>
        <pc:spChg chg="add del mod">
          <ac:chgData name="Cano, Miguel" userId="d3849828-744d-4a08-80ab-e5d444ef89c5" providerId="ADAL" clId="{3DD17931-6F39-4E45-9328-D101C2695126}" dt="2021-04-26T00:19:49.601" v="717"/>
          <ac:spMkLst>
            <pc:docMk/>
            <pc:sldMk cId="2250535374" sldId="382"/>
            <ac:spMk id="9" creationId="{38C2588E-2160-4068-9396-5EB640EDE723}"/>
          </ac:spMkLst>
        </pc:spChg>
        <pc:spChg chg="add mod">
          <ac:chgData name="Cano, Miguel" userId="d3849828-744d-4a08-80ab-e5d444ef89c5" providerId="ADAL" clId="{3DD17931-6F39-4E45-9328-D101C2695126}" dt="2021-04-26T00:21:54.200" v="803" actId="1076"/>
          <ac:spMkLst>
            <pc:docMk/>
            <pc:sldMk cId="2250535374" sldId="382"/>
            <ac:spMk id="10" creationId="{F3FC46CD-39C2-4748-9230-0F21AA79C741}"/>
          </ac:spMkLst>
        </pc:spChg>
        <pc:spChg chg="add del mod">
          <ac:chgData name="Cano, Miguel" userId="d3849828-744d-4a08-80ab-e5d444ef89c5" providerId="ADAL" clId="{3DD17931-6F39-4E45-9328-D101C2695126}" dt="2021-04-26T00:27:03.305" v="831" actId="22"/>
          <ac:spMkLst>
            <pc:docMk/>
            <pc:sldMk cId="2250535374" sldId="382"/>
            <ac:spMk id="13" creationId="{AA1AAF41-A519-4B8B-B3A5-BFF2D3CA6934}"/>
          </ac:spMkLst>
        </pc:spChg>
        <pc:picChg chg="add del mod ord">
          <ac:chgData name="Cano, Miguel" userId="d3849828-744d-4a08-80ab-e5d444ef89c5" providerId="ADAL" clId="{3DD17931-6F39-4E45-9328-D101C2695126}" dt="2021-04-26T00:27:01.823" v="830" actId="478"/>
          <ac:picMkLst>
            <pc:docMk/>
            <pc:sldMk cId="2250535374" sldId="382"/>
            <ac:picMk id="7" creationId="{55800315-B901-450D-A730-55A9E18CFA29}"/>
          </ac:picMkLst>
        </pc:picChg>
        <pc:picChg chg="del">
          <ac:chgData name="Cano, Miguel" userId="d3849828-744d-4a08-80ab-e5d444ef89c5" providerId="ADAL" clId="{3DD17931-6F39-4E45-9328-D101C2695126}" dt="2021-04-26T00:11:18.757" v="586" actId="478"/>
          <ac:picMkLst>
            <pc:docMk/>
            <pc:sldMk cId="2250535374" sldId="382"/>
            <ac:picMk id="11" creationId="{03E8817D-029B-4B57-9E7B-4B2E9CE835EA}"/>
          </ac:picMkLst>
        </pc:picChg>
        <pc:picChg chg="add mod ord">
          <ac:chgData name="Cano, Miguel" userId="d3849828-744d-4a08-80ab-e5d444ef89c5" providerId="ADAL" clId="{3DD17931-6F39-4E45-9328-D101C2695126}" dt="2021-04-26T00:27:10.640" v="835" actId="1076"/>
          <ac:picMkLst>
            <pc:docMk/>
            <pc:sldMk cId="2250535374" sldId="382"/>
            <ac:picMk id="15" creationId="{E16D6E67-8B5E-4E16-9B20-C851E1E4E8D9}"/>
          </ac:picMkLst>
        </pc:picChg>
      </pc:sldChg>
      <pc:sldChg chg="new del">
        <pc:chgData name="Cano, Miguel" userId="d3849828-744d-4a08-80ab-e5d444ef89c5" providerId="ADAL" clId="{3DD17931-6F39-4E45-9328-D101C2695126}" dt="2021-04-26T00:22:47.782" v="807" actId="47"/>
        <pc:sldMkLst>
          <pc:docMk/>
          <pc:sldMk cId="162825270" sldId="383"/>
        </pc:sldMkLst>
      </pc:sldChg>
      <pc:sldChg chg="addSp delSp modSp add del mod modShow">
        <pc:chgData name="Cano, Miguel" userId="d3849828-744d-4a08-80ab-e5d444ef89c5" providerId="ADAL" clId="{3DD17931-6F39-4E45-9328-D101C2695126}" dt="2021-04-26T03:20:49.229" v="1963" actId="729"/>
        <pc:sldMkLst>
          <pc:docMk/>
          <pc:sldMk cId="1530607781" sldId="383"/>
        </pc:sldMkLst>
        <pc:spChg chg="mod">
          <ac:chgData name="Cano, Miguel" userId="d3849828-744d-4a08-80ab-e5d444ef89c5" providerId="ADAL" clId="{3DD17931-6F39-4E45-9328-D101C2695126}" dt="2021-04-26T00:22:57.950" v="819" actId="20577"/>
          <ac:spMkLst>
            <pc:docMk/>
            <pc:sldMk cId="1530607781" sldId="383"/>
            <ac:spMk id="2" creationId="{88ABC457-8007-4BBC-9397-1ECC43F5F46E}"/>
          </ac:spMkLst>
        </pc:spChg>
        <pc:spChg chg="add del mod">
          <ac:chgData name="Cano, Miguel" userId="d3849828-744d-4a08-80ab-e5d444ef89c5" providerId="ADAL" clId="{3DD17931-6F39-4E45-9328-D101C2695126}" dt="2021-04-26T00:29:37.248" v="838" actId="22"/>
          <ac:spMkLst>
            <pc:docMk/>
            <pc:sldMk cId="1530607781" sldId="383"/>
            <ac:spMk id="5" creationId="{81C4E86F-4328-48A1-AD5C-E99F2C064BD6}"/>
          </ac:spMkLst>
        </pc:spChg>
        <pc:spChg chg="mod">
          <ac:chgData name="Cano, Miguel" userId="d3849828-744d-4a08-80ab-e5d444ef89c5" providerId="ADAL" clId="{3DD17931-6F39-4E45-9328-D101C2695126}" dt="2021-04-26T00:30:40.472" v="867" actId="1076"/>
          <ac:spMkLst>
            <pc:docMk/>
            <pc:sldMk cId="1530607781" sldId="383"/>
            <ac:spMk id="10" creationId="{F3FC46CD-39C2-4748-9230-0F21AA79C741}"/>
          </ac:spMkLst>
        </pc:spChg>
        <pc:picChg chg="del mod">
          <ac:chgData name="Cano, Miguel" userId="d3849828-744d-4a08-80ab-e5d444ef89c5" providerId="ADAL" clId="{3DD17931-6F39-4E45-9328-D101C2695126}" dt="2021-04-26T00:27:15.047" v="837" actId="478"/>
          <ac:picMkLst>
            <pc:docMk/>
            <pc:sldMk cId="1530607781" sldId="383"/>
            <ac:picMk id="7" creationId="{55800315-B901-450D-A730-55A9E18CFA29}"/>
          </ac:picMkLst>
        </pc:picChg>
        <pc:picChg chg="add mod ord">
          <ac:chgData name="Cano, Miguel" userId="d3849828-744d-4a08-80ab-e5d444ef89c5" providerId="ADAL" clId="{3DD17931-6F39-4E45-9328-D101C2695126}" dt="2021-04-26T00:29:45.913" v="841" actId="14100"/>
          <ac:picMkLst>
            <pc:docMk/>
            <pc:sldMk cId="1530607781" sldId="383"/>
            <ac:picMk id="8" creationId="{0CCA4ED3-2B07-4308-B426-B4976B007821}"/>
          </ac:picMkLst>
        </pc:picChg>
      </pc:sldChg>
      <pc:sldChg chg="addSp delSp modSp add mod modClrScheme chgLayout">
        <pc:chgData name="Cano, Miguel" userId="d3849828-744d-4a08-80ab-e5d444ef89c5" providerId="ADAL" clId="{3DD17931-6F39-4E45-9328-D101C2695126}" dt="2021-04-26T01:55:03.654" v="1345" actId="14100"/>
        <pc:sldMkLst>
          <pc:docMk/>
          <pc:sldMk cId="89064519" sldId="384"/>
        </pc:sldMkLst>
        <pc:spChg chg="mod ord">
          <ac:chgData name="Cano, Miguel" userId="d3849828-744d-4a08-80ab-e5d444ef89c5" providerId="ADAL" clId="{3DD17931-6F39-4E45-9328-D101C2695126}" dt="2021-04-26T01:51:20.856" v="1314" actId="20577"/>
          <ac:spMkLst>
            <pc:docMk/>
            <pc:sldMk cId="89064519" sldId="384"/>
            <ac:spMk id="2" creationId="{88ABC457-8007-4BBC-9397-1ECC43F5F46E}"/>
          </ac:spMkLst>
        </pc:spChg>
        <pc:spChg chg="mod ord">
          <ac:chgData name="Cano, Miguel" userId="d3849828-744d-4a08-80ab-e5d444ef89c5" providerId="ADAL" clId="{3DD17931-6F39-4E45-9328-D101C2695126}" dt="2021-04-26T00:34:36.645" v="898" actId="700"/>
          <ac:spMkLst>
            <pc:docMk/>
            <pc:sldMk cId="89064519" sldId="384"/>
            <ac:spMk id="3" creationId="{34787C51-01E2-4058-B63A-EDE477F1A04E}"/>
          </ac:spMkLst>
        </pc:spChg>
        <pc:spChg chg="add del mod">
          <ac:chgData name="Cano, Miguel" userId="d3849828-744d-4a08-80ab-e5d444ef89c5" providerId="ADAL" clId="{3DD17931-6F39-4E45-9328-D101C2695126}" dt="2021-04-26T00:34:24.806" v="895" actId="478"/>
          <ac:spMkLst>
            <pc:docMk/>
            <pc:sldMk cId="89064519" sldId="384"/>
            <ac:spMk id="5" creationId="{4BAE3368-FEE2-4BBB-9E6E-2D36F2E0928E}"/>
          </ac:spMkLst>
        </pc:spChg>
        <pc:spChg chg="add del mod ord">
          <ac:chgData name="Cano, Miguel" userId="d3849828-744d-4a08-80ab-e5d444ef89c5" providerId="ADAL" clId="{3DD17931-6F39-4E45-9328-D101C2695126}" dt="2021-04-26T00:34:36.645" v="898" actId="700"/>
          <ac:spMkLst>
            <pc:docMk/>
            <pc:sldMk cId="89064519" sldId="384"/>
            <ac:spMk id="6" creationId="{6E3CAEA3-FBD8-45F4-9B66-3D229430B5A2}"/>
          </ac:spMkLst>
        </pc:spChg>
        <pc:spChg chg="del">
          <ac:chgData name="Cano, Miguel" userId="d3849828-744d-4a08-80ab-e5d444ef89c5" providerId="ADAL" clId="{3DD17931-6F39-4E45-9328-D101C2695126}" dt="2021-04-26T00:34:26.767" v="896" actId="478"/>
          <ac:spMkLst>
            <pc:docMk/>
            <pc:sldMk cId="89064519" sldId="384"/>
            <ac:spMk id="10" creationId="{F3FC46CD-39C2-4748-9230-0F21AA79C741}"/>
          </ac:spMkLst>
        </pc:spChg>
        <pc:picChg chg="del">
          <ac:chgData name="Cano, Miguel" userId="d3849828-744d-4a08-80ab-e5d444ef89c5" providerId="ADAL" clId="{3DD17931-6F39-4E45-9328-D101C2695126}" dt="2021-04-26T00:34:12.280" v="893" actId="478"/>
          <ac:picMkLst>
            <pc:docMk/>
            <pc:sldMk cId="89064519" sldId="384"/>
            <ac:picMk id="8" creationId="{0CCA4ED3-2B07-4308-B426-B4976B007821}"/>
          </ac:picMkLst>
        </pc:picChg>
        <pc:picChg chg="add mod">
          <ac:chgData name="Cano, Miguel" userId="d3849828-744d-4a08-80ab-e5d444ef89c5" providerId="ADAL" clId="{3DD17931-6F39-4E45-9328-D101C2695126}" dt="2021-04-26T01:55:03.654" v="1345" actId="14100"/>
          <ac:picMkLst>
            <pc:docMk/>
            <pc:sldMk cId="89064519" sldId="384"/>
            <ac:picMk id="9" creationId="{A984E541-C84D-4D59-96EE-AE6443BA2987}"/>
          </ac:picMkLst>
        </pc:picChg>
      </pc:sldChg>
      <pc:sldChg chg="new del">
        <pc:chgData name="Cano, Miguel" userId="d3849828-744d-4a08-80ab-e5d444ef89c5" providerId="ADAL" clId="{3DD17931-6F39-4E45-9328-D101C2695126}" dt="2021-04-26T00:33:52.088" v="869" actId="47"/>
        <pc:sldMkLst>
          <pc:docMk/>
          <pc:sldMk cId="1023243385" sldId="384"/>
        </pc:sldMkLst>
      </pc:sldChg>
      <pc:sldChg chg="addSp delSp modSp add mod ord">
        <pc:chgData name="Cano, Miguel" userId="d3849828-744d-4a08-80ab-e5d444ef89c5" providerId="ADAL" clId="{3DD17931-6F39-4E45-9328-D101C2695126}" dt="2021-04-26T02:18:51.326" v="1357" actId="14100"/>
        <pc:sldMkLst>
          <pc:docMk/>
          <pc:sldMk cId="1829987204" sldId="385"/>
        </pc:sldMkLst>
        <pc:spChg chg="mod">
          <ac:chgData name="Cano, Miguel" userId="d3849828-744d-4a08-80ab-e5d444ef89c5" providerId="ADAL" clId="{3DD17931-6F39-4E45-9328-D101C2695126}" dt="2021-04-26T00:44:37.888" v="1046" actId="1076"/>
          <ac:spMkLst>
            <pc:docMk/>
            <pc:sldMk cId="1829987204" sldId="385"/>
            <ac:spMk id="2" creationId="{88ABC457-8007-4BBC-9397-1ECC43F5F46E}"/>
          </ac:spMkLst>
        </pc:spChg>
        <pc:spChg chg="add del mod">
          <ac:chgData name="Cano, Miguel" userId="d3849828-744d-4a08-80ab-e5d444ef89c5" providerId="ADAL" clId="{3DD17931-6F39-4E45-9328-D101C2695126}" dt="2021-04-26T00:36:36.942" v="926" actId="22"/>
          <ac:spMkLst>
            <pc:docMk/>
            <pc:sldMk cId="1829987204" sldId="385"/>
            <ac:spMk id="5" creationId="{5B5CEAED-3A00-483D-AC42-A0393630D2D3}"/>
          </ac:spMkLst>
        </pc:spChg>
        <pc:spChg chg="add mod">
          <ac:chgData name="Cano, Miguel" userId="d3849828-744d-4a08-80ab-e5d444ef89c5" providerId="ADAL" clId="{3DD17931-6F39-4E45-9328-D101C2695126}" dt="2021-04-26T02:18:12.413" v="1351" actId="1076"/>
          <ac:spMkLst>
            <pc:docMk/>
            <pc:sldMk cId="1829987204" sldId="385"/>
            <ac:spMk id="9" creationId="{965BDAD7-88AF-4679-B8C9-24FE35078F60}"/>
          </ac:spMkLst>
        </pc:spChg>
        <pc:spChg chg="del">
          <ac:chgData name="Cano, Miguel" userId="d3849828-744d-4a08-80ab-e5d444ef89c5" providerId="ADAL" clId="{3DD17931-6F39-4E45-9328-D101C2695126}" dt="2021-04-26T00:35:08.031" v="924" actId="478"/>
          <ac:spMkLst>
            <pc:docMk/>
            <pc:sldMk cId="1829987204" sldId="385"/>
            <ac:spMk id="10" creationId="{F3FC46CD-39C2-4748-9230-0F21AA79C741}"/>
          </ac:spMkLst>
        </pc:spChg>
        <pc:spChg chg="add mod">
          <ac:chgData name="Cano, Miguel" userId="d3849828-744d-4a08-80ab-e5d444ef89c5" providerId="ADAL" clId="{3DD17931-6F39-4E45-9328-D101C2695126}" dt="2021-04-26T00:44:45.608" v="1049" actId="1076"/>
          <ac:spMkLst>
            <pc:docMk/>
            <pc:sldMk cId="1829987204" sldId="385"/>
            <ac:spMk id="13" creationId="{6A214291-0419-4E38-B964-2832EEE37393}"/>
          </ac:spMkLst>
        </pc:spChg>
        <pc:spChg chg="add mod">
          <ac:chgData name="Cano, Miguel" userId="d3849828-744d-4a08-80ab-e5d444ef89c5" providerId="ADAL" clId="{3DD17931-6F39-4E45-9328-D101C2695126}" dt="2021-04-26T00:44:58.359" v="1053" actId="1076"/>
          <ac:spMkLst>
            <pc:docMk/>
            <pc:sldMk cId="1829987204" sldId="385"/>
            <ac:spMk id="16" creationId="{EDAFC9FB-76EA-448D-AA4F-162463E187B4}"/>
          </ac:spMkLst>
        </pc:spChg>
        <pc:spChg chg="add mod">
          <ac:chgData name="Cano, Miguel" userId="d3849828-744d-4a08-80ab-e5d444ef89c5" providerId="ADAL" clId="{3DD17931-6F39-4E45-9328-D101C2695126}" dt="2021-04-26T00:48:44.368" v="1088" actId="14100"/>
          <ac:spMkLst>
            <pc:docMk/>
            <pc:sldMk cId="1829987204" sldId="385"/>
            <ac:spMk id="25" creationId="{5D20BDD2-9A26-4737-8AF8-CA255FDCC1FF}"/>
          </ac:spMkLst>
        </pc:spChg>
        <pc:spChg chg="add mod">
          <ac:chgData name="Cano, Miguel" userId="d3849828-744d-4a08-80ab-e5d444ef89c5" providerId="ADAL" clId="{3DD17931-6F39-4E45-9328-D101C2695126}" dt="2021-04-26T00:49:23.784" v="1097" actId="20577"/>
          <ac:spMkLst>
            <pc:docMk/>
            <pc:sldMk cId="1829987204" sldId="385"/>
            <ac:spMk id="26" creationId="{41C81136-834F-46F7-85E6-80A7B2C699A4}"/>
          </ac:spMkLst>
        </pc:spChg>
        <pc:spChg chg="add mod">
          <ac:chgData name="Cano, Miguel" userId="d3849828-744d-4a08-80ab-e5d444ef89c5" providerId="ADAL" clId="{3DD17931-6F39-4E45-9328-D101C2695126}" dt="2021-04-26T00:49:42.440" v="1104" actId="14100"/>
          <ac:spMkLst>
            <pc:docMk/>
            <pc:sldMk cId="1829987204" sldId="385"/>
            <ac:spMk id="27" creationId="{5EC8BB7D-A980-4E5A-B8B6-0FA07487583B}"/>
          </ac:spMkLst>
        </pc:spChg>
        <pc:picChg chg="add mod ord">
          <ac:chgData name="Cano, Miguel" userId="d3849828-744d-4a08-80ab-e5d444ef89c5" providerId="ADAL" clId="{3DD17931-6F39-4E45-9328-D101C2695126}" dt="2021-04-26T00:44:43.111" v="1048" actId="1076"/>
          <ac:picMkLst>
            <pc:docMk/>
            <pc:sldMk cId="1829987204" sldId="385"/>
            <ac:picMk id="7" creationId="{048288D8-DF5F-4407-88D3-74A79D0596AA}"/>
          </ac:picMkLst>
        </pc:picChg>
        <pc:picChg chg="del">
          <ac:chgData name="Cano, Miguel" userId="d3849828-744d-4a08-80ab-e5d444ef89c5" providerId="ADAL" clId="{3DD17931-6F39-4E45-9328-D101C2695126}" dt="2021-04-26T00:35:09.096" v="925" actId="478"/>
          <ac:picMkLst>
            <pc:docMk/>
            <pc:sldMk cId="1829987204" sldId="385"/>
            <ac:picMk id="8" creationId="{0CCA4ED3-2B07-4308-B426-B4976B007821}"/>
          </ac:picMkLst>
        </pc:picChg>
        <pc:picChg chg="add mod">
          <ac:chgData name="Cano, Miguel" userId="d3849828-744d-4a08-80ab-e5d444ef89c5" providerId="ADAL" clId="{3DD17931-6F39-4E45-9328-D101C2695126}" dt="2021-04-26T00:44:40.272" v="1047" actId="1076"/>
          <ac:picMkLst>
            <pc:docMk/>
            <pc:sldMk cId="1829987204" sldId="385"/>
            <ac:picMk id="12" creationId="{17DC3552-FE3D-45AA-8431-77901D19AC2D}"/>
          </ac:picMkLst>
        </pc:picChg>
        <pc:picChg chg="add mod">
          <ac:chgData name="Cano, Miguel" userId="d3849828-744d-4a08-80ab-e5d444ef89c5" providerId="ADAL" clId="{3DD17931-6F39-4E45-9328-D101C2695126}" dt="2021-04-26T02:18:51.326" v="1357" actId="14100"/>
          <ac:picMkLst>
            <pc:docMk/>
            <pc:sldMk cId="1829987204" sldId="385"/>
            <ac:picMk id="15" creationId="{DAC40083-70C4-4D4D-819E-90AB12617FD9}"/>
          </ac:picMkLst>
        </pc:picChg>
        <pc:picChg chg="add mod">
          <ac:chgData name="Cano, Miguel" userId="d3849828-744d-4a08-80ab-e5d444ef89c5" providerId="ADAL" clId="{3DD17931-6F39-4E45-9328-D101C2695126}" dt="2021-04-26T00:46:10.104" v="1061" actId="1076"/>
          <ac:picMkLst>
            <pc:docMk/>
            <pc:sldMk cId="1829987204" sldId="385"/>
            <ac:picMk id="18" creationId="{93E38E40-A8CB-4C27-8E08-F65FA2D5A8BD}"/>
          </ac:picMkLst>
        </pc:picChg>
        <pc:picChg chg="add mod">
          <ac:chgData name="Cano, Miguel" userId="d3849828-744d-4a08-80ab-e5d444ef89c5" providerId="ADAL" clId="{3DD17931-6F39-4E45-9328-D101C2695126}" dt="2021-04-26T00:47:18.328" v="1069" actId="1076"/>
          <ac:picMkLst>
            <pc:docMk/>
            <pc:sldMk cId="1829987204" sldId="385"/>
            <ac:picMk id="20" creationId="{A7820D9A-D67A-49B7-8DB7-34EEAC94371D}"/>
          </ac:picMkLst>
        </pc:picChg>
        <pc:picChg chg="add mod">
          <ac:chgData name="Cano, Miguel" userId="d3849828-744d-4a08-80ab-e5d444ef89c5" providerId="ADAL" clId="{3DD17931-6F39-4E45-9328-D101C2695126}" dt="2021-04-26T00:48:58.327" v="1091" actId="1076"/>
          <ac:picMkLst>
            <pc:docMk/>
            <pc:sldMk cId="1829987204" sldId="385"/>
            <ac:picMk id="22" creationId="{7AF91F90-FC1D-476B-A0A0-57476C70B8DA}"/>
          </ac:picMkLst>
        </pc:picChg>
        <pc:picChg chg="add del">
          <ac:chgData name="Cano, Miguel" userId="d3849828-744d-4a08-80ab-e5d444ef89c5" providerId="ADAL" clId="{3DD17931-6F39-4E45-9328-D101C2695126}" dt="2021-04-26T00:48:27.298" v="1081" actId="22"/>
          <ac:picMkLst>
            <pc:docMk/>
            <pc:sldMk cId="1829987204" sldId="385"/>
            <ac:picMk id="24" creationId="{DC817C4A-17AE-4C17-A00A-84D72A9F6086}"/>
          </ac:picMkLst>
        </pc:picChg>
      </pc:sldChg>
      <pc:sldChg chg="add del">
        <pc:chgData name="Cano, Miguel" userId="d3849828-744d-4a08-80ab-e5d444ef89c5" providerId="ADAL" clId="{3DD17931-6F39-4E45-9328-D101C2695126}" dt="2021-04-26T00:34:48.779" v="902" actId="47"/>
        <pc:sldMkLst>
          <pc:docMk/>
          <pc:sldMk cId="2755204045" sldId="385"/>
        </pc:sldMkLst>
      </pc:sldChg>
      <pc:sldChg chg="new del">
        <pc:chgData name="Cano, Miguel" userId="d3849828-744d-4a08-80ab-e5d444ef89c5" providerId="ADAL" clId="{3DD17931-6F39-4E45-9328-D101C2695126}" dt="2021-04-26T00:34:41.785" v="900" actId="47"/>
        <pc:sldMkLst>
          <pc:docMk/>
          <pc:sldMk cId="3058592375" sldId="385"/>
        </pc:sldMkLst>
      </pc:sldChg>
      <pc:sldChg chg="modSp add mod ord">
        <pc:chgData name="Cano, Miguel" userId="d3849828-744d-4a08-80ab-e5d444ef89c5" providerId="ADAL" clId="{3DD17931-6F39-4E45-9328-D101C2695126}" dt="2021-04-26T02:21:28.504" v="1361"/>
        <pc:sldMkLst>
          <pc:docMk/>
          <pc:sldMk cId="2580394493" sldId="394"/>
        </pc:sldMkLst>
        <pc:spChg chg="mod">
          <ac:chgData name="Cano, Miguel" userId="d3849828-744d-4a08-80ab-e5d444ef89c5" providerId="ADAL" clId="{3DD17931-6F39-4E45-9328-D101C2695126}" dt="2021-04-26T01:37:56.054" v="1236" actId="20577"/>
          <ac:spMkLst>
            <pc:docMk/>
            <pc:sldMk cId="2580394493" sldId="394"/>
            <ac:spMk id="2" creationId="{88ABC457-8007-4BBC-9397-1ECC43F5F46E}"/>
          </ac:spMkLst>
        </pc:spChg>
        <pc:spChg chg="mod">
          <ac:chgData name="Cano, Miguel" userId="d3849828-744d-4a08-80ab-e5d444ef89c5" providerId="ADAL" clId="{3DD17931-6F39-4E45-9328-D101C2695126}" dt="2021-04-26T01:40:05.373" v="1312" actId="20577"/>
          <ac:spMkLst>
            <pc:docMk/>
            <pc:sldMk cId="2580394493" sldId="394"/>
            <ac:spMk id="5" creationId="{80551B79-78A6-4C1B-967D-57CDEB0ECC4A}"/>
          </ac:spMkLst>
        </pc:spChg>
      </pc:sldChg>
      <pc:sldChg chg="modSp mod">
        <pc:chgData name="Cano, Miguel" userId="d3849828-744d-4a08-80ab-e5d444ef89c5" providerId="ADAL" clId="{3DD17931-6F39-4E45-9328-D101C2695126}" dt="2021-04-26T03:25:17.307" v="1999" actId="20577"/>
        <pc:sldMkLst>
          <pc:docMk/>
          <pc:sldMk cId="1033985973" sldId="402"/>
        </pc:sldMkLst>
        <pc:spChg chg="mod">
          <ac:chgData name="Cano, Miguel" userId="d3849828-744d-4a08-80ab-e5d444ef89c5" providerId="ADAL" clId="{3DD17931-6F39-4E45-9328-D101C2695126}" dt="2021-04-26T03:25:17.307" v="1999" actId="20577"/>
          <ac:spMkLst>
            <pc:docMk/>
            <pc:sldMk cId="1033985973" sldId="402"/>
            <ac:spMk id="4" creationId="{6E2B522F-C2F7-44B2-9A04-648C408DA90F}"/>
          </ac:spMkLst>
        </pc:spChg>
      </pc:sldChg>
      <pc:sldChg chg="addSp delSp modSp mod">
        <pc:chgData name="Cano, Miguel" userId="d3849828-744d-4a08-80ab-e5d444ef89c5" providerId="ADAL" clId="{3DD17931-6F39-4E45-9328-D101C2695126}" dt="2021-04-26T02:41:08.099" v="1960" actId="20577"/>
        <pc:sldMkLst>
          <pc:docMk/>
          <pc:sldMk cId="1705471240" sldId="408"/>
        </pc:sldMkLst>
        <pc:spChg chg="del mod">
          <ac:chgData name="Cano, Miguel" userId="d3849828-744d-4a08-80ab-e5d444ef89c5" providerId="ADAL" clId="{3DD17931-6F39-4E45-9328-D101C2695126}" dt="2021-04-26T02:31:24.446" v="1446"/>
          <ac:spMkLst>
            <pc:docMk/>
            <pc:sldMk cId="1705471240" sldId="408"/>
            <ac:spMk id="4" creationId="{FEF4A416-B140-42EB-BD56-082A16AC528E}"/>
          </ac:spMkLst>
        </pc:spChg>
        <pc:spChg chg="add mod">
          <ac:chgData name="Cano, Miguel" userId="d3849828-744d-4a08-80ab-e5d444ef89c5" providerId="ADAL" clId="{3DD17931-6F39-4E45-9328-D101C2695126}" dt="2021-04-26T02:41:08.099" v="1960" actId="20577"/>
          <ac:spMkLst>
            <pc:docMk/>
            <pc:sldMk cId="1705471240" sldId="408"/>
            <ac:spMk id="7" creationId="{17DF772F-F8FD-494B-BF86-D140436BE317}"/>
          </ac:spMkLst>
        </pc:spChg>
      </pc:sldChg>
    </pc:docChg>
  </pc:docChgLst>
  <pc:docChgLst>
    <pc:chgData name="Ibarra, Manuel G" userId="c76c9eec-c0e3-4bf0-8f56-b7a4e4934656" providerId="ADAL" clId="{BB87C9CF-0036-4A37-A6CC-9DDE104E60CD}"/>
    <pc:docChg chg="undo custSel addSld delSld modSld sldOrd">
      <pc:chgData name="Ibarra, Manuel G" userId="c76c9eec-c0e3-4bf0-8f56-b7a4e4934656" providerId="ADAL" clId="{BB87C9CF-0036-4A37-A6CC-9DDE104E60CD}" dt="2021-04-26T05:16:01.507" v="359" actId="313"/>
      <pc:docMkLst>
        <pc:docMk/>
      </pc:docMkLst>
      <pc:sldChg chg="modSp mod">
        <pc:chgData name="Ibarra, Manuel G" userId="c76c9eec-c0e3-4bf0-8f56-b7a4e4934656" providerId="ADAL" clId="{BB87C9CF-0036-4A37-A6CC-9DDE104E60CD}" dt="2021-04-26T02:58:29.560" v="318" actId="20577"/>
        <pc:sldMkLst>
          <pc:docMk/>
          <pc:sldMk cId="2166342859" sldId="327"/>
        </pc:sldMkLst>
        <pc:spChg chg="mod">
          <ac:chgData name="Ibarra, Manuel G" userId="c76c9eec-c0e3-4bf0-8f56-b7a4e4934656" providerId="ADAL" clId="{BB87C9CF-0036-4A37-A6CC-9DDE104E60CD}" dt="2021-04-26T02:58:29.560" v="318" actId="20577"/>
          <ac:spMkLst>
            <pc:docMk/>
            <pc:sldMk cId="2166342859" sldId="327"/>
            <ac:spMk id="2" creationId="{00000000-0000-0000-0000-000000000000}"/>
          </ac:spMkLst>
        </pc:spChg>
        <pc:graphicFrameChg chg="modGraphic">
          <ac:chgData name="Ibarra, Manuel G" userId="c76c9eec-c0e3-4bf0-8f56-b7a4e4934656" providerId="ADAL" clId="{BB87C9CF-0036-4A37-A6CC-9DDE104E60CD}" dt="2021-04-26T01:50:48.459" v="91" actId="20577"/>
          <ac:graphicFrameMkLst>
            <pc:docMk/>
            <pc:sldMk cId="2166342859" sldId="327"/>
            <ac:graphicFrameMk id="3" creationId="{D14030D9-3E20-427E-BB42-D83D3A161D20}"/>
          </ac:graphicFrameMkLst>
        </pc:graphicFrameChg>
      </pc:sldChg>
      <pc:sldChg chg="modSp mod">
        <pc:chgData name="Ibarra, Manuel G" userId="c76c9eec-c0e3-4bf0-8f56-b7a4e4934656" providerId="ADAL" clId="{BB87C9CF-0036-4A37-A6CC-9DDE104E60CD}" dt="2021-04-26T02:02:52.403" v="151" actId="20577"/>
        <pc:sldMkLst>
          <pc:docMk/>
          <pc:sldMk cId="2036716991" sldId="328"/>
        </pc:sldMkLst>
        <pc:spChg chg="mod">
          <ac:chgData name="Ibarra, Manuel G" userId="c76c9eec-c0e3-4bf0-8f56-b7a4e4934656" providerId="ADAL" clId="{BB87C9CF-0036-4A37-A6CC-9DDE104E60CD}" dt="2021-04-26T02:02:52.403" v="151" actId="20577"/>
          <ac:spMkLst>
            <pc:docMk/>
            <pc:sldMk cId="2036716991" sldId="328"/>
            <ac:spMk id="2" creationId="{00000000-0000-0000-0000-000000000000}"/>
          </ac:spMkLst>
        </pc:spChg>
      </pc:sldChg>
      <pc:sldChg chg="del">
        <pc:chgData name="Ibarra, Manuel G" userId="c76c9eec-c0e3-4bf0-8f56-b7a4e4934656" providerId="ADAL" clId="{BB87C9CF-0036-4A37-A6CC-9DDE104E60CD}" dt="2021-04-26T01:59:03.088" v="92" actId="47"/>
        <pc:sldMkLst>
          <pc:docMk/>
          <pc:sldMk cId="628941465" sldId="359"/>
        </pc:sldMkLst>
      </pc:sldChg>
      <pc:sldChg chg="addSp delSp modSp mod ord">
        <pc:chgData name="Ibarra, Manuel G" userId="c76c9eec-c0e3-4bf0-8f56-b7a4e4934656" providerId="ADAL" clId="{BB87C9CF-0036-4A37-A6CC-9DDE104E60CD}" dt="2021-04-26T05:16:01.507" v="359" actId="313"/>
        <pc:sldMkLst>
          <pc:docMk/>
          <pc:sldMk cId="1116231950" sldId="361"/>
        </pc:sldMkLst>
        <pc:spChg chg="mod">
          <ac:chgData name="Ibarra, Manuel G" userId="c76c9eec-c0e3-4bf0-8f56-b7a4e4934656" providerId="ADAL" clId="{BB87C9CF-0036-4A37-A6CC-9DDE104E60CD}" dt="2021-04-26T05:16:01.507" v="359" actId="313"/>
          <ac:spMkLst>
            <pc:docMk/>
            <pc:sldMk cId="1116231950" sldId="361"/>
            <ac:spMk id="2" creationId="{CBEC8D56-EF80-46B5-A8EC-9BAB3CCFB5D2}"/>
          </ac:spMkLst>
        </pc:spChg>
        <pc:picChg chg="mod modCrop">
          <ac:chgData name="Ibarra, Manuel G" userId="c76c9eec-c0e3-4bf0-8f56-b7a4e4934656" providerId="ADAL" clId="{BB87C9CF-0036-4A37-A6CC-9DDE104E60CD}" dt="2021-04-26T02:32:10.289" v="311" actId="1076"/>
          <ac:picMkLst>
            <pc:docMk/>
            <pc:sldMk cId="1116231950" sldId="361"/>
            <ac:picMk id="5" creationId="{A58D7CFB-187B-4D9F-9FD1-92F54F972C5A}"/>
          </ac:picMkLst>
        </pc:picChg>
        <pc:picChg chg="mod modCrop">
          <ac:chgData name="Ibarra, Manuel G" userId="c76c9eec-c0e3-4bf0-8f56-b7a4e4934656" providerId="ADAL" clId="{BB87C9CF-0036-4A37-A6CC-9DDE104E60CD}" dt="2021-04-26T04:45:39.793" v="353" actId="1076"/>
          <ac:picMkLst>
            <pc:docMk/>
            <pc:sldMk cId="1116231950" sldId="361"/>
            <ac:picMk id="6" creationId="{199A67DD-121A-49BB-9189-700F7214C3AF}"/>
          </ac:picMkLst>
        </pc:picChg>
        <pc:picChg chg="mod modCrop">
          <ac:chgData name="Ibarra, Manuel G" userId="c76c9eec-c0e3-4bf0-8f56-b7a4e4934656" providerId="ADAL" clId="{BB87C9CF-0036-4A37-A6CC-9DDE104E60CD}" dt="2021-04-26T04:45:38.619" v="352" actId="1076"/>
          <ac:picMkLst>
            <pc:docMk/>
            <pc:sldMk cId="1116231950" sldId="361"/>
            <ac:picMk id="7" creationId="{66E9A633-62B5-45FE-AFBA-848991061644}"/>
          </ac:picMkLst>
        </pc:picChg>
        <pc:picChg chg="add mod modCrop">
          <ac:chgData name="Ibarra, Manuel G" userId="c76c9eec-c0e3-4bf0-8f56-b7a4e4934656" providerId="ADAL" clId="{BB87C9CF-0036-4A37-A6CC-9DDE104E60CD}" dt="2021-04-26T04:46:04.285" v="357" actId="14100"/>
          <ac:picMkLst>
            <pc:docMk/>
            <pc:sldMk cId="1116231950" sldId="361"/>
            <ac:picMk id="8" creationId="{2A1BC7EB-865F-497D-A6AA-51EDBA1E9A65}"/>
          </ac:picMkLst>
        </pc:picChg>
        <pc:picChg chg="mod modCrop">
          <ac:chgData name="Ibarra, Manuel G" userId="c76c9eec-c0e3-4bf0-8f56-b7a4e4934656" providerId="ADAL" clId="{BB87C9CF-0036-4A37-A6CC-9DDE104E60CD}" dt="2021-04-26T02:31:32.641" v="296" actId="14100"/>
          <ac:picMkLst>
            <pc:docMk/>
            <pc:sldMk cId="1116231950" sldId="361"/>
            <ac:picMk id="9" creationId="{44918826-A884-415F-8DF3-7654042144B1}"/>
          </ac:picMkLst>
        </pc:picChg>
        <pc:picChg chg="add del mod">
          <ac:chgData name="Ibarra, Manuel G" userId="c76c9eec-c0e3-4bf0-8f56-b7a4e4934656" providerId="ADAL" clId="{BB87C9CF-0036-4A37-A6CC-9DDE104E60CD}" dt="2021-04-26T02:30:59.953" v="283" actId="478"/>
          <ac:picMkLst>
            <pc:docMk/>
            <pc:sldMk cId="1116231950" sldId="361"/>
            <ac:picMk id="1026" creationId="{739254EB-8D0D-487D-AB96-9EB43708F35F}"/>
          </ac:picMkLst>
        </pc:picChg>
        <pc:picChg chg="add del mod">
          <ac:chgData name="Ibarra, Manuel G" userId="c76c9eec-c0e3-4bf0-8f56-b7a4e4934656" providerId="ADAL" clId="{BB87C9CF-0036-4A37-A6CC-9DDE104E60CD}" dt="2021-04-26T02:31:23.697" v="291" actId="478"/>
          <ac:picMkLst>
            <pc:docMk/>
            <pc:sldMk cId="1116231950" sldId="361"/>
            <ac:picMk id="1028" creationId="{AF6BFCEA-2521-4E12-B318-593C0970FE30}"/>
          </ac:picMkLst>
        </pc:picChg>
        <pc:picChg chg="add mod">
          <ac:chgData name="Ibarra, Manuel G" userId="c76c9eec-c0e3-4bf0-8f56-b7a4e4934656" providerId="ADAL" clId="{BB87C9CF-0036-4A37-A6CC-9DDE104E60CD}" dt="2021-04-26T02:31:35.600" v="298" actId="1076"/>
          <ac:picMkLst>
            <pc:docMk/>
            <pc:sldMk cId="1116231950" sldId="361"/>
            <ac:picMk id="1030" creationId="{9EDFB816-6F6C-4EE9-BE1E-FEA329507CFF}"/>
          </ac:picMkLst>
        </pc:picChg>
      </pc:sldChg>
      <pc:sldChg chg="addSp modSp mod">
        <pc:chgData name="Ibarra, Manuel G" userId="c76c9eec-c0e3-4bf0-8f56-b7a4e4934656" providerId="ADAL" clId="{BB87C9CF-0036-4A37-A6CC-9DDE104E60CD}" dt="2021-04-26T03:51:59.779" v="337" actId="14100"/>
        <pc:sldMkLst>
          <pc:docMk/>
          <pc:sldMk cId="3705858882" sldId="363"/>
        </pc:sldMkLst>
        <pc:picChg chg="mod modCrop">
          <ac:chgData name="Ibarra, Manuel G" userId="c76c9eec-c0e3-4bf0-8f56-b7a4e4934656" providerId="ADAL" clId="{BB87C9CF-0036-4A37-A6CC-9DDE104E60CD}" dt="2021-04-26T03:51:35.207" v="332" actId="1076"/>
          <ac:picMkLst>
            <pc:docMk/>
            <pc:sldMk cId="3705858882" sldId="363"/>
            <ac:picMk id="3" creationId="{383817D2-6B3F-420C-B4A5-C5C41AFD17C8}"/>
          </ac:picMkLst>
        </pc:picChg>
        <pc:picChg chg="add mod modCrop">
          <ac:chgData name="Ibarra, Manuel G" userId="c76c9eec-c0e3-4bf0-8f56-b7a4e4934656" providerId="ADAL" clId="{BB87C9CF-0036-4A37-A6CC-9DDE104E60CD}" dt="2021-04-26T03:51:59.779" v="337" actId="14100"/>
          <ac:picMkLst>
            <pc:docMk/>
            <pc:sldMk cId="3705858882" sldId="363"/>
            <ac:picMk id="6" creationId="{A992FED7-5CD5-424B-92FA-E8B207F00C5B}"/>
          </ac:picMkLst>
        </pc:picChg>
      </pc:sldChg>
      <pc:sldChg chg="new del">
        <pc:chgData name="Ibarra, Manuel G" userId="c76c9eec-c0e3-4bf0-8f56-b7a4e4934656" providerId="ADAL" clId="{BB87C9CF-0036-4A37-A6CC-9DDE104E60CD}" dt="2021-04-26T02:02:06.326" v="97" actId="47"/>
        <pc:sldMkLst>
          <pc:docMk/>
          <pc:sldMk cId="930896630" sldId="399"/>
        </pc:sldMkLst>
      </pc:sldChg>
      <pc:sldChg chg="new del">
        <pc:chgData name="Ibarra, Manuel G" userId="c76c9eec-c0e3-4bf0-8f56-b7a4e4934656" providerId="ADAL" clId="{BB87C9CF-0036-4A37-A6CC-9DDE104E60CD}" dt="2021-04-26T02:02:05.328" v="96" actId="47"/>
        <pc:sldMkLst>
          <pc:docMk/>
          <pc:sldMk cId="2757490286" sldId="400"/>
        </pc:sldMkLst>
      </pc:sldChg>
      <pc:sldChg chg="addSp delSp modSp new mod">
        <pc:chgData name="Ibarra, Manuel G" userId="c76c9eec-c0e3-4bf0-8f56-b7a4e4934656" providerId="ADAL" clId="{BB87C9CF-0036-4A37-A6CC-9DDE104E60CD}" dt="2021-04-26T02:26:16.170" v="264" actId="20577"/>
        <pc:sldMkLst>
          <pc:docMk/>
          <pc:sldMk cId="2585025405" sldId="401"/>
        </pc:sldMkLst>
        <pc:spChg chg="mod">
          <ac:chgData name="Ibarra, Manuel G" userId="c76c9eec-c0e3-4bf0-8f56-b7a4e4934656" providerId="ADAL" clId="{BB87C9CF-0036-4A37-A6CC-9DDE104E60CD}" dt="2021-04-26T02:26:16.170" v="264" actId="20577"/>
          <ac:spMkLst>
            <pc:docMk/>
            <pc:sldMk cId="2585025405" sldId="401"/>
            <ac:spMk id="2" creationId="{8D1DE890-D6A4-478E-9324-961929C863CB}"/>
          </ac:spMkLst>
        </pc:spChg>
        <pc:spChg chg="del">
          <ac:chgData name="Ibarra, Manuel G" userId="c76c9eec-c0e3-4bf0-8f56-b7a4e4934656" providerId="ADAL" clId="{BB87C9CF-0036-4A37-A6CC-9DDE104E60CD}" dt="2021-04-26T02:07:32.555" v="220"/>
          <ac:spMkLst>
            <pc:docMk/>
            <pc:sldMk cId="2585025405" sldId="401"/>
            <ac:spMk id="3" creationId="{86438310-99BF-4295-9281-98B65A629FFD}"/>
          </ac:spMkLst>
        </pc:spChg>
        <pc:picChg chg="add mod modCrop">
          <ac:chgData name="Ibarra, Manuel G" userId="c76c9eec-c0e3-4bf0-8f56-b7a4e4934656" providerId="ADAL" clId="{BB87C9CF-0036-4A37-A6CC-9DDE104E60CD}" dt="2021-04-26T02:26:08.358" v="253" actId="1076"/>
          <ac:picMkLst>
            <pc:docMk/>
            <pc:sldMk cId="2585025405" sldId="401"/>
            <ac:picMk id="5" creationId="{E5F6A4E8-1AF5-4F35-A8ED-6328E883D67C}"/>
          </ac:picMkLst>
        </pc:picChg>
        <pc:picChg chg="add del mod modCrop">
          <ac:chgData name="Ibarra, Manuel G" userId="c76c9eec-c0e3-4bf0-8f56-b7a4e4934656" providerId="ADAL" clId="{BB87C9CF-0036-4A37-A6CC-9DDE104E60CD}" dt="2021-04-26T02:24:24.657" v="241" actId="478"/>
          <ac:picMkLst>
            <pc:docMk/>
            <pc:sldMk cId="2585025405" sldId="401"/>
            <ac:picMk id="6" creationId="{ED5A7088-07C0-43FB-92B4-F4D99ED59424}"/>
          </ac:picMkLst>
        </pc:picChg>
        <pc:picChg chg="add mod">
          <ac:chgData name="Ibarra, Manuel G" userId="c76c9eec-c0e3-4bf0-8f56-b7a4e4934656" providerId="ADAL" clId="{BB87C9CF-0036-4A37-A6CC-9DDE104E60CD}" dt="2021-04-26T02:26:01.191" v="250" actId="1076"/>
          <ac:picMkLst>
            <pc:docMk/>
            <pc:sldMk cId="2585025405" sldId="401"/>
            <ac:picMk id="7" creationId="{C796BB74-940D-4010-BCF0-092918360D23}"/>
          </ac:picMkLst>
        </pc:picChg>
        <pc:picChg chg="add mod">
          <ac:chgData name="Ibarra, Manuel G" userId="c76c9eec-c0e3-4bf0-8f56-b7a4e4934656" providerId="ADAL" clId="{BB87C9CF-0036-4A37-A6CC-9DDE104E60CD}" dt="2021-04-26T02:24:38.841" v="248" actId="1076"/>
          <ac:picMkLst>
            <pc:docMk/>
            <pc:sldMk cId="2585025405" sldId="401"/>
            <ac:picMk id="9" creationId="{33FABDC1-B2C5-4E04-BCD4-DE24EBE67AE9}"/>
          </ac:picMkLst>
        </pc:picChg>
      </pc:sldChg>
    </pc:docChg>
  </pc:docChgLst>
  <pc:docChgLst>
    <pc:chgData name="Martinez Cisneros, Mario" userId="S::mmart551@calstatela.edu::643aec31-1034-4f97-b45b-ac8e3bc260c2" providerId="AD" clId="Web-{11A6F06F-86A8-4182-89E1-58467C02F57E}"/>
    <pc:docChg chg="modSld sldOrd">
      <pc:chgData name="Martinez Cisneros, Mario" userId="S::mmart551@calstatela.edu::643aec31-1034-4f97-b45b-ac8e3bc260c2" providerId="AD" clId="Web-{11A6F06F-86A8-4182-89E1-58467C02F57E}" dt="2020-12-12T01:34:46.067" v="57" actId="20577"/>
      <pc:docMkLst>
        <pc:docMk/>
      </pc:docMkLst>
      <pc:sldChg chg="mod ord modShow">
        <pc:chgData name="Martinez Cisneros, Mario" userId="S::mmart551@calstatela.edu::643aec31-1034-4f97-b45b-ac8e3bc260c2" providerId="AD" clId="Web-{11A6F06F-86A8-4182-89E1-58467C02F57E}" dt="2020-12-12T01:12:35.952" v="16"/>
        <pc:sldMkLst>
          <pc:docMk/>
          <pc:sldMk cId="658582616" sldId="293"/>
        </pc:sldMkLst>
      </pc:sldChg>
      <pc:sldChg chg="mod ord modShow">
        <pc:chgData name="Martinez Cisneros, Mario" userId="S::mmart551@calstatela.edu::643aec31-1034-4f97-b45b-ac8e3bc260c2" providerId="AD" clId="Web-{11A6F06F-86A8-4182-89E1-58467C02F57E}" dt="2020-12-12T01:19:28.039" v="38"/>
        <pc:sldMkLst>
          <pc:docMk/>
          <pc:sldMk cId="2028513872" sldId="299"/>
        </pc:sldMkLst>
      </pc:sldChg>
      <pc:sldChg chg="ord">
        <pc:chgData name="Martinez Cisneros, Mario" userId="S::mmart551@calstatela.edu::643aec31-1034-4f97-b45b-ac8e3bc260c2" providerId="AD" clId="Web-{11A6F06F-86A8-4182-89E1-58467C02F57E}" dt="2020-12-12T01:11:48.075" v="3"/>
        <pc:sldMkLst>
          <pc:docMk/>
          <pc:sldMk cId="3544865865" sldId="314"/>
        </pc:sldMkLst>
      </pc:sldChg>
      <pc:sldChg chg="ord">
        <pc:chgData name="Martinez Cisneros, Mario" userId="S::mmart551@calstatela.edu::643aec31-1034-4f97-b45b-ac8e3bc260c2" providerId="AD" clId="Web-{11A6F06F-86A8-4182-89E1-58467C02F57E}" dt="2020-12-12T01:11:46.309" v="2"/>
        <pc:sldMkLst>
          <pc:docMk/>
          <pc:sldMk cId="2726365030" sldId="324"/>
        </pc:sldMkLst>
      </pc:sldChg>
      <pc:sldChg chg="delSp modSp">
        <pc:chgData name="Martinez Cisneros, Mario" userId="S::mmart551@calstatela.edu::643aec31-1034-4f97-b45b-ac8e3bc260c2" providerId="AD" clId="Web-{11A6F06F-86A8-4182-89E1-58467C02F57E}" dt="2020-12-12T01:34:43.285" v="55" actId="20577"/>
        <pc:sldMkLst>
          <pc:docMk/>
          <pc:sldMk cId="4089197262" sldId="326"/>
        </pc:sldMkLst>
        <pc:spChg chg="mod">
          <ac:chgData name="Martinez Cisneros, Mario" userId="S::mmart551@calstatela.edu::643aec31-1034-4f97-b45b-ac8e3bc260c2" providerId="AD" clId="Web-{11A6F06F-86A8-4182-89E1-58467C02F57E}" dt="2020-12-12T01:34:43.285" v="55" actId="20577"/>
          <ac:spMkLst>
            <pc:docMk/>
            <pc:sldMk cId="4089197262" sldId="326"/>
            <ac:spMk id="2" creationId="{F04478F3-DB9A-4CCC-91E9-E48CE31B34A9}"/>
          </ac:spMkLst>
        </pc:spChg>
        <pc:spChg chg="del mod">
          <ac:chgData name="Martinez Cisneros, Mario" userId="S::mmart551@calstatela.edu::643aec31-1034-4f97-b45b-ac8e3bc260c2" providerId="AD" clId="Web-{11A6F06F-86A8-4182-89E1-58467C02F57E}" dt="2020-12-12T01:33:44.329" v="44"/>
          <ac:spMkLst>
            <pc:docMk/>
            <pc:sldMk cId="4089197262" sldId="326"/>
            <ac:spMk id="5" creationId="{E71D01D8-3A34-4127-9EF5-7E40B8F963AE}"/>
          </ac:spMkLst>
        </pc:spChg>
      </pc:sldChg>
    </pc:docChg>
  </pc:docChgLst>
  <pc:docChgLst>
    <pc:chgData name="Saavedra, Andres" userId="S::asaaved8@calstatela.edu::34b6b3e3-066f-4eb2-999c-ff3e52704995" providerId="AD" clId="Web-{88BAD291-958C-4AFE-93A5-19F381F5F685}"/>
    <pc:docChg chg="modSld sldOrd">
      <pc:chgData name="Saavedra, Andres" userId="S::asaaved8@calstatela.edu::34b6b3e3-066f-4eb2-999c-ff3e52704995" providerId="AD" clId="Web-{88BAD291-958C-4AFE-93A5-19F381F5F685}" dt="2020-12-11T22:58:55.112" v="44" actId="20577"/>
      <pc:docMkLst>
        <pc:docMk/>
      </pc:docMkLst>
      <pc:sldChg chg="addSp modSp ord">
        <pc:chgData name="Saavedra, Andres" userId="S::asaaved8@calstatela.edu::34b6b3e3-066f-4eb2-999c-ff3e52704995" providerId="AD" clId="Web-{88BAD291-958C-4AFE-93A5-19F381F5F685}" dt="2020-12-11T22:34:18.342" v="21"/>
        <pc:sldMkLst>
          <pc:docMk/>
          <pc:sldMk cId="1551316849" sldId="272"/>
        </pc:sldMkLst>
        <pc:spChg chg="add mod">
          <ac:chgData name="Saavedra, Andres" userId="S::asaaved8@calstatela.edu::34b6b3e3-066f-4eb2-999c-ff3e52704995" providerId="AD" clId="Web-{88BAD291-958C-4AFE-93A5-19F381F5F685}" dt="2020-12-11T22:31:54.504" v="9" actId="14100"/>
          <ac:spMkLst>
            <pc:docMk/>
            <pc:sldMk cId="1551316849" sldId="272"/>
            <ac:spMk id="3" creationId="{C1B354EA-74F5-4EC0-B8BD-1737D8CCEF4C}"/>
          </ac:spMkLst>
        </pc:spChg>
        <pc:picChg chg="mod">
          <ac:chgData name="Saavedra, Andres" userId="S::asaaved8@calstatela.edu::34b6b3e3-066f-4eb2-999c-ff3e52704995" providerId="AD" clId="Web-{88BAD291-958C-4AFE-93A5-19F381F5F685}" dt="2020-12-11T22:31:44.050" v="5" actId="1076"/>
          <ac:picMkLst>
            <pc:docMk/>
            <pc:sldMk cId="1551316849" sldId="272"/>
            <ac:picMk id="8" creationId="{AEBFC4EB-844A-4E53-8B9B-A708DF3B7694}"/>
          </ac:picMkLst>
        </pc:picChg>
      </pc:sldChg>
      <pc:sldChg chg="modSp">
        <pc:chgData name="Saavedra, Andres" userId="S::asaaved8@calstatela.edu::34b6b3e3-066f-4eb2-999c-ff3e52704995" providerId="AD" clId="Web-{88BAD291-958C-4AFE-93A5-19F381F5F685}" dt="2020-12-11T22:58:55.112" v="44" actId="20577"/>
        <pc:sldMkLst>
          <pc:docMk/>
          <pc:sldMk cId="748734693" sldId="285"/>
        </pc:sldMkLst>
        <pc:spChg chg="mod">
          <ac:chgData name="Saavedra, Andres" userId="S::asaaved8@calstatela.edu::34b6b3e3-066f-4eb2-999c-ff3e52704995" providerId="AD" clId="Web-{88BAD291-958C-4AFE-93A5-19F381F5F685}" dt="2020-12-11T22:58:55.112" v="44" actId="20577"/>
          <ac:spMkLst>
            <pc:docMk/>
            <pc:sldMk cId="748734693" sldId="285"/>
            <ac:spMk id="5" creationId="{AD1F36A3-7D3B-4E9B-BEBD-FF4588BA5DDB}"/>
          </ac:spMkLst>
        </pc:spChg>
      </pc:sldChg>
      <pc:sldChg chg="ord">
        <pc:chgData name="Saavedra, Andres" userId="S::asaaved8@calstatela.edu::34b6b3e3-066f-4eb2-999c-ff3e52704995" providerId="AD" clId="Web-{88BAD291-958C-4AFE-93A5-19F381F5F685}" dt="2020-12-11T22:46:17.405" v="37"/>
        <pc:sldMkLst>
          <pc:docMk/>
          <pc:sldMk cId="2732759591" sldId="287"/>
        </pc:sldMkLst>
      </pc:sldChg>
      <pc:sldChg chg="delSp modSp ord">
        <pc:chgData name="Saavedra, Andres" userId="S::asaaved8@calstatela.edu::34b6b3e3-066f-4eb2-999c-ff3e52704995" providerId="AD" clId="Web-{88BAD291-958C-4AFE-93A5-19F381F5F685}" dt="2020-12-11T22:36:27.194" v="32" actId="1076"/>
        <pc:sldMkLst>
          <pc:docMk/>
          <pc:sldMk cId="3760818789" sldId="294"/>
        </pc:sldMkLst>
        <pc:picChg chg="mod">
          <ac:chgData name="Saavedra, Andres" userId="S::asaaved8@calstatela.edu::34b6b3e3-066f-4eb2-999c-ff3e52704995" providerId="AD" clId="Web-{88BAD291-958C-4AFE-93A5-19F381F5F685}" dt="2020-12-11T22:36:27.194" v="32" actId="1076"/>
          <ac:picMkLst>
            <pc:docMk/>
            <pc:sldMk cId="3760818789" sldId="294"/>
            <ac:picMk id="8" creationId="{368C5978-923E-4FE0-8A63-FE79A94F572A}"/>
          </ac:picMkLst>
        </pc:picChg>
        <pc:picChg chg="mod">
          <ac:chgData name="Saavedra, Andres" userId="S::asaaved8@calstatela.edu::34b6b3e3-066f-4eb2-999c-ff3e52704995" providerId="AD" clId="Web-{88BAD291-958C-4AFE-93A5-19F381F5F685}" dt="2020-12-11T22:36:11.927" v="30" actId="1076"/>
          <ac:picMkLst>
            <pc:docMk/>
            <pc:sldMk cId="3760818789" sldId="294"/>
            <ac:picMk id="9" creationId="{C7B4D5A6-2E8D-48CD-8FDD-00BA5FCFF897}"/>
          </ac:picMkLst>
        </pc:picChg>
        <pc:picChg chg="del">
          <ac:chgData name="Saavedra, Andres" userId="S::asaaved8@calstatela.edu::34b6b3e3-066f-4eb2-999c-ff3e52704995" providerId="AD" clId="Web-{88BAD291-958C-4AFE-93A5-19F381F5F685}" dt="2020-12-11T22:36:07.786" v="29"/>
          <ac:picMkLst>
            <pc:docMk/>
            <pc:sldMk cId="3760818789" sldId="294"/>
            <ac:picMk id="11" creationId="{A7AFE858-3591-4F8F-BCB5-924492D25042}"/>
          </ac:picMkLst>
        </pc:picChg>
        <pc:picChg chg="mod">
          <ac:chgData name="Saavedra, Andres" userId="S::asaaved8@calstatela.edu::34b6b3e3-066f-4eb2-999c-ff3e52704995" providerId="AD" clId="Web-{88BAD291-958C-4AFE-93A5-19F381F5F685}" dt="2020-12-11T22:36:16.850" v="31" actId="1076"/>
          <ac:picMkLst>
            <pc:docMk/>
            <pc:sldMk cId="3760818789" sldId="294"/>
            <ac:picMk id="14" creationId="{3F58C981-BA82-4CC4-9AD5-72ED9ECC7484}"/>
          </ac:picMkLst>
        </pc:picChg>
      </pc:sldChg>
      <pc:sldChg chg="ord">
        <pc:chgData name="Saavedra, Andres" userId="S::asaaved8@calstatela.edu::34b6b3e3-066f-4eb2-999c-ff3e52704995" providerId="AD" clId="Web-{88BAD291-958C-4AFE-93A5-19F381F5F685}" dt="2020-12-11T22:36:49.430" v="34"/>
        <pc:sldMkLst>
          <pc:docMk/>
          <pc:sldMk cId="919067996" sldId="298"/>
        </pc:sldMkLst>
      </pc:sldChg>
      <pc:sldChg chg="ord">
        <pc:chgData name="Saavedra, Andres" userId="S::asaaved8@calstatela.edu::34b6b3e3-066f-4eb2-999c-ff3e52704995" providerId="AD" clId="Web-{88BAD291-958C-4AFE-93A5-19F381F5F685}" dt="2020-12-11T22:35:05.751" v="23"/>
        <pc:sldMkLst>
          <pc:docMk/>
          <pc:sldMk cId="571212930" sldId="308"/>
        </pc:sldMkLst>
      </pc:sldChg>
      <pc:sldChg chg="ord">
        <pc:chgData name="Saavedra, Andres" userId="S::asaaved8@calstatela.edu::34b6b3e3-066f-4eb2-999c-ff3e52704995" providerId="AD" clId="Web-{88BAD291-958C-4AFE-93A5-19F381F5F685}" dt="2020-12-11T22:35:19.330" v="25"/>
        <pc:sldMkLst>
          <pc:docMk/>
          <pc:sldMk cId="1084648303" sldId="316"/>
        </pc:sldMkLst>
      </pc:sldChg>
      <pc:sldChg chg="addSp modSp ord">
        <pc:chgData name="Saavedra, Andres" userId="S::asaaved8@calstatela.edu::34b6b3e3-066f-4eb2-999c-ff3e52704995" providerId="AD" clId="Web-{88BAD291-958C-4AFE-93A5-19F381F5F685}" dt="2020-12-11T22:34:20.779" v="22"/>
        <pc:sldMkLst>
          <pc:docMk/>
          <pc:sldMk cId="3900585531" sldId="319"/>
        </pc:sldMkLst>
        <pc:spChg chg="add mod">
          <ac:chgData name="Saavedra, Andres" userId="S::asaaved8@calstatela.edu::34b6b3e3-066f-4eb2-999c-ff3e52704995" providerId="AD" clId="Web-{88BAD291-958C-4AFE-93A5-19F381F5F685}" dt="2020-12-11T22:33:03.587" v="19" actId="14100"/>
          <ac:spMkLst>
            <pc:docMk/>
            <pc:sldMk cId="3900585531" sldId="319"/>
            <ac:spMk id="6" creationId="{4D6E9BDC-87C3-4DF5-8F5A-4FBF1DFF1AF9}"/>
          </ac:spMkLst>
        </pc:spChg>
        <pc:picChg chg="add mod">
          <ac:chgData name="Saavedra, Andres" userId="S::asaaved8@calstatela.edu::34b6b3e3-066f-4eb2-999c-ff3e52704995" providerId="AD" clId="Web-{88BAD291-958C-4AFE-93A5-19F381F5F685}" dt="2020-12-11T22:32:32.710" v="14" actId="1076"/>
          <ac:picMkLst>
            <pc:docMk/>
            <pc:sldMk cId="3900585531" sldId="319"/>
            <ac:picMk id="5" creationId="{90A78A46-5931-4D80-B4E9-EDA1BBBC5D75}"/>
          </ac:picMkLst>
        </pc:picChg>
        <pc:picChg chg="mod">
          <ac:chgData name="Saavedra, Andres" userId="S::asaaved8@calstatela.edu::34b6b3e3-066f-4eb2-999c-ff3e52704995" providerId="AD" clId="Web-{88BAD291-958C-4AFE-93A5-19F381F5F685}" dt="2020-12-11T22:33:12.134" v="20" actId="1076"/>
          <ac:picMkLst>
            <pc:docMk/>
            <pc:sldMk cId="3900585531" sldId="319"/>
            <ac:picMk id="18" creationId="{149D776F-9CCF-40EB-A460-FA298698B309}"/>
          </ac:picMkLst>
        </pc:picChg>
      </pc:sldChg>
    </pc:docChg>
  </pc:docChgLst>
  <pc:docChgLst>
    <pc:chgData name="Martinez, Jose M" userId="S::jmart540@calstatela.edu::f18c6121-8b8e-4317-9e65-8fc2c59d04cb" providerId="AD" clId="Web-{144B3341-85A0-4CCA-ADC1-2A465C12DC78}"/>
    <pc:docChg chg="modSld">
      <pc:chgData name="Martinez, Jose M" userId="S::jmart540@calstatela.edu::f18c6121-8b8e-4317-9e65-8fc2c59d04cb" providerId="AD" clId="Web-{144B3341-85A0-4CCA-ADC1-2A465C12DC78}" dt="2021-04-25T23:47:42.633" v="0"/>
      <pc:docMkLst>
        <pc:docMk/>
      </pc:docMkLst>
      <pc:sldChg chg="delSp">
        <pc:chgData name="Martinez, Jose M" userId="S::jmart540@calstatela.edu::f18c6121-8b8e-4317-9e65-8fc2c59d04cb" providerId="AD" clId="Web-{144B3341-85A0-4CCA-ADC1-2A465C12DC78}" dt="2021-04-25T23:47:42.633" v="0"/>
        <pc:sldMkLst>
          <pc:docMk/>
          <pc:sldMk cId="2873798300" sldId="368"/>
        </pc:sldMkLst>
        <pc:spChg chg="del">
          <ac:chgData name="Martinez, Jose M" userId="S::jmart540@calstatela.edu::f18c6121-8b8e-4317-9e65-8fc2c59d04cb" providerId="AD" clId="Web-{144B3341-85A0-4CCA-ADC1-2A465C12DC78}" dt="2021-04-25T23:47:42.633" v="0"/>
          <ac:spMkLst>
            <pc:docMk/>
            <pc:sldMk cId="2873798300" sldId="368"/>
            <ac:spMk id="8" creationId="{1189B394-4B54-4B6A-96F9-E40DE5C2699F}"/>
          </ac:spMkLst>
        </pc:spChg>
      </pc:sldChg>
    </pc:docChg>
  </pc:docChgLst>
  <pc:docChgLst>
    <pc:chgData name="Yearnchee" userId="ebb76287-dca2-44e9-a1d1-2cc69b87af63" providerId="ADAL" clId="{3CBA9032-162B-418A-925E-19AF64F108A5}"/>
    <pc:docChg chg="modSld">
      <pc:chgData name="Yearnchee" userId="ebb76287-dca2-44e9-a1d1-2cc69b87af63" providerId="ADAL" clId="{3CBA9032-162B-418A-925E-19AF64F108A5}" dt="2020-12-12T20:32:13.901" v="5" actId="14100"/>
      <pc:docMkLst>
        <pc:docMk/>
      </pc:docMkLst>
      <pc:sldChg chg="modSp mod">
        <pc:chgData name="Yearnchee" userId="ebb76287-dca2-44e9-a1d1-2cc69b87af63" providerId="ADAL" clId="{3CBA9032-162B-418A-925E-19AF64F108A5}" dt="2020-12-12T20:32:13.901" v="5" actId="14100"/>
        <pc:sldMkLst>
          <pc:docMk/>
          <pc:sldMk cId="2821120849" sldId="345"/>
        </pc:sldMkLst>
        <pc:picChg chg="mod">
          <ac:chgData name="Yearnchee" userId="ebb76287-dca2-44e9-a1d1-2cc69b87af63" providerId="ADAL" clId="{3CBA9032-162B-418A-925E-19AF64F108A5}" dt="2020-12-12T20:32:13.901" v="5" actId="14100"/>
          <ac:picMkLst>
            <pc:docMk/>
            <pc:sldMk cId="2821120849" sldId="345"/>
            <ac:picMk id="4" creationId="{86189E11-B80F-47E2-B5F4-03544EADE8BA}"/>
          </ac:picMkLst>
        </pc:picChg>
      </pc:sldChg>
    </pc:docChg>
  </pc:docChgLst>
  <pc:docChgLst>
    <pc:chgData name="Vu, Steven" userId="7a0efbc2-a556-4d35-8891-85973b1d9fe5" providerId="ADAL" clId="{EDBAB475-EE76-4A03-BF22-AB4A2E98E916}"/>
    <pc:docChg chg="custSel modSld sldOrd">
      <pc:chgData name="Vu, Steven" userId="7a0efbc2-a556-4d35-8891-85973b1d9fe5" providerId="ADAL" clId="{EDBAB475-EE76-4A03-BF22-AB4A2E98E916}" dt="2021-04-26T00:50:09.447" v="52" actId="729"/>
      <pc:docMkLst>
        <pc:docMk/>
      </pc:docMkLst>
      <pc:sldChg chg="mod modShow">
        <pc:chgData name="Vu, Steven" userId="7a0efbc2-a556-4d35-8891-85973b1d9fe5" providerId="ADAL" clId="{EDBAB475-EE76-4A03-BF22-AB4A2E98E916}" dt="2021-04-26T00:49:05.796" v="50" actId="729"/>
        <pc:sldMkLst>
          <pc:docMk/>
          <pc:sldMk cId="43442640" sldId="311"/>
        </pc:sldMkLst>
      </pc:sldChg>
      <pc:sldChg chg="mod modShow">
        <pc:chgData name="Vu, Steven" userId="7a0efbc2-a556-4d35-8891-85973b1d9fe5" providerId="ADAL" clId="{EDBAB475-EE76-4A03-BF22-AB4A2E98E916}" dt="2021-04-26T00:06:30.841" v="6" actId="729"/>
        <pc:sldMkLst>
          <pc:docMk/>
          <pc:sldMk cId="4023932748" sldId="313"/>
        </pc:sldMkLst>
      </pc:sldChg>
      <pc:sldChg chg="mod ord modShow">
        <pc:chgData name="Vu, Steven" userId="7a0efbc2-a556-4d35-8891-85973b1d9fe5" providerId="ADAL" clId="{EDBAB475-EE76-4A03-BF22-AB4A2E98E916}" dt="2021-04-26T00:06:33.053" v="7" actId="729"/>
        <pc:sldMkLst>
          <pc:docMk/>
          <pc:sldMk cId="207910150" sldId="315"/>
        </pc:sldMkLst>
      </pc:sldChg>
      <pc:sldChg chg="mod modShow">
        <pc:chgData name="Vu, Steven" userId="7a0efbc2-a556-4d35-8891-85973b1d9fe5" providerId="ADAL" clId="{EDBAB475-EE76-4A03-BF22-AB4A2E98E916}" dt="2021-04-26T00:49:39.588" v="51" actId="729"/>
        <pc:sldMkLst>
          <pc:docMk/>
          <pc:sldMk cId="2145255463" sldId="323"/>
        </pc:sldMkLst>
      </pc:sldChg>
      <pc:sldChg chg="mod modShow">
        <pc:chgData name="Vu, Steven" userId="7a0efbc2-a556-4d35-8891-85973b1d9fe5" providerId="ADAL" clId="{EDBAB475-EE76-4A03-BF22-AB4A2E98E916}" dt="2021-04-26T00:50:09.447" v="52" actId="729"/>
        <pc:sldMkLst>
          <pc:docMk/>
          <pc:sldMk cId="3058209704" sldId="325"/>
        </pc:sldMkLst>
      </pc:sldChg>
      <pc:sldChg chg="modSp mod">
        <pc:chgData name="Vu, Steven" userId="7a0efbc2-a556-4d35-8891-85973b1d9fe5" providerId="ADAL" clId="{EDBAB475-EE76-4A03-BF22-AB4A2E98E916}" dt="2021-04-26T00:41:02.092" v="48" actId="20577"/>
        <pc:sldMkLst>
          <pc:docMk/>
          <pc:sldMk cId="4248248873" sldId="366"/>
        </pc:sldMkLst>
        <pc:spChg chg="mod">
          <ac:chgData name="Vu, Steven" userId="7a0efbc2-a556-4d35-8891-85973b1d9fe5" providerId="ADAL" clId="{EDBAB475-EE76-4A03-BF22-AB4A2E98E916}" dt="2021-04-26T00:41:02.092" v="48" actId="20577"/>
          <ac:spMkLst>
            <pc:docMk/>
            <pc:sldMk cId="4248248873" sldId="366"/>
            <ac:spMk id="2" creationId="{A0C8D7B9-98E8-47FA-8682-F3F7E93A27C4}"/>
          </ac:spMkLst>
        </pc:spChg>
      </pc:sldChg>
      <pc:sldChg chg="addSp delSp modSp mod delAnim modAnim">
        <pc:chgData name="Vu, Steven" userId="7a0efbc2-a556-4d35-8891-85973b1d9fe5" providerId="ADAL" clId="{EDBAB475-EE76-4A03-BF22-AB4A2E98E916}" dt="2021-04-26T00:09:36.267" v="8"/>
        <pc:sldMkLst>
          <pc:docMk/>
          <pc:sldMk cId="3978254883" sldId="377"/>
        </pc:sldMkLst>
        <pc:spChg chg="del">
          <ac:chgData name="Vu, Steven" userId="7a0efbc2-a556-4d35-8891-85973b1d9fe5" providerId="ADAL" clId="{EDBAB475-EE76-4A03-BF22-AB4A2E98E916}" dt="2021-04-25T23:41:08.847" v="0"/>
          <ac:spMkLst>
            <pc:docMk/>
            <pc:sldMk cId="3978254883" sldId="377"/>
            <ac:spMk id="3" creationId="{42CA2C64-1B4C-47BF-A623-10B3BF0F110D}"/>
          </ac:spMkLst>
        </pc:spChg>
        <pc:spChg chg="add del mod">
          <ac:chgData name="Vu, Steven" userId="7a0efbc2-a556-4d35-8891-85973b1d9fe5" providerId="ADAL" clId="{EDBAB475-EE76-4A03-BF22-AB4A2E98E916}" dt="2021-04-26T00:09:36.267" v="8"/>
          <ac:spMkLst>
            <pc:docMk/>
            <pc:sldMk cId="3978254883" sldId="377"/>
            <ac:spMk id="7" creationId="{0B66D63C-CA94-437A-8A1F-47FA56082955}"/>
          </ac:spMkLst>
        </pc:spChg>
        <pc:picChg chg="add del mod">
          <ac:chgData name="Vu, Steven" userId="7a0efbc2-a556-4d35-8891-85973b1d9fe5" providerId="ADAL" clId="{EDBAB475-EE76-4A03-BF22-AB4A2E98E916}" dt="2021-04-25T23:49:01.436" v="4" actId="478"/>
          <ac:picMkLst>
            <pc:docMk/>
            <pc:sldMk cId="3978254883" sldId="377"/>
            <ac:picMk id="5" creationId="{16D65F5E-F92E-440C-80FB-87FD11DAABD1}"/>
          </ac:picMkLst>
        </pc:picChg>
        <pc:picChg chg="add mod">
          <ac:chgData name="Vu, Steven" userId="7a0efbc2-a556-4d35-8891-85973b1d9fe5" providerId="ADAL" clId="{EDBAB475-EE76-4A03-BF22-AB4A2E98E916}" dt="2021-04-26T00:09:36.267" v="8"/>
          <ac:picMkLst>
            <pc:docMk/>
            <pc:sldMk cId="3978254883" sldId="377"/>
            <ac:picMk id="8" creationId="{BA8B181E-6F06-4BC2-B799-FDB956B767DA}"/>
          </ac:picMkLst>
        </pc:picChg>
      </pc:sldChg>
      <pc:sldChg chg="addSp delSp modSp modAnim">
        <pc:chgData name="Vu, Steven" userId="7a0efbc2-a556-4d35-8891-85973b1d9fe5" providerId="ADAL" clId="{EDBAB475-EE76-4A03-BF22-AB4A2E98E916}" dt="2021-04-26T00:46:01.539" v="49"/>
        <pc:sldMkLst>
          <pc:docMk/>
          <pc:sldMk cId="2120063672" sldId="378"/>
        </pc:sldMkLst>
        <pc:spChg chg="del">
          <ac:chgData name="Vu, Steven" userId="7a0efbc2-a556-4d35-8891-85973b1d9fe5" providerId="ADAL" clId="{EDBAB475-EE76-4A03-BF22-AB4A2E98E916}" dt="2021-04-26T00:46:01.539" v="49"/>
          <ac:spMkLst>
            <pc:docMk/>
            <pc:sldMk cId="2120063672" sldId="378"/>
            <ac:spMk id="3" creationId="{AF3095B3-D76D-42E7-A190-DA0A10ECDAA0}"/>
          </ac:spMkLst>
        </pc:spChg>
        <pc:picChg chg="add mod">
          <ac:chgData name="Vu, Steven" userId="7a0efbc2-a556-4d35-8891-85973b1d9fe5" providerId="ADAL" clId="{EDBAB475-EE76-4A03-BF22-AB4A2E98E916}" dt="2021-04-26T00:46:01.539" v="49"/>
          <ac:picMkLst>
            <pc:docMk/>
            <pc:sldMk cId="2120063672" sldId="378"/>
            <ac:picMk id="6" creationId="{3B068E3D-A2B5-4A1D-8269-EA4F153D4953}"/>
          </ac:picMkLst>
        </pc:picChg>
      </pc:sldChg>
    </pc:docChg>
  </pc:docChgLst>
  <pc:docChgLst>
    <pc:chgData name="Aung, Ye N" userId="a15b4e26-862a-4940-814c-0139a0b570f1" providerId="ADAL" clId="{7A730B7C-B352-4785-8D68-FFB881F9BB19}"/>
    <pc:docChg chg="undo custSel addSld delSld modSld sldOrd addMainMaster delMainMaster modMainMaster">
      <pc:chgData name="Aung, Ye N" userId="a15b4e26-862a-4940-814c-0139a0b570f1" providerId="ADAL" clId="{7A730B7C-B352-4785-8D68-FFB881F9BB19}" dt="2020-12-12T23:48:48.605" v="8264" actId="20577"/>
      <pc:docMkLst>
        <pc:docMk/>
      </pc:docMkLst>
      <pc:sldChg chg="addSp delSp modSp del">
        <pc:chgData name="Aung, Ye N" userId="a15b4e26-862a-4940-814c-0139a0b570f1" providerId="ADAL" clId="{7A730B7C-B352-4785-8D68-FFB881F9BB19}" dt="2020-12-10T23:17:40.196" v="9" actId="2696"/>
        <pc:sldMkLst>
          <pc:docMk/>
          <pc:sldMk cId="109857222" sldId="256"/>
        </pc:sldMkLst>
        <pc:picChg chg="add del mod">
          <ac:chgData name="Aung, Ye N" userId="a15b4e26-862a-4940-814c-0139a0b570f1" providerId="ADAL" clId="{7A730B7C-B352-4785-8D68-FFB881F9BB19}" dt="2020-12-10T23:16:14.606" v="2" actId="478"/>
          <ac:picMkLst>
            <pc:docMk/>
            <pc:sldMk cId="109857222" sldId="256"/>
            <ac:picMk id="1026" creationId="{6D15139E-B24B-499F-AFA9-5D4BC74EDF13}"/>
          </ac:picMkLst>
        </pc:picChg>
      </pc:sldChg>
      <pc:sldChg chg="modSp add">
        <pc:chgData name="Aung, Ye N" userId="a15b4e26-862a-4940-814c-0139a0b570f1" providerId="ADAL" clId="{7A730B7C-B352-4785-8D68-FFB881F9BB19}" dt="2020-12-10T23:26:50.491" v="542" actId="1076"/>
        <pc:sldMkLst>
          <pc:docMk/>
          <pc:sldMk cId="2391694817" sldId="257"/>
        </pc:sldMkLst>
        <pc:spChg chg="mod">
          <ac:chgData name="Aung, Ye N" userId="a15b4e26-862a-4940-814c-0139a0b570f1" providerId="ADAL" clId="{7A730B7C-B352-4785-8D68-FFB881F9BB19}" dt="2020-12-10T23:26:50.491" v="542" actId="1076"/>
          <ac:spMkLst>
            <pc:docMk/>
            <pc:sldMk cId="2391694817" sldId="257"/>
            <ac:spMk id="2" creationId="{00000000-0000-0000-0000-000000000000}"/>
          </ac:spMkLst>
        </pc:spChg>
        <pc:spChg chg="mod">
          <ac:chgData name="Aung, Ye N" userId="a15b4e26-862a-4940-814c-0139a0b570f1" providerId="ADAL" clId="{7A730B7C-B352-4785-8D68-FFB881F9BB19}" dt="2020-12-10T23:26:49.507" v="541" actId="14100"/>
          <ac:spMkLst>
            <pc:docMk/>
            <pc:sldMk cId="2391694817" sldId="257"/>
            <ac:spMk id="3" creationId="{029658BF-450A-4884-B594-EFDEED365865}"/>
          </ac:spMkLst>
        </pc:spChg>
      </pc:sldChg>
      <pc:sldChg chg="modSp add del ord">
        <pc:chgData name="Aung, Ye N" userId="a15b4e26-862a-4940-814c-0139a0b570f1" providerId="ADAL" clId="{7A730B7C-B352-4785-8D68-FFB881F9BB19}" dt="2020-12-11T01:03:56.666" v="1066" actId="2696"/>
        <pc:sldMkLst>
          <pc:docMk/>
          <pc:sldMk cId="1913327019" sldId="258"/>
        </pc:sldMkLst>
        <pc:spChg chg="mod">
          <ac:chgData name="Aung, Ye N" userId="a15b4e26-862a-4940-814c-0139a0b570f1" providerId="ADAL" clId="{7A730B7C-B352-4785-8D68-FFB881F9BB19}" dt="2020-12-10T23:27:16.997" v="570" actId="20577"/>
          <ac:spMkLst>
            <pc:docMk/>
            <pc:sldMk cId="1913327019" sldId="258"/>
            <ac:spMk id="2" creationId="{00000000-0000-0000-0000-000000000000}"/>
          </ac:spMkLst>
        </pc:spChg>
        <pc:spChg chg="mod">
          <ac:chgData name="Aung, Ye N" userId="a15b4e26-862a-4940-814c-0139a0b570f1" providerId="ADAL" clId="{7A730B7C-B352-4785-8D68-FFB881F9BB19}" dt="2020-12-10T23:27:24.369" v="571" actId="1076"/>
          <ac:spMkLst>
            <pc:docMk/>
            <pc:sldMk cId="1913327019" sldId="258"/>
            <ac:spMk id="5" creationId="{AD1F36A3-7D3B-4E9B-BEBD-FF4588BA5DDB}"/>
          </ac:spMkLst>
        </pc:spChg>
      </pc:sldChg>
      <pc:sldChg chg="modSp">
        <pc:chgData name="Aung, Ye N" userId="a15b4e26-862a-4940-814c-0139a0b570f1" providerId="ADAL" clId="{7A730B7C-B352-4785-8D68-FFB881F9BB19}" dt="2020-12-12T00:47:56.091" v="3886" actId="20577"/>
        <pc:sldMkLst>
          <pc:docMk/>
          <pc:sldMk cId="3770121484" sldId="259"/>
        </pc:sldMkLst>
        <pc:spChg chg="mod">
          <ac:chgData name="Aung, Ye N" userId="a15b4e26-862a-4940-814c-0139a0b570f1" providerId="ADAL" clId="{7A730B7C-B352-4785-8D68-FFB881F9BB19}" dt="2020-12-12T00:47:56.091" v="3886" actId="20577"/>
          <ac:spMkLst>
            <pc:docMk/>
            <pc:sldMk cId="3770121484" sldId="259"/>
            <ac:spMk id="5" creationId="{AD1F36A3-7D3B-4E9B-BEBD-FF4588BA5DDB}"/>
          </ac:spMkLst>
        </pc:spChg>
      </pc:sldChg>
      <pc:sldChg chg="modSp add">
        <pc:chgData name="Aung, Ye N" userId="a15b4e26-862a-4940-814c-0139a0b570f1" providerId="ADAL" clId="{7A730B7C-B352-4785-8D68-FFB881F9BB19}" dt="2020-12-10T23:35:53.734" v="690" actId="20577"/>
        <pc:sldMkLst>
          <pc:docMk/>
          <pc:sldMk cId="1817905425" sldId="260"/>
        </pc:sldMkLst>
        <pc:spChg chg="mod">
          <ac:chgData name="Aung, Ye N" userId="a15b4e26-862a-4940-814c-0139a0b570f1" providerId="ADAL" clId="{7A730B7C-B352-4785-8D68-FFB881F9BB19}" dt="2020-12-10T23:35:53.734" v="690" actId="20577"/>
          <ac:spMkLst>
            <pc:docMk/>
            <pc:sldMk cId="1817905425" sldId="260"/>
            <ac:spMk id="2" creationId="{00000000-0000-0000-0000-000000000000}"/>
          </ac:spMkLst>
        </pc:spChg>
      </pc:sldChg>
      <pc:sldChg chg="modSp add del">
        <pc:chgData name="Aung, Ye N" userId="a15b4e26-862a-4940-814c-0139a0b570f1" providerId="ADAL" clId="{7A730B7C-B352-4785-8D68-FFB881F9BB19}" dt="2020-12-10T23:35:55.725" v="691" actId="2696"/>
        <pc:sldMkLst>
          <pc:docMk/>
          <pc:sldMk cId="3773675780" sldId="261"/>
        </pc:sldMkLst>
        <pc:spChg chg="mod">
          <ac:chgData name="Aung, Ye N" userId="a15b4e26-862a-4940-814c-0139a0b570f1" providerId="ADAL" clId="{7A730B7C-B352-4785-8D68-FFB881F9BB19}" dt="2020-12-10T23:35:48.439" v="679" actId="20577"/>
          <ac:spMkLst>
            <pc:docMk/>
            <pc:sldMk cId="3773675780" sldId="261"/>
            <ac:spMk id="2" creationId="{00000000-0000-0000-0000-000000000000}"/>
          </ac:spMkLst>
        </pc:spChg>
      </pc:sldChg>
      <pc:sldChg chg="modSp add ord">
        <pc:chgData name="Aung, Ye N" userId="a15b4e26-862a-4940-814c-0139a0b570f1" providerId="ADAL" clId="{7A730B7C-B352-4785-8D68-FFB881F9BB19}" dt="2020-12-11T00:16:21.364" v="818"/>
        <pc:sldMkLst>
          <pc:docMk/>
          <pc:sldMk cId="1292482092" sldId="262"/>
        </pc:sldMkLst>
        <pc:spChg chg="mod">
          <ac:chgData name="Aung, Ye N" userId="a15b4e26-862a-4940-814c-0139a0b570f1" providerId="ADAL" clId="{7A730B7C-B352-4785-8D68-FFB881F9BB19}" dt="2020-12-10T23:36:00.126" v="699" actId="20577"/>
          <ac:spMkLst>
            <pc:docMk/>
            <pc:sldMk cId="1292482092" sldId="262"/>
            <ac:spMk id="2" creationId="{00000000-0000-0000-0000-000000000000}"/>
          </ac:spMkLst>
        </pc:spChg>
      </pc:sldChg>
      <pc:sldChg chg="add del">
        <pc:chgData name="Aung, Ye N" userId="a15b4e26-862a-4940-814c-0139a0b570f1" providerId="ADAL" clId="{7A730B7C-B352-4785-8D68-FFB881F9BB19}" dt="2020-12-10T23:35:20.616" v="672" actId="2696"/>
        <pc:sldMkLst>
          <pc:docMk/>
          <pc:sldMk cId="2955924958" sldId="263"/>
        </pc:sldMkLst>
      </pc:sldChg>
      <pc:sldChg chg="modSp add del">
        <pc:chgData name="Aung, Ye N" userId="a15b4e26-862a-4940-814c-0139a0b570f1" providerId="ADAL" clId="{7A730B7C-B352-4785-8D68-FFB881F9BB19}" dt="2020-12-11T01:03:54.976" v="1065" actId="2696"/>
        <pc:sldMkLst>
          <pc:docMk/>
          <pc:sldMk cId="208725926" sldId="264"/>
        </pc:sldMkLst>
        <pc:spChg chg="mod">
          <ac:chgData name="Aung, Ye N" userId="a15b4e26-862a-4940-814c-0139a0b570f1" providerId="ADAL" clId="{7A730B7C-B352-4785-8D68-FFB881F9BB19}" dt="2020-12-10T23:28:47.007" v="641" actId="20577"/>
          <ac:spMkLst>
            <pc:docMk/>
            <pc:sldMk cId="208725926" sldId="264"/>
            <ac:spMk id="2" creationId="{00000000-0000-0000-0000-000000000000}"/>
          </ac:spMkLst>
        </pc:spChg>
      </pc:sldChg>
      <pc:sldChg chg="modSp add del">
        <pc:chgData name="Aung, Ye N" userId="a15b4e26-862a-4940-814c-0139a0b570f1" providerId="ADAL" clId="{7A730B7C-B352-4785-8D68-FFB881F9BB19}" dt="2020-12-11T06:22:08.721" v="2461" actId="2696"/>
        <pc:sldMkLst>
          <pc:docMk/>
          <pc:sldMk cId="2436812993" sldId="265"/>
        </pc:sldMkLst>
        <pc:spChg chg="mod">
          <ac:chgData name="Aung, Ye N" userId="a15b4e26-862a-4940-814c-0139a0b570f1" providerId="ADAL" clId="{7A730B7C-B352-4785-8D68-FFB881F9BB19}" dt="2020-12-10T23:29:32.747" v="663" actId="20577"/>
          <ac:spMkLst>
            <pc:docMk/>
            <pc:sldMk cId="2436812993" sldId="265"/>
            <ac:spMk id="2" creationId="{00000000-0000-0000-0000-000000000000}"/>
          </ac:spMkLst>
        </pc:spChg>
      </pc:sldChg>
      <pc:sldChg chg="add del ord">
        <pc:chgData name="Aung, Ye N" userId="a15b4e26-862a-4940-814c-0139a0b570f1" providerId="ADAL" clId="{7A730B7C-B352-4785-8D68-FFB881F9BB19}" dt="2020-12-10T23:35:14.594" v="671" actId="2696"/>
        <pc:sldMkLst>
          <pc:docMk/>
          <pc:sldMk cId="973536753" sldId="266"/>
        </pc:sldMkLst>
      </pc:sldChg>
      <pc:sldChg chg="addSp delSp modSp add ord">
        <pc:chgData name="Aung, Ye N" userId="a15b4e26-862a-4940-814c-0139a0b570f1" providerId="ADAL" clId="{7A730B7C-B352-4785-8D68-FFB881F9BB19}" dt="2020-12-12T01:01:14.613" v="3893"/>
        <pc:sldMkLst>
          <pc:docMk/>
          <pc:sldMk cId="4042902845" sldId="266"/>
        </pc:sldMkLst>
        <pc:spChg chg="mod">
          <ac:chgData name="Aung, Ye N" userId="a15b4e26-862a-4940-814c-0139a0b570f1" providerId="ADAL" clId="{7A730B7C-B352-4785-8D68-FFB881F9BB19}" dt="2020-12-10T23:37:42.316" v="713" actId="20577"/>
          <ac:spMkLst>
            <pc:docMk/>
            <pc:sldMk cId="4042902845" sldId="266"/>
            <ac:spMk id="2" creationId="{00000000-0000-0000-0000-000000000000}"/>
          </ac:spMkLst>
        </pc:spChg>
        <pc:spChg chg="del">
          <ac:chgData name="Aung, Ye N" userId="a15b4e26-862a-4940-814c-0139a0b570f1" providerId="ADAL" clId="{7A730B7C-B352-4785-8D68-FFB881F9BB19}" dt="2020-12-11T00:07:23.338" v="714"/>
          <ac:spMkLst>
            <pc:docMk/>
            <pc:sldMk cId="4042902845" sldId="266"/>
            <ac:spMk id="5" creationId="{AD1F36A3-7D3B-4E9B-BEBD-FF4588BA5DDB}"/>
          </ac:spMkLst>
        </pc:spChg>
        <pc:spChg chg="add del mod">
          <ac:chgData name="Aung, Ye N" userId="a15b4e26-862a-4940-814c-0139a0b570f1" providerId="ADAL" clId="{7A730B7C-B352-4785-8D68-FFB881F9BB19}" dt="2020-12-11T01:17:06.841" v="1126"/>
          <ac:spMkLst>
            <pc:docMk/>
            <pc:sldMk cId="4042902845" sldId="266"/>
            <ac:spMk id="7" creationId="{EBD30449-39C3-4ED6-A3AA-92CB1F10E473}"/>
          </ac:spMkLst>
        </pc:spChg>
        <pc:picChg chg="add del mod">
          <ac:chgData name="Aung, Ye N" userId="a15b4e26-862a-4940-814c-0139a0b570f1" providerId="ADAL" clId="{7A730B7C-B352-4785-8D68-FFB881F9BB19}" dt="2020-12-11T01:17:05.249" v="1125" actId="478"/>
          <ac:picMkLst>
            <pc:docMk/>
            <pc:sldMk cId="4042902845" sldId="266"/>
            <ac:picMk id="3" creationId="{186B6A63-FD91-4AEB-BD8C-77143FA5671F}"/>
          </ac:picMkLst>
        </pc:picChg>
        <pc:picChg chg="add mod">
          <ac:chgData name="Aung, Ye N" userId="a15b4e26-862a-4940-814c-0139a0b570f1" providerId="ADAL" clId="{7A730B7C-B352-4785-8D68-FFB881F9BB19}" dt="2020-12-11T01:17:16.609" v="1130" actId="1076"/>
          <ac:picMkLst>
            <pc:docMk/>
            <pc:sldMk cId="4042902845" sldId="266"/>
            <ac:picMk id="8" creationId="{DD5CD7F0-5D43-4450-9F27-EBA0CB7AAA69}"/>
          </ac:picMkLst>
        </pc:picChg>
      </pc:sldChg>
      <pc:sldChg chg="addSp delSp modSp">
        <pc:chgData name="Aung, Ye N" userId="a15b4e26-862a-4940-814c-0139a0b570f1" providerId="ADAL" clId="{7A730B7C-B352-4785-8D68-FFB881F9BB19}" dt="2020-12-12T03:49:06.366" v="5789" actId="1076"/>
        <pc:sldMkLst>
          <pc:docMk/>
          <pc:sldMk cId="2051254699" sldId="267"/>
        </pc:sldMkLst>
        <pc:picChg chg="del">
          <ac:chgData name="Aung, Ye N" userId="a15b4e26-862a-4940-814c-0139a0b570f1" providerId="ADAL" clId="{7A730B7C-B352-4785-8D68-FFB881F9BB19}" dt="2020-12-12T03:34:08.579" v="5780" actId="478"/>
          <ac:picMkLst>
            <pc:docMk/>
            <pc:sldMk cId="2051254699" sldId="267"/>
            <ac:picMk id="3" creationId="{0A1E0C64-D19D-4DDA-A981-2408AA2D6FA0}"/>
          </ac:picMkLst>
        </pc:picChg>
        <pc:picChg chg="mod">
          <ac:chgData name="Aung, Ye N" userId="a15b4e26-862a-4940-814c-0139a0b570f1" providerId="ADAL" clId="{7A730B7C-B352-4785-8D68-FFB881F9BB19}" dt="2020-12-11T00:59:28.951" v="1053" actId="1076"/>
          <ac:picMkLst>
            <pc:docMk/>
            <pc:sldMk cId="2051254699" sldId="267"/>
            <ac:picMk id="7" creationId="{ACD0A3E1-1EFA-4BFB-AED6-169F102823DE}"/>
          </ac:picMkLst>
        </pc:picChg>
        <pc:picChg chg="add mod modCrop">
          <ac:chgData name="Aung, Ye N" userId="a15b4e26-862a-4940-814c-0139a0b570f1" providerId="ADAL" clId="{7A730B7C-B352-4785-8D68-FFB881F9BB19}" dt="2020-12-12T03:49:06.366" v="5789" actId="1076"/>
          <ac:picMkLst>
            <pc:docMk/>
            <pc:sldMk cId="2051254699" sldId="267"/>
            <ac:picMk id="8" creationId="{E7B9AFAB-038B-4206-84CB-DD198BB6E1B2}"/>
          </ac:picMkLst>
        </pc:picChg>
      </pc:sldChg>
      <pc:sldChg chg="add del">
        <pc:chgData name="Aung, Ye N" userId="a15b4e26-862a-4940-814c-0139a0b570f1" providerId="ADAL" clId="{7A730B7C-B352-4785-8D68-FFB881F9BB19}" dt="2020-12-10T23:34:13.104" v="670" actId="2696"/>
        <pc:sldMkLst>
          <pc:docMk/>
          <pc:sldMk cId="2066835753" sldId="267"/>
        </pc:sldMkLst>
      </pc:sldChg>
      <pc:sldChg chg="add del">
        <pc:chgData name="Aung, Ye N" userId="a15b4e26-862a-4940-814c-0139a0b570f1" providerId="ADAL" clId="{7A730B7C-B352-4785-8D68-FFB881F9BB19}" dt="2020-12-11T00:13:00.600" v="757" actId="2696"/>
        <pc:sldMkLst>
          <pc:docMk/>
          <pc:sldMk cId="3404731370" sldId="268"/>
        </pc:sldMkLst>
      </pc:sldChg>
      <pc:sldChg chg="modSp add del">
        <pc:chgData name="Aung, Ye N" userId="a15b4e26-862a-4940-814c-0139a0b570f1" providerId="ADAL" clId="{7A730B7C-B352-4785-8D68-FFB881F9BB19}" dt="2020-12-11T00:13:32.134" v="771" actId="2696"/>
        <pc:sldMkLst>
          <pc:docMk/>
          <pc:sldMk cId="326416916" sldId="269"/>
        </pc:sldMkLst>
        <pc:graphicFrameChg chg="mod">
          <ac:chgData name="Aung, Ye N" userId="a15b4e26-862a-4940-814c-0139a0b570f1" providerId="ADAL" clId="{7A730B7C-B352-4785-8D68-FFB881F9BB19}" dt="2020-12-11T00:12:57.292" v="756" actId="1076"/>
          <ac:graphicFrameMkLst>
            <pc:docMk/>
            <pc:sldMk cId="326416916" sldId="269"/>
            <ac:graphicFrameMk id="3" creationId="{62C87A61-F405-43AD-8BF0-15291E8B5820}"/>
          </ac:graphicFrameMkLst>
        </pc:graphicFrameChg>
      </pc:sldChg>
      <pc:sldChg chg="add del">
        <pc:chgData name="Aung, Ye N" userId="a15b4e26-862a-4940-814c-0139a0b570f1" providerId="ADAL" clId="{7A730B7C-B352-4785-8D68-FFB881F9BB19}" dt="2020-12-11T00:14:25.789" v="801" actId="2696"/>
        <pc:sldMkLst>
          <pc:docMk/>
          <pc:sldMk cId="2722006511" sldId="270"/>
        </pc:sldMkLst>
      </pc:sldChg>
      <pc:sldChg chg="add del">
        <pc:chgData name="Aung, Ye N" userId="a15b4e26-862a-4940-814c-0139a0b570f1" providerId="ADAL" clId="{7A730B7C-B352-4785-8D68-FFB881F9BB19}" dt="2020-12-11T00:14:21.949" v="800" actId="2696"/>
        <pc:sldMkLst>
          <pc:docMk/>
          <pc:sldMk cId="1534543020" sldId="271"/>
        </pc:sldMkLst>
      </pc:sldChg>
      <pc:sldChg chg="addSp delSp modSp add">
        <pc:chgData name="Aung, Ye N" userId="a15b4e26-862a-4940-814c-0139a0b570f1" providerId="ADAL" clId="{7A730B7C-B352-4785-8D68-FFB881F9BB19}" dt="2020-12-11T02:00:06.787" v="1296" actId="1076"/>
        <pc:sldMkLst>
          <pc:docMk/>
          <pc:sldMk cId="1551316849" sldId="272"/>
        </pc:sldMkLst>
        <pc:spChg chg="mod">
          <ac:chgData name="Aung, Ye N" userId="a15b4e26-862a-4940-814c-0139a0b570f1" providerId="ADAL" clId="{7A730B7C-B352-4785-8D68-FFB881F9BB19}" dt="2020-12-11T00:12:49.925" v="755" actId="20577"/>
          <ac:spMkLst>
            <pc:docMk/>
            <pc:sldMk cId="1551316849" sldId="272"/>
            <ac:spMk id="2" creationId="{00000000-0000-0000-0000-000000000000}"/>
          </ac:spMkLst>
        </pc:spChg>
        <pc:spChg chg="del">
          <ac:chgData name="Aung, Ye N" userId="a15b4e26-862a-4940-814c-0139a0b570f1" providerId="ADAL" clId="{7A730B7C-B352-4785-8D68-FFB881F9BB19}" dt="2020-12-11T00:12:31.662" v="724" actId="478"/>
          <ac:spMkLst>
            <pc:docMk/>
            <pc:sldMk cId="1551316849" sldId="272"/>
            <ac:spMk id="5" creationId="{AD1F36A3-7D3B-4E9B-BEBD-FF4588BA5DDB}"/>
          </ac:spMkLst>
        </pc:spChg>
        <pc:spChg chg="add del mod">
          <ac:chgData name="Aung, Ye N" userId="a15b4e26-862a-4940-814c-0139a0b570f1" providerId="ADAL" clId="{7A730B7C-B352-4785-8D68-FFB881F9BB19}" dt="2020-12-11T00:12:35.411" v="725"/>
          <ac:spMkLst>
            <pc:docMk/>
            <pc:sldMk cId="1551316849" sldId="272"/>
            <ac:spMk id="6" creationId="{A3F96E57-D706-4F58-81D5-B0E5E72F266B}"/>
          </ac:spMkLst>
        </pc:spChg>
        <pc:picChg chg="add mod">
          <ac:chgData name="Aung, Ye N" userId="a15b4e26-862a-4940-814c-0139a0b570f1" providerId="ADAL" clId="{7A730B7C-B352-4785-8D68-FFB881F9BB19}" dt="2020-12-11T00:21:28.150" v="841" actId="1076"/>
          <ac:picMkLst>
            <pc:docMk/>
            <pc:sldMk cId="1551316849" sldId="272"/>
            <ac:picMk id="7" creationId="{96ED1AFD-01EC-4E98-81EF-DE8E9351C4FB}"/>
          </ac:picMkLst>
        </pc:picChg>
        <pc:picChg chg="add mod">
          <ac:chgData name="Aung, Ye N" userId="a15b4e26-862a-4940-814c-0139a0b570f1" providerId="ADAL" clId="{7A730B7C-B352-4785-8D68-FFB881F9BB19}" dt="2020-12-11T02:00:00.257" v="1295" actId="1076"/>
          <ac:picMkLst>
            <pc:docMk/>
            <pc:sldMk cId="1551316849" sldId="272"/>
            <ac:picMk id="8" creationId="{AEBFC4EB-844A-4E53-8B9B-A708DF3B7694}"/>
          </ac:picMkLst>
        </pc:picChg>
        <pc:picChg chg="add mod">
          <ac:chgData name="Aung, Ye N" userId="a15b4e26-862a-4940-814c-0139a0b570f1" providerId="ADAL" clId="{7A730B7C-B352-4785-8D68-FFB881F9BB19}" dt="2020-12-11T02:00:06.787" v="1296" actId="1076"/>
          <ac:picMkLst>
            <pc:docMk/>
            <pc:sldMk cId="1551316849" sldId="272"/>
            <ac:picMk id="9" creationId="{830EC8EB-295C-4313-B1BE-3D532B252C71}"/>
          </ac:picMkLst>
        </pc:picChg>
        <pc:picChg chg="add mod">
          <ac:chgData name="Aung, Ye N" userId="a15b4e26-862a-4940-814c-0139a0b570f1" providerId="ADAL" clId="{7A730B7C-B352-4785-8D68-FFB881F9BB19}" dt="2020-12-11T00:21:47.294" v="848" actId="1076"/>
          <ac:picMkLst>
            <pc:docMk/>
            <pc:sldMk cId="1551316849" sldId="272"/>
            <ac:picMk id="10" creationId="{FDBB80C8-0D1E-4D81-BF87-4658A174F2F6}"/>
          </ac:picMkLst>
        </pc:picChg>
        <pc:picChg chg="add mod">
          <ac:chgData name="Aung, Ye N" userId="a15b4e26-862a-4940-814c-0139a0b570f1" providerId="ADAL" clId="{7A730B7C-B352-4785-8D68-FFB881F9BB19}" dt="2020-12-11T00:21:59.184" v="854" actId="1076"/>
          <ac:picMkLst>
            <pc:docMk/>
            <pc:sldMk cId="1551316849" sldId="272"/>
            <ac:picMk id="11" creationId="{BABD0118-7BAE-4F15-AD72-C46A34DABAAA}"/>
          </ac:picMkLst>
        </pc:picChg>
      </pc:sldChg>
      <pc:sldChg chg="addSp delSp modSp add del">
        <pc:chgData name="Aung, Ye N" userId="a15b4e26-862a-4940-814c-0139a0b570f1" providerId="ADAL" clId="{7A730B7C-B352-4785-8D68-FFB881F9BB19}" dt="2020-12-11T00:14:36.707" v="803" actId="2696"/>
        <pc:sldMkLst>
          <pc:docMk/>
          <pc:sldMk cId="1646707141" sldId="273"/>
        </pc:sldMkLst>
        <pc:spChg chg="mod">
          <ac:chgData name="Aung, Ye N" userId="a15b4e26-862a-4940-814c-0139a0b570f1" providerId="ADAL" clId="{7A730B7C-B352-4785-8D68-FFB881F9BB19}" dt="2020-12-11T00:13:28.522" v="770" actId="20577"/>
          <ac:spMkLst>
            <pc:docMk/>
            <pc:sldMk cId="1646707141" sldId="273"/>
            <ac:spMk id="2" creationId="{00000000-0000-0000-0000-000000000000}"/>
          </ac:spMkLst>
        </pc:spChg>
        <pc:spChg chg="add del mod">
          <ac:chgData name="Aung, Ye N" userId="a15b4e26-862a-4940-814c-0139a0b570f1" providerId="ADAL" clId="{7A730B7C-B352-4785-8D68-FFB881F9BB19}" dt="2020-12-11T00:13:20.863" v="763" actId="478"/>
          <ac:spMkLst>
            <pc:docMk/>
            <pc:sldMk cId="1646707141" sldId="273"/>
            <ac:spMk id="5" creationId="{6993BC4B-6EC2-4E38-AE38-439234B76488}"/>
          </ac:spMkLst>
        </pc:spChg>
        <pc:spChg chg="add del">
          <ac:chgData name="Aung, Ye N" userId="a15b4e26-862a-4940-814c-0139a0b570f1" providerId="ADAL" clId="{7A730B7C-B352-4785-8D68-FFB881F9BB19}" dt="2020-12-11T00:13:17.132" v="761"/>
          <ac:spMkLst>
            <pc:docMk/>
            <pc:sldMk cId="1646707141" sldId="273"/>
            <ac:spMk id="10" creationId="{B5C8C584-FC5A-44F9-94E2-27DDEFC0033E}"/>
          </ac:spMkLst>
        </pc:spChg>
        <pc:spChg chg="add">
          <ac:chgData name="Aung, Ye N" userId="a15b4e26-862a-4940-814c-0139a0b570f1" providerId="ADAL" clId="{7A730B7C-B352-4785-8D68-FFB881F9BB19}" dt="2020-12-11T00:13:18.369" v="762"/>
          <ac:spMkLst>
            <pc:docMk/>
            <pc:sldMk cId="1646707141" sldId="273"/>
            <ac:spMk id="14" creationId="{377CD8D1-72F5-4809-9EF6-3CE17AEAB5B0}"/>
          </ac:spMkLst>
        </pc:spChg>
        <pc:graphicFrameChg chg="add del">
          <ac:chgData name="Aung, Ye N" userId="a15b4e26-862a-4940-814c-0139a0b570f1" providerId="ADAL" clId="{7A730B7C-B352-4785-8D68-FFB881F9BB19}" dt="2020-12-11T00:13:17.132" v="761"/>
          <ac:graphicFrameMkLst>
            <pc:docMk/>
            <pc:sldMk cId="1646707141" sldId="273"/>
            <ac:graphicFrameMk id="9" creationId="{21A88B93-52C4-401C-B088-BDD22C1E721F}"/>
          </ac:graphicFrameMkLst>
        </pc:graphicFrameChg>
        <pc:graphicFrameChg chg="add">
          <ac:chgData name="Aung, Ye N" userId="a15b4e26-862a-4940-814c-0139a0b570f1" providerId="ADAL" clId="{7A730B7C-B352-4785-8D68-FFB881F9BB19}" dt="2020-12-11T00:13:18.369" v="762"/>
          <ac:graphicFrameMkLst>
            <pc:docMk/>
            <pc:sldMk cId="1646707141" sldId="273"/>
            <ac:graphicFrameMk id="13" creationId="{58CB16E3-CB33-4A98-B975-A2ECFB449F5A}"/>
          </ac:graphicFrameMkLst>
        </pc:graphicFrameChg>
        <pc:picChg chg="del">
          <ac:chgData name="Aung, Ye N" userId="a15b4e26-862a-4940-814c-0139a0b570f1" providerId="ADAL" clId="{7A730B7C-B352-4785-8D68-FFB881F9BB19}" dt="2020-12-11T00:13:14.573" v="759" actId="478"/>
          <ac:picMkLst>
            <pc:docMk/>
            <pc:sldMk cId="1646707141" sldId="273"/>
            <ac:picMk id="7" creationId="{96ED1AFD-01EC-4E98-81EF-DE8E9351C4FB}"/>
          </ac:picMkLst>
        </pc:picChg>
        <pc:picChg chg="add del">
          <ac:chgData name="Aung, Ye N" userId="a15b4e26-862a-4940-814c-0139a0b570f1" providerId="ADAL" clId="{7A730B7C-B352-4785-8D68-FFB881F9BB19}" dt="2020-12-11T00:13:17.132" v="761"/>
          <ac:picMkLst>
            <pc:docMk/>
            <pc:sldMk cId="1646707141" sldId="273"/>
            <ac:picMk id="8" creationId="{B7C8CBA8-B673-4F73-A52F-0538044F4FA5}"/>
          </ac:picMkLst>
        </pc:picChg>
        <pc:picChg chg="add del">
          <ac:chgData name="Aung, Ye N" userId="a15b4e26-862a-4940-814c-0139a0b570f1" providerId="ADAL" clId="{7A730B7C-B352-4785-8D68-FFB881F9BB19}" dt="2020-12-11T00:13:17.132" v="761"/>
          <ac:picMkLst>
            <pc:docMk/>
            <pc:sldMk cId="1646707141" sldId="273"/>
            <ac:picMk id="11" creationId="{75571743-9DDA-41FC-A3A2-A5E7D604744A}"/>
          </ac:picMkLst>
        </pc:picChg>
        <pc:picChg chg="add">
          <ac:chgData name="Aung, Ye N" userId="a15b4e26-862a-4940-814c-0139a0b570f1" providerId="ADAL" clId="{7A730B7C-B352-4785-8D68-FFB881F9BB19}" dt="2020-12-11T00:13:18.369" v="762"/>
          <ac:picMkLst>
            <pc:docMk/>
            <pc:sldMk cId="1646707141" sldId="273"/>
            <ac:picMk id="12" creationId="{1F860DFC-ED02-4068-BE42-0935D9F3D482}"/>
          </ac:picMkLst>
        </pc:picChg>
        <pc:picChg chg="add">
          <ac:chgData name="Aung, Ye N" userId="a15b4e26-862a-4940-814c-0139a0b570f1" providerId="ADAL" clId="{7A730B7C-B352-4785-8D68-FFB881F9BB19}" dt="2020-12-11T00:13:18.369" v="762"/>
          <ac:picMkLst>
            <pc:docMk/>
            <pc:sldMk cId="1646707141" sldId="273"/>
            <ac:picMk id="15" creationId="{822E0530-508A-424D-ADC1-3AC1B2B4991F}"/>
          </ac:picMkLst>
        </pc:picChg>
      </pc:sldChg>
      <pc:sldChg chg="add del">
        <pc:chgData name="Aung, Ye N" userId="a15b4e26-862a-4940-814c-0139a0b570f1" providerId="ADAL" clId="{7A730B7C-B352-4785-8D68-FFB881F9BB19}" dt="2020-12-11T00:14:15.686" v="795" actId="2696"/>
        <pc:sldMkLst>
          <pc:docMk/>
          <pc:sldMk cId="4111673173" sldId="274"/>
        </pc:sldMkLst>
      </pc:sldChg>
      <pc:sldChg chg="add del">
        <pc:chgData name="Aung, Ye N" userId="a15b4e26-862a-4940-814c-0139a0b570f1" providerId="ADAL" clId="{7A730B7C-B352-4785-8D68-FFB881F9BB19}" dt="2020-12-11T00:14:12.945" v="793" actId="2696"/>
        <pc:sldMkLst>
          <pc:docMk/>
          <pc:sldMk cId="1632073685" sldId="275"/>
        </pc:sldMkLst>
      </pc:sldChg>
      <pc:sldChg chg="add del">
        <pc:chgData name="Aung, Ye N" userId="a15b4e26-862a-4940-814c-0139a0b570f1" providerId="ADAL" clId="{7A730B7C-B352-4785-8D68-FFB881F9BB19}" dt="2020-12-11T00:14:13.935" v="794" actId="2696"/>
        <pc:sldMkLst>
          <pc:docMk/>
          <pc:sldMk cId="3373973093" sldId="276"/>
        </pc:sldMkLst>
      </pc:sldChg>
      <pc:sldChg chg="add del">
        <pc:chgData name="Aung, Ye N" userId="a15b4e26-862a-4940-814c-0139a0b570f1" providerId="ADAL" clId="{7A730B7C-B352-4785-8D68-FFB881F9BB19}" dt="2020-12-11T00:14:17.135" v="796" actId="2696"/>
        <pc:sldMkLst>
          <pc:docMk/>
          <pc:sldMk cId="3763570610" sldId="277"/>
        </pc:sldMkLst>
      </pc:sldChg>
      <pc:sldChg chg="add del">
        <pc:chgData name="Aung, Ye N" userId="a15b4e26-862a-4940-814c-0139a0b570f1" providerId="ADAL" clId="{7A730B7C-B352-4785-8D68-FFB881F9BB19}" dt="2020-12-11T00:14:18.597" v="797" actId="2696"/>
        <pc:sldMkLst>
          <pc:docMk/>
          <pc:sldMk cId="326416916" sldId="278"/>
        </pc:sldMkLst>
      </pc:sldChg>
      <pc:sldChg chg="add del">
        <pc:chgData name="Aung, Ye N" userId="a15b4e26-862a-4940-814c-0139a0b570f1" providerId="ADAL" clId="{7A730B7C-B352-4785-8D68-FFB881F9BB19}" dt="2020-12-11T00:14:19.506" v="798" actId="2696"/>
        <pc:sldMkLst>
          <pc:docMk/>
          <pc:sldMk cId="2214537014" sldId="279"/>
        </pc:sldMkLst>
      </pc:sldChg>
      <pc:sldChg chg="add del">
        <pc:chgData name="Aung, Ye N" userId="a15b4e26-862a-4940-814c-0139a0b570f1" providerId="ADAL" clId="{7A730B7C-B352-4785-8D68-FFB881F9BB19}" dt="2020-12-11T00:13:58.339" v="790" actId="2696"/>
        <pc:sldMkLst>
          <pc:docMk/>
          <pc:sldMk cId="3883054585" sldId="280"/>
        </pc:sldMkLst>
      </pc:sldChg>
      <pc:sldChg chg="addSp delSp modSp add del ord">
        <pc:chgData name="Aung, Ye N" userId="a15b4e26-862a-4940-814c-0139a0b570f1" providerId="ADAL" clId="{7A730B7C-B352-4785-8D68-FFB881F9BB19}" dt="2020-12-11T00:14:59.768" v="809" actId="2696"/>
        <pc:sldMkLst>
          <pc:docMk/>
          <pc:sldMk cId="2084243557" sldId="281"/>
        </pc:sldMkLst>
        <pc:spChg chg="add mod">
          <ac:chgData name="Aung, Ye N" userId="a15b4e26-862a-4940-814c-0139a0b570f1" providerId="ADAL" clId="{7A730B7C-B352-4785-8D68-FFB881F9BB19}" dt="2020-12-11T00:14:44.626" v="804"/>
          <ac:spMkLst>
            <pc:docMk/>
            <pc:sldMk cId="2084243557" sldId="281"/>
            <ac:spMk id="2" creationId="{E1E73FFE-F586-4AD2-AAA9-3356E817704A}"/>
          </ac:spMkLst>
        </pc:spChg>
        <pc:spChg chg="del">
          <ac:chgData name="Aung, Ye N" userId="a15b4e26-862a-4940-814c-0139a0b570f1" providerId="ADAL" clId="{7A730B7C-B352-4785-8D68-FFB881F9BB19}" dt="2020-12-11T00:14:44.626" v="804"/>
          <ac:spMkLst>
            <pc:docMk/>
            <pc:sldMk cId="2084243557" sldId="281"/>
            <ac:spMk id="4" creationId="{A292530F-5282-49DE-8FD8-F674A35902E9}"/>
          </ac:spMkLst>
        </pc:spChg>
        <pc:spChg chg="del">
          <ac:chgData name="Aung, Ye N" userId="a15b4e26-862a-4940-814c-0139a0b570f1" providerId="ADAL" clId="{7A730B7C-B352-4785-8D68-FFB881F9BB19}" dt="2020-12-11T00:14:44.626" v="804"/>
          <ac:spMkLst>
            <pc:docMk/>
            <pc:sldMk cId="2084243557" sldId="281"/>
            <ac:spMk id="7" creationId="{FF554745-5658-4267-BA98-4D2A811BC37E}"/>
          </ac:spMkLst>
        </pc:spChg>
        <pc:spChg chg="del">
          <ac:chgData name="Aung, Ye N" userId="a15b4e26-862a-4940-814c-0139a0b570f1" providerId="ADAL" clId="{7A730B7C-B352-4785-8D68-FFB881F9BB19}" dt="2020-12-11T00:14:44.626" v="804"/>
          <ac:spMkLst>
            <pc:docMk/>
            <pc:sldMk cId="2084243557" sldId="281"/>
            <ac:spMk id="13" creationId="{75956E2D-491F-4879-92A2-770224632953}"/>
          </ac:spMkLst>
        </pc:spChg>
        <pc:spChg chg="del">
          <ac:chgData name="Aung, Ye N" userId="a15b4e26-862a-4940-814c-0139a0b570f1" providerId="ADAL" clId="{7A730B7C-B352-4785-8D68-FFB881F9BB19}" dt="2020-12-11T00:14:44.626" v="804"/>
          <ac:spMkLst>
            <pc:docMk/>
            <pc:sldMk cId="2084243557" sldId="281"/>
            <ac:spMk id="21" creationId="{3B65A1AD-3550-480E-80E6-B55DBBE6FA33}"/>
          </ac:spMkLst>
        </pc:spChg>
        <pc:picChg chg="del">
          <ac:chgData name="Aung, Ye N" userId="a15b4e26-862a-4940-814c-0139a0b570f1" providerId="ADAL" clId="{7A730B7C-B352-4785-8D68-FFB881F9BB19}" dt="2020-12-11T00:14:44.626" v="804"/>
          <ac:picMkLst>
            <pc:docMk/>
            <pc:sldMk cId="2084243557" sldId="281"/>
            <ac:picMk id="25" creationId="{2CB9821A-6DBF-4471-B651-D7E8CDAD4BE1}"/>
          </ac:picMkLst>
        </pc:picChg>
        <pc:picChg chg="del">
          <ac:chgData name="Aung, Ye N" userId="a15b4e26-862a-4940-814c-0139a0b570f1" providerId="ADAL" clId="{7A730B7C-B352-4785-8D68-FFB881F9BB19}" dt="2020-12-11T00:14:44.626" v="804"/>
          <ac:picMkLst>
            <pc:docMk/>
            <pc:sldMk cId="2084243557" sldId="281"/>
            <ac:picMk id="28" creationId="{DB82BBCF-857E-453F-A589-B8569BAABD16}"/>
          </ac:picMkLst>
        </pc:picChg>
        <pc:picChg chg="del">
          <ac:chgData name="Aung, Ye N" userId="a15b4e26-862a-4940-814c-0139a0b570f1" providerId="ADAL" clId="{7A730B7C-B352-4785-8D68-FFB881F9BB19}" dt="2020-12-11T00:14:44.626" v="804"/>
          <ac:picMkLst>
            <pc:docMk/>
            <pc:sldMk cId="2084243557" sldId="281"/>
            <ac:picMk id="30" creationId="{8EA321F7-3155-4260-AE50-88938D464F08}"/>
          </ac:picMkLst>
        </pc:picChg>
        <pc:picChg chg="del">
          <ac:chgData name="Aung, Ye N" userId="a15b4e26-862a-4940-814c-0139a0b570f1" providerId="ADAL" clId="{7A730B7C-B352-4785-8D68-FFB881F9BB19}" dt="2020-12-11T00:14:44.626" v="804"/>
          <ac:picMkLst>
            <pc:docMk/>
            <pc:sldMk cId="2084243557" sldId="281"/>
            <ac:picMk id="31" creationId="{CA5DA699-F84A-43A0-B94A-36B6C55457A3}"/>
          </ac:picMkLst>
        </pc:picChg>
        <pc:picChg chg="del">
          <ac:chgData name="Aung, Ye N" userId="a15b4e26-862a-4940-814c-0139a0b570f1" providerId="ADAL" clId="{7A730B7C-B352-4785-8D68-FFB881F9BB19}" dt="2020-12-11T00:14:44.626" v="804"/>
          <ac:picMkLst>
            <pc:docMk/>
            <pc:sldMk cId="2084243557" sldId="281"/>
            <ac:picMk id="32" creationId="{C4AA4169-80F6-40BF-89CD-BE9658A40619}"/>
          </ac:picMkLst>
        </pc:picChg>
        <pc:picChg chg="del">
          <ac:chgData name="Aung, Ye N" userId="a15b4e26-862a-4940-814c-0139a0b570f1" providerId="ADAL" clId="{7A730B7C-B352-4785-8D68-FFB881F9BB19}" dt="2020-12-11T00:14:44.626" v="804"/>
          <ac:picMkLst>
            <pc:docMk/>
            <pc:sldMk cId="2084243557" sldId="281"/>
            <ac:picMk id="33" creationId="{1212D64A-3204-44D7-9250-E4C9456B2F55}"/>
          </ac:picMkLst>
        </pc:picChg>
      </pc:sldChg>
      <pc:sldChg chg="add del">
        <pc:chgData name="Aung, Ye N" userId="a15b4e26-862a-4940-814c-0139a0b570f1" providerId="ADAL" clId="{7A730B7C-B352-4785-8D68-FFB881F9BB19}" dt="2020-12-11T00:14:20.818" v="799" actId="2696"/>
        <pc:sldMkLst>
          <pc:docMk/>
          <pc:sldMk cId="2018874103" sldId="282"/>
        </pc:sldMkLst>
      </pc:sldChg>
      <pc:sldChg chg="addSp delSp modSp add ord">
        <pc:chgData name="Aung, Ye N" userId="a15b4e26-862a-4940-814c-0139a0b570f1" providerId="ADAL" clId="{7A730B7C-B352-4785-8D68-FFB881F9BB19}" dt="2020-12-11T22:55:19.893" v="3577"/>
        <pc:sldMkLst>
          <pc:docMk/>
          <pc:sldMk cId="3742197000" sldId="282"/>
        </pc:sldMkLst>
        <pc:spChg chg="mod">
          <ac:chgData name="Aung, Ye N" userId="a15b4e26-862a-4940-814c-0139a0b570f1" providerId="ADAL" clId="{7A730B7C-B352-4785-8D68-FFB881F9BB19}" dt="2020-12-11T00:35:17.162" v="908" actId="20577"/>
          <ac:spMkLst>
            <pc:docMk/>
            <pc:sldMk cId="3742197000" sldId="282"/>
            <ac:spMk id="2" creationId="{00000000-0000-0000-0000-000000000000}"/>
          </ac:spMkLst>
        </pc:spChg>
        <pc:spChg chg="add">
          <ac:chgData name="Aung, Ye N" userId="a15b4e26-862a-4940-814c-0139a0b570f1" providerId="ADAL" clId="{7A730B7C-B352-4785-8D68-FFB881F9BB19}" dt="2020-12-11T00:14:53.025" v="808"/>
          <ac:spMkLst>
            <pc:docMk/>
            <pc:sldMk cId="3742197000" sldId="282"/>
            <ac:spMk id="8" creationId="{1189B394-4B54-4B6A-96F9-E40DE5C2699F}"/>
          </ac:spMkLst>
        </pc:spChg>
        <pc:spChg chg="add">
          <ac:chgData name="Aung, Ye N" userId="a15b4e26-862a-4940-814c-0139a0b570f1" providerId="ADAL" clId="{7A730B7C-B352-4785-8D68-FFB881F9BB19}" dt="2020-12-11T00:14:53.025" v="808"/>
          <ac:spMkLst>
            <pc:docMk/>
            <pc:sldMk cId="3742197000" sldId="282"/>
            <ac:spMk id="9" creationId="{F506D7D6-AF72-43E2-8D78-21CC7FB6300E}"/>
          </ac:spMkLst>
        </pc:spChg>
        <pc:spChg chg="add">
          <ac:chgData name="Aung, Ye N" userId="a15b4e26-862a-4940-814c-0139a0b570f1" providerId="ADAL" clId="{7A730B7C-B352-4785-8D68-FFB881F9BB19}" dt="2020-12-11T00:14:53.025" v="808"/>
          <ac:spMkLst>
            <pc:docMk/>
            <pc:sldMk cId="3742197000" sldId="282"/>
            <ac:spMk id="10" creationId="{110E164B-DC93-4DD2-8FA2-69164E782A3B}"/>
          </ac:spMkLst>
        </pc:spChg>
        <pc:spChg chg="add">
          <ac:chgData name="Aung, Ye N" userId="a15b4e26-862a-4940-814c-0139a0b570f1" providerId="ADAL" clId="{7A730B7C-B352-4785-8D68-FFB881F9BB19}" dt="2020-12-11T00:14:53.025" v="808"/>
          <ac:spMkLst>
            <pc:docMk/>
            <pc:sldMk cId="3742197000" sldId="282"/>
            <ac:spMk id="11" creationId="{3C8F40B2-1104-4CF9-A4CD-9CB5B962FF4E}"/>
          </ac:spMkLst>
        </pc:spChg>
        <pc:spChg chg="del">
          <ac:chgData name="Aung, Ye N" userId="a15b4e26-862a-4940-814c-0139a0b570f1" providerId="ADAL" clId="{7A730B7C-B352-4785-8D68-FFB881F9BB19}" dt="2020-12-11T00:14:49.262" v="805" actId="478"/>
          <ac:spMkLst>
            <pc:docMk/>
            <pc:sldMk cId="3742197000" sldId="282"/>
            <ac:spMk id="14" creationId="{377CD8D1-72F5-4809-9EF6-3CE17AEAB5B0}"/>
          </ac:spMkLst>
        </pc:spChg>
        <pc:graphicFrameChg chg="del modGraphic">
          <ac:chgData name="Aung, Ye N" userId="a15b4e26-862a-4940-814c-0139a0b570f1" providerId="ADAL" clId="{7A730B7C-B352-4785-8D68-FFB881F9BB19}" dt="2020-12-11T00:14:51.704" v="807" actId="478"/>
          <ac:graphicFrameMkLst>
            <pc:docMk/>
            <pc:sldMk cId="3742197000" sldId="282"/>
            <ac:graphicFrameMk id="13" creationId="{58CB16E3-CB33-4A98-B975-A2ECFB449F5A}"/>
          </ac:graphicFrameMkLst>
        </pc:graphicFrameChg>
        <pc:picChg chg="mod">
          <ac:chgData name="Aung, Ye N" userId="a15b4e26-862a-4940-814c-0139a0b570f1" providerId="ADAL" clId="{7A730B7C-B352-4785-8D68-FFB881F9BB19}" dt="2020-12-11T19:03:30.857" v="2668" actId="1076"/>
          <ac:picMkLst>
            <pc:docMk/>
            <pc:sldMk cId="3742197000" sldId="282"/>
            <ac:picMk id="3" creationId="{17FB1A2D-14E9-4D43-A258-EAAB306E8CBF}"/>
          </ac:picMkLst>
        </pc:picChg>
        <pc:picChg chg="mod">
          <ac:chgData name="Aung, Ye N" userId="a15b4e26-862a-4940-814c-0139a0b570f1" providerId="ADAL" clId="{7A730B7C-B352-4785-8D68-FFB881F9BB19}" dt="2020-12-11T19:03:26.036" v="2667" actId="1076"/>
          <ac:picMkLst>
            <pc:docMk/>
            <pc:sldMk cId="3742197000" sldId="282"/>
            <ac:picMk id="6" creationId="{5ABB358F-FD79-4860-A3AC-EBCB031A6997}"/>
          </ac:picMkLst>
        </pc:picChg>
        <pc:picChg chg="mod">
          <ac:chgData name="Aung, Ye N" userId="a15b4e26-862a-4940-814c-0139a0b570f1" providerId="ADAL" clId="{7A730B7C-B352-4785-8D68-FFB881F9BB19}" dt="2020-12-11T19:02:58.606" v="2663" actId="1076"/>
          <ac:picMkLst>
            <pc:docMk/>
            <pc:sldMk cId="3742197000" sldId="282"/>
            <ac:picMk id="7" creationId="{9105D792-B65D-44B6-9A6E-68D18872C1D1}"/>
          </ac:picMkLst>
        </pc:picChg>
        <pc:picChg chg="del">
          <ac:chgData name="Aung, Ye N" userId="a15b4e26-862a-4940-814c-0139a0b570f1" providerId="ADAL" clId="{7A730B7C-B352-4785-8D68-FFB881F9BB19}" dt="2020-12-11T00:14:49.262" v="805" actId="478"/>
          <ac:picMkLst>
            <pc:docMk/>
            <pc:sldMk cId="3742197000" sldId="282"/>
            <ac:picMk id="12" creationId="{1F860DFC-ED02-4068-BE42-0935D9F3D482}"/>
          </ac:picMkLst>
        </pc:picChg>
        <pc:picChg chg="del">
          <ac:chgData name="Aung, Ye N" userId="a15b4e26-862a-4940-814c-0139a0b570f1" providerId="ADAL" clId="{7A730B7C-B352-4785-8D68-FFB881F9BB19}" dt="2020-12-11T00:14:49.262" v="805" actId="478"/>
          <ac:picMkLst>
            <pc:docMk/>
            <pc:sldMk cId="3742197000" sldId="282"/>
            <ac:picMk id="15" creationId="{822E0530-508A-424D-ADC1-3AC1B2B4991F}"/>
          </ac:picMkLst>
        </pc:picChg>
        <pc:picChg chg="add">
          <ac:chgData name="Aung, Ye N" userId="a15b4e26-862a-4940-814c-0139a0b570f1" providerId="ADAL" clId="{7A730B7C-B352-4785-8D68-FFB881F9BB19}" dt="2020-12-11T00:14:53.025" v="808"/>
          <ac:picMkLst>
            <pc:docMk/>
            <pc:sldMk cId="3742197000" sldId="282"/>
            <ac:picMk id="16" creationId="{069E731C-EDB8-4753-BE38-C7FCA9F7E85C}"/>
          </ac:picMkLst>
        </pc:picChg>
        <pc:picChg chg="add">
          <ac:chgData name="Aung, Ye N" userId="a15b4e26-862a-4940-814c-0139a0b570f1" providerId="ADAL" clId="{7A730B7C-B352-4785-8D68-FFB881F9BB19}" dt="2020-12-11T00:14:53.025" v="808"/>
          <ac:picMkLst>
            <pc:docMk/>
            <pc:sldMk cId="3742197000" sldId="282"/>
            <ac:picMk id="17" creationId="{4F26ABA7-6448-4F9F-A486-80C36999178E}"/>
          </ac:picMkLst>
        </pc:picChg>
        <pc:picChg chg="add">
          <ac:chgData name="Aung, Ye N" userId="a15b4e26-862a-4940-814c-0139a0b570f1" providerId="ADAL" clId="{7A730B7C-B352-4785-8D68-FFB881F9BB19}" dt="2020-12-11T00:14:53.025" v="808"/>
          <ac:picMkLst>
            <pc:docMk/>
            <pc:sldMk cId="3742197000" sldId="282"/>
            <ac:picMk id="18" creationId="{A9F3608E-9757-4207-B82D-58FE93E8C99D}"/>
          </ac:picMkLst>
        </pc:picChg>
        <pc:picChg chg="add">
          <ac:chgData name="Aung, Ye N" userId="a15b4e26-862a-4940-814c-0139a0b570f1" providerId="ADAL" clId="{7A730B7C-B352-4785-8D68-FFB881F9BB19}" dt="2020-12-11T00:14:53.025" v="808"/>
          <ac:picMkLst>
            <pc:docMk/>
            <pc:sldMk cId="3742197000" sldId="282"/>
            <ac:picMk id="19" creationId="{AA5C88E5-4DC1-4B2D-ACF1-66840E7E5387}"/>
          </ac:picMkLst>
        </pc:picChg>
        <pc:picChg chg="add">
          <ac:chgData name="Aung, Ye N" userId="a15b4e26-862a-4940-814c-0139a0b570f1" providerId="ADAL" clId="{7A730B7C-B352-4785-8D68-FFB881F9BB19}" dt="2020-12-11T00:14:53.025" v="808"/>
          <ac:picMkLst>
            <pc:docMk/>
            <pc:sldMk cId="3742197000" sldId="282"/>
            <ac:picMk id="20" creationId="{6781EF17-5821-42FF-AE8C-254D35B347F2}"/>
          </ac:picMkLst>
        </pc:picChg>
        <pc:picChg chg="add">
          <ac:chgData name="Aung, Ye N" userId="a15b4e26-862a-4940-814c-0139a0b570f1" providerId="ADAL" clId="{7A730B7C-B352-4785-8D68-FFB881F9BB19}" dt="2020-12-11T00:14:53.025" v="808"/>
          <ac:picMkLst>
            <pc:docMk/>
            <pc:sldMk cId="3742197000" sldId="282"/>
            <ac:picMk id="21" creationId="{608A0B30-8D42-4E32-BAC0-05DD8190420C}"/>
          </ac:picMkLst>
        </pc:picChg>
      </pc:sldChg>
      <pc:sldChg chg="addSp delSp modSp add del ord">
        <pc:chgData name="Aung, Ye N" userId="a15b4e26-862a-4940-814c-0139a0b570f1" providerId="ADAL" clId="{7A730B7C-B352-4785-8D68-FFB881F9BB19}" dt="2020-12-11T01:08:01.903" v="1119" actId="2696"/>
        <pc:sldMkLst>
          <pc:docMk/>
          <pc:sldMk cId="1350811949" sldId="283"/>
        </pc:sldMkLst>
        <pc:spChg chg="add mod">
          <ac:chgData name="Aung, Ye N" userId="a15b4e26-862a-4940-814c-0139a0b570f1" providerId="ADAL" clId="{7A730B7C-B352-4785-8D68-FFB881F9BB19}" dt="2020-12-11T01:06:51.955" v="1088"/>
          <ac:spMkLst>
            <pc:docMk/>
            <pc:sldMk cId="1350811949" sldId="283"/>
            <ac:spMk id="3" creationId="{92054BCD-7EAF-41F4-AC24-7BCFE67C3FB1}"/>
          </ac:spMkLst>
        </pc:spChg>
        <pc:picChg chg="del">
          <ac:chgData name="Aung, Ye N" userId="a15b4e26-862a-4940-814c-0139a0b570f1" providerId="ADAL" clId="{7A730B7C-B352-4785-8D68-FFB881F9BB19}" dt="2020-12-11T01:06:51.955" v="1088"/>
          <ac:picMkLst>
            <pc:docMk/>
            <pc:sldMk cId="1350811949" sldId="283"/>
            <ac:picMk id="6" creationId="{894760C3-B7AB-464B-9BDB-4A74BF62EAD2}"/>
          </ac:picMkLst>
        </pc:picChg>
        <pc:picChg chg="del">
          <ac:chgData name="Aung, Ye N" userId="a15b4e26-862a-4940-814c-0139a0b570f1" providerId="ADAL" clId="{7A730B7C-B352-4785-8D68-FFB881F9BB19}" dt="2020-12-11T01:06:51.955" v="1088"/>
          <ac:picMkLst>
            <pc:docMk/>
            <pc:sldMk cId="1350811949" sldId="283"/>
            <ac:picMk id="14" creationId="{5687F98D-8CBA-1F45-B53F-ED418B1C8A00}"/>
          </ac:picMkLst>
        </pc:picChg>
      </pc:sldChg>
      <pc:sldChg chg="addSp delSp modSp add del ord">
        <pc:chgData name="Aung, Ye N" userId="a15b4e26-862a-4940-814c-0139a0b570f1" providerId="ADAL" clId="{7A730B7C-B352-4785-8D68-FFB881F9BB19}" dt="2020-12-11T06:22:00.420" v="2458" actId="2696"/>
        <pc:sldMkLst>
          <pc:docMk/>
          <pc:sldMk cId="2445324987" sldId="284"/>
        </pc:sldMkLst>
        <pc:spChg chg="del">
          <ac:chgData name="Aung, Ye N" userId="a15b4e26-862a-4940-814c-0139a0b570f1" providerId="ADAL" clId="{7A730B7C-B352-4785-8D68-FFB881F9BB19}" dt="2020-12-11T01:07:16.084" v="1098"/>
          <ac:spMkLst>
            <pc:docMk/>
            <pc:sldMk cId="2445324987" sldId="284"/>
            <ac:spMk id="3" creationId="{0BAEF703-23CB-409B-B0F7-332845406027}"/>
          </ac:spMkLst>
        </pc:spChg>
        <pc:spChg chg="add del mod">
          <ac:chgData name="Aung, Ye N" userId="a15b4e26-862a-4940-814c-0139a0b570f1" providerId="ADAL" clId="{7A730B7C-B352-4785-8D68-FFB881F9BB19}" dt="2020-12-11T01:08:04.865" v="1120"/>
          <ac:spMkLst>
            <pc:docMk/>
            <pc:sldMk cId="2445324987" sldId="284"/>
            <ac:spMk id="6" creationId="{13DF8F7F-3EE6-40C7-AADC-1D4CEDEA6045}"/>
          </ac:spMkLst>
        </pc:spChg>
        <pc:spChg chg="add mod">
          <ac:chgData name="Aung, Ye N" userId="a15b4e26-862a-4940-814c-0139a0b570f1" providerId="ADAL" clId="{7A730B7C-B352-4785-8D68-FFB881F9BB19}" dt="2020-12-11T01:08:04.990" v="1121" actId="27636"/>
          <ac:spMkLst>
            <pc:docMk/>
            <pc:sldMk cId="2445324987" sldId="284"/>
            <ac:spMk id="15" creationId="{58E44B13-9909-4F05-A4E3-DA06FEB3B205}"/>
          </ac:spMkLst>
        </pc:spChg>
      </pc:sldChg>
      <pc:sldChg chg="modSp">
        <pc:chgData name="Aung, Ye N" userId="a15b4e26-862a-4940-814c-0139a0b570f1" providerId="ADAL" clId="{7A730B7C-B352-4785-8D68-FFB881F9BB19}" dt="2020-12-12T21:54:51.494" v="8017" actId="20577"/>
        <pc:sldMkLst>
          <pc:docMk/>
          <pc:sldMk cId="748734693" sldId="285"/>
        </pc:sldMkLst>
        <pc:spChg chg="mod">
          <ac:chgData name="Aung, Ye N" userId="a15b4e26-862a-4940-814c-0139a0b570f1" providerId="ADAL" clId="{7A730B7C-B352-4785-8D68-FFB881F9BB19}" dt="2020-12-12T21:54:51.494" v="8017" actId="20577"/>
          <ac:spMkLst>
            <pc:docMk/>
            <pc:sldMk cId="748734693" sldId="285"/>
            <ac:spMk id="5" creationId="{AD1F36A3-7D3B-4E9B-BEBD-FF4588BA5DDB}"/>
          </ac:spMkLst>
        </pc:spChg>
      </pc:sldChg>
      <pc:sldChg chg="addSp delSp modSp add ord">
        <pc:chgData name="Aung, Ye N" userId="a15b4e26-862a-4940-814c-0139a0b570f1" providerId="ADAL" clId="{7A730B7C-B352-4785-8D68-FFB881F9BB19}" dt="2020-12-12T19:54:00.168" v="6918" actId="1076"/>
        <pc:sldMkLst>
          <pc:docMk/>
          <pc:sldMk cId="3108973847" sldId="286"/>
        </pc:sldMkLst>
        <pc:spChg chg="add del mod">
          <ac:chgData name="Aung, Ye N" userId="a15b4e26-862a-4940-814c-0139a0b570f1" providerId="ADAL" clId="{7A730B7C-B352-4785-8D68-FFB881F9BB19}" dt="2020-12-12T19:53:46.884" v="6913"/>
          <ac:spMkLst>
            <pc:docMk/>
            <pc:sldMk cId="3108973847" sldId="286"/>
            <ac:spMk id="5" creationId="{27DDD73A-CCEC-4966-9870-55646C3C2CE4}"/>
          </ac:spMkLst>
        </pc:spChg>
        <pc:spChg chg="del">
          <ac:chgData name="Aung, Ye N" userId="a15b4e26-862a-4940-814c-0139a0b570f1" providerId="ADAL" clId="{7A730B7C-B352-4785-8D68-FFB881F9BB19}" dt="2020-12-11T00:19:02.941" v="820" actId="478"/>
          <ac:spMkLst>
            <pc:docMk/>
            <pc:sldMk cId="3108973847" sldId="286"/>
            <ac:spMk id="5" creationId="{AD1F36A3-7D3B-4E9B-BEBD-FF4588BA5DDB}"/>
          </ac:spMkLst>
        </pc:spChg>
        <pc:spChg chg="add del mod">
          <ac:chgData name="Aung, Ye N" userId="a15b4e26-862a-4940-814c-0139a0b570f1" providerId="ADAL" clId="{7A730B7C-B352-4785-8D68-FFB881F9BB19}" dt="2020-12-11T00:19:13.420" v="825"/>
          <ac:spMkLst>
            <pc:docMk/>
            <pc:sldMk cId="3108973847" sldId="286"/>
            <ac:spMk id="6" creationId="{359E882C-8432-49BA-8E66-D6C10890095F}"/>
          </ac:spMkLst>
        </pc:spChg>
        <pc:spChg chg="add del mod">
          <ac:chgData name="Aung, Ye N" userId="a15b4e26-862a-4940-814c-0139a0b570f1" providerId="ADAL" clId="{7A730B7C-B352-4785-8D68-FFB881F9BB19}" dt="2020-12-11T06:05:21.981" v="2431"/>
          <ac:spMkLst>
            <pc:docMk/>
            <pc:sldMk cId="3108973847" sldId="286"/>
            <ac:spMk id="10" creationId="{756BAAC2-CBC6-491F-AE49-2FE9712F712A}"/>
          </ac:spMkLst>
        </pc:spChg>
        <pc:picChg chg="add mod">
          <ac:chgData name="Aung, Ye N" userId="a15b4e26-862a-4940-814c-0139a0b570f1" providerId="ADAL" clId="{7A730B7C-B352-4785-8D68-FFB881F9BB19}" dt="2020-12-12T19:54:00.168" v="6918" actId="1076"/>
          <ac:picMkLst>
            <pc:docMk/>
            <pc:sldMk cId="3108973847" sldId="286"/>
            <ac:picMk id="6" creationId="{E72344EF-AED7-4C8B-86D0-D74ED737C098}"/>
          </ac:picMkLst>
        </pc:picChg>
        <pc:picChg chg="add del mod">
          <ac:chgData name="Aung, Ye N" userId="a15b4e26-862a-4940-814c-0139a0b570f1" providerId="ADAL" clId="{7A730B7C-B352-4785-8D68-FFB881F9BB19}" dt="2020-12-11T00:19:11.927" v="824" actId="478"/>
          <ac:picMkLst>
            <pc:docMk/>
            <pc:sldMk cId="3108973847" sldId="286"/>
            <ac:picMk id="7" creationId="{9D840704-91B1-4C6B-A79D-A95E8CF21A26}"/>
          </ac:picMkLst>
        </pc:picChg>
        <pc:picChg chg="add del mod">
          <ac:chgData name="Aung, Ye N" userId="a15b4e26-862a-4940-814c-0139a0b570f1" providerId="ADAL" clId="{7A730B7C-B352-4785-8D68-FFB881F9BB19}" dt="2020-12-11T06:05:14.234" v="2428" actId="478"/>
          <ac:picMkLst>
            <pc:docMk/>
            <pc:sldMk cId="3108973847" sldId="286"/>
            <ac:picMk id="8" creationId="{6031B9B7-81C1-410A-BBA1-89AA92185C09}"/>
          </ac:picMkLst>
        </pc:picChg>
        <pc:picChg chg="add del">
          <ac:chgData name="Aung, Ye N" userId="a15b4e26-862a-4940-814c-0139a0b570f1" providerId="ADAL" clId="{7A730B7C-B352-4785-8D68-FFB881F9BB19}" dt="2020-12-11T06:05:20.486" v="2430" actId="478"/>
          <ac:picMkLst>
            <pc:docMk/>
            <pc:sldMk cId="3108973847" sldId="286"/>
            <ac:picMk id="11" creationId="{EED17F9B-D753-4445-989F-252514C8F2E7}"/>
          </ac:picMkLst>
        </pc:picChg>
        <pc:picChg chg="add del mod">
          <ac:chgData name="Aung, Ye N" userId="a15b4e26-862a-4940-814c-0139a0b570f1" providerId="ADAL" clId="{7A730B7C-B352-4785-8D68-FFB881F9BB19}" dt="2020-12-12T19:53:45.216" v="6912" actId="478"/>
          <ac:picMkLst>
            <pc:docMk/>
            <pc:sldMk cId="3108973847" sldId="286"/>
            <ac:picMk id="12" creationId="{91AF0931-62B8-46A1-9BCB-0ED4CD774305}"/>
          </ac:picMkLst>
        </pc:picChg>
      </pc:sldChg>
      <pc:sldChg chg="delSp modSp add del">
        <pc:chgData name="Aung, Ye N" userId="a15b4e26-862a-4940-814c-0139a0b570f1" providerId="ADAL" clId="{7A730B7C-B352-4785-8D68-FFB881F9BB19}" dt="2020-12-11T00:22:04.018" v="855" actId="2696"/>
        <pc:sldMkLst>
          <pc:docMk/>
          <pc:sldMk cId="1632073685" sldId="287"/>
        </pc:sldMkLst>
        <pc:picChg chg="del mod">
          <ac:chgData name="Aung, Ye N" userId="a15b4e26-862a-4940-814c-0139a0b570f1" providerId="ADAL" clId="{7A730B7C-B352-4785-8D68-FFB881F9BB19}" dt="2020-12-11T00:21:42.877" v="846"/>
          <ac:picMkLst>
            <pc:docMk/>
            <pc:sldMk cId="1632073685" sldId="287"/>
            <ac:picMk id="2" creationId="{9C0DA172-6F76-4F41-A0EE-D088FB9C8FE9}"/>
          </ac:picMkLst>
        </pc:picChg>
        <pc:picChg chg="del">
          <ac:chgData name="Aung, Ye N" userId="a15b4e26-862a-4940-814c-0139a0b570f1" providerId="ADAL" clId="{7A730B7C-B352-4785-8D68-FFB881F9BB19}" dt="2020-12-11T00:21:54.629" v="852"/>
          <ac:picMkLst>
            <pc:docMk/>
            <pc:sldMk cId="1632073685" sldId="287"/>
            <ac:picMk id="3" creationId="{61C100EA-8F6B-413F-8F4F-6A7E0EBBDE26}"/>
          </ac:picMkLst>
        </pc:picChg>
      </pc:sldChg>
      <pc:sldChg chg="delSp add del">
        <pc:chgData name="Aung, Ye N" userId="a15b4e26-862a-4940-814c-0139a0b570f1" providerId="ADAL" clId="{7A730B7C-B352-4785-8D68-FFB881F9BB19}" dt="2020-12-11T00:21:31.751" v="842" actId="2696"/>
        <pc:sldMkLst>
          <pc:docMk/>
          <pc:sldMk cId="2591940165" sldId="287"/>
        </pc:sldMkLst>
        <pc:picChg chg="del">
          <ac:chgData name="Aung, Ye N" userId="a15b4e26-862a-4940-814c-0139a0b570f1" providerId="ADAL" clId="{7A730B7C-B352-4785-8D68-FFB881F9BB19}" dt="2020-12-11T00:21:08.772" v="835"/>
          <ac:picMkLst>
            <pc:docMk/>
            <pc:sldMk cId="2591940165" sldId="287"/>
            <ac:picMk id="2" creationId="{D237232D-445D-4F5E-A16B-227CF55BC236}"/>
          </ac:picMkLst>
        </pc:picChg>
        <pc:picChg chg="del">
          <ac:chgData name="Aung, Ye N" userId="a15b4e26-862a-4940-814c-0139a0b570f1" providerId="ADAL" clId="{7A730B7C-B352-4785-8D68-FFB881F9BB19}" dt="2020-12-11T00:21:12.777" v="837"/>
          <ac:picMkLst>
            <pc:docMk/>
            <pc:sldMk cId="2591940165" sldId="287"/>
            <ac:picMk id="4" creationId="{EC15414B-E33B-4819-B3E4-43A15E42E5E6}"/>
          </ac:picMkLst>
        </pc:picChg>
      </pc:sldChg>
      <pc:sldChg chg="addSp delSp modSp add ord">
        <pc:chgData name="Aung, Ye N" userId="a15b4e26-862a-4940-814c-0139a0b570f1" providerId="ADAL" clId="{7A730B7C-B352-4785-8D68-FFB881F9BB19}" dt="2020-12-12T04:12:53.316" v="5905" actId="1076"/>
        <pc:sldMkLst>
          <pc:docMk/>
          <pc:sldMk cId="2732759591" sldId="287"/>
        </pc:sldMkLst>
        <pc:spChg chg="mod ord">
          <ac:chgData name="Aung, Ye N" userId="a15b4e26-862a-4940-814c-0139a0b570f1" providerId="ADAL" clId="{7A730B7C-B352-4785-8D68-FFB881F9BB19}" dt="2020-12-11T01:58:26.461" v="1294" actId="166"/>
          <ac:spMkLst>
            <pc:docMk/>
            <pc:sldMk cId="2732759591" sldId="287"/>
            <ac:spMk id="2" creationId="{00000000-0000-0000-0000-000000000000}"/>
          </ac:spMkLst>
        </pc:spChg>
        <pc:spChg chg="add del mod">
          <ac:chgData name="Aung, Ye N" userId="a15b4e26-862a-4940-814c-0139a0b570f1" providerId="ADAL" clId="{7A730B7C-B352-4785-8D68-FFB881F9BB19}" dt="2020-12-11T00:28:13.137" v="891"/>
          <ac:spMkLst>
            <pc:docMk/>
            <pc:sldMk cId="2732759591" sldId="287"/>
            <ac:spMk id="5" creationId="{1F6D8060-59FD-4AB6-AB13-C7FB3FEF9102}"/>
          </ac:spMkLst>
        </pc:spChg>
        <pc:spChg chg="del">
          <ac:chgData name="Aung, Ye N" userId="a15b4e26-862a-4940-814c-0139a0b570f1" providerId="ADAL" clId="{7A730B7C-B352-4785-8D68-FFB881F9BB19}" dt="2020-12-11T00:28:09.181" v="889" actId="478"/>
          <ac:spMkLst>
            <pc:docMk/>
            <pc:sldMk cId="2732759591" sldId="287"/>
            <ac:spMk id="8" creationId="{1189B394-4B54-4B6A-96F9-E40DE5C2699F}"/>
          </ac:spMkLst>
        </pc:spChg>
        <pc:spChg chg="del">
          <ac:chgData name="Aung, Ye N" userId="a15b4e26-862a-4940-814c-0139a0b570f1" providerId="ADAL" clId="{7A730B7C-B352-4785-8D68-FFB881F9BB19}" dt="2020-12-11T00:28:09.181" v="889" actId="478"/>
          <ac:spMkLst>
            <pc:docMk/>
            <pc:sldMk cId="2732759591" sldId="287"/>
            <ac:spMk id="9" creationId="{F506D7D6-AF72-43E2-8D78-21CC7FB6300E}"/>
          </ac:spMkLst>
        </pc:spChg>
        <pc:spChg chg="del">
          <ac:chgData name="Aung, Ye N" userId="a15b4e26-862a-4940-814c-0139a0b570f1" providerId="ADAL" clId="{7A730B7C-B352-4785-8D68-FFB881F9BB19}" dt="2020-12-11T00:28:09.181" v="889" actId="478"/>
          <ac:spMkLst>
            <pc:docMk/>
            <pc:sldMk cId="2732759591" sldId="287"/>
            <ac:spMk id="10" creationId="{110E164B-DC93-4DD2-8FA2-69164E782A3B}"/>
          </ac:spMkLst>
        </pc:spChg>
        <pc:spChg chg="del">
          <ac:chgData name="Aung, Ye N" userId="a15b4e26-862a-4940-814c-0139a0b570f1" providerId="ADAL" clId="{7A730B7C-B352-4785-8D68-FFB881F9BB19}" dt="2020-12-11T00:28:09.181" v="889" actId="478"/>
          <ac:spMkLst>
            <pc:docMk/>
            <pc:sldMk cId="2732759591" sldId="287"/>
            <ac:spMk id="11" creationId="{3C8F40B2-1104-4CF9-A4CD-9CB5B962FF4E}"/>
          </ac:spMkLst>
        </pc:spChg>
        <pc:spChg chg="add del mod">
          <ac:chgData name="Aung, Ye N" userId="a15b4e26-862a-4940-814c-0139a0b570f1" providerId="ADAL" clId="{7A730B7C-B352-4785-8D68-FFB881F9BB19}" dt="2020-12-11T00:50:50.462" v="1028"/>
          <ac:spMkLst>
            <pc:docMk/>
            <pc:sldMk cId="2732759591" sldId="287"/>
            <ac:spMk id="13" creationId="{8C35D007-4CB8-41AF-BBC5-504F57C28DCF}"/>
          </ac:spMkLst>
        </pc:spChg>
        <pc:spChg chg="add del mod">
          <ac:chgData name="Aung, Ye N" userId="a15b4e26-862a-4940-814c-0139a0b570f1" providerId="ADAL" clId="{7A730B7C-B352-4785-8D68-FFB881F9BB19}" dt="2020-12-11T01:54:22.695" v="1276"/>
          <ac:spMkLst>
            <pc:docMk/>
            <pc:sldMk cId="2732759591" sldId="287"/>
            <ac:spMk id="22" creationId="{C3C78BAD-662C-4B70-B670-3AE27C73A577}"/>
          </ac:spMkLst>
        </pc:spChg>
        <pc:spChg chg="add del mod">
          <ac:chgData name="Aung, Ye N" userId="a15b4e26-862a-4940-814c-0139a0b570f1" providerId="ADAL" clId="{7A730B7C-B352-4785-8D68-FFB881F9BB19}" dt="2020-12-11T01:56:51.388" v="1285"/>
          <ac:spMkLst>
            <pc:docMk/>
            <pc:sldMk cId="2732759591" sldId="287"/>
            <ac:spMk id="25" creationId="{545E9EA9-869A-4778-90A6-D0030F88A734}"/>
          </ac:spMkLst>
        </pc:spChg>
        <pc:spChg chg="add del mod">
          <ac:chgData name="Aung, Ye N" userId="a15b4e26-862a-4940-814c-0139a0b570f1" providerId="ADAL" clId="{7A730B7C-B352-4785-8D68-FFB881F9BB19}" dt="2020-12-11T04:26:14.885" v="1575"/>
          <ac:spMkLst>
            <pc:docMk/>
            <pc:sldMk cId="2732759591" sldId="287"/>
            <ac:spMk id="28" creationId="{E93447AA-9550-45C2-9A52-F72BBF6CD9BA}"/>
          </ac:spMkLst>
        </pc:spChg>
        <pc:spChg chg="add del mod">
          <ac:chgData name="Aung, Ye N" userId="a15b4e26-862a-4940-814c-0139a0b570f1" providerId="ADAL" clId="{7A730B7C-B352-4785-8D68-FFB881F9BB19}" dt="2020-12-11T05:28:13.186" v="2132" actId="478"/>
          <ac:spMkLst>
            <pc:docMk/>
            <pc:sldMk cId="2732759591" sldId="287"/>
            <ac:spMk id="31" creationId="{7DB1BE6D-439A-408F-A893-A3C2DFF1A97E}"/>
          </ac:spMkLst>
        </pc:spChg>
        <pc:spChg chg="add del mod">
          <ac:chgData name="Aung, Ye N" userId="a15b4e26-862a-4940-814c-0139a0b570f1" providerId="ADAL" clId="{7A730B7C-B352-4785-8D68-FFB881F9BB19}" dt="2020-12-11T05:28:17.388" v="2134"/>
          <ac:spMkLst>
            <pc:docMk/>
            <pc:sldMk cId="2732759591" sldId="287"/>
            <ac:spMk id="33" creationId="{44497D92-1474-4F66-B366-53CC89BABEA7}"/>
          </ac:spMkLst>
        </pc:spChg>
        <pc:picChg chg="add del mod">
          <ac:chgData name="Aung, Ye N" userId="a15b4e26-862a-4940-814c-0139a0b570f1" providerId="ADAL" clId="{7A730B7C-B352-4785-8D68-FFB881F9BB19}" dt="2020-12-11T00:50:49.116" v="1027" actId="478"/>
          <ac:picMkLst>
            <pc:docMk/>
            <pc:sldMk cId="2732759591" sldId="287"/>
            <ac:picMk id="7" creationId="{E4125B6A-1064-4118-BDA0-2DFAA42C921D}"/>
          </ac:picMkLst>
        </pc:picChg>
        <pc:picChg chg="add del mod">
          <ac:chgData name="Aung, Ye N" userId="a15b4e26-862a-4940-814c-0139a0b570f1" providerId="ADAL" clId="{7A730B7C-B352-4785-8D68-FFB881F9BB19}" dt="2020-12-11T01:54:21.330" v="1275" actId="478"/>
          <ac:picMkLst>
            <pc:docMk/>
            <pc:sldMk cId="2732759591" sldId="287"/>
            <ac:picMk id="14" creationId="{7EF6157F-73BB-4BCE-B0E0-D265B7292D74}"/>
          </ac:picMkLst>
        </pc:picChg>
        <pc:picChg chg="del">
          <ac:chgData name="Aung, Ye N" userId="a15b4e26-862a-4940-814c-0139a0b570f1" providerId="ADAL" clId="{7A730B7C-B352-4785-8D68-FFB881F9BB19}" dt="2020-12-11T00:28:11.091" v="890" actId="478"/>
          <ac:picMkLst>
            <pc:docMk/>
            <pc:sldMk cId="2732759591" sldId="287"/>
            <ac:picMk id="16" creationId="{069E731C-EDB8-4753-BE38-C7FCA9F7E85C}"/>
          </ac:picMkLst>
        </pc:picChg>
        <pc:picChg chg="del">
          <ac:chgData name="Aung, Ye N" userId="a15b4e26-862a-4940-814c-0139a0b570f1" providerId="ADAL" clId="{7A730B7C-B352-4785-8D68-FFB881F9BB19}" dt="2020-12-11T00:28:09.181" v="889" actId="478"/>
          <ac:picMkLst>
            <pc:docMk/>
            <pc:sldMk cId="2732759591" sldId="287"/>
            <ac:picMk id="17" creationId="{4F26ABA7-6448-4F9F-A486-80C36999178E}"/>
          </ac:picMkLst>
        </pc:picChg>
        <pc:picChg chg="del">
          <ac:chgData name="Aung, Ye N" userId="a15b4e26-862a-4940-814c-0139a0b570f1" providerId="ADAL" clId="{7A730B7C-B352-4785-8D68-FFB881F9BB19}" dt="2020-12-11T00:28:09.181" v="889" actId="478"/>
          <ac:picMkLst>
            <pc:docMk/>
            <pc:sldMk cId="2732759591" sldId="287"/>
            <ac:picMk id="18" creationId="{A9F3608E-9757-4207-B82D-58FE93E8C99D}"/>
          </ac:picMkLst>
        </pc:picChg>
        <pc:picChg chg="del">
          <ac:chgData name="Aung, Ye N" userId="a15b4e26-862a-4940-814c-0139a0b570f1" providerId="ADAL" clId="{7A730B7C-B352-4785-8D68-FFB881F9BB19}" dt="2020-12-11T00:28:09.181" v="889" actId="478"/>
          <ac:picMkLst>
            <pc:docMk/>
            <pc:sldMk cId="2732759591" sldId="287"/>
            <ac:picMk id="19" creationId="{AA5C88E5-4DC1-4B2D-ACF1-66840E7E5387}"/>
          </ac:picMkLst>
        </pc:picChg>
        <pc:picChg chg="del">
          <ac:chgData name="Aung, Ye N" userId="a15b4e26-862a-4940-814c-0139a0b570f1" providerId="ADAL" clId="{7A730B7C-B352-4785-8D68-FFB881F9BB19}" dt="2020-12-11T00:28:09.181" v="889" actId="478"/>
          <ac:picMkLst>
            <pc:docMk/>
            <pc:sldMk cId="2732759591" sldId="287"/>
            <ac:picMk id="20" creationId="{6781EF17-5821-42FF-AE8C-254D35B347F2}"/>
          </ac:picMkLst>
        </pc:picChg>
        <pc:picChg chg="del">
          <ac:chgData name="Aung, Ye N" userId="a15b4e26-862a-4940-814c-0139a0b570f1" providerId="ADAL" clId="{7A730B7C-B352-4785-8D68-FFB881F9BB19}" dt="2020-12-11T00:28:09.181" v="889" actId="478"/>
          <ac:picMkLst>
            <pc:docMk/>
            <pc:sldMk cId="2732759591" sldId="287"/>
            <ac:picMk id="21" creationId="{608A0B30-8D42-4E32-BAC0-05DD8190420C}"/>
          </ac:picMkLst>
        </pc:picChg>
        <pc:picChg chg="add del mod">
          <ac:chgData name="Aung, Ye N" userId="a15b4e26-862a-4940-814c-0139a0b570f1" providerId="ADAL" clId="{7A730B7C-B352-4785-8D68-FFB881F9BB19}" dt="2020-12-11T01:56:49.556" v="1284" actId="478"/>
          <ac:picMkLst>
            <pc:docMk/>
            <pc:sldMk cId="2732759591" sldId="287"/>
            <ac:picMk id="23" creationId="{4048418B-5DEB-4376-B98B-7340C5CADCC5}"/>
          </ac:picMkLst>
        </pc:picChg>
        <pc:picChg chg="add del mod">
          <ac:chgData name="Aung, Ye N" userId="a15b4e26-862a-4940-814c-0139a0b570f1" providerId="ADAL" clId="{7A730B7C-B352-4785-8D68-FFB881F9BB19}" dt="2020-12-11T04:26:12.545" v="1574" actId="478"/>
          <ac:picMkLst>
            <pc:docMk/>
            <pc:sldMk cId="2732759591" sldId="287"/>
            <ac:picMk id="26" creationId="{317AE2AD-7B4D-4A0F-B57A-389E7B249A3D}"/>
          </ac:picMkLst>
        </pc:picChg>
        <pc:picChg chg="add del mod">
          <ac:chgData name="Aung, Ye N" userId="a15b4e26-862a-4940-814c-0139a0b570f1" providerId="ADAL" clId="{7A730B7C-B352-4785-8D68-FFB881F9BB19}" dt="2020-12-11T05:28:16.139" v="2133" actId="478"/>
          <ac:picMkLst>
            <pc:docMk/>
            <pc:sldMk cId="2732759591" sldId="287"/>
            <ac:picMk id="29" creationId="{93723FF0-C48E-4F2F-A8A4-23C2CB41CB73}"/>
          </ac:picMkLst>
        </pc:picChg>
        <pc:picChg chg="add mod">
          <ac:chgData name="Aung, Ye N" userId="a15b4e26-862a-4940-814c-0139a0b570f1" providerId="ADAL" clId="{7A730B7C-B352-4785-8D68-FFB881F9BB19}" dt="2020-12-12T04:12:53.316" v="5905" actId="1076"/>
          <ac:picMkLst>
            <pc:docMk/>
            <pc:sldMk cId="2732759591" sldId="287"/>
            <ac:picMk id="35" creationId="{E4A4DC06-1764-4152-9DB6-85ECB9C73D03}"/>
          </ac:picMkLst>
        </pc:picChg>
      </pc:sldChg>
      <pc:sldChg chg="add del">
        <pc:chgData name="Aung, Ye N" userId="a15b4e26-862a-4940-814c-0139a0b570f1" providerId="ADAL" clId="{7A730B7C-B352-4785-8D68-FFB881F9BB19}" dt="2020-12-11T00:21:51.702" v="851" actId="2696"/>
        <pc:sldMkLst>
          <pc:docMk/>
          <pc:sldMk cId="859957048" sldId="288"/>
        </pc:sldMkLst>
      </pc:sldChg>
      <pc:sldChg chg="addSp delSp modSp add ord">
        <pc:chgData name="Aung, Ye N" userId="a15b4e26-862a-4940-814c-0139a0b570f1" providerId="ADAL" clId="{7A730B7C-B352-4785-8D68-FFB881F9BB19}" dt="2020-12-12T19:56:20.109" v="6920" actId="14100"/>
        <pc:sldMkLst>
          <pc:docMk/>
          <pc:sldMk cId="2113271893" sldId="291"/>
        </pc:sldMkLst>
        <pc:spChg chg="mod">
          <ac:chgData name="Aung, Ye N" userId="a15b4e26-862a-4940-814c-0139a0b570f1" providerId="ADAL" clId="{7A730B7C-B352-4785-8D68-FFB881F9BB19}" dt="2020-12-11T00:37:27.175" v="926" actId="20577"/>
          <ac:spMkLst>
            <pc:docMk/>
            <pc:sldMk cId="2113271893" sldId="291"/>
            <ac:spMk id="2" creationId="{00000000-0000-0000-0000-000000000000}"/>
          </ac:spMkLst>
        </pc:spChg>
        <pc:spChg chg="add del mod">
          <ac:chgData name="Aung, Ye N" userId="a15b4e26-862a-4940-814c-0139a0b570f1" providerId="ADAL" clId="{7A730B7C-B352-4785-8D68-FFB881F9BB19}" dt="2020-12-11T00:38:28.845" v="928"/>
          <ac:spMkLst>
            <pc:docMk/>
            <pc:sldMk cId="2113271893" sldId="291"/>
            <ac:spMk id="5" creationId="{3D264A3C-C4A4-43E5-B640-FDC2B96F4EDA}"/>
          </ac:spMkLst>
        </pc:spChg>
        <pc:picChg chg="add del">
          <ac:chgData name="Aung, Ye N" userId="a15b4e26-862a-4940-814c-0139a0b570f1" providerId="ADAL" clId="{7A730B7C-B352-4785-8D68-FFB881F9BB19}" dt="2020-12-12T05:28:20.128" v="6399" actId="478"/>
          <ac:picMkLst>
            <pc:docMk/>
            <pc:sldMk cId="2113271893" sldId="291"/>
            <ac:picMk id="5" creationId="{D376C970-114D-4921-A2D5-A52476AFE98C}"/>
          </ac:picMkLst>
        </pc:picChg>
        <pc:picChg chg="add mod">
          <ac:chgData name="Aung, Ye N" userId="a15b4e26-862a-4940-814c-0139a0b570f1" providerId="ADAL" clId="{7A730B7C-B352-4785-8D68-FFB881F9BB19}" dt="2020-12-11T00:40:35.415" v="952" actId="1076"/>
          <ac:picMkLst>
            <pc:docMk/>
            <pc:sldMk cId="2113271893" sldId="291"/>
            <ac:picMk id="6" creationId="{E1F63AE0-FC81-4F3E-AC2B-991AFC575C19}"/>
          </ac:picMkLst>
        </pc:picChg>
        <pc:picChg chg="add mod">
          <ac:chgData name="Aung, Ye N" userId="a15b4e26-862a-4940-814c-0139a0b570f1" providerId="ADAL" clId="{7A730B7C-B352-4785-8D68-FFB881F9BB19}" dt="2020-12-11T00:40:38.713" v="953" actId="14100"/>
          <ac:picMkLst>
            <pc:docMk/>
            <pc:sldMk cId="2113271893" sldId="291"/>
            <ac:picMk id="7" creationId="{E4C479A3-B8AB-423E-98D5-E21B0000C102}"/>
          </ac:picMkLst>
        </pc:picChg>
        <pc:picChg chg="del">
          <ac:chgData name="Aung, Ye N" userId="a15b4e26-862a-4940-814c-0139a0b570f1" providerId="ADAL" clId="{7A730B7C-B352-4785-8D68-FFB881F9BB19}" dt="2020-12-11T00:37:29.684" v="927" actId="478"/>
          <ac:picMkLst>
            <pc:docMk/>
            <pc:sldMk cId="2113271893" sldId="291"/>
            <ac:picMk id="8" creationId="{6031B9B7-81C1-410A-BBA1-89AA92185C09}"/>
          </ac:picMkLst>
        </pc:picChg>
        <pc:cxnChg chg="add mod">
          <ac:chgData name="Aung, Ye N" userId="a15b4e26-862a-4940-814c-0139a0b570f1" providerId="ADAL" clId="{7A730B7C-B352-4785-8D68-FFB881F9BB19}" dt="2020-12-12T19:56:20.109" v="6920" actId="14100"/>
          <ac:cxnSpMkLst>
            <pc:docMk/>
            <pc:sldMk cId="2113271893" sldId="291"/>
            <ac:cxnSpMk id="10" creationId="{7918F032-A61A-44FE-8106-844C11DFA0D9}"/>
          </ac:cxnSpMkLst>
        </pc:cxnChg>
      </pc:sldChg>
      <pc:sldChg chg="addSp delSp modSp ord">
        <pc:chgData name="Aung, Ye N" userId="a15b4e26-862a-4940-814c-0139a0b570f1" providerId="ADAL" clId="{7A730B7C-B352-4785-8D68-FFB881F9BB19}" dt="2020-12-11T23:32:19.559" v="3762"/>
        <pc:sldMkLst>
          <pc:docMk/>
          <pc:sldMk cId="2730624822" sldId="292"/>
        </pc:sldMkLst>
        <pc:spChg chg="add">
          <ac:chgData name="Aung, Ye N" userId="a15b4e26-862a-4940-814c-0139a0b570f1" providerId="ADAL" clId="{7A730B7C-B352-4785-8D68-FFB881F9BB19}" dt="2020-12-11T23:32:19.559" v="3762"/>
          <ac:spMkLst>
            <pc:docMk/>
            <pc:sldMk cId="2730624822" sldId="292"/>
            <ac:spMk id="7" creationId="{DBADDA12-83CA-4115-A37E-3F1202BECAFE}"/>
          </ac:spMkLst>
        </pc:spChg>
        <pc:picChg chg="mod">
          <ac:chgData name="Aung, Ye N" userId="a15b4e26-862a-4940-814c-0139a0b570f1" providerId="ADAL" clId="{7A730B7C-B352-4785-8D68-FFB881F9BB19}" dt="2020-12-11T00:43:31.988" v="984" actId="1076"/>
          <ac:picMkLst>
            <pc:docMk/>
            <pc:sldMk cId="2730624822" sldId="292"/>
            <ac:picMk id="4" creationId="{23E014A7-E272-46D6-8809-5DD492FD0E0E}"/>
          </ac:picMkLst>
        </pc:picChg>
        <pc:picChg chg="add del mod modCrop">
          <ac:chgData name="Aung, Ye N" userId="a15b4e26-862a-4940-814c-0139a0b570f1" providerId="ADAL" clId="{7A730B7C-B352-4785-8D68-FFB881F9BB19}" dt="2020-12-11T00:43:35.253" v="987" actId="478"/>
          <ac:picMkLst>
            <pc:docMk/>
            <pc:sldMk cId="2730624822" sldId="292"/>
            <ac:picMk id="5" creationId="{74D5AA3C-0882-48BB-8738-A34FF989C347}"/>
          </ac:picMkLst>
        </pc:picChg>
        <pc:picChg chg="add del mod modCrop">
          <ac:chgData name="Aung, Ye N" userId="a15b4e26-862a-4940-814c-0139a0b570f1" providerId="ADAL" clId="{7A730B7C-B352-4785-8D68-FFB881F9BB19}" dt="2020-12-11T00:43:34.757" v="986" actId="478"/>
          <ac:picMkLst>
            <pc:docMk/>
            <pc:sldMk cId="2730624822" sldId="292"/>
            <ac:picMk id="6" creationId="{46286C3C-368D-4D1E-9A4B-2C31D8018E67}"/>
          </ac:picMkLst>
        </pc:picChg>
      </pc:sldChg>
      <pc:sldChg chg="addSp delSp ord">
        <pc:chgData name="Aung, Ye N" userId="a15b4e26-862a-4940-814c-0139a0b570f1" providerId="ADAL" clId="{7A730B7C-B352-4785-8D68-FFB881F9BB19}" dt="2020-12-11T23:40:32.068" v="3766" actId="478"/>
        <pc:sldMkLst>
          <pc:docMk/>
          <pc:sldMk cId="658582616" sldId="293"/>
        </pc:sldMkLst>
        <pc:spChg chg="del">
          <ac:chgData name="Aung, Ye N" userId="a15b4e26-862a-4940-814c-0139a0b570f1" providerId="ADAL" clId="{7A730B7C-B352-4785-8D68-FFB881F9BB19}" dt="2020-12-11T23:40:32.068" v="3766" actId="478"/>
          <ac:spMkLst>
            <pc:docMk/>
            <pc:sldMk cId="658582616" sldId="293"/>
            <ac:spMk id="3" creationId="{2ECE3FA0-90F8-4808-A28C-886E3DE2D6BC}"/>
          </ac:spMkLst>
        </pc:spChg>
        <pc:spChg chg="add">
          <ac:chgData name="Aung, Ye N" userId="a15b4e26-862a-4940-814c-0139a0b570f1" providerId="ADAL" clId="{7A730B7C-B352-4785-8D68-FFB881F9BB19}" dt="2020-12-11T23:32:02.674" v="3753"/>
          <ac:spMkLst>
            <pc:docMk/>
            <pc:sldMk cId="658582616" sldId="293"/>
            <ac:spMk id="4" creationId="{37501494-D9A4-4728-A3A8-DBA0D4705A83}"/>
          </ac:spMkLst>
        </pc:spChg>
      </pc:sldChg>
      <pc:sldChg chg="addSp delSp modSp add ord">
        <pc:chgData name="Aung, Ye N" userId="a15b4e26-862a-4940-814c-0139a0b570f1" providerId="ADAL" clId="{7A730B7C-B352-4785-8D68-FFB881F9BB19}" dt="2020-12-12T01:17:55.011" v="4039"/>
        <pc:sldMkLst>
          <pc:docMk/>
          <pc:sldMk cId="3760818789" sldId="294"/>
        </pc:sldMkLst>
        <pc:spChg chg="mod">
          <ac:chgData name="Aung, Ye N" userId="a15b4e26-862a-4940-814c-0139a0b570f1" providerId="ADAL" clId="{7A730B7C-B352-4785-8D68-FFB881F9BB19}" dt="2020-12-11T06:39:36.984" v="2660" actId="20577"/>
          <ac:spMkLst>
            <pc:docMk/>
            <pc:sldMk cId="3760818789" sldId="294"/>
            <ac:spMk id="2" creationId="{00000000-0000-0000-0000-000000000000}"/>
          </ac:spMkLst>
        </pc:spChg>
        <pc:spChg chg="add del mod">
          <ac:chgData name="Aung, Ye N" userId="a15b4e26-862a-4940-814c-0139a0b570f1" providerId="ADAL" clId="{7A730B7C-B352-4785-8D68-FFB881F9BB19}" dt="2020-12-11T00:49:04.186" v="1025"/>
          <ac:spMkLst>
            <pc:docMk/>
            <pc:sldMk cId="3760818789" sldId="294"/>
            <ac:spMk id="5" creationId="{D26AF266-CA12-4053-8D90-BC960AE27A3A}"/>
          </ac:spMkLst>
        </pc:spChg>
        <pc:spChg chg="add del mod">
          <ac:chgData name="Aung, Ye N" userId="a15b4e26-862a-4940-814c-0139a0b570f1" providerId="ADAL" clId="{7A730B7C-B352-4785-8D68-FFB881F9BB19}" dt="2020-12-11T06:14:02.069" v="2452"/>
          <ac:spMkLst>
            <pc:docMk/>
            <pc:sldMk cId="3760818789" sldId="294"/>
            <ac:spMk id="13" creationId="{FBB2A68A-0103-4E58-AFEB-50B92F2C6C57}"/>
          </ac:spMkLst>
        </pc:spChg>
        <pc:picChg chg="add del mod">
          <ac:chgData name="Aung, Ye N" userId="a15b4e26-862a-4940-814c-0139a0b570f1" providerId="ADAL" clId="{7A730B7C-B352-4785-8D68-FFB881F9BB19}" dt="2020-12-11T06:14:00.227" v="2451" actId="478"/>
          <ac:picMkLst>
            <pc:docMk/>
            <pc:sldMk cId="3760818789" sldId="294"/>
            <ac:picMk id="6" creationId="{4DAB9BCA-7DC5-40DD-A6FE-2BA03BED71C7}"/>
          </ac:picMkLst>
        </pc:picChg>
        <pc:picChg chg="del mod">
          <ac:chgData name="Aung, Ye N" userId="a15b4e26-862a-4940-814c-0139a0b570f1" providerId="ADAL" clId="{7A730B7C-B352-4785-8D68-FFB881F9BB19}" dt="2020-12-11T00:49:02.752" v="1024" actId="478"/>
          <ac:picMkLst>
            <pc:docMk/>
            <pc:sldMk cId="3760818789" sldId="294"/>
            <ac:picMk id="7" creationId="{E4125B6A-1064-4118-BDA0-2DFAA42C921D}"/>
          </ac:picMkLst>
        </pc:picChg>
        <pc:picChg chg="add mod">
          <ac:chgData name="Aung, Ye N" userId="a15b4e26-862a-4940-814c-0139a0b570f1" providerId="ADAL" clId="{7A730B7C-B352-4785-8D68-FFB881F9BB19}" dt="2020-12-11T01:00:53.948" v="1062" actId="1076"/>
          <ac:picMkLst>
            <pc:docMk/>
            <pc:sldMk cId="3760818789" sldId="294"/>
            <ac:picMk id="8" creationId="{368C5978-923E-4FE0-8A63-FE79A94F572A}"/>
          </ac:picMkLst>
        </pc:picChg>
        <pc:picChg chg="add mod modCrop">
          <ac:chgData name="Aung, Ye N" userId="a15b4e26-862a-4940-814c-0139a0b570f1" providerId="ADAL" clId="{7A730B7C-B352-4785-8D68-FFB881F9BB19}" dt="2020-12-11T05:32:18.549" v="2145" actId="732"/>
          <ac:picMkLst>
            <pc:docMk/>
            <pc:sldMk cId="3760818789" sldId="294"/>
            <ac:picMk id="9" creationId="{C7B4D5A6-2E8D-48CD-8FDD-00BA5FCFF897}"/>
          </ac:picMkLst>
        </pc:picChg>
        <pc:picChg chg="add del mod">
          <ac:chgData name="Aung, Ye N" userId="a15b4e26-862a-4940-814c-0139a0b570f1" providerId="ADAL" clId="{7A730B7C-B352-4785-8D68-FFB881F9BB19}" dt="2020-12-11T05:34:35.802" v="2152" actId="478"/>
          <ac:picMkLst>
            <pc:docMk/>
            <pc:sldMk cId="3760818789" sldId="294"/>
            <ac:picMk id="10" creationId="{4262D4E9-2668-4194-9DEF-030B4BFDAB3C}"/>
          </ac:picMkLst>
        </pc:picChg>
        <pc:picChg chg="add mod">
          <ac:chgData name="Aung, Ye N" userId="a15b4e26-862a-4940-814c-0139a0b570f1" providerId="ADAL" clId="{7A730B7C-B352-4785-8D68-FFB881F9BB19}" dt="2020-12-11T05:34:52.682" v="2159" actId="1076"/>
          <ac:picMkLst>
            <pc:docMk/>
            <pc:sldMk cId="3760818789" sldId="294"/>
            <ac:picMk id="11" creationId="{A7AFE858-3591-4F8F-BCB5-924492D25042}"/>
          </ac:picMkLst>
        </pc:picChg>
        <pc:picChg chg="add mod">
          <ac:chgData name="Aung, Ye N" userId="a15b4e26-862a-4940-814c-0139a0b570f1" providerId="ADAL" clId="{7A730B7C-B352-4785-8D68-FFB881F9BB19}" dt="2020-12-11T06:14:14.905" v="2457" actId="1076"/>
          <ac:picMkLst>
            <pc:docMk/>
            <pc:sldMk cId="3760818789" sldId="294"/>
            <ac:picMk id="14" creationId="{3F58C981-BA82-4CC4-9AD5-72ED9ECC7484}"/>
          </ac:picMkLst>
        </pc:picChg>
      </pc:sldChg>
      <pc:sldChg chg="modSp add del">
        <pc:chgData name="Aung, Ye N" userId="a15b4e26-862a-4940-814c-0139a0b570f1" providerId="ADAL" clId="{7A730B7C-B352-4785-8D68-FFB881F9BB19}" dt="2020-12-10T23:16:33.486" v="4" actId="2696"/>
        <pc:sldMkLst>
          <pc:docMk/>
          <pc:sldMk cId="2391694817" sldId="295"/>
        </pc:sldMkLst>
        <pc:spChg chg="mod">
          <ac:chgData name="Aung, Ye N" userId="a15b4e26-862a-4940-814c-0139a0b570f1" providerId="ADAL" clId="{7A730B7C-B352-4785-8D68-FFB881F9BB19}" dt="2020-12-10T23:16:31.387" v="3"/>
          <ac:spMkLst>
            <pc:docMk/>
            <pc:sldMk cId="2391694817" sldId="295"/>
            <ac:spMk id="4" creationId="{5559B718-7A98-43EB-9A36-DE3C7BCF96FA}"/>
          </ac:spMkLst>
        </pc:spChg>
      </pc:sldChg>
      <pc:sldChg chg="addSp delSp modSp add ord modTransition">
        <pc:chgData name="Aung, Ye N" userId="a15b4e26-862a-4940-814c-0139a0b570f1" providerId="ADAL" clId="{7A730B7C-B352-4785-8D68-FFB881F9BB19}" dt="2020-12-12T06:21:37.104" v="6560"/>
        <pc:sldMkLst>
          <pc:docMk/>
          <pc:sldMk cId="4082276220" sldId="295"/>
        </pc:sldMkLst>
        <pc:spChg chg="mod">
          <ac:chgData name="Aung, Ye N" userId="a15b4e26-862a-4940-814c-0139a0b570f1" providerId="ADAL" clId="{7A730B7C-B352-4785-8D68-FFB881F9BB19}" dt="2020-12-11T01:06:27.381" v="1082" actId="20577"/>
          <ac:spMkLst>
            <pc:docMk/>
            <pc:sldMk cId="4082276220" sldId="295"/>
            <ac:spMk id="2" creationId="{00000000-0000-0000-0000-000000000000}"/>
          </ac:spMkLst>
        </pc:spChg>
        <pc:spChg chg="add del mod">
          <ac:chgData name="Aung, Ye N" userId="a15b4e26-862a-4940-814c-0139a0b570f1" providerId="ADAL" clId="{7A730B7C-B352-4785-8D68-FFB881F9BB19}" dt="2020-12-11T01:06:57.931" v="1090" actId="478"/>
          <ac:spMkLst>
            <pc:docMk/>
            <pc:sldMk cId="4082276220" sldId="295"/>
            <ac:spMk id="5" creationId="{2C44F664-0943-4141-BA20-2970E021CEC6}"/>
          </ac:spMkLst>
        </pc:spChg>
        <pc:spChg chg="add del mod">
          <ac:chgData name="Aung, Ye N" userId="a15b4e26-862a-4940-814c-0139a0b570f1" providerId="ADAL" clId="{7A730B7C-B352-4785-8D68-FFB881F9BB19}" dt="2020-12-11T01:07:55.355" v="1117"/>
          <ac:spMkLst>
            <pc:docMk/>
            <pc:sldMk cId="4082276220" sldId="295"/>
            <ac:spMk id="8" creationId="{E128019C-A9F3-482F-A441-A7186B6E4F9A}"/>
          </ac:spMkLst>
        </pc:spChg>
        <pc:spChg chg="add del mod">
          <ac:chgData name="Aung, Ye N" userId="a15b4e26-862a-4940-814c-0139a0b570f1" providerId="ADAL" clId="{7A730B7C-B352-4785-8D68-FFB881F9BB19}" dt="2020-12-11T01:07:59.808" v="1118"/>
          <ac:spMkLst>
            <pc:docMk/>
            <pc:sldMk cId="4082276220" sldId="295"/>
            <ac:spMk id="12" creationId="{E9EF3068-91CC-4E22-925F-B3CD8EB607A2}"/>
          </ac:spMkLst>
        </pc:spChg>
        <pc:spChg chg="add del mod">
          <ac:chgData name="Aung, Ye N" userId="a15b4e26-862a-4940-814c-0139a0b570f1" providerId="ADAL" clId="{7A730B7C-B352-4785-8D68-FFB881F9BB19}" dt="2020-12-11T01:08:09.784" v="1122" actId="478"/>
          <ac:spMkLst>
            <pc:docMk/>
            <pc:sldMk cId="4082276220" sldId="295"/>
            <ac:spMk id="13" creationId="{BAA9C5AD-24C0-46B7-AF3C-C3050BF61B81}"/>
          </ac:spMkLst>
        </pc:spChg>
        <pc:spChg chg="add mod">
          <ac:chgData name="Aung, Ye N" userId="a15b4e26-862a-4940-814c-0139a0b570f1" providerId="ADAL" clId="{7A730B7C-B352-4785-8D68-FFB881F9BB19}" dt="2020-12-11T06:22:55.926" v="2480" actId="313"/>
          <ac:spMkLst>
            <pc:docMk/>
            <pc:sldMk cId="4082276220" sldId="295"/>
            <ac:spMk id="15" creationId="{8C352E92-FD8F-4DA0-8589-D85CA95560CF}"/>
          </ac:spMkLst>
        </pc:spChg>
        <pc:picChg chg="del">
          <ac:chgData name="Aung, Ye N" userId="a15b4e26-862a-4940-814c-0139a0b570f1" providerId="ADAL" clId="{7A730B7C-B352-4785-8D68-FFB881F9BB19}" dt="2020-12-11T01:06:29.178" v="1083" actId="478"/>
          <ac:picMkLst>
            <pc:docMk/>
            <pc:sldMk cId="4082276220" sldId="295"/>
            <ac:picMk id="6" creationId="{E1F63AE0-FC81-4F3E-AC2B-991AFC575C19}"/>
          </ac:picMkLst>
        </pc:picChg>
        <pc:picChg chg="del">
          <ac:chgData name="Aung, Ye N" userId="a15b4e26-862a-4940-814c-0139a0b570f1" providerId="ADAL" clId="{7A730B7C-B352-4785-8D68-FFB881F9BB19}" dt="2020-12-11T01:06:40.509" v="1086" actId="478"/>
          <ac:picMkLst>
            <pc:docMk/>
            <pc:sldMk cId="4082276220" sldId="295"/>
            <ac:picMk id="7" creationId="{E4C479A3-B8AB-423E-98D5-E21B0000C102}"/>
          </ac:picMkLst>
        </pc:picChg>
        <pc:picChg chg="add del mod">
          <ac:chgData name="Aung, Ye N" userId="a15b4e26-862a-4940-814c-0139a0b570f1" providerId="ADAL" clId="{7A730B7C-B352-4785-8D68-FFB881F9BB19}" dt="2020-12-11T01:07:08.888" v="1096" actId="478"/>
          <ac:picMkLst>
            <pc:docMk/>
            <pc:sldMk cId="4082276220" sldId="295"/>
            <ac:picMk id="9" creationId="{7F44EB96-0943-4D3A-BE04-2BCAF2BB7DE4}"/>
          </ac:picMkLst>
        </pc:picChg>
        <pc:picChg chg="add mod">
          <ac:chgData name="Aung, Ye N" userId="a15b4e26-862a-4940-814c-0139a0b570f1" providerId="ADAL" clId="{7A730B7C-B352-4785-8D68-FFB881F9BB19}" dt="2020-12-11T03:33:17.272" v="1511" actId="1076"/>
          <ac:picMkLst>
            <pc:docMk/>
            <pc:sldMk cId="4082276220" sldId="295"/>
            <ac:picMk id="11" creationId="{D057A464-449F-471D-B475-EC5775CD9D64}"/>
          </ac:picMkLst>
        </pc:picChg>
        <pc:picChg chg="add mod">
          <ac:chgData name="Aung, Ye N" userId="a15b4e26-862a-4940-814c-0139a0b570f1" providerId="ADAL" clId="{7A730B7C-B352-4785-8D68-FFB881F9BB19}" dt="2020-12-11T03:33:17.272" v="1511" actId="1076"/>
          <ac:picMkLst>
            <pc:docMk/>
            <pc:sldMk cId="4082276220" sldId="295"/>
            <ac:picMk id="14" creationId="{B35EE80C-BB3D-4AB7-AA23-80641AF785DE}"/>
          </ac:picMkLst>
        </pc:picChg>
        <pc:cxnChg chg="del">
          <ac:chgData name="Aung, Ye N" userId="a15b4e26-862a-4940-814c-0139a0b570f1" providerId="ADAL" clId="{7A730B7C-B352-4785-8D68-FFB881F9BB19}" dt="2020-12-11T01:06:36.531" v="1084" actId="478"/>
          <ac:cxnSpMkLst>
            <pc:docMk/>
            <pc:sldMk cId="4082276220" sldId="295"/>
            <ac:cxnSpMk id="10" creationId="{7918F032-A61A-44FE-8106-844C11DFA0D9}"/>
          </ac:cxnSpMkLst>
        </pc:cxnChg>
      </pc:sldChg>
      <pc:sldChg chg="modSp ord">
        <pc:chgData name="Aung, Ye N" userId="a15b4e26-862a-4940-814c-0139a0b570f1" providerId="ADAL" clId="{7A730B7C-B352-4785-8D68-FFB881F9BB19}" dt="2020-12-12T05:38:25.367" v="6461" actId="1076"/>
        <pc:sldMkLst>
          <pc:docMk/>
          <pc:sldMk cId="1539730047" sldId="296"/>
        </pc:sldMkLst>
        <pc:graphicFrameChg chg="mod">
          <ac:chgData name="Aung, Ye N" userId="a15b4e26-862a-4940-814c-0139a0b570f1" providerId="ADAL" clId="{7A730B7C-B352-4785-8D68-FFB881F9BB19}" dt="2020-12-12T05:38:25.367" v="6461" actId="1076"/>
          <ac:graphicFrameMkLst>
            <pc:docMk/>
            <pc:sldMk cId="1539730047" sldId="296"/>
            <ac:graphicFrameMk id="5" creationId="{62508109-3F01-472F-9C5A-7E6C173CB8A6}"/>
          </ac:graphicFrameMkLst>
        </pc:graphicFrameChg>
      </pc:sldChg>
      <pc:sldChg chg="delSp add del">
        <pc:chgData name="Aung, Ye N" userId="a15b4e26-862a-4940-814c-0139a0b570f1" providerId="ADAL" clId="{7A730B7C-B352-4785-8D68-FFB881F9BB19}" dt="2020-12-11T02:02:01.131" v="1297" actId="2696"/>
        <pc:sldMkLst>
          <pc:docMk/>
          <pc:sldMk cId="1534543020" sldId="297"/>
        </pc:sldMkLst>
        <pc:graphicFrameChg chg="del">
          <ac:chgData name="Aung, Ye N" userId="a15b4e26-862a-4940-814c-0139a0b570f1" providerId="ADAL" clId="{7A730B7C-B352-4785-8D68-FFB881F9BB19}" dt="2020-12-11T01:18:40.680" v="1141"/>
          <ac:graphicFrameMkLst>
            <pc:docMk/>
            <pc:sldMk cId="1534543020" sldId="297"/>
            <ac:graphicFrameMk id="7" creationId="{6760EF83-6E8E-478B-9127-181F862402DE}"/>
          </ac:graphicFrameMkLst>
        </pc:graphicFrameChg>
      </pc:sldChg>
      <pc:sldChg chg="addSp delSp modSp add modNotesTx">
        <pc:chgData name="Aung, Ye N" userId="a15b4e26-862a-4940-814c-0139a0b570f1" providerId="ADAL" clId="{7A730B7C-B352-4785-8D68-FFB881F9BB19}" dt="2020-12-12T18:44:05.258" v="6901" actId="20577"/>
        <pc:sldMkLst>
          <pc:docMk/>
          <pc:sldMk cId="919067996" sldId="298"/>
        </pc:sldMkLst>
        <pc:spChg chg="mod">
          <ac:chgData name="Aung, Ye N" userId="a15b4e26-862a-4940-814c-0139a0b570f1" providerId="ADAL" clId="{7A730B7C-B352-4785-8D68-FFB881F9BB19}" dt="2020-12-11T02:02:10.846" v="1311" actId="20577"/>
          <ac:spMkLst>
            <pc:docMk/>
            <pc:sldMk cId="919067996" sldId="298"/>
            <ac:spMk id="2" creationId="{00000000-0000-0000-0000-000000000000}"/>
          </ac:spMkLst>
        </pc:spChg>
        <pc:spChg chg="add del mod">
          <ac:chgData name="Aung, Ye N" userId="a15b4e26-862a-4940-814c-0139a0b570f1" providerId="ADAL" clId="{7A730B7C-B352-4785-8D68-FFB881F9BB19}" dt="2020-12-11T01:18:53.383" v="1143" actId="478"/>
          <ac:spMkLst>
            <pc:docMk/>
            <pc:sldMk cId="919067996" sldId="298"/>
            <ac:spMk id="5" creationId="{E2F5E6C1-EF8D-4E5D-B064-EDAC6B4BA53E}"/>
          </ac:spMkLst>
        </pc:spChg>
        <pc:spChg chg="add del mod">
          <ac:chgData name="Aung, Ye N" userId="a15b4e26-862a-4940-814c-0139a0b570f1" providerId="ADAL" clId="{7A730B7C-B352-4785-8D68-FFB881F9BB19}" dt="2020-12-11T01:18:55.936" v="1144" actId="478"/>
          <ac:spMkLst>
            <pc:docMk/>
            <pc:sldMk cId="919067996" sldId="298"/>
            <ac:spMk id="12" creationId="{9581649E-9BA6-4DE7-90BF-D9D96DA94161}"/>
          </ac:spMkLst>
        </pc:spChg>
        <pc:graphicFrameChg chg="add mod modGraphic">
          <ac:chgData name="Aung, Ye N" userId="a15b4e26-862a-4940-814c-0139a0b570f1" providerId="ADAL" clId="{7A730B7C-B352-4785-8D68-FFB881F9BB19}" dt="2020-12-12T18:44:05.258" v="6901" actId="20577"/>
          <ac:graphicFrameMkLst>
            <pc:docMk/>
            <pc:sldMk cId="919067996" sldId="298"/>
            <ac:graphicFrameMk id="13" creationId="{7B44B2AD-D7E9-4076-B1E2-48243E11B096}"/>
          </ac:graphicFrameMkLst>
        </pc:graphicFrameChg>
        <pc:picChg chg="del">
          <ac:chgData name="Aung, Ye N" userId="a15b4e26-862a-4940-814c-0139a0b570f1" providerId="ADAL" clId="{7A730B7C-B352-4785-8D68-FFB881F9BB19}" dt="2020-12-11T01:18:25.239" v="1134" actId="478"/>
          <ac:picMkLst>
            <pc:docMk/>
            <pc:sldMk cId="919067996" sldId="298"/>
            <ac:picMk id="7" creationId="{96ED1AFD-01EC-4E98-81EF-DE8E9351C4FB}"/>
          </ac:picMkLst>
        </pc:picChg>
        <pc:picChg chg="del">
          <ac:chgData name="Aung, Ye N" userId="a15b4e26-862a-4940-814c-0139a0b570f1" providerId="ADAL" clId="{7A730B7C-B352-4785-8D68-FFB881F9BB19}" dt="2020-12-11T01:18:29.335" v="1136" actId="478"/>
          <ac:picMkLst>
            <pc:docMk/>
            <pc:sldMk cId="919067996" sldId="298"/>
            <ac:picMk id="8" creationId="{AEBFC4EB-844A-4E53-8B9B-A708DF3B7694}"/>
          </ac:picMkLst>
        </pc:picChg>
        <pc:picChg chg="del">
          <ac:chgData name="Aung, Ye N" userId="a15b4e26-862a-4940-814c-0139a0b570f1" providerId="ADAL" clId="{7A730B7C-B352-4785-8D68-FFB881F9BB19}" dt="2020-12-11T01:18:30.377" v="1138" actId="478"/>
          <ac:picMkLst>
            <pc:docMk/>
            <pc:sldMk cId="919067996" sldId="298"/>
            <ac:picMk id="9" creationId="{830EC8EB-295C-4313-B1BE-3D532B252C71}"/>
          </ac:picMkLst>
        </pc:picChg>
        <pc:picChg chg="del">
          <ac:chgData name="Aung, Ye N" userId="a15b4e26-862a-4940-814c-0139a0b570f1" providerId="ADAL" clId="{7A730B7C-B352-4785-8D68-FFB881F9BB19}" dt="2020-12-11T01:18:29.904" v="1137" actId="478"/>
          <ac:picMkLst>
            <pc:docMk/>
            <pc:sldMk cId="919067996" sldId="298"/>
            <ac:picMk id="10" creationId="{FDBB80C8-0D1E-4D81-BF87-4658A174F2F6}"/>
          </ac:picMkLst>
        </pc:picChg>
        <pc:picChg chg="del">
          <ac:chgData name="Aung, Ye N" userId="a15b4e26-862a-4940-814c-0139a0b570f1" providerId="ADAL" clId="{7A730B7C-B352-4785-8D68-FFB881F9BB19}" dt="2020-12-11T01:18:31.455" v="1139" actId="478"/>
          <ac:picMkLst>
            <pc:docMk/>
            <pc:sldMk cId="919067996" sldId="298"/>
            <ac:picMk id="11" creationId="{BABD0118-7BAE-4F15-AD72-C46A34DABAAA}"/>
          </ac:picMkLst>
        </pc:picChg>
        <pc:picChg chg="add mod">
          <ac:chgData name="Aung, Ye N" userId="a15b4e26-862a-4940-814c-0139a0b570f1" providerId="ADAL" clId="{7A730B7C-B352-4785-8D68-FFB881F9BB19}" dt="2020-12-11T02:56:47.973" v="1461" actId="1076"/>
          <ac:picMkLst>
            <pc:docMk/>
            <pc:sldMk cId="919067996" sldId="298"/>
            <ac:picMk id="14" creationId="{9920CB7B-BB3E-434F-92A3-4F5DB678441D}"/>
          </ac:picMkLst>
        </pc:picChg>
        <pc:picChg chg="add mod">
          <ac:chgData name="Aung, Ye N" userId="a15b4e26-862a-4940-814c-0139a0b570f1" providerId="ADAL" clId="{7A730B7C-B352-4785-8D68-FFB881F9BB19}" dt="2020-12-11T02:58:20.736" v="1462" actId="1076"/>
          <ac:picMkLst>
            <pc:docMk/>
            <pc:sldMk cId="919067996" sldId="298"/>
            <ac:picMk id="15" creationId="{88044091-69C7-4926-95BE-CF8EFE28CED6}"/>
          </ac:picMkLst>
        </pc:picChg>
        <pc:picChg chg="add mod">
          <ac:chgData name="Aung, Ye N" userId="a15b4e26-862a-4940-814c-0139a0b570f1" providerId="ADAL" clId="{7A730B7C-B352-4785-8D68-FFB881F9BB19}" dt="2020-12-11T02:58:24.446" v="1463" actId="1076"/>
          <ac:picMkLst>
            <pc:docMk/>
            <pc:sldMk cId="919067996" sldId="298"/>
            <ac:picMk id="17" creationId="{0A8D5351-6D04-4B8A-8D2F-8F616101A213}"/>
          </ac:picMkLst>
        </pc:picChg>
      </pc:sldChg>
      <pc:sldChg chg="addSp delSp ord">
        <pc:chgData name="Aung, Ye N" userId="a15b4e26-862a-4940-814c-0139a0b570f1" providerId="ADAL" clId="{7A730B7C-B352-4785-8D68-FFB881F9BB19}" dt="2020-12-11T23:40:35.800" v="3767" actId="478"/>
        <pc:sldMkLst>
          <pc:docMk/>
          <pc:sldMk cId="2028513872" sldId="299"/>
        </pc:sldMkLst>
        <pc:spChg chg="del">
          <ac:chgData name="Aung, Ye N" userId="a15b4e26-862a-4940-814c-0139a0b570f1" providerId="ADAL" clId="{7A730B7C-B352-4785-8D68-FFB881F9BB19}" dt="2020-12-11T23:40:35.800" v="3767" actId="478"/>
          <ac:spMkLst>
            <pc:docMk/>
            <pc:sldMk cId="2028513872" sldId="299"/>
            <ac:spMk id="3" creationId="{95EEB841-4F2A-41EE-A923-28C84A147BBE}"/>
          </ac:spMkLst>
        </pc:spChg>
        <pc:spChg chg="add">
          <ac:chgData name="Aung, Ye N" userId="a15b4e26-862a-4940-814c-0139a0b570f1" providerId="ADAL" clId="{7A730B7C-B352-4785-8D68-FFB881F9BB19}" dt="2020-12-11T23:32:07.777" v="3754"/>
          <ac:spMkLst>
            <pc:docMk/>
            <pc:sldMk cId="2028513872" sldId="299"/>
            <ac:spMk id="7" creationId="{32D3007D-D77E-4E23-8AA7-EDF07435571B}"/>
          </ac:spMkLst>
        </pc:spChg>
      </pc:sldChg>
      <pc:sldChg chg="ord">
        <pc:chgData name="Aung, Ye N" userId="a15b4e26-862a-4940-814c-0139a0b570f1" providerId="ADAL" clId="{7A730B7C-B352-4785-8D68-FFB881F9BB19}" dt="2020-12-11T22:41:59.895" v="3396"/>
        <pc:sldMkLst>
          <pc:docMk/>
          <pc:sldMk cId="2877126085" sldId="300"/>
        </pc:sldMkLst>
      </pc:sldChg>
      <pc:sldChg chg="add del">
        <pc:chgData name="Aung, Ye N" userId="a15b4e26-862a-4940-814c-0139a0b570f1" providerId="ADAL" clId="{7A730B7C-B352-4785-8D68-FFB881F9BB19}" dt="2020-12-11T01:34:31.703" v="1267" actId="2696"/>
        <pc:sldMkLst>
          <pc:docMk/>
          <pc:sldMk cId="3920983655" sldId="300"/>
        </pc:sldMkLst>
      </pc:sldChg>
      <pc:sldChg chg="ord">
        <pc:chgData name="Aung, Ye N" userId="a15b4e26-862a-4940-814c-0139a0b570f1" providerId="ADAL" clId="{7A730B7C-B352-4785-8D68-FFB881F9BB19}" dt="2020-12-11T22:41:59.895" v="3396"/>
        <pc:sldMkLst>
          <pc:docMk/>
          <pc:sldMk cId="1375234130" sldId="301"/>
        </pc:sldMkLst>
      </pc:sldChg>
      <pc:sldChg chg="modSp">
        <pc:chgData name="Aung, Ye N" userId="a15b4e26-862a-4940-814c-0139a0b570f1" providerId="ADAL" clId="{7A730B7C-B352-4785-8D68-FFB881F9BB19}" dt="2020-12-12T20:40:34.631" v="7590" actId="14734"/>
        <pc:sldMkLst>
          <pc:docMk/>
          <pc:sldMk cId="3298958740" sldId="302"/>
        </pc:sldMkLst>
        <pc:graphicFrameChg chg="modGraphic">
          <ac:chgData name="Aung, Ye N" userId="a15b4e26-862a-4940-814c-0139a0b570f1" providerId="ADAL" clId="{7A730B7C-B352-4785-8D68-FFB881F9BB19}" dt="2020-12-12T20:40:34.631" v="7590" actId="14734"/>
          <ac:graphicFrameMkLst>
            <pc:docMk/>
            <pc:sldMk cId="3298958740" sldId="302"/>
            <ac:graphicFrameMk id="12" creationId="{B03926ED-0A0A-4210-839F-818377BA0923}"/>
          </ac:graphicFrameMkLst>
        </pc:graphicFrameChg>
      </pc:sldChg>
      <pc:sldChg chg="addSp delSp modSp ord">
        <pc:chgData name="Aung, Ye N" userId="a15b4e26-862a-4940-814c-0139a0b570f1" providerId="ADAL" clId="{7A730B7C-B352-4785-8D68-FFB881F9BB19}" dt="2020-12-12T00:57:36.788" v="3891" actId="1076"/>
        <pc:sldMkLst>
          <pc:docMk/>
          <pc:sldMk cId="3827598475" sldId="303"/>
        </pc:sldMkLst>
        <pc:spChg chg="add del">
          <ac:chgData name="Aung, Ye N" userId="a15b4e26-862a-4940-814c-0139a0b570f1" providerId="ADAL" clId="{7A730B7C-B352-4785-8D68-FFB881F9BB19}" dt="2020-12-11T23:40:38.528" v="3768" actId="478"/>
          <ac:spMkLst>
            <pc:docMk/>
            <pc:sldMk cId="3827598475" sldId="303"/>
            <ac:spMk id="5" creationId="{4B7174A3-22B8-4F35-961B-E329EC5511A8}"/>
          </ac:spMkLst>
        </pc:spChg>
        <pc:picChg chg="mod">
          <ac:chgData name="Aung, Ye N" userId="a15b4e26-862a-4940-814c-0139a0b570f1" providerId="ADAL" clId="{7A730B7C-B352-4785-8D68-FFB881F9BB19}" dt="2020-12-12T00:57:36.788" v="3891" actId="1076"/>
          <ac:picMkLst>
            <pc:docMk/>
            <pc:sldMk cId="3827598475" sldId="303"/>
            <ac:picMk id="4" creationId="{84EDE00A-2CD6-4D0F-BF6A-715E38F4580C}"/>
          </ac:picMkLst>
        </pc:picChg>
      </pc:sldChg>
      <pc:sldChg chg="modSp add ord">
        <pc:chgData name="Aung, Ye N" userId="a15b4e26-862a-4940-814c-0139a0b570f1" providerId="ADAL" clId="{7A730B7C-B352-4785-8D68-FFB881F9BB19}" dt="2020-12-12T21:00:57.753" v="7994" actId="20577"/>
        <pc:sldMkLst>
          <pc:docMk/>
          <pc:sldMk cId="397251668" sldId="304"/>
        </pc:sldMkLst>
        <pc:spChg chg="mod">
          <ac:chgData name="Aung, Ye N" userId="a15b4e26-862a-4940-814c-0139a0b570f1" providerId="ADAL" clId="{7A730B7C-B352-4785-8D68-FFB881F9BB19}" dt="2020-12-11T02:23:42.131" v="1324" actId="20577"/>
          <ac:spMkLst>
            <pc:docMk/>
            <pc:sldMk cId="397251668" sldId="304"/>
            <ac:spMk id="2" creationId="{88ABC457-8007-4BBC-9397-1ECC43F5F46E}"/>
          </ac:spMkLst>
        </pc:spChg>
        <pc:spChg chg="mod">
          <ac:chgData name="Aung, Ye N" userId="a15b4e26-862a-4940-814c-0139a0b570f1" providerId="ADAL" clId="{7A730B7C-B352-4785-8D68-FFB881F9BB19}" dt="2020-12-12T21:00:57.753" v="7994" actId="20577"/>
          <ac:spMkLst>
            <pc:docMk/>
            <pc:sldMk cId="397251668" sldId="304"/>
            <ac:spMk id="4" creationId="{6E2B522F-C2F7-44B2-9A04-648C408DA90F}"/>
          </ac:spMkLst>
        </pc:spChg>
      </pc:sldChg>
      <pc:sldChg chg="addSp delSp modSp add ord">
        <pc:chgData name="Aung, Ye N" userId="a15b4e26-862a-4940-814c-0139a0b570f1" providerId="ADAL" clId="{7A730B7C-B352-4785-8D68-FFB881F9BB19}" dt="2020-12-12T01:17:34.531" v="4036"/>
        <pc:sldMkLst>
          <pc:docMk/>
          <pc:sldMk cId="689676491" sldId="305"/>
        </pc:sldMkLst>
        <pc:spChg chg="mod">
          <ac:chgData name="Aung, Ye N" userId="a15b4e26-862a-4940-814c-0139a0b570f1" providerId="ADAL" clId="{7A730B7C-B352-4785-8D68-FFB881F9BB19}" dt="2020-12-11T03:26:18.116" v="1503" actId="20577"/>
          <ac:spMkLst>
            <pc:docMk/>
            <pc:sldMk cId="689676491" sldId="305"/>
            <ac:spMk id="2" creationId="{00000000-0000-0000-0000-000000000000}"/>
          </ac:spMkLst>
        </pc:spChg>
        <pc:spChg chg="add del mod">
          <ac:chgData name="Aung, Ye N" userId="a15b4e26-862a-4940-814c-0139a0b570f1" providerId="ADAL" clId="{7A730B7C-B352-4785-8D68-FFB881F9BB19}" dt="2020-12-11T02:25:33.973" v="1335"/>
          <ac:spMkLst>
            <pc:docMk/>
            <pc:sldMk cId="689676491" sldId="305"/>
            <ac:spMk id="12" creationId="{FF51AA1F-5343-404E-B89F-778B5EDE6541}"/>
          </ac:spMkLst>
        </pc:spChg>
        <pc:spChg chg="del">
          <ac:chgData name="Aung, Ye N" userId="a15b4e26-862a-4940-814c-0139a0b570f1" providerId="ADAL" clId="{7A730B7C-B352-4785-8D68-FFB881F9BB19}" dt="2020-12-11T02:25:15.936" v="1326" actId="478"/>
          <ac:spMkLst>
            <pc:docMk/>
            <pc:sldMk cId="689676491" sldId="305"/>
            <ac:spMk id="14" creationId="{1AF48858-7CD6-4700-BE0A-81DAD4980075}"/>
          </ac:spMkLst>
        </pc:spChg>
        <pc:spChg chg="del">
          <ac:chgData name="Aung, Ye N" userId="a15b4e26-862a-4940-814c-0139a0b570f1" providerId="ADAL" clId="{7A730B7C-B352-4785-8D68-FFB881F9BB19}" dt="2020-12-11T02:25:25.132" v="1329" actId="478"/>
          <ac:spMkLst>
            <pc:docMk/>
            <pc:sldMk cId="689676491" sldId="305"/>
            <ac:spMk id="15" creationId="{0BE705B0-F16E-44E1-94EC-C89B1DE08746}"/>
          </ac:spMkLst>
        </pc:spChg>
        <pc:spChg chg="add del mod">
          <ac:chgData name="Aung, Ye N" userId="a15b4e26-862a-4940-814c-0139a0b570f1" providerId="ADAL" clId="{7A730B7C-B352-4785-8D68-FFB881F9BB19}" dt="2020-12-11T03:55:57.323" v="1571" actId="478"/>
          <ac:spMkLst>
            <pc:docMk/>
            <pc:sldMk cId="689676491" sldId="305"/>
            <ac:spMk id="20" creationId="{17ED34C5-3A59-4BCF-B3DF-7D9EFC939312}"/>
          </ac:spMkLst>
        </pc:spChg>
        <pc:spChg chg="add del mod">
          <ac:chgData name="Aung, Ye N" userId="a15b4e26-862a-4940-814c-0139a0b570f1" providerId="ADAL" clId="{7A730B7C-B352-4785-8D68-FFB881F9BB19}" dt="2020-12-11T03:55:53.747" v="1570" actId="478"/>
          <ac:spMkLst>
            <pc:docMk/>
            <pc:sldMk cId="689676491" sldId="305"/>
            <ac:spMk id="21" creationId="{C9BB618A-F40B-4DDE-9E3E-C452BE7E4843}"/>
          </ac:spMkLst>
        </pc:spChg>
        <pc:picChg chg="del">
          <ac:chgData name="Aung, Ye N" userId="a15b4e26-862a-4940-814c-0139a0b570f1" providerId="ADAL" clId="{7A730B7C-B352-4785-8D68-FFB881F9BB19}" dt="2020-12-11T02:25:27.442" v="1332" actId="478"/>
          <ac:picMkLst>
            <pc:docMk/>
            <pc:sldMk cId="689676491" sldId="305"/>
            <ac:picMk id="3" creationId="{17FB1A2D-14E9-4D43-A258-EAAB306E8CBF}"/>
          </ac:picMkLst>
        </pc:picChg>
        <pc:picChg chg="del">
          <ac:chgData name="Aung, Ye N" userId="a15b4e26-862a-4940-814c-0139a0b570f1" providerId="ADAL" clId="{7A730B7C-B352-4785-8D68-FFB881F9BB19}" dt="2020-12-11T02:25:26.090" v="1330" actId="478"/>
          <ac:picMkLst>
            <pc:docMk/>
            <pc:sldMk cId="689676491" sldId="305"/>
            <ac:picMk id="6" creationId="{5ABB358F-FD79-4860-A3AC-EBCB031A6997}"/>
          </ac:picMkLst>
        </pc:picChg>
        <pc:picChg chg="del">
          <ac:chgData name="Aung, Ye N" userId="a15b4e26-862a-4940-814c-0139a0b570f1" providerId="ADAL" clId="{7A730B7C-B352-4785-8D68-FFB881F9BB19}" dt="2020-12-11T02:25:26.668" v="1331" actId="478"/>
          <ac:picMkLst>
            <pc:docMk/>
            <pc:sldMk cId="689676491" sldId="305"/>
            <ac:picMk id="7" creationId="{9105D792-B65D-44B6-9A6E-68D18872C1D1}"/>
          </ac:picMkLst>
        </pc:picChg>
        <pc:picChg chg="add mod">
          <ac:chgData name="Aung, Ye N" userId="a15b4e26-862a-4940-814c-0139a0b570f1" providerId="ADAL" clId="{7A730B7C-B352-4785-8D68-FFB881F9BB19}" dt="2020-12-11T03:56:02.572" v="1573" actId="1076"/>
          <ac:picMkLst>
            <pc:docMk/>
            <pc:sldMk cId="689676491" sldId="305"/>
            <ac:picMk id="13" creationId="{B7738A8B-00C9-421D-893A-1936FF14B89E}"/>
          </ac:picMkLst>
        </pc:picChg>
        <pc:picChg chg="add del mod">
          <ac:chgData name="Aung, Ye N" userId="a15b4e26-862a-4940-814c-0139a0b570f1" providerId="ADAL" clId="{7A730B7C-B352-4785-8D68-FFB881F9BB19}" dt="2020-12-11T03:50:48.687" v="1512" actId="478"/>
          <ac:picMkLst>
            <pc:docMk/>
            <pc:sldMk cId="689676491" sldId="305"/>
            <ac:picMk id="16" creationId="{EA3B761F-F401-4BC7-9364-13E017628758}"/>
          </ac:picMkLst>
        </pc:picChg>
        <pc:picChg chg="del">
          <ac:chgData name="Aung, Ye N" userId="a15b4e26-862a-4940-814c-0139a0b570f1" providerId="ADAL" clId="{7A730B7C-B352-4785-8D68-FFB881F9BB19}" dt="2020-12-11T02:25:28.192" v="1333" actId="478"/>
          <ac:picMkLst>
            <pc:docMk/>
            <pc:sldMk cId="689676491" sldId="305"/>
            <ac:picMk id="17" creationId="{22044869-B004-4F8C-85D5-BCACB281B038}"/>
          </ac:picMkLst>
        </pc:picChg>
        <pc:picChg chg="del">
          <ac:chgData name="Aung, Ye N" userId="a15b4e26-862a-4940-814c-0139a0b570f1" providerId="ADAL" clId="{7A730B7C-B352-4785-8D68-FFB881F9BB19}" dt="2020-12-11T02:25:23.525" v="1328" actId="478"/>
          <ac:picMkLst>
            <pc:docMk/>
            <pc:sldMk cId="689676491" sldId="305"/>
            <ac:picMk id="18" creationId="{C7C88A3E-E000-4513-A6A7-AF37F146ABC1}"/>
          </ac:picMkLst>
        </pc:picChg>
        <pc:picChg chg="add del mod">
          <ac:chgData name="Aung, Ye N" userId="a15b4e26-862a-4940-814c-0139a0b570f1" providerId="ADAL" clId="{7A730B7C-B352-4785-8D68-FFB881F9BB19}" dt="2020-12-11T02:29:27.239" v="1352" actId="478"/>
          <ac:picMkLst>
            <pc:docMk/>
            <pc:sldMk cId="689676491" sldId="305"/>
            <ac:picMk id="19" creationId="{1A638876-04E5-4A71-9D26-06D837634665}"/>
          </ac:picMkLst>
        </pc:picChg>
        <pc:picChg chg="add del mod">
          <ac:chgData name="Aung, Ye N" userId="a15b4e26-862a-4940-814c-0139a0b570f1" providerId="ADAL" clId="{7A730B7C-B352-4785-8D68-FFB881F9BB19}" dt="2020-12-11T03:55:52.285" v="1569" actId="478"/>
          <ac:picMkLst>
            <pc:docMk/>
            <pc:sldMk cId="689676491" sldId="305"/>
            <ac:picMk id="22" creationId="{C2D62C52-1D0B-40E4-9D57-D713D30723F6}"/>
          </ac:picMkLst>
        </pc:picChg>
      </pc:sldChg>
      <pc:sldChg chg="ord">
        <pc:chgData name="Aung, Ye N" userId="a15b4e26-862a-4940-814c-0139a0b570f1" providerId="ADAL" clId="{7A730B7C-B352-4785-8D68-FFB881F9BB19}" dt="2020-12-11T22:41:59.895" v="3396"/>
        <pc:sldMkLst>
          <pc:docMk/>
          <pc:sldMk cId="1259341420" sldId="306"/>
        </pc:sldMkLst>
      </pc:sldChg>
      <pc:sldChg chg="ord">
        <pc:chgData name="Aung, Ye N" userId="a15b4e26-862a-4940-814c-0139a0b570f1" providerId="ADAL" clId="{7A730B7C-B352-4785-8D68-FFB881F9BB19}" dt="2020-12-11T19:38:25.466" v="2696"/>
        <pc:sldMkLst>
          <pc:docMk/>
          <pc:sldMk cId="2313515574" sldId="307"/>
        </pc:sldMkLst>
      </pc:sldChg>
      <pc:sldChg chg="add del">
        <pc:chgData name="Aung, Ye N" userId="a15b4e26-862a-4940-814c-0139a0b570f1" providerId="ADAL" clId="{7A730B7C-B352-4785-8D68-FFB881F9BB19}" dt="2020-12-11T02:55:51.559" v="1453" actId="2696"/>
        <pc:sldMkLst>
          <pc:docMk/>
          <pc:sldMk cId="3920983655" sldId="307"/>
        </pc:sldMkLst>
      </pc:sldChg>
      <pc:sldChg chg="ord">
        <pc:chgData name="Aung, Ye N" userId="a15b4e26-862a-4940-814c-0139a0b570f1" providerId="ADAL" clId="{7A730B7C-B352-4785-8D68-FFB881F9BB19}" dt="2020-12-12T01:17:40.581" v="4037"/>
        <pc:sldMkLst>
          <pc:docMk/>
          <pc:sldMk cId="571212930" sldId="308"/>
        </pc:sldMkLst>
      </pc:sldChg>
      <pc:sldChg chg="add del">
        <pc:chgData name="Aung, Ye N" userId="a15b4e26-862a-4940-814c-0139a0b570f1" providerId="ADAL" clId="{7A730B7C-B352-4785-8D68-FFB881F9BB19}" dt="2020-12-11T02:55:39.973" v="1449" actId="2696"/>
        <pc:sldMkLst>
          <pc:docMk/>
          <pc:sldMk cId="2436109878" sldId="308"/>
        </pc:sldMkLst>
      </pc:sldChg>
      <pc:sldChg chg="addSp delSp modSp add ord modNotesTx">
        <pc:chgData name="Aung, Ye N" userId="a15b4e26-862a-4940-814c-0139a0b570f1" providerId="ADAL" clId="{7A730B7C-B352-4785-8D68-FFB881F9BB19}" dt="2020-12-12T17:27:46.853" v="6764" actId="20577"/>
        <pc:sldMkLst>
          <pc:docMk/>
          <pc:sldMk cId="2477836020" sldId="309"/>
        </pc:sldMkLst>
        <pc:spChg chg="mod">
          <ac:chgData name="Aung, Ye N" userId="a15b4e26-862a-4940-814c-0139a0b570f1" providerId="ADAL" clId="{7A730B7C-B352-4785-8D68-FFB881F9BB19}" dt="2020-12-12T17:27:46.853" v="6764" actId="20577"/>
          <ac:spMkLst>
            <pc:docMk/>
            <pc:sldMk cId="2477836020" sldId="309"/>
            <ac:spMk id="2" creationId="{00000000-0000-0000-0000-000000000000}"/>
          </ac:spMkLst>
        </pc:spChg>
        <pc:spChg chg="add del mod">
          <ac:chgData name="Aung, Ye N" userId="a15b4e26-862a-4940-814c-0139a0b570f1" providerId="ADAL" clId="{7A730B7C-B352-4785-8D68-FFB881F9BB19}" dt="2020-12-11T03:53:57.709" v="1524"/>
          <ac:spMkLst>
            <pc:docMk/>
            <pc:sldMk cId="2477836020" sldId="309"/>
            <ac:spMk id="5" creationId="{AD1FBD62-BCCA-42AE-BF2A-DA8D752B3164}"/>
          </ac:spMkLst>
        </pc:spChg>
        <pc:spChg chg="add del mod">
          <ac:chgData name="Aung, Ye N" userId="a15b4e26-862a-4940-814c-0139a0b570f1" providerId="ADAL" clId="{7A730B7C-B352-4785-8D68-FFB881F9BB19}" dt="2020-12-12T07:39:43.939" v="6699"/>
          <ac:spMkLst>
            <pc:docMk/>
            <pc:sldMk cId="2477836020" sldId="309"/>
            <ac:spMk id="6" creationId="{3396007B-BCB9-4623-A228-EC8A0975CC2D}"/>
          </ac:spMkLst>
        </pc:spChg>
        <pc:spChg chg="add del mod">
          <ac:chgData name="Aung, Ye N" userId="a15b4e26-862a-4940-814c-0139a0b570f1" providerId="ADAL" clId="{7A730B7C-B352-4785-8D68-FFB881F9BB19}" dt="2020-12-12T07:40:33.885" v="6706"/>
          <ac:spMkLst>
            <pc:docMk/>
            <pc:sldMk cId="2477836020" sldId="309"/>
            <ac:spMk id="9" creationId="{9BBBAAA8-61C2-4D13-9540-256ADEAD2D69}"/>
          </ac:spMkLst>
        </pc:spChg>
        <pc:spChg chg="add del mod">
          <ac:chgData name="Aung, Ye N" userId="a15b4e26-862a-4940-814c-0139a0b570f1" providerId="ADAL" clId="{7A730B7C-B352-4785-8D68-FFB881F9BB19}" dt="2020-12-11T03:55:17.259" v="1526"/>
          <ac:spMkLst>
            <pc:docMk/>
            <pc:sldMk cId="2477836020" sldId="309"/>
            <ac:spMk id="9" creationId="{B4D37640-874C-4165-8B9C-A2BF59E8C89B}"/>
          </ac:spMkLst>
        </pc:spChg>
        <pc:picChg chg="del">
          <ac:chgData name="Aung, Ye N" userId="a15b4e26-862a-4940-814c-0139a0b570f1" providerId="ADAL" clId="{7A730B7C-B352-4785-8D68-FFB881F9BB19}" dt="2020-12-11T03:53:55.866" v="1523" actId="478"/>
          <ac:picMkLst>
            <pc:docMk/>
            <pc:sldMk cId="2477836020" sldId="309"/>
            <ac:picMk id="6" creationId="{B8DF3DD4-104C-45D0-898C-BDBF63902FCC}"/>
          </ac:picMkLst>
        </pc:picChg>
        <pc:picChg chg="add del mod">
          <ac:chgData name="Aung, Ye N" userId="a15b4e26-862a-4940-814c-0139a0b570f1" providerId="ADAL" clId="{7A730B7C-B352-4785-8D68-FFB881F9BB19}" dt="2020-12-11T03:55:16.181" v="1525" actId="478"/>
          <ac:picMkLst>
            <pc:docMk/>
            <pc:sldMk cId="2477836020" sldId="309"/>
            <ac:picMk id="7" creationId="{0DCF8756-8075-45E1-B17F-6E9B05ABB951}"/>
          </ac:picMkLst>
        </pc:picChg>
        <pc:picChg chg="add del mod">
          <ac:chgData name="Aung, Ye N" userId="a15b4e26-862a-4940-814c-0139a0b570f1" providerId="ADAL" clId="{7A730B7C-B352-4785-8D68-FFB881F9BB19}" dt="2020-12-12T07:40:31.983" v="6705" actId="478"/>
          <ac:picMkLst>
            <pc:docMk/>
            <pc:sldMk cId="2477836020" sldId="309"/>
            <ac:picMk id="7" creationId="{ECFDCD22-33C4-451F-8B8A-717DDC5571C0}"/>
          </ac:picMkLst>
        </pc:picChg>
        <pc:picChg chg="add del mod">
          <ac:chgData name="Aung, Ye N" userId="a15b4e26-862a-4940-814c-0139a0b570f1" providerId="ADAL" clId="{7A730B7C-B352-4785-8D68-FFB881F9BB19}" dt="2020-12-12T07:39:41.577" v="6698" actId="478"/>
          <ac:picMkLst>
            <pc:docMk/>
            <pc:sldMk cId="2477836020" sldId="309"/>
            <ac:picMk id="11" creationId="{37EB8777-D15F-4F0F-ADB8-ECDDCBDD5EDE}"/>
          </ac:picMkLst>
        </pc:picChg>
        <pc:picChg chg="add mod">
          <ac:chgData name="Aung, Ye N" userId="a15b4e26-862a-4940-814c-0139a0b570f1" providerId="ADAL" clId="{7A730B7C-B352-4785-8D68-FFB881F9BB19}" dt="2020-12-12T07:40:41.147" v="6711" actId="1076"/>
          <ac:picMkLst>
            <pc:docMk/>
            <pc:sldMk cId="2477836020" sldId="309"/>
            <ac:picMk id="12" creationId="{B84843AF-23A0-465D-99B6-F43ECE3CBB95}"/>
          </ac:picMkLst>
        </pc:picChg>
      </pc:sldChg>
      <pc:sldChg chg="addSp delSp modSp ord">
        <pc:chgData name="Aung, Ye N" userId="a15b4e26-862a-4940-814c-0139a0b570f1" providerId="ADAL" clId="{7A730B7C-B352-4785-8D68-FFB881F9BB19}" dt="2020-12-12T19:41:06.909" v="6909" actId="20577"/>
        <pc:sldMkLst>
          <pc:docMk/>
          <pc:sldMk cId="43442640" sldId="311"/>
        </pc:sldMkLst>
        <pc:spChg chg="del mod">
          <ac:chgData name="Aung, Ye N" userId="a15b4e26-862a-4940-814c-0139a0b570f1" providerId="ADAL" clId="{7A730B7C-B352-4785-8D68-FFB881F9BB19}" dt="2020-12-11T23:40:28.381" v="3765" actId="478"/>
          <ac:spMkLst>
            <pc:docMk/>
            <pc:sldMk cId="43442640" sldId="311"/>
            <ac:spMk id="3" creationId="{75F1D060-B6FA-407A-B222-76198FFD8B75}"/>
          </ac:spMkLst>
        </pc:spChg>
        <pc:spChg chg="add">
          <ac:chgData name="Aung, Ye N" userId="a15b4e26-862a-4940-814c-0139a0b570f1" providerId="ADAL" clId="{7A730B7C-B352-4785-8D68-FFB881F9BB19}" dt="2020-12-11T23:32:00.251" v="3752"/>
          <ac:spMkLst>
            <pc:docMk/>
            <pc:sldMk cId="43442640" sldId="311"/>
            <ac:spMk id="6" creationId="{0F25F561-C229-4721-87D4-B6B0B66C3AC0}"/>
          </ac:spMkLst>
        </pc:spChg>
        <pc:graphicFrameChg chg="modGraphic">
          <ac:chgData name="Aung, Ye N" userId="a15b4e26-862a-4940-814c-0139a0b570f1" providerId="ADAL" clId="{7A730B7C-B352-4785-8D68-FFB881F9BB19}" dt="2020-12-12T19:41:06.909" v="6909" actId="20577"/>
          <ac:graphicFrameMkLst>
            <pc:docMk/>
            <pc:sldMk cId="43442640" sldId="311"/>
            <ac:graphicFrameMk id="7" creationId="{269DF4DE-8EEC-4150-8254-D8E1DC66977F}"/>
          </ac:graphicFrameMkLst>
        </pc:graphicFrameChg>
      </pc:sldChg>
      <pc:sldChg chg="addSp delSp modSp add ord">
        <pc:chgData name="Aung, Ye N" userId="a15b4e26-862a-4940-814c-0139a0b570f1" providerId="ADAL" clId="{7A730B7C-B352-4785-8D68-FFB881F9BB19}" dt="2020-12-12T22:02:51.845" v="8018" actId="313"/>
        <pc:sldMkLst>
          <pc:docMk/>
          <pc:sldMk cId="10255398" sldId="312"/>
        </pc:sldMkLst>
        <pc:spChg chg="mod">
          <ac:chgData name="Aung, Ye N" userId="a15b4e26-862a-4940-814c-0139a0b570f1" providerId="ADAL" clId="{7A730B7C-B352-4785-8D68-FFB881F9BB19}" dt="2020-12-11T21:11:10.876" v="2783" actId="20577"/>
          <ac:spMkLst>
            <pc:docMk/>
            <pc:sldMk cId="10255398" sldId="312"/>
            <ac:spMk id="2" creationId="{88ABC457-8007-4BBC-9397-1ECC43F5F46E}"/>
          </ac:spMkLst>
        </pc:spChg>
        <pc:spChg chg="del">
          <ac:chgData name="Aung, Ye N" userId="a15b4e26-862a-4940-814c-0139a0b570f1" providerId="ADAL" clId="{7A730B7C-B352-4785-8D68-FFB881F9BB19}" dt="2020-12-11T04:52:42.998" v="1609"/>
          <ac:spMkLst>
            <pc:docMk/>
            <pc:sldMk cId="10255398" sldId="312"/>
            <ac:spMk id="4" creationId="{6E2B522F-C2F7-44B2-9A04-648C408DA90F}"/>
          </ac:spMkLst>
        </pc:spChg>
        <pc:spChg chg="add mod">
          <ac:chgData name="Aung, Ye N" userId="a15b4e26-862a-4940-814c-0139a0b570f1" providerId="ADAL" clId="{7A730B7C-B352-4785-8D68-FFB881F9BB19}" dt="2020-12-12T20:50:24.616" v="7991" actId="20577"/>
          <ac:spMkLst>
            <pc:docMk/>
            <pc:sldMk cId="10255398" sldId="312"/>
            <ac:spMk id="7" creationId="{F4242B6F-7556-4D12-ADCE-B2BFF5FF2F42}"/>
          </ac:spMkLst>
        </pc:spChg>
        <pc:graphicFrameChg chg="add mod ord modGraphic">
          <ac:chgData name="Aung, Ye N" userId="a15b4e26-862a-4940-814c-0139a0b570f1" providerId="ADAL" clId="{7A730B7C-B352-4785-8D68-FFB881F9BB19}" dt="2020-12-12T22:02:51.845" v="8018" actId="313"/>
          <ac:graphicFrameMkLst>
            <pc:docMk/>
            <pc:sldMk cId="10255398" sldId="312"/>
            <ac:graphicFrameMk id="3" creationId="{D8E0E407-3F6C-47A3-8C16-603D23251B64}"/>
          </ac:graphicFrameMkLst>
        </pc:graphicFrameChg>
        <pc:picChg chg="add del">
          <ac:chgData name="Aung, Ye N" userId="a15b4e26-862a-4940-814c-0139a0b570f1" providerId="ADAL" clId="{7A730B7C-B352-4785-8D68-FFB881F9BB19}" dt="2020-12-11T05:03:57.446" v="1840"/>
          <ac:picMkLst>
            <pc:docMk/>
            <pc:sldMk cId="10255398" sldId="312"/>
            <ac:picMk id="6" creationId="{DE27D292-38BA-47BF-8830-975F91AE8F87}"/>
          </ac:picMkLst>
        </pc:picChg>
      </pc:sldChg>
      <pc:sldChg chg="addSp delSp modSp ord">
        <pc:chgData name="Aung, Ye N" userId="a15b4e26-862a-4940-814c-0139a0b570f1" providerId="ADAL" clId="{7A730B7C-B352-4785-8D68-FFB881F9BB19}" dt="2020-12-11T23:40:59.242" v="3773" actId="478"/>
        <pc:sldMkLst>
          <pc:docMk/>
          <pc:sldMk cId="4023932748" sldId="313"/>
        </pc:sldMkLst>
        <pc:spChg chg="del">
          <ac:chgData name="Aung, Ye N" userId="a15b4e26-862a-4940-814c-0139a0b570f1" providerId="ADAL" clId="{7A730B7C-B352-4785-8D68-FFB881F9BB19}" dt="2020-12-11T23:40:59.242" v="3773" actId="478"/>
          <ac:spMkLst>
            <pc:docMk/>
            <pc:sldMk cId="4023932748" sldId="313"/>
            <ac:spMk id="10" creationId="{95BAB426-69DF-4DD9-A5BC-42782446D799}"/>
          </ac:spMkLst>
        </pc:spChg>
        <pc:spChg chg="add">
          <ac:chgData name="Aung, Ye N" userId="a15b4e26-862a-4940-814c-0139a0b570f1" providerId="ADAL" clId="{7A730B7C-B352-4785-8D68-FFB881F9BB19}" dt="2020-12-11T23:32:15.803" v="3759"/>
          <ac:spMkLst>
            <pc:docMk/>
            <pc:sldMk cId="4023932748" sldId="313"/>
            <ac:spMk id="11" creationId="{DECDC202-726A-422A-90C1-C1D6C54D7CF6}"/>
          </ac:spMkLst>
        </pc:spChg>
        <pc:graphicFrameChg chg="mod">
          <ac:chgData name="Aung, Ye N" userId="a15b4e26-862a-4940-814c-0139a0b570f1" providerId="ADAL" clId="{7A730B7C-B352-4785-8D68-FFB881F9BB19}" dt="2020-12-11T06:40:30.898" v="2661" actId="1076"/>
          <ac:graphicFrameMkLst>
            <pc:docMk/>
            <pc:sldMk cId="4023932748" sldId="313"/>
            <ac:graphicFrameMk id="4" creationId="{5746B4F1-17AE-47BC-9CEA-3BB9993B7409}"/>
          </ac:graphicFrameMkLst>
        </pc:graphicFrameChg>
        <pc:picChg chg="add mod">
          <ac:chgData name="Aung, Ye N" userId="a15b4e26-862a-4940-814c-0139a0b570f1" providerId="ADAL" clId="{7A730B7C-B352-4785-8D68-FFB881F9BB19}" dt="2020-12-11T21:54:10.677" v="2855" actId="1076"/>
          <ac:picMkLst>
            <pc:docMk/>
            <pc:sldMk cId="4023932748" sldId="313"/>
            <ac:picMk id="5" creationId="{BE236318-4F6B-4D85-8051-3D860F1E675A}"/>
          </ac:picMkLst>
        </pc:picChg>
        <pc:picChg chg="add mod modCrop">
          <ac:chgData name="Aung, Ye N" userId="a15b4e26-862a-4940-814c-0139a0b570f1" providerId="ADAL" clId="{7A730B7C-B352-4785-8D68-FFB881F9BB19}" dt="2020-12-11T21:54:10.677" v="2855" actId="1076"/>
          <ac:picMkLst>
            <pc:docMk/>
            <pc:sldMk cId="4023932748" sldId="313"/>
            <ac:picMk id="7" creationId="{3AF2B987-16F0-488D-A677-90D00E5C75EE}"/>
          </ac:picMkLst>
        </pc:picChg>
        <pc:picChg chg="add mod">
          <ac:chgData name="Aung, Ye N" userId="a15b4e26-862a-4940-814c-0139a0b570f1" providerId="ADAL" clId="{7A730B7C-B352-4785-8D68-FFB881F9BB19}" dt="2020-12-11T21:53:53.587" v="2854" actId="1076"/>
          <ac:picMkLst>
            <pc:docMk/>
            <pc:sldMk cId="4023932748" sldId="313"/>
            <ac:picMk id="9" creationId="{D391FBE4-E460-4CB2-9F48-46F96D86A9CB}"/>
          </ac:picMkLst>
        </pc:picChg>
        <pc:picChg chg="add mod">
          <ac:chgData name="Aung, Ye N" userId="a15b4e26-862a-4940-814c-0139a0b570f1" providerId="ADAL" clId="{7A730B7C-B352-4785-8D68-FFB881F9BB19}" dt="2020-12-11T21:53:31.008" v="2846" actId="1076"/>
          <ac:picMkLst>
            <pc:docMk/>
            <pc:sldMk cId="4023932748" sldId="313"/>
            <ac:picMk id="1026" creationId="{97C3616B-FD55-4B81-B4B0-B308E3F0E556}"/>
          </ac:picMkLst>
        </pc:picChg>
      </pc:sldChg>
      <pc:sldChg chg="addSp delSp ord">
        <pc:chgData name="Aung, Ye N" userId="a15b4e26-862a-4940-814c-0139a0b570f1" providerId="ADAL" clId="{7A730B7C-B352-4785-8D68-FFB881F9BB19}" dt="2020-12-11T23:40:50.513" v="3769" actId="478"/>
        <pc:sldMkLst>
          <pc:docMk/>
          <pc:sldMk cId="3544865865" sldId="314"/>
        </pc:sldMkLst>
        <pc:spChg chg="del">
          <ac:chgData name="Aung, Ye N" userId="a15b4e26-862a-4940-814c-0139a0b570f1" providerId="ADAL" clId="{7A730B7C-B352-4785-8D68-FFB881F9BB19}" dt="2020-12-11T23:40:50.513" v="3769" actId="478"/>
          <ac:spMkLst>
            <pc:docMk/>
            <pc:sldMk cId="3544865865" sldId="314"/>
            <ac:spMk id="3" creationId="{26301024-FA2E-4B5F-9328-AFD696328C19}"/>
          </ac:spMkLst>
        </pc:spChg>
        <pc:spChg chg="add">
          <ac:chgData name="Aung, Ye N" userId="a15b4e26-862a-4940-814c-0139a0b570f1" providerId="ADAL" clId="{7A730B7C-B352-4785-8D68-FFB881F9BB19}" dt="2020-12-11T23:32:10.744" v="3756"/>
          <ac:spMkLst>
            <pc:docMk/>
            <pc:sldMk cId="3544865865" sldId="314"/>
            <ac:spMk id="6" creationId="{4C4A5265-03EC-4238-A9DD-2FC71F01E182}"/>
          </ac:spMkLst>
        </pc:spChg>
      </pc:sldChg>
      <pc:sldChg chg="addSp delSp ord">
        <pc:chgData name="Aung, Ye N" userId="a15b4e26-862a-4940-814c-0139a0b570f1" providerId="ADAL" clId="{7A730B7C-B352-4785-8D68-FFB881F9BB19}" dt="2020-12-11T23:41:01.048" v="3774" actId="478"/>
        <pc:sldMkLst>
          <pc:docMk/>
          <pc:sldMk cId="207910150" sldId="315"/>
        </pc:sldMkLst>
        <pc:spChg chg="del">
          <ac:chgData name="Aung, Ye N" userId="a15b4e26-862a-4940-814c-0139a0b570f1" providerId="ADAL" clId="{7A730B7C-B352-4785-8D68-FFB881F9BB19}" dt="2020-12-11T23:41:01.048" v="3774" actId="478"/>
          <ac:spMkLst>
            <pc:docMk/>
            <pc:sldMk cId="207910150" sldId="315"/>
            <ac:spMk id="3" creationId="{2A5D287C-749E-4D8D-936E-64DC07BBF8A9}"/>
          </ac:spMkLst>
        </pc:spChg>
        <pc:spChg chg="add">
          <ac:chgData name="Aung, Ye N" userId="a15b4e26-862a-4940-814c-0139a0b570f1" providerId="ADAL" clId="{7A730B7C-B352-4785-8D68-FFB881F9BB19}" dt="2020-12-11T23:32:17.126" v="3760"/>
          <ac:spMkLst>
            <pc:docMk/>
            <pc:sldMk cId="207910150" sldId="315"/>
            <ac:spMk id="7" creationId="{60C8E727-E085-4C96-A716-E38F66E1CE7A}"/>
          </ac:spMkLst>
        </pc:spChg>
      </pc:sldChg>
      <pc:sldChg chg="modSp ord">
        <pc:chgData name="Aung, Ye N" userId="a15b4e26-862a-4940-814c-0139a0b570f1" providerId="ADAL" clId="{7A730B7C-B352-4785-8D68-FFB881F9BB19}" dt="2020-12-12T06:02:14.323" v="6531" actId="14100"/>
        <pc:sldMkLst>
          <pc:docMk/>
          <pc:sldMk cId="1084648303" sldId="316"/>
        </pc:sldMkLst>
        <pc:spChg chg="mod">
          <ac:chgData name="Aung, Ye N" userId="a15b4e26-862a-4940-814c-0139a0b570f1" providerId="ADAL" clId="{7A730B7C-B352-4785-8D68-FFB881F9BB19}" dt="2020-12-11T06:39:32.787" v="2659" actId="20577"/>
          <ac:spMkLst>
            <pc:docMk/>
            <pc:sldMk cId="1084648303" sldId="316"/>
            <ac:spMk id="2" creationId="{00000000-0000-0000-0000-000000000000}"/>
          </ac:spMkLst>
        </pc:spChg>
        <pc:picChg chg="mod">
          <ac:chgData name="Aung, Ye N" userId="a15b4e26-862a-4940-814c-0139a0b570f1" providerId="ADAL" clId="{7A730B7C-B352-4785-8D68-FFB881F9BB19}" dt="2020-12-12T06:02:14.323" v="6531" actId="14100"/>
          <ac:picMkLst>
            <pc:docMk/>
            <pc:sldMk cId="1084648303" sldId="316"/>
            <ac:picMk id="11" creationId="{A7AFE858-3591-4F8F-BCB5-924492D25042}"/>
          </ac:picMkLst>
        </pc:picChg>
      </pc:sldChg>
      <pc:sldChg chg="ord">
        <pc:chgData name="Aung, Ye N" userId="a15b4e26-862a-4940-814c-0139a0b570f1" providerId="ADAL" clId="{7A730B7C-B352-4785-8D68-FFB881F9BB19}" dt="2020-12-12T00:42:12.347" v="3875"/>
        <pc:sldMkLst>
          <pc:docMk/>
          <pc:sldMk cId="3900585531" sldId="319"/>
        </pc:sldMkLst>
      </pc:sldChg>
      <pc:sldChg chg="addSp delSp ord">
        <pc:chgData name="Aung, Ye N" userId="a15b4e26-862a-4940-814c-0139a0b570f1" providerId="ADAL" clId="{7A730B7C-B352-4785-8D68-FFB881F9BB19}" dt="2020-12-11T23:41:02.885" v="3775" actId="478"/>
        <pc:sldMkLst>
          <pc:docMk/>
          <pc:sldMk cId="2145255463" sldId="323"/>
        </pc:sldMkLst>
        <pc:spChg chg="add">
          <ac:chgData name="Aung, Ye N" userId="a15b4e26-862a-4940-814c-0139a0b570f1" providerId="ADAL" clId="{7A730B7C-B352-4785-8D68-FFB881F9BB19}" dt="2020-12-11T23:32:18.346" v="3761"/>
          <ac:spMkLst>
            <pc:docMk/>
            <pc:sldMk cId="2145255463" sldId="323"/>
            <ac:spMk id="5" creationId="{FF64C07E-783C-4C5D-A6A9-BA76B86655F6}"/>
          </ac:spMkLst>
        </pc:spChg>
        <pc:spChg chg="del">
          <ac:chgData name="Aung, Ye N" userId="a15b4e26-862a-4940-814c-0139a0b570f1" providerId="ADAL" clId="{7A730B7C-B352-4785-8D68-FFB881F9BB19}" dt="2020-12-11T23:41:02.885" v="3775" actId="478"/>
          <ac:spMkLst>
            <pc:docMk/>
            <pc:sldMk cId="2145255463" sldId="323"/>
            <ac:spMk id="6" creationId="{48E86563-18B8-4162-B03D-52C98BB22306}"/>
          </ac:spMkLst>
        </pc:spChg>
      </pc:sldChg>
      <pc:sldChg chg="ord">
        <pc:chgData name="Aung, Ye N" userId="a15b4e26-862a-4940-814c-0139a0b570f1" providerId="ADAL" clId="{7A730B7C-B352-4785-8D68-FFB881F9BB19}" dt="2020-12-12T01:18:08.325" v="4041"/>
        <pc:sldMkLst>
          <pc:docMk/>
          <pc:sldMk cId="2726365030" sldId="324"/>
        </pc:sldMkLst>
      </pc:sldChg>
      <pc:sldChg chg="addSp delSp modSp ord">
        <pc:chgData name="Aung, Ye N" userId="a15b4e26-862a-4940-814c-0139a0b570f1" providerId="ADAL" clId="{7A730B7C-B352-4785-8D68-FFB881F9BB19}" dt="2020-12-11T23:40:52.980" v="3771" actId="478"/>
        <pc:sldMkLst>
          <pc:docMk/>
          <pc:sldMk cId="3058209704" sldId="325"/>
        </pc:sldMkLst>
        <pc:spChg chg="del mod">
          <ac:chgData name="Aung, Ye N" userId="a15b4e26-862a-4940-814c-0139a0b570f1" providerId="ADAL" clId="{7A730B7C-B352-4785-8D68-FFB881F9BB19}" dt="2020-12-11T23:40:52.980" v="3771" actId="478"/>
          <ac:spMkLst>
            <pc:docMk/>
            <pc:sldMk cId="3058209704" sldId="325"/>
            <ac:spMk id="4" creationId="{9F5F0A0E-0C6F-403A-B76D-F7C3FA5A7DC8}"/>
          </ac:spMkLst>
        </pc:spChg>
        <pc:spChg chg="add">
          <ac:chgData name="Aung, Ye N" userId="a15b4e26-862a-4940-814c-0139a0b570f1" providerId="ADAL" clId="{7A730B7C-B352-4785-8D68-FFB881F9BB19}" dt="2020-12-11T23:32:12.372" v="3757"/>
          <ac:spMkLst>
            <pc:docMk/>
            <pc:sldMk cId="3058209704" sldId="325"/>
            <ac:spMk id="10" creationId="{87528482-A9AA-458B-87F6-4A5786C42EEE}"/>
          </ac:spMkLst>
        </pc:spChg>
        <pc:graphicFrameChg chg="modGraphic">
          <ac:chgData name="Aung, Ye N" userId="a15b4e26-862a-4940-814c-0139a0b570f1" providerId="ADAL" clId="{7A730B7C-B352-4785-8D68-FFB881F9BB19}" dt="2020-12-11T21:29:43.042" v="2784" actId="255"/>
          <ac:graphicFrameMkLst>
            <pc:docMk/>
            <pc:sldMk cId="3058209704" sldId="325"/>
            <ac:graphicFrameMk id="5" creationId="{3B12A5E7-26A2-47CC-B7E4-C11A55BBE9B8}"/>
          </ac:graphicFrameMkLst>
        </pc:graphicFrameChg>
      </pc:sldChg>
      <pc:sldChg chg="addSp delSp modSp ord">
        <pc:chgData name="Aung, Ye N" userId="a15b4e26-862a-4940-814c-0139a0b570f1" providerId="ADAL" clId="{7A730B7C-B352-4785-8D68-FFB881F9BB19}" dt="2020-12-12T19:41:44.488" v="6911" actId="1076"/>
        <pc:sldMkLst>
          <pc:docMk/>
          <pc:sldMk cId="4089197262" sldId="326"/>
        </pc:sldMkLst>
        <pc:spChg chg="add">
          <ac:chgData name="Aung, Ye N" userId="a15b4e26-862a-4940-814c-0139a0b570f1" providerId="ADAL" clId="{7A730B7C-B352-4785-8D68-FFB881F9BB19}" dt="2020-12-11T23:32:14.692" v="3758"/>
          <ac:spMkLst>
            <pc:docMk/>
            <pc:sldMk cId="4089197262" sldId="326"/>
            <ac:spMk id="7" creationId="{833217D0-6EF8-4D40-A8CB-98F7DFF2CC17}"/>
          </ac:spMkLst>
        </pc:spChg>
        <pc:spChg chg="del">
          <ac:chgData name="Aung, Ye N" userId="a15b4e26-862a-4940-814c-0139a0b570f1" providerId="ADAL" clId="{7A730B7C-B352-4785-8D68-FFB881F9BB19}" dt="2020-12-11T23:40:57.404" v="3772" actId="478"/>
          <ac:spMkLst>
            <pc:docMk/>
            <pc:sldMk cId="4089197262" sldId="326"/>
            <ac:spMk id="8" creationId="{071AC4F9-B540-4D99-8746-90D558B1F76D}"/>
          </ac:spMkLst>
        </pc:spChg>
        <pc:picChg chg="mod">
          <ac:chgData name="Aung, Ye N" userId="a15b4e26-862a-4940-814c-0139a0b570f1" providerId="ADAL" clId="{7A730B7C-B352-4785-8D68-FFB881F9BB19}" dt="2020-12-12T19:41:44.488" v="6911" actId="1076"/>
          <ac:picMkLst>
            <pc:docMk/>
            <pc:sldMk cId="4089197262" sldId="326"/>
            <ac:picMk id="9" creationId="{BD76620C-9A59-4894-9514-0B265DEAD8AA}"/>
          </ac:picMkLst>
        </pc:picChg>
      </pc:sldChg>
      <pc:sldChg chg="addSp delSp modSp add">
        <pc:chgData name="Aung, Ye N" userId="a15b4e26-862a-4940-814c-0139a0b570f1" providerId="ADAL" clId="{7A730B7C-B352-4785-8D68-FFB881F9BB19}" dt="2020-12-11T20:07:06.250" v="2734" actId="20577"/>
        <pc:sldMkLst>
          <pc:docMk/>
          <pc:sldMk cId="2166342859" sldId="327"/>
        </pc:sldMkLst>
        <pc:spChg chg="mod">
          <ac:chgData name="Aung, Ye N" userId="a15b4e26-862a-4940-814c-0139a0b570f1" providerId="ADAL" clId="{7A730B7C-B352-4785-8D68-FFB881F9BB19}" dt="2020-12-11T20:07:06.250" v="2734" actId="20577"/>
          <ac:spMkLst>
            <pc:docMk/>
            <pc:sldMk cId="2166342859" sldId="327"/>
            <ac:spMk id="2" creationId="{00000000-0000-0000-0000-000000000000}"/>
          </ac:spMkLst>
        </pc:spChg>
        <pc:spChg chg="add mod">
          <ac:chgData name="Aung, Ye N" userId="a15b4e26-862a-4940-814c-0139a0b570f1" providerId="ADAL" clId="{7A730B7C-B352-4785-8D68-FFB881F9BB19}" dt="2020-12-11T20:06:55.120" v="2698" actId="478"/>
          <ac:spMkLst>
            <pc:docMk/>
            <pc:sldMk cId="2166342859" sldId="327"/>
            <ac:spMk id="5" creationId="{AEF00E68-50E0-43DA-8897-6611DB2A77B5}"/>
          </ac:spMkLst>
        </pc:spChg>
        <pc:picChg chg="del">
          <ac:chgData name="Aung, Ye N" userId="a15b4e26-862a-4940-814c-0139a0b570f1" providerId="ADAL" clId="{7A730B7C-B352-4785-8D68-FFB881F9BB19}" dt="2020-12-11T20:06:55.120" v="2698" actId="478"/>
          <ac:picMkLst>
            <pc:docMk/>
            <pc:sldMk cId="2166342859" sldId="327"/>
            <ac:picMk id="26" creationId="{3B2B43F2-6049-4632-B1C6-514219B95D9A}"/>
          </ac:picMkLst>
        </pc:picChg>
      </pc:sldChg>
      <pc:sldChg chg="ord">
        <pc:chgData name="Aung, Ye N" userId="a15b4e26-862a-4940-814c-0139a0b570f1" providerId="ADAL" clId="{7A730B7C-B352-4785-8D68-FFB881F9BB19}" dt="2020-12-12T01:18:04.776" v="4040"/>
        <pc:sldMkLst>
          <pc:docMk/>
          <pc:sldMk cId="2036716991" sldId="328"/>
        </pc:sldMkLst>
      </pc:sldChg>
      <pc:sldChg chg="ord">
        <pc:chgData name="Aung, Ye N" userId="a15b4e26-862a-4940-814c-0139a0b570f1" providerId="ADAL" clId="{7A730B7C-B352-4785-8D68-FFB881F9BB19}" dt="2020-12-12T01:18:09.883" v="4042"/>
        <pc:sldMkLst>
          <pc:docMk/>
          <pc:sldMk cId="3549341665" sldId="329"/>
        </pc:sldMkLst>
      </pc:sldChg>
      <pc:sldChg chg="ord">
        <pc:chgData name="Aung, Ye N" userId="a15b4e26-862a-4940-814c-0139a0b570f1" providerId="ADAL" clId="{7A730B7C-B352-4785-8D68-FFB881F9BB19}" dt="2020-12-11T22:41:59.895" v="3396"/>
        <pc:sldMkLst>
          <pc:docMk/>
          <pc:sldMk cId="2203885807" sldId="332"/>
        </pc:sldMkLst>
      </pc:sldChg>
      <pc:sldChg chg="modSp add ord">
        <pc:chgData name="Aung, Ye N" userId="a15b4e26-862a-4940-814c-0139a0b570f1" providerId="ADAL" clId="{7A730B7C-B352-4785-8D68-FFB881F9BB19}" dt="2020-12-12T03:24:34.065" v="5779"/>
        <pc:sldMkLst>
          <pc:docMk/>
          <pc:sldMk cId="3358985430" sldId="334"/>
        </pc:sldMkLst>
        <pc:spChg chg="mod">
          <ac:chgData name="Aung, Ye N" userId="a15b4e26-862a-4940-814c-0139a0b570f1" providerId="ADAL" clId="{7A730B7C-B352-4785-8D68-FFB881F9BB19}" dt="2020-12-12T00:17:53.395" v="3864"/>
          <ac:spMkLst>
            <pc:docMk/>
            <pc:sldMk cId="3358985430" sldId="334"/>
            <ac:spMk id="5" creationId="{AD1F36A3-7D3B-4E9B-BEBD-FF4588BA5DDB}"/>
          </ac:spMkLst>
        </pc:spChg>
      </pc:sldChg>
      <pc:sldChg chg="modSp add del">
        <pc:chgData name="Aung, Ye N" userId="a15b4e26-862a-4940-814c-0139a0b570f1" providerId="ADAL" clId="{7A730B7C-B352-4785-8D68-FFB881F9BB19}" dt="2020-12-12T05:52:23.398" v="6483" actId="2696"/>
        <pc:sldMkLst>
          <pc:docMk/>
          <pc:sldMk cId="430792871" sldId="335"/>
        </pc:sldMkLst>
        <pc:spChg chg="mod">
          <ac:chgData name="Aung, Ye N" userId="a15b4e26-862a-4940-814c-0139a0b570f1" providerId="ADAL" clId="{7A730B7C-B352-4785-8D68-FFB881F9BB19}" dt="2020-12-12T00:17:59.299" v="3865"/>
          <ac:spMkLst>
            <pc:docMk/>
            <pc:sldMk cId="430792871" sldId="335"/>
            <ac:spMk id="5" creationId="{AD1F36A3-7D3B-4E9B-BEBD-FF4588BA5DDB}"/>
          </ac:spMkLst>
        </pc:spChg>
      </pc:sldChg>
      <pc:sldChg chg="modSp add del">
        <pc:chgData name="Aung, Ye N" userId="a15b4e26-862a-4940-814c-0139a0b570f1" providerId="ADAL" clId="{7A730B7C-B352-4785-8D68-FFB881F9BB19}" dt="2020-12-12T05:52:56.194" v="6511" actId="2696"/>
        <pc:sldMkLst>
          <pc:docMk/>
          <pc:sldMk cId="3733470971" sldId="336"/>
        </pc:sldMkLst>
        <pc:spChg chg="mod">
          <ac:chgData name="Aung, Ye N" userId="a15b4e26-862a-4940-814c-0139a0b570f1" providerId="ADAL" clId="{7A730B7C-B352-4785-8D68-FFB881F9BB19}" dt="2020-12-12T00:18:13.300" v="3866"/>
          <ac:spMkLst>
            <pc:docMk/>
            <pc:sldMk cId="3733470971" sldId="336"/>
            <ac:spMk id="5" creationId="{AD1F36A3-7D3B-4E9B-BEBD-FF4588BA5DDB}"/>
          </ac:spMkLst>
        </pc:spChg>
      </pc:sldChg>
      <pc:sldChg chg="modSp add del">
        <pc:chgData name="Aung, Ye N" userId="a15b4e26-862a-4940-814c-0139a0b570f1" providerId="ADAL" clId="{7A730B7C-B352-4785-8D68-FFB881F9BB19}" dt="2020-12-12T06:11:46.201" v="6538" actId="2696"/>
        <pc:sldMkLst>
          <pc:docMk/>
          <pc:sldMk cId="3814510253" sldId="337"/>
        </pc:sldMkLst>
        <pc:spChg chg="mod">
          <ac:chgData name="Aung, Ye N" userId="a15b4e26-862a-4940-814c-0139a0b570f1" providerId="ADAL" clId="{7A730B7C-B352-4785-8D68-FFB881F9BB19}" dt="2020-12-12T00:18:46.855" v="3868" actId="13926"/>
          <ac:spMkLst>
            <pc:docMk/>
            <pc:sldMk cId="3814510253" sldId="337"/>
            <ac:spMk id="5" creationId="{AD1F36A3-7D3B-4E9B-BEBD-FF4588BA5DDB}"/>
          </ac:spMkLst>
        </pc:spChg>
      </pc:sldChg>
      <pc:sldChg chg="modSp add del">
        <pc:chgData name="Aung, Ye N" userId="a15b4e26-862a-4940-814c-0139a0b570f1" providerId="ADAL" clId="{7A730B7C-B352-4785-8D68-FFB881F9BB19}" dt="2020-12-12T06:27:03.037" v="6608" actId="2696"/>
        <pc:sldMkLst>
          <pc:docMk/>
          <pc:sldMk cId="395590828" sldId="338"/>
        </pc:sldMkLst>
        <pc:spChg chg="mod">
          <ac:chgData name="Aung, Ye N" userId="a15b4e26-862a-4940-814c-0139a0b570f1" providerId="ADAL" clId="{7A730B7C-B352-4785-8D68-FFB881F9BB19}" dt="2020-12-12T00:19:05.613" v="3871" actId="13926"/>
          <ac:spMkLst>
            <pc:docMk/>
            <pc:sldMk cId="395590828" sldId="338"/>
            <ac:spMk id="5" creationId="{AD1F36A3-7D3B-4E9B-BEBD-FF4588BA5DDB}"/>
          </ac:spMkLst>
        </pc:spChg>
      </pc:sldChg>
      <pc:sldChg chg="addSp delSp modSp add ord">
        <pc:chgData name="Aung, Ye N" userId="a15b4e26-862a-4940-814c-0139a0b570f1" providerId="ADAL" clId="{7A730B7C-B352-4785-8D68-FFB881F9BB19}" dt="2020-12-11T23:26:10.770" v="3694" actId="20577"/>
        <pc:sldMkLst>
          <pc:docMk/>
          <pc:sldMk cId="1114727760" sldId="340"/>
        </pc:sldMkLst>
        <pc:spChg chg="mod">
          <ac:chgData name="Aung, Ye N" userId="a15b4e26-862a-4940-814c-0139a0b570f1" providerId="ADAL" clId="{7A730B7C-B352-4785-8D68-FFB881F9BB19}" dt="2020-12-11T23:26:10.770" v="3694" actId="20577"/>
          <ac:spMkLst>
            <pc:docMk/>
            <pc:sldMk cId="1114727760" sldId="340"/>
            <ac:spMk id="2" creationId="{00000000-0000-0000-0000-000000000000}"/>
          </ac:spMkLst>
        </pc:spChg>
        <pc:spChg chg="del">
          <ac:chgData name="Aung, Ye N" userId="a15b4e26-862a-4940-814c-0139a0b570f1" providerId="ADAL" clId="{7A730B7C-B352-4785-8D68-FFB881F9BB19}" dt="2020-12-11T23:25:42.156" v="3686" actId="478"/>
          <ac:spMkLst>
            <pc:docMk/>
            <pc:sldMk cId="1114727760" sldId="340"/>
            <ac:spMk id="3" creationId="{029658BF-450A-4884-B594-EFDEED365865}"/>
          </ac:spMkLst>
        </pc:spChg>
        <pc:spChg chg="add del mod">
          <ac:chgData name="Aung, Ye N" userId="a15b4e26-862a-4940-814c-0139a0b570f1" providerId="ADAL" clId="{7A730B7C-B352-4785-8D68-FFB881F9BB19}" dt="2020-12-11T23:25:44.028" v="3687" actId="478"/>
          <ac:spMkLst>
            <pc:docMk/>
            <pc:sldMk cId="1114727760" sldId="340"/>
            <ac:spMk id="6" creationId="{905F1CE9-BA02-46E0-8F15-D2CA0EABE3CC}"/>
          </ac:spMkLst>
        </pc:spChg>
      </pc:sldChg>
      <pc:sldChg chg="modSp add">
        <pc:chgData name="Aung, Ye N" userId="a15b4e26-862a-4940-814c-0139a0b570f1" providerId="ADAL" clId="{7A730B7C-B352-4785-8D68-FFB881F9BB19}" dt="2020-12-11T23:26:35.186" v="3751" actId="20577"/>
        <pc:sldMkLst>
          <pc:docMk/>
          <pc:sldMk cId="372688091" sldId="341"/>
        </pc:sldMkLst>
        <pc:spChg chg="mod">
          <ac:chgData name="Aung, Ye N" userId="a15b4e26-862a-4940-814c-0139a0b570f1" providerId="ADAL" clId="{7A730B7C-B352-4785-8D68-FFB881F9BB19}" dt="2020-12-11T23:26:35.186" v="3751" actId="20577"/>
          <ac:spMkLst>
            <pc:docMk/>
            <pc:sldMk cId="372688091" sldId="341"/>
            <ac:spMk id="2" creationId="{00000000-0000-0000-0000-000000000000}"/>
          </ac:spMkLst>
        </pc:spChg>
      </pc:sldChg>
      <pc:sldChg chg="modSp add del">
        <pc:chgData name="Aung, Ye N" userId="a15b4e26-862a-4940-814c-0139a0b570f1" providerId="ADAL" clId="{7A730B7C-B352-4785-8D68-FFB881F9BB19}" dt="2020-12-12T06:38:35.919" v="6623" actId="2696"/>
        <pc:sldMkLst>
          <pc:docMk/>
          <pc:sldMk cId="2060498717" sldId="342"/>
        </pc:sldMkLst>
        <pc:spChg chg="mod">
          <ac:chgData name="Aung, Ye N" userId="a15b4e26-862a-4940-814c-0139a0b570f1" providerId="ADAL" clId="{7A730B7C-B352-4785-8D68-FFB881F9BB19}" dt="2020-12-12T00:19:22.621" v="3874" actId="13926"/>
          <ac:spMkLst>
            <pc:docMk/>
            <pc:sldMk cId="2060498717" sldId="342"/>
            <ac:spMk id="5" creationId="{AD1F36A3-7D3B-4E9B-BEBD-FF4588BA5DDB}"/>
          </ac:spMkLst>
        </pc:spChg>
      </pc:sldChg>
      <pc:sldChg chg="addSp delSp modSp add ord">
        <pc:chgData name="Aung, Ye N" userId="a15b4e26-862a-4940-814c-0139a0b570f1" providerId="ADAL" clId="{7A730B7C-B352-4785-8D68-FFB881F9BB19}" dt="2020-12-12T03:20:38.138" v="5777" actId="1076"/>
        <pc:sldMkLst>
          <pc:docMk/>
          <pc:sldMk cId="748705279" sldId="343"/>
        </pc:sldMkLst>
        <pc:spChg chg="mod">
          <ac:chgData name="Aung, Ye N" userId="a15b4e26-862a-4940-814c-0139a0b570f1" providerId="ADAL" clId="{7A730B7C-B352-4785-8D68-FFB881F9BB19}" dt="2020-12-12T01:23:59.114" v="4512" actId="20577"/>
          <ac:spMkLst>
            <pc:docMk/>
            <pc:sldMk cId="748705279" sldId="343"/>
            <ac:spMk id="2" creationId="{00000000-0000-0000-0000-000000000000}"/>
          </ac:spMkLst>
        </pc:spChg>
        <pc:spChg chg="mod">
          <ac:chgData name="Aung, Ye N" userId="a15b4e26-862a-4940-814c-0139a0b570f1" providerId="ADAL" clId="{7A730B7C-B352-4785-8D68-FFB881F9BB19}" dt="2020-12-12T02:15:19.624" v="5617" actId="20577"/>
          <ac:spMkLst>
            <pc:docMk/>
            <pc:sldMk cId="748705279" sldId="343"/>
            <ac:spMk id="5" creationId="{AD1F36A3-7D3B-4E9B-BEBD-FF4588BA5DDB}"/>
          </ac:spMkLst>
        </pc:spChg>
        <pc:picChg chg="add del mod">
          <ac:chgData name="Aung, Ye N" userId="a15b4e26-862a-4940-814c-0139a0b570f1" providerId="ADAL" clId="{7A730B7C-B352-4785-8D68-FFB881F9BB19}" dt="2020-12-12T01:36:33.269" v="4836" actId="478"/>
          <ac:picMkLst>
            <pc:docMk/>
            <pc:sldMk cId="748705279" sldId="343"/>
            <ac:picMk id="4" creationId="{E86E6D17-1739-4EEC-B265-57E711968DD5}"/>
          </ac:picMkLst>
        </pc:picChg>
        <pc:picChg chg="add mod">
          <ac:chgData name="Aung, Ye N" userId="a15b4e26-862a-4940-814c-0139a0b570f1" providerId="ADAL" clId="{7A730B7C-B352-4785-8D68-FFB881F9BB19}" dt="2020-12-12T03:20:38.138" v="5777" actId="1076"/>
          <ac:picMkLst>
            <pc:docMk/>
            <pc:sldMk cId="748705279" sldId="343"/>
            <ac:picMk id="6" creationId="{0B73F8FB-7086-4E21-B28A-529B0670F327}"/>
          </ac:picMkLst>
        </pc:picChg>
      </pc:sldChg>
      <pc:sldChg chg="modSp add ord">
        <pc:chgData name="Aung, Ye N" userId="a15b4e26-862a-4940-814c-0139a0b570f1" providerId="ADAL" clId="{7A730B7C-B352-4785-8D68-FFB881F9BB19}" dt="2020-12-12T22:07:57.460" v="8159" actId="20577"/>
        <pc:sldMkLst>
          <pc:docMk/>
          <pc:sldMk cId="1854582387" sldId="344"/>
        </pc:sldMkLst>
        <pc:spChg chg="mod">
          <ac:chgData name="Aung, Ye N" userId="a15b4e26-862a-4940-814c-0139a0b570f1" providerId="ADAL" clId="{7A730B7C-B352-4785-8D68-FFB881F9BB19}" dt="2020-12-12T20:08:13.049" v="6972" actId="20577"/>
          <ac:spMkLst>
            <pc:docMk/>
            <pc:sldMk cId="1854582387" sldId="344"/>
            <ac:spMk id="2" creationId="{88ABC457-8007-4BBC-9397-1ECC43F5F46E}"/>
          </ac:spMkLst>
        </pc:spChg>
        <pc:spChg chg="mod">
          <ac:chgData name="Aung, Ye N" userId="a15b4e26-862a-4940-814c-0139a0b570f1" providerId="ADAL" clId="{7A730B7C-B352-4785-8D68-FFB881F9BB19}" dt="2020-12-12T22:07:57.460" v="8159" actId="20577"/>
          <ac:spMkLst>
            <pc:docMk/>
            <pc:sldMk cId="1854582387" sldId="344"/>
            <ac:spMk id="4" creationId="{6E2B522F-C2F7-44B2-9A04-648C408DA90F}"/>
          </ac:spMkLst>
        </pc:spChg>
      </pc:sldChg>
      <pc:sldChg chg="addSp delSp modSp add">
        <pc:chgData name="Aung, Ye N" userId="a15b4e26-862a-4940-814c-0139a0b570f1" providerId="ADAL" clId="{7A730B7C-B352-4785-8D68-FFB881F9BB19}" dt="2020-12-12T05:31:27.354" v="6460" actId="20577"/>
        <pc:sldMkLst>
          <pc:docMk/>
          <pc:sldMk cId="1291820970" sldId="349"/>
        </pc:sldMkLst>
        <pc:spChg chg="del mod">
          <ac:chgData name="Aung, Ye N" userId="a15b4e26-862a-4940-814c-0139a0b570f1" providerId="ADAL" clId="{7A730B7C-B352-4785-8D68-FFB881F9BB19}" dt="2020-12-12T05:28:50.362" v="6420" actId="478"/>
          <ac:spMkLst>
            <pc:docMk/>
            <pc:sldMk cId="1291820970" sldId="349"/>
            <ac:spMk id="2" creationId="{00000000-0000-0000-0000-000000000000}"/>
          </ac:spMkLst>
        </pc:spChg>
        <pc:spChg chg="add del mod">
          <ac:chgData name="Aung, Ye N" userId="a15b4e26-862a-4940-814c-0139a0b570f1" providerId="ADAL" clId="{7A730B7C-B352-4785-8D68-FFB881F9BB19}" dt="2020-12-12T05:28:36.081" v="6417"/>
          <ac:spMkLst>
            <pc:docMk/>
            <pc:sldMk cId="1291820970" sldId="349"/>
            <ac:spMk id="5" creationId="{AAD73502-16C8-4EB1-9A2C-645991E296E7}"/>
          </ac:spMkLst>
        </pc:spChg>
        <pc:spChg chg="add del mod">
          <ac:chgData name="Aung, Ye N" userId="a15b4e26-862a-4940-814c-0139a0b570f1" providerId="ADAL" clId="{7A730B7C-B352-4785-8D68-FFB881F9BB19}" dt="2020-12-12T05:28:52.684" v="6421" actId="478"/>
          <ac:spMkLst>
            <pc:docMk/>
            <pc:sldMk cId="1291820970" sldId="349"/>
            <ac:spMk id="11" creationId="{10E57793-5579-41D4-8A87-8C2F51101CFE}"/>
          </ac:spMkLst>
        </pc:spChg>
        <pc:spChg chg="add mod">
          <ac:chgData name="Aung, Ye N" userId="a15b4e26-862a-4940-814c-0139a0b570f1" providerId="ADAL" clId="{7A730B7C-B352-4785-8D68-FFB881F9BB19}" dt="2020-12-12T05:31:27.354" v="6460" actId="20577"/>
          <ac:spMkLst>
            <pc:docMk/>
            <pc:sldMk cId="1291820970" sldId="349"/>
            <ac:spMk id="12" creationId="{09C879F2-1A8D-405F-B841-483F6F08B669}"/>
          </ac:spMkLst>
        </pc:spChg>
        <pc:picChg chg="del">
          <ac:chgData name="Aung, Ye N" userId="a15b4e26-862a-4940-814c-0139a0b570f1" providerId="ADAL" clId="{7A730B7C-B352-4785-8D68-FFB881F9BB19}" dt="2020-12-12T05:28:25.818" v="6401" actId="478"/>
          <ac:picMkLst>
            <pc:docMk/>
            <pc:sldMk cId="1291820970" sldId="349"/>
            <ac:picMk id="6" creationId="{E1F63AE0-FC81-4F3E-AC2B-991AFC575C19}"/>
          </ac:picMkLst>
        </pc:picChg>
        <pc:picChg chg="del">
          <ac:chgData name="Aung, Ye N" userId="a15b4e26-862a-4940-814c-0139a0b570f1" providerId="ADAL" clId="{7A730B7C-B352-4785-8D68-FFB881F9BB19}" dt="2020-12-12T05:28:27.996" v="6402" actId="478"/>
          <ac:picMkLst>
            <pc:docMk/>
            <pc:sldMk cId="1291820970" sldId="349"/>
            <ac:picMk id="7" creationId="{E4C479A3-B8AB-423E-98D5-E21B0000C102}"/>
          </ac:picMkLst>
        </pc:picChg>
        <pc:picChg chg="add mod ord">
          <ac:chgData name="Aung, Ye N" userId="a15b4e26-862a-4940-814c-0139a0b570f1" providerId="ADAL" clId="{7A730B7C-B352-4785-8D68-FFB881F9BB19}" dt="2020-12-12T05:31:13.109" v="6447" actId="1076"/>
          <ac:picMkLst>
            <pc:docMk/>
            <pc:sldMk cId="1291820970" sldId="349"/>
            <ac:picMk id="8" creationId="{43ACFDF4-2A93-47FD-9358-6E7741A9B800}"/>
          </ac:picMkLst>
        </pc:picChg>
        <pc:cxnChg chg="del">
          <ac:chgData name="Aung, Ye N" userId="a15b4e26-862a-4940-814c-0139a0b570f1" providerId="ADAL" clId="{7A730B7C-B352-4785-8D68-FFB881F9BB19}" dt="2020-12-12T05:28:28.908" v="6403" actId="478"/>
          <ac:cxnSpMkLst>
            <pc:docMk/>
            <pc:sldMk cId="1291820970" sldId="349"/>
            <ac:cxnSpMk id="10" creationId="{7918F032-A61A-44FE-8106-844C11DFA0D9}"/>
          </ac:cxnSpMkLst>
        </pc:cxnChg>
      </pc:sldChg>
      <pc:sldChg chg="addSp delSp modSp add ord">
        <pc:chgData name="Aung, Ye N" userId="a15b4e26-862a-4940-814c-0139a0b570f1" providerId="ADAL" clId="{7A730B7C-B352-4785-8D68-FFB881F9BB19}" dt="2020-12-12T05:52:36.174" v="6508" actId="1076"/>
        <pc:sldMkLst>
          <pc:docMk/>
          <pc:sldMk cId="2077672863" sldId="350"/>
        </pc:sldMkLst>
        <pc:spChg chg="add del mod">
          <ac:chgData name="Aung, Ye N" userId="a15b4e26-862a-4940-814c-0139a0b570f1" providerId="ADAL" clId="{7A730B7C-B352-4785-8D68-FFB881F9BB19}" dt="2020-12-12T05:30:28.812" v="6435"/>
          <ac:spMkLst>
            <pc:docMk/>
            <pc:sldMk cId="2077672863" sldId="350"/>
            <ac:spMk id="4" creationId="{AF54CC06-FCDB-4721-973B-C7675D1C9339}"/>
          </ac:spMkLst>
        </pc:spChg>
        <pc:spChg chg="add mod">
          <ac:chgData name="Aung, Ye N" userId="a15b4e26-862a-4940-814c-0139a0b570f1" providerId="ADAL" clId="{7A730B7C-B352-4785-8D68-FFB881F9BB19}" dt="2020-12-12T05:52:33.401" v="6507" actId="20577"/>
          <ac:spMkLst>
            <pc:docMk/>
            <pc:sldMk cId="2077672863" sldId="350"/>
            <ac:spMk id="7" creationId="{3543CB60-192D-4618-9B16-B5925EF30941}"/>
          </ac:spMkLst>
        </pc:spChg>
        <pc:picChg chg="add mod">
          <ac:chgData name="Aung, Ye N" userId="a15b4e26-862a-4940-814c-0139a0b570f1" providerId="ADAL" clId="{7A730B7C-B352-4785-8D68-FFB881F9BB19}" dt="2020-12-12T05:52:36.174" v="6508" actId="1076"/>
          <ac:picMkLst>
            <pc:docMk/>
            <pc:sldMk cId="2077672863" sldId="350"/>
            <ac:picMk id="5" creationId="{0B3A28B0-DB8A-4F86-82AF-7C162A7452EA}"/>
          </ac:picMkLst>
        </pc:picChg>
        <pc:picChg chg="del">
          <ac:chgData name="Aung, Ye N" userId="a15b4e26-862a-4940-814c-0139a0b570f1" providerId="ADAL" clId="{7A730B7C-B352-4785-8D68-FFB881F9BB19}" dt="2020-12-12T05:30:26.661" v="6434" actId="478"/>
          <ac:picMkLst>
            <pc:docMk/>
            <pc:sldMk cId="2077672863" sldId="350"/>
            <ac:picMk id="8" creationId="{43ACFDF4-2A93-47FD-9358-6E7741A9B800}"/>
          </ac:picMkLst>
        </pc:picChg>
      </pc:sldChg>
      <pc:sldChg chg="addSp delSp modSp add del">
        <pc:chgData name="Aung, Ye N" userId="a15b4e26-862a-4940-814c-0139a0b570f1" providerId="ADAL" clId="{7A730B7C-B352-4785-8D68-FFB881F9BB19}" dt="2020-12-12T05:52:04.055" v="6482" actId="2696"/>
        <pc:sldMkLst>
          <pc:docMk/>
          <pc:sldMk cId="2224229063" sldId="351"/>
        </pc:sldMkLst>
        <pc:spChg chg="del">
          <ac:chgData name="Aung, Ye N" userId="a15b4e26-862a-4940-814c-0139a0b570f1" providerId="ADAL" clId="{7A730B7C-B352-4785-8D68-FFB881F9BB19}" dt="2020-12-12T05:30:56.096" v="6440"/>
          <ac:spMkLst>
            <pc:docMk/>
            <pc:sldMk cId="2224229063" sldId="351"/>
            <ac:spMk id="2" creationId="{00000000-0000-0000-0000-000000000000}"/>
          </ac:spMkLst>
        </pc:spChg>
        <pc:spChg chg="add mod">
          <ac:chgData name="Aung, Ye N" userId="a15b4e26-862a-4940-814c-0139a0b570f1" providerId="ADAL" clId="{7A730B7C-B352-4785-8D68-FFB881F9BB19}" dt="2020-12-12T05:30:56.096" v="6440"/>
          <ac:spMkLst>
            <pc:docMk/>
            <pc:sldMk cId="2224229063" sldId="351"/>
            <ac:spMk id="4" creationId="{4A76F65A-B9EC-4D91-80CF-FCA5B49BFDD4}"/>
          </ac:spMkLst>
        </pc:spChg>
      </pc:sldChg>
      <pc:sldChg chg="addSp delSp modSp add ord">
        <pc:chgData name="Aung, Ye N" userId="a15b4e26-862a-4940-814c-0139a0b570f1" providerId="ADAL" clId="{7A730B7C-B352-4785-8D68-FFB881F9BB19}" dt="2020-12-12T06:10:28.096" v="6536" actId="1076"/>
        <pc:sldMkLst>
          <pc:docMk/>
          <pc:sldMk cId="3676596862" sldId="351"/>
        </pc:sldMkLst>
        <pc:spChg chg="add del mod">
          <ac:chgData name="Aung, Ye N" userId="a15b4e26-862a-4940-814c-0139a0b570f1" providerId="ADAL" clId="{7A730B7C-B352-4785-8D68-FFB881F9BB19}" dt="2020-12-12T06:10:17.887" v="6532"/>
          <ac:spMkLst>
            <pc:docMk/>
            <pc:sldMk cId="3676596862" sldId="351"/>
            <ac:spMk id="4" creationId="{48C205E5-F1CF-4C77-B617-677E5E89D21A}"/>
          </ac:spMkLst>
        </pc:spChg>
        <pc:spChg chg="mod">
          <ac:chgData name="Aung, Ye N" userId="a15b4e26-862a-4940-814c-0139a0b570f1" providerId="ADAL" clId="{7A730B7C-B352-4785-8D68-FFB881F9BB19}" dt="2020-12-12T05:53:51.200" v="6526" actId="20577"/>
          <ac:spMkLst>
            <pc:docMk/>
            <pc:sldMk cId="3676596862" sldId="351"/>
            <ac:spMk id="7" creationId="{3543CB60-192D-4618-9B16-B5925EF30941}"/>
          </ac:spMkLst>
        </pc:spChg>
        <pc:picChg chg="del">
          <ac:chgData name="Aung, Ye N" userId="a15b4e26-862a-4940-814c-0139a0b570f1" providerId="ADAL" clId="{7A730B7C-B352-4785-8D68-FFB881F9BB19}" dt="2020-12-12T05:57:28.557" v="6527" actId="478"/>
          <ac:picMkLst>
            <pc:docMk/>
            <pc:sldMk cId="3676596862" sldId="351"/>
            <ac:picMk id="5" creationId="{0B3A28B0-DB8A-4F86-82AF-7C162A7452EA}"/>
          </ac:picMkLst>
        </pc:picChg>
        <pc:picChg chg="add mod modCrop">
          <ac:chgData name="Aung, Ye N" userId="a15b4e26-862a-4940-814c-0139a0b570f1" providerId="ADAL" clId="{7A730B7C-B352-4785-8D68-FFB881F9BB19}" dt="2020-12-12T06:10:28.096" v="6536" actId="1076"/>
          <ac:picMkLst>
            <pc:docMk/>
            <pc:sldMk cId="3676596862" sldId="351"/>
            <ac:picMk id="6" creationId="{A6BE7B13-5C47-425E-8730-F9FB04C0CEAF}"/>
          </ac:picMkLst>
        </pc:picChg>
      </pc:sldChg>
      <pc:sldChg chg="addSp delSp modSp add">
        <pc:chgData name="Aung, Ye N" userId="a15b4e26-862a-4940-814c-0139a0b570f1" providerId="ADAL" clId="{7A730B7C-B352-4785-8D68-FFB881F9BB19}" dt="2020-12-12T06:12:20.288" v="6559" actId="1076"/>
        <pc:sldMkLst>
          <pc:docMk/>
          <pc:sldMk cId="2530673319" sldId="352"/>
        </pc:sldMkLst>
        <pc:spChg chg="mod">
          <ac:chgData name="Aung, Ye N" userId="a15b4e26-862a-4940-814c-0139a0b570f1" providerId="ADAL" clId="{7A730B7C-B352-4785-8D68-FFB881F9BB19}" dt="2020-12-12T06:12:16.633" v="6558" actId="1076"/>
          <ac:spMkLst>
            <pc:docMk/>
            <pc:sldMk cId="2530673319" sldId="352"/>
            <ac:spMk id="2" creationId="{00000000-0000-0000-0000-000000000000}"/>
          </ac:spMkLst>
        </pc:spChg>
        <pc:spChg chg="del">
          <ac:chgData name="Aung, Ye N" userId="a15b4e26-862a-4940-814c-0139a0b570f1" providerId="ADAL" clId="{7A730B7C-B352-4785-8D68-FFB881F9BB19}" dt="2020-12-12T06:11:55.189" v="6541" actId="478"/>
          <ac:spMkLst>
            <pc:docMk/>
            <pc:sldMk cId="2530673319" sldId="352"/>
            <ac:spMk id="5" creationId="{AD1F36A3-7D3B-4E9B-BEBD-FF4588BA5DDB}"/>
          </ac:spMkLst>
        </pc:spChg>
        <pc:spChg chg="add del mod">
          <ac:chgData name="Aung, Ye N" userId="a15b4e26-862a-4940-814c-0139a0b570f1" providerId="ADAL" clId="{7A730B7C-B352-4785-8D68-FFB881F9BB19}" dt="2020-12-12T06:12:00.117" v="6543"/>
          <ac:spMkLst>
            <pc:docMk/>
            <pc:sldMk cId="2530673319" sldId="352"/>
            <ac:spMk id="7" creationId="{2DC15601-4691-41F5-B13E-9A48829E883D}"/>
          </ac:spMkLst>
        </pc:spChg>
        <pc:picChg chg="add del mod">
          <ac:chgData name="Aung, Ye N" userId="a15b4e26-862a-4940-814c-0139a0b570f1" providerId="ADAL" clId="{7A730B7C-B352-4785-8D68-FFB881F9BB19}" dt="2020-12-12T06:11:58.941" v="6542"/>
          <ac:picMkLst>
            <pc:docMk/>
            <pc:sldMk cId="2530673319" sldId="352"/>
            <ac:picMk id="4" creationId="{CE653DDC-8494-4363-AF94-71ADE83B499F}"/>
          </ac:picMkLst>
        </pc:picChg>
        <pc:picChg chg="add mod">
          <ac:chgData name="Aung, Ye N" userId="a15b4e26-862a-4940-814c-0139a0b570f1" providerId="ADAL" clId="{7A730B7C-B352-4785-8D68-FFB881F9BB19}" dt="2020-12-12T06:12:20.288" v="6559" actId="1076"/>
          <ac:picMkLst>
            <pc:docMk/>
            <pc:sldMk cId="2530673319" sldId="352"/>
            <ac:picMk id="8" creationId="{0285216D-BEF0-4FFA-A58F-00901433E9D9}"/>
          </ac:picMkLst>
        </pc:picChg>
      </pc:sldChg>
      <pc:sldChg chg="modSp">
        <pc:chgData name="Aung, Ye N" userId="a15b4e26-862a-4940-814c-0139a0b570f1" providerId="ADAL" clId="{7A730B7C-B352-4785-8D68-FFB881F9BB19}" dt="2020-12-12T06:54:54.031" v="6636" actId="1076"/>
        <pc:sldMkLst>
          <pc:docMk/>
          <pc:sldMk cId="1894617658" sldId="353"/>
        </pc:sldMkLst>
        <pc:graphicFrameChg chg="mod">
          <ac:chgData name="Aung, Ye N" userId="a15b4e26-862a-4940-814c-0139a0b570f1" providerId="ADAL" clId="{7A730B7C-B352-4785-8D68-FFB881F9BB19}" dt="2020-12-12T06:54:54.031" v="6636" actId="1076"/>
          <ac:graphicFrameMkLst>
            <pc:docMk/>
            <pc:sldMk cId="1894617658" sldId="353"/>
            <ac:graphicFrameMk id="5" creationId="{28E4BF4F-E24F-4151-AEC8-E947E31AD94A}"/>
          </ac:graphicFrameMkLst>
        </pc:graphicFrameChg>
      </pc:sldChg>
      <pc:sldChg chg="addSp delSp modSp add">
        <pc:chgData name="Aung, Ye N" userId="a15b4e26-862a-4940-814c-0139a0b570f1" providerId="ADAL" clId="{7A730B7C-B352-4785-8D68-FFB881F9BB19}" dt="2020-12-12T07:55:23.540" v="6750" actId="1076"/>
        <pc:sldMkLst>
          <pc:docMk/>
          <pc:sldMk cId="2742408590" sldId="354"/>
        </pc:sldMkLst>
        <pc:spChg chg="mod">
          <ac:chgData name="Aung, Ye N" userId="a15b4e26-862a-4940-814c-0139a0b570f1" providerId="ADAL" clId="{7A730B7C-B352-4785-8D68-FFB881F9BB19}" dt="2020-12-12T07:55:13.673" v="6743" actId="20577"/>
          <ac:spMkLst>
            <pc:docMk/>
            <pc:sldMk cId="2742408590" sldId="354"/>
            <ac:spMk id="2" creationId="{A48CB3A6-A91D-4729-9584-FEDFAB7C2300}"/>
          </ac:spMkLst>
        </pc:spChg>
        <pc:spChg chg="add del mod">
          <ac:chgData name="Aung, Ye N" userId="a15b4e26-862a-4940-814c-0139a0b570f1" providerId="ADAL" clId="{7A730B7C-B352-4785-8D68-FFB881F9BB19}" dt="2020-12-12T07:55:17.549" v="6745"/>
          <ac:spMkLst>
            <pc:docMk/>
            <pc:sldMk cId="2742408590" sldId="354"/>
            <ac:spMk id="6" creationId="{AEC6521A-D57E-40F1-A44E-F07F9355EE63}"/>
          </ac:spMkLst>
        </pc:spChg>
        <pc:graphicFrameChg chg="del">
          <ac:chgData name="Aung, Ye N" userId="a15b4e26-862a-4940-814c-0139a0b570f1" providerId="ADAL" clId="{7A730B7C-B352-4785-8D68-FFB881F9BB19}" dt="2020-12-12T07:55:15.805" v="6744" actId="478"/>
          <ac:graphicFrameMkLst>
            <pc:docMk/>
            <pc:sldMk cId="2742408590" sldId="354"/>
            <ac:graphicFrameMk id="4" creationId="{881A8C61-BC3F-4E81-8728-C94CD676E3CA}"/>
          </ac:graphicFrameMkLst>
        </pc:graphicFrameChg>
        <pc:picChg chg="add mod">
          <ac:chgData name="Aung, Ye N" userId="a15b4e26-862a-4940-814c-0139a0b570f1" providerId="ADAL" clId="{7A730B7C-B352-4785-8D68-FFB881F9BB19}" dt="2020-12-12T07:55:23.540" v="6750" actId="1076"/>
          <ac:picMkLst>
            <pc:docMk/>
            <pc:sldMk cId="2742408590" sldId="354"/>
            <ac:picMk id="8" creationId="{3D738CE4-8400-458A-9603-E7ACCC10AAB5}"/>
          </ac:picMkLst>
        </pc:picChg>
      </pc:sldChg>
      <pc:sldChg chg="addSp modSp add ord">
        <pc:chgData name="Aung, Ye N" userId="a15b4e26-862a-4940-814c-0139a0b570f1" providerId="ADAL" clId="{7A730B7C-B352-4785-8D68-FFB881F9BB19}" dt="2020-12-12T20:07:51.144" v="6947"/>
        <pc:sldMkLst>
          <pc:docMk/>
          <pc:sldMk cId="3464586205" sldId="357"/>
        </pc:sldMkLst>
        <pc:spChg chg="mod">
          <ac:chgData name="Aung, Ye N" userId="a15b4e26-862a-4940-814c-0139a0b570f1" providerId="ADAL" clId="{7A730B7C-B352-4785-8D68-FFB881F9BB19}" dt="2020-12-12T20:06:41.205" v="6938" actId="20577"/>
          <ac:spMkLst>
            <pc:docMk/>
            <pc:sldMk cId="3464586205" sldId="357"/>
            <ac:spMk id="2" creationId="{00000000-0000-0000-0000-000000000000}"/>
          </ac:spMkLst>
        </pc:spChg>
        <pc:spChg chg="add mod">
          <ac:chgData name="Aung, Ye N" userId="a15b4e26-862a-4940-814c-0139a0b570f1" providerId="ADAL" clId="{7A730B7C-B352-4785-8D68-FFB881F9BB19}" dt="2020-12-12T20:07:42.770" v="6946" actId="14100"/>
          <ac:spMkLst>
            <pc:docMk/>
            <pc:sldMk cId="3464586205" sldId="357"/>
            <ac:spMk id="4" creationId="{8AA00C3A-7C5E-461B-8BCF-28DB1A5C4084}"/>
          </ac:spMkLst>
        </pc:spChg>
      </pc:sldChg>
      <pc:sldChg chg="modSp add">
        <pc:chgData name="Aung, Ye N" userId="a15b4e26-862a-4940-814c-0139a0b570f1" providerId="ADAL" clId="{7A730B7C-B352-4785-8D68-FFB881F9BB19}" dt="2020-12-12T20:14:53.537" v="7374" actId="20577"/>
        <pc:sldMkLst>
          <pc:docMk/>
          <pc:sldMk cId="16558704" sldId="358"/>
        </pc:sldMkLst>
        <pc:spChg chg="mod">
          <ac:chgData name="Aung, Ye N" userId="a15b4e26-862a-4940-814c-0139a0b570f1" providerId="ADAL" clId="{7A730B7C-B352-4785-8D68-FFB881F9BB19}" dt="2020-12-12T20:09:26.983" v="6989" actId="20577"/>
          <ac:spMkLst>
            <pc:docMk/>
            <pc:sldMk cId="16558704" sldId="358"/>
            <ac:spMk id="2" creationId="{88ABC457-8007-4BBC-9397-1ECC43F5F46E}"/>
          </ac:spMkLst>
        </pc:spChg>
        <pc:spChg chg="mod">
          <ac:chgData name="Aung, Ye N" userId="a15b4e26-862a-4940-814c-0139a0b570f1" providerId="ADAL" clId="{7A730B7C-B352-4785-8D68-FFB881F9BB19}" dt="2020-12-12T20:14:53.537" v="7374" actId="20577"/>
          <ac:spMkLst>
            <pc:docMk/>
            <pc:sldMk cId="16558704" sldId="358"/>
            <ac:spMk id="4" creationId="{6E2B522F-C2F7-44B2-9A04-648C408DA90F}"/>
          </ac:spMkLst>
        </pc:spChg>
      </pc:sldChg>
      <pc:sldChg chg="addSp delSp modSp add ord">
        <pc:chgData name="Aung, Ye N" userId="a15b4e26-862a-4940-814c-0139a0b570f1" providerId="ADAL" clId="{7A730B7C-B352-4785-8D68-FFB881F9BB19}" dt="2020-12-12T23:48:48.605" v="8264" actId="20577"/>
        <pc:sldMkLst>
          <pc:docMk/>
          <pc:sldMk cId="29261060" sldId="360"/>
        </pc:sldMkLst>
        <pc:spChg chg="mod">
          <ac:chgData name="Aung, Ye N" userId="a15b4e26-862a-4940-814c-0139a0b570f1" providerId="ADAL" clId="{7A730B7C-B352-4785-8D68-FFB881F9BB19}" dt="2020-12-12T23:47:03.826" v="8200" actId="14100"/>
          <ac:spMkLst>
            <pc:docMk/>
            <pc:sldMk cId="29261060" sldId="360"/>
            <ac:spMk id="2" creationId="{9D95999B-5877-4673-923E-CC33D7A87F2B}"/>
          </ac:spMkLst>
        </pc:spChg>
        <pc:spChg chg="add mod">
          <ac:chgData name="Aung, Ye N" userId="a15b4e26-862a-4940-814c-0139a0b570f1" providerId="ADAL" clId="{7A730B7C-B352-4785-8D68-FFB881F9BB19}" dt="2020-12-12T23:48:37.520" v="8243" actId="1076"/>
          <ac:spMkLst>
            <pc:docMk/>
            <pc:sldMk cId="29261060" sldId="360"/>
            <ac:spMk id="7" creationId="{382282C6-1E63-4905-B52D-241619EC56F2}"/>
          </ac:spMkLst>
        </pc:spChg>
        <pc:spChg chg="add mod">
          <ac:chgData name="Aung, Ye N" userId="a15b4e26-862a-4940-814c-0139a0b570f1" providerId="ADAL" clId="{7A730B7C-B352-4785-8D68-FFB881F9BB19}" dt="2020-12-12T23:48:48.605" v="8264" actId="20577"/>
          <ac:spMkLst>
            <pc:docMk/>
            <pc:sldMk cId="29261060" sldId="360"/>
            <ac:spMk id="8" creationId="{BA826B05-0FF2-416B-BFFB-028BE0307AFD}"/>
          </ac:spMkLst>
        </pc:spChg>
        <pc:graphicFrameChg chg="del modGraphic">
          <ac:chgData name="Aung, Ye N" userId="a15b4e26-862a-4940-814c-0139a0b570f1" providerId="ADAL" clId="{7A730B7C-B352-4785-8D68-FFB881F9BB19}" dt="2020-12-12T23:46:44.160" v="8163" actId="478"/>
          <ac:graphicFrameMkLst>
            <pc:docMk/>
            <pc:sldMk cId="29261060" sldId="360"/>
            <ac:graphicFrameMk id="5" creationId="{A0EE831D-5D80-46DA-B9BD-1117EBA16BB5}"/>
          </ac:graphicFrameMkLst>
        </pc:graphicFrameChg>
        <pc:picChg chg="mod">
          <ac:chgData name="Aung, Ye N" userId="a15b4e26-862a-4940-814c-0139a0b570f1" providerId="ADAL" clId="{7A730B7C-B352-4785-8D68-FFB881F9BB19}" dt="2020-12-12T23:48:07.440" v="8220" actId="1076"/>
          <ac:picMkLst>
            <pc:docMk/>
            <pc:sldMk cId="29261060" sldId="360"/>
            <ac:picMk id="3" creationId="{8690095D-F96C-4A57-94B9-A5D86B27D1DB}"/>
          </ac:picMkLst>
        </pc:picChg>
        <pc:picChg chg="add mod modCrop">
          <ac:chgData name="Aung, Ye N" userId="a15b4e26-862a-4940-814c-0139a0b570f1" providerId="ADAL" clId="{7A730B7C-B352-4785-8D68-FFB881F9BB19}" dt="2020-12-12T23:47:47.419" v="8217" actId="1076"/>
          <ac:picMkLst>
            <pc:docMk/>
            <pc:sldMk cId="29261060" sldId="360"/>
            <ac:picMk id="6" creationId="{F8632E1E-3EC4-49F8-9697-8F4F09E147D4}"/>
          </ac:picMkLst>
        </pc:picChg>
      </pc:sldChg>
      <pc:sldMasterChg chg="del delSldLayout">
        <pc:chgData name="Aung, Ye N" userId="a15b4e26-862a-4940-814c-0139a0b570f1" providerId="ADAL" clId="{7A730B7C-B352-4785-8D68-FFB881F9BB19}" dt="2020-12-10T23:17:40.217" v="21" actId="2696"/>
        <pc:sldMasterMkLst>
          <pc:docMk/>
          <pc:sldMasterMk cId="2460954070" sldId="2147483660"/>
        </pc:sldMasterMkLst>
        <pc:sldLayoutChg chg="del">
          <pc:chgData name="Aung, Ye N" userId="a15b4e26-862a-4940-814c-0139a0b570f1" providerId="ADAL" clId="{7A730B7C-B352-4785-8D68-FFB881F9BB19}" dt="2020-12-10T23:17:40.198" v="10" actId="2696"/>
          <pc:sldLayoutMkLst>
            <pc:docMk/>
            <pc:sldMasterMk cId="2460954070" sldId="2147483660"/>
            <pc:sldLayoutMk cId="2385387890" sldId="2147483661"/>
          </pc:sldLayoutMkLst>
        </pc:sldLayoutChg>
        <pc:sldLayoutChg chg="del">
          <pc:chgData name="Aung, Ye N" userId="a15b4e26-862a-4940-814c-0139a0b570f1" providerId="ADAL" clId="{7A730B7C-B352-4785-8D68-FFB881F9BB19}" dt="2020-12-10T23:17:40.200" v="11" actId="2696"/>
          <pc:sldLayoutMkLst>
            <pc:docMk/>
            <pc:sldMasterMk cId="2460954070" sldId="2147483660"/>
            <pc:sldLayoutMk cId="949138452" sldId="2147483662"/>
          </pc:sldLayoutMkLst>
        </pc:sldLayoutChg>
        <pc:sldLayoutChg chg="del">
          <pc:chgData name="Aung, Ye N" userId="a15b4e26-862a-4940-814c-0139a0b570f1" providerId="ADAL" clId="{7A730B7C-B352-4785-8D68-FFB881F9BB19}" dt="2020-12-10T23:17:40.201" v="12" actId="2696"/>
          <pc:sldLayoutMkLst>
            <pc:docMk/>
            <pc:sldMasterMk cId="2460954070" sldId="2147483660"/>
            <pc:sldLayoutMk cId="2591524520" sldId="2147483663"/>
          </pc:sldLayoutMkLst>
        </pc:sldLayoutChg>
        <pc:sldLayoutChg chg="del">
          <pc:chgData name="Aung, Ye N" userId="a15b4e26-862a-4940-814c-0139a0b570f1" providerId="ADAL" clId="{7A730B7C-B352-4785-8D68-FFB881F9BB19}" dt="2020-12-10T23:17:40.203" v="13" actId="2696"/>
          <pc:sldLayoutMkLst>
            <pc:docMk/>
            <pc:sldMasterMk cId="2460954070" sldId="2147483660"/>
            <pc:sldLayoutMk cId="1203092039" sldId="2147483664"/>
          </pc:sldLayoutMkLst>
        </pc:sldLayoutChg>
        <pc:sldLayoutChg chg="del">
          <pc:chgData name="Aung, Ye N" userId="a15b4e26-862a-4940-814c-0139a0b570f1" providerId="ADAL" clId="{7A730B7C-B352-4785-8D68-FFB881F9BB19}" dt="2020-12-10T23:17:40.204" v="14" actId="2696"/>
          <pc:sldLayoutMkLst>
            <pc:docMk/>
            <pc:sldMasterMk cId="2460954070" sldId="2147483660"/>
            <pc:sldLayoutMk cId="3733172339" sldId="2147483665"/>
          </pc:sldLayoutMkLst>
        </pc:sldLayoutChg>
        <pc:sldLayoutChg chg="del">
          <pc:chgData name="Aung, Ye N" userId="a15b4e26-862a-4940-814c-0139a0b570f1" providerId="ADAL" clId="{7A730B7C-B352-4785-8D68-FFB881F9BB19}" dt="2020-12-10T23:17:40.206" v="15" actId="2696"/>
          <pc:sldLayoutMkLst>
            <pc:docMk/>
            <pc:sldMasterMk cId="2460954070" sldId="2147483660"/>
            <pc:sldLayoutMk cId="3210312558" sldId="2147483666"/>
          </pc:sldLayoutMkLst>
        </pc:sldLayoutChg>
        <pc:sldLayoutChg chg="del">
          <pc:chgData name="Aung, Ye N" userId="a15b4e26-862a-4940-814c-0139a0b570f1" providerId="ADAL" clId="{7A730B7C-B352-4785-8D68-FFB881F9BB19}" dt="2020-12-10T23:17:40.208" v="16" actId="2696"/>
          <pc:sldLayoutMkLst>
            <pc:docMk/>
            <pc:sldMasterMk cId="2460954070" sldId="2147483660"/>
            <pc:sldLayoutMk cId="3146388984" sldId="2147483667"/>
          </pc:sldLayoutMkLst>
        </pc:sldLayoutChg>
        <pc:sldLayoutChg chg="del">
          <pc:chgData name="Aung, Ye N" userId="a15b4e26-862a-4940-814c-0139a0b570f1" providerId="ADAL" clId="{7A730B7C-B352-4785-8D68-FFB881F9BB19}" dt="2020-12-10T23:17:40.209" v="17" actId="2696"/>
          <pc:sldLayoutMkLst>
            <pc:docMk/>
            <pc:sldMasterMk cId="2460954070" sldId="2147483660"/>
            <pc:sldLayoutMk cId="3171841454" sldId="2147483668"/>
          </pc:sldLayoutMkLst>
        </pc:sldLayoutChg>
        <pc:sldLayoutChg chg="del">
          <pc:chgData name="Aung, Ye N" userId="a15b4e26-862a-4940-814c-0139a0b570f1" providerId="ADAL" clId="{7A730B7C-B352-4785-8D68-FFB881F9BB19}" dt="2020-12-10T23:17:40.211" v="18" actId="2696"/>
          <pc:sldLayoutMkLst>
            <pc:docMk/>
            <pc:sldMasterMk cId="2460954070" sldId="2147483660"/>
            <pc:sldLayoutMk cId="1718958274" sldId="2147483669"/>
          </pc:sldLayoutMkLst>
        </pc:sldLayoutChg>
        <pc:sldLayoutChg chg="del">
          <pc:chgData name="Aung, Ye N" userId="a15b4e26-862a-4940-814c-0139a0b570f1" providerId="ADAL" clId="{7A730B7C-B352-4785-8D68-FFB881F9BB19}" dt="2020-12-10T23:17:40.212" v="19" actId="2696"/>
          <pc:sldLayoutMkLst>
            <pc:docMk/>
            <pc:sldMasterMk cId="2460954070" sldId="2147483660"/>
            <pc:sldLayoutMk cId="2202905451" sldId="2147483670"/>
          </pc:sldLayoutMkLst>
        </pc:sldLayoutChg>
        <pc:sldLayoutChg chg="del">
          <pc:chgData name="Aung, Ye N" userId="a15b4e26-862a-4940-814c-0139a0b570f1" providerId="ADAL" clId="{7A730B7C-B352-4785-8D68-FFB881F9BB19}" dt="2020-12-10T23:17:40.215" v="20" actId="2696"/>
          <pc:sldLayoutMkLst>
            <pc:docMk/>
            <pc:sldMasterMk cId="2460954070" sldId="2147483660"/>
            <pc:sldLayoutMk cId="3479445657" sldId="2147483671"/>
          </pc:sldLayoutMkLst>
        </pc:sldLayoutChg>
      </pc:sldMasterChg>
      <pc:sldMasterChg chg="add addSldLayout modSldLayout">
        <pc:chgData name="Aung, Ye N" userId="a15b4e26-862a-4940-814c-0139a0b570f1" providerId="ADAL" clId="{7A730B7C-B352-4785-8D68-FFB881F9BB19}" dt="2020-12-11T23:39:28.449" v="3763"/>
        <pc:sldMasterMkLst>
          <pc:docMk/>
          <pc:sldMasterMk cId="315921052" sldId="2147483672"/>
        </pc:sldMasterMkLst>
        <pc:sldLayoutChg chg="add">
          <pc:chgData name="Aung, Ye N" userId="a15b4e26-862a-4940-814c-0139a0b570f1" providerId="ADAL" clId="{7A730B7C-B352-4785-8D68-FFB881F9BB19}" dt="2020-12-10T23:17:33.089" v="5" actId="27028"/>
          <pc:sldLayoutMkLst>
            <pc:docMk/>
            <pc:sldMasterMk cId="315921052" sldId="2147483672"/>
            <pc:sldLayoutMk cId="3362050570" sldId="2147483673"/>
          </pc:sldLayoutMkLst>
        </pc:sldLayoutChg>
        <pc:sldLayoutChg chg="addSp add">
          <pc:chgData name="Aung, Ye N" userId="a15b4e26-862a-4940-814c-0139a0b570f1" providerId="ADAL" clId="{7A730B7C-B352-4785-8D68-FFB881F9BB19}" dt="2020-12-11T23:39:28.449" v="3763"/>
          <pc:sldLayoutMkLst>
            <pc:docMk/>
            <pc:sldMasterMk cId="315921052" sldId="2147483672"/>
            <pc:sldLayoutMk cId="153997239" sldId="2147483687"/>
          </pc:sldLayoutMkLst>
          <pc:spChg chg="add">
            <ac:chgData name="Aung, Ye N" userId="a15b4e26-862a-4940-814c-0139a0b570f1" providerId="ADAL" clId="{7A730B7C-B352-4785-8D68-FFB881F9BB19}" dt="2020-12-11T23:39:28.449" v="3763"/>
            <ac:spMkLst>
              <pc:docMk/>
              <pc:sldMasterMk cId="315921052" sldId="2147483672"/>
              <pc:sldLayoutMk cId="153997239" sldId="2147483687"/>
              <ac:spMk id="11" creationId="{920BD047-FE56-4B44-8EEC-CCE8E8FFF59B}"/>
            </ac:spMkLst>
          </pc:spChg>
        </pc:sldLayoutChg>
      </pc:sldMasterChg>
      <pc:sldMasterChg chg="add del addSldLayout delSldLayout">
        <pc:chgData name="Aung, Ye N" userId="a15b4e26-862a-4940-814c-0139a0b570f1" providerId="ADAL" clId="{7A730B7C-B352-4785-8D68-FFB881F9BB19}" dt="2020-12-11T06:22:00.423" v="2460" actId="2696"/>
        <pc:sldMasterMkLst>
          <pc:docMk/>
          <pc:sldMasterMk cId="3693843513" sldId="2147493455"/>
        </pc:sldMasterMkLst>
        <pc:sldLayoutChg chg="add del">
          <pc:chgData name="Aung, Ye N" userId="a15b4e26-862a-4940-814c-0139a0b570f1" providerId="ADAL" clId="{7A730B7C-B352-4785-8D68-FFB881F9BB19}" dt="2020-12-11T06:22:00.421" v="2459" actId="2696"/>
          <pc:sldLayoutMkLst>
            <pc:docMk/>
            <pc:sldMasterMk cId="3693843513" sldId="2147493455"/>
            <pc:sldLayoutMk cId="3220382210" sldId="2147493457"/>
          </pc:sldLayoutMkLst>
        </pc:sldLayoutChg>
      </pc:sldMasterChg>
    </pc:docChg>
  </pc:docChgLst>
  <pc:docChgLst>
    <pc:chgData name="Vu, Steven" userId="S::svu5@calstatela.edu::7a0efbc2-a556-4d35-8891-85973b1d9fe5" providerId="AD" clId="Web-{07200195-B559-4304-9C28-7BD21B4A99BA}"/>
    <pc:docChg chg="addSld modSld sldOrd">
      <pc:chgData name="Vu, Steven" userId="S::svu5@calstatela.edu::7a0efbc2-a556-4d35-8891-85973b1d9fe5" providerId="AD" clId="Web-{07200195-B559-4304-9C28-7BD21B4A99BA}" dt="2021-04-26T00:35:47.954" v="22"/>
      <pc:docMkLst>
        <pc:docMk/>
      </pc:docMkLst>
      <pc:sldChg chg="mod modShow">
        <pc:chgData name="Vu, Steven" userId="S::svu5@calstatela.edu::7a0efbc2-a556-4d35-8891-85973b1d9fe5" providerId="AD" clId="Web-{07200195-B559-4304-9C28-7BD21B4A99BA}" dt="2021-04-26T00:35:05.686" v="21"/>
        <pc:sldMkLst>
          <pc:docMk/>
          <pc:sldMk cId="1894617658" sldId="353"/>
        </pc:sldMkLst>
      </pc:sldChg>
      <pc:sldChg chg="mod modShow">
        <pc:chgData name="Vu, Steven" userId="S::svu5@calstatela.edu::7a0efbc2-a556-4d35-8891-85973b1d9fe5" providerId="AD" clId="Web-{07200195-B559-4304-9C28-7BD21B4A99BA}" dt="2021-04-26T00:35:47.954" v="22"/>
        <pc:sldMkLst>
          <pc:docMk/>
          <pc:sldMk cId="2742408590" sldId="354"/>
        </pc:sldMkLst>
      </pc:sldChg>
      <pc:sldChg chg="addSp delSp modSp new ord">
        <pc:chgData name="Vu, Steven" userId="S::svu5@calstatela.edu::7a0efbc2-a556-4d35-8891-85973b1d9fe5" providerId="AD" clId="Web-{07200195-B559-4304-9C28-7BD21B4A99BA}" dt="2021-04-26T00:09:50.851" v="20" actId="14100"/>
        <pc:sldMkLst>
          <pc:docMk/>
          <pc:sldMk cId="3978254883" sldId="377"/>
        </pc:sldMkLst>
        <pc:spChg chg="mod">
          <ac:chgData name="Vu, Steven" userId="S::svu5@calstatela.edu::7a0efbc2-a556-4d35-8891-85973b1d9fe5" providerId="AD" clId="Web-{07200195-B559-4304-9C28-7BD21B4A99BA}" dt="2021-04-25T23:31:13.186" v="11" actId="20577"/>
          <ac:spMkLst>
            <pc:docMk/>
            <pc:sldMk cId="3978254883" sldId="377"/>
            <ac:spMk id="2" creationId="{66093C92-C58D-4909-BFF1-AF542DCF9600}"/>
          </ac:spMkLst>
        </pc:spChg>
        <pc:spChg chg="add del mod">
          <ac:chgData name="Vu, Steven" userId="S::svu5@calstatela.edu::7a0efbc2-a556-4d35-8891-85973b1d9fe5" providerId="AD" clId="Web-{07200195-B559-4304-9C28-7BD21B4A99BA}" dt="2021-04-25T23:37:52.868" v="16"/>
          <ac:spMkLst>
            <pc:docMk/>
            <pc:sldMk cId="3978254883" sldId="377"/>
            <ac:spMk id="3" creationId="{42CA2C64-1B4C-47BF-A623-10B3BF0F110D}"/>
          </ac:spMkLst>
        </pc:spChg>
        <pc:graphicFrameChg chg="add del mod ord modGraphic">
          <ac:chgData name="Vu, Steven" userId="S::svu5@calstatela.edu::7a0efbc2-a556-4d35-8891-85973b1d9fe5" providerId="AD" clId="Web-{07200195-B559-4304-9C28-7BD21B4A99BA}" dt="2021-04-25T23:37:52.868" v="16"/>
          <ac:graphicFrameMkLst>
            <pc:docMk/>
            <pc:sldMk cId="3978254883" sldId="377"/>
            <ac:graphicFrameMk id="5" creationId="{5068D5D6-59D4-4602-A1EB-07F31AF3C572}"/>
          </ac:graphicFrameMkLst>
        </pc:graphicFrameChg>
        <pc:picChg chg="mod">
          <ac:chgData name="Vu, Steven" userId="S::svu5@calstatela.edu::7a0efbc2-a556-4d35-8891-85973b1d9fe5" providerId="AD" clId="Web-{07200195-B559-4304-9C28-7BD21B4A99BA}" dt="2021-04-26T00:09:50.851" v="20" actId="14100"/>
          <ac:picMkLst>
            <pc:docMk/>
            <pc:sldMk cId="3978254883" sldId="377"/>
            <ac:picMk id="8" creationId="{BA8B181E-6F06-4BC2-B799-FDB956B767DA}"/>
          </ac:picMkLst>
        </pc:picChg>
      </pc:sldChg>
    </pc:docChg>
  </pc:docChgLst>
  <pc:docChgLst>
    <pc:chgData name="Martinez, Jose M" userId="S::jmart540@calstatela.edu::f18c6121-8b8e-4317-9e65-8fc2c59d04cb" providerId="AD" clId="Web-{E33C86A5-0760-40E4-903A-9F27A3DE7157}"/>
    <pc:docChg chg="addSld modSld">
      <pc:chgData name="Martinez, Jose M" userId="S::jmart540@calstatela.edu::f18c6121-8b8e-4317-9e65-8fc2c59d04cb" providerId="AD" clId="Web-{E33C86A5-0760-40E4-903A-9F27A3DE7157}" dt="2020-12-10T23:44:39.347" v="468" actId="20577"/>
      <pc:docMkLst>
        <pc:docMk/>
      </pc:docMkLst>
      <pc:sldChg chg="modSp add replId">
        <pc:chgData name="Martinez, Jose M" userId="S::jmart540@calstatela.edu::f18c6121-8b8e-4317-9e65-8fc2c59d04cb" providerId="AD" clId="Web-{E33C86A5-0760-40E4-903A-9F27A3DE7157}" dt="2020-12-10T23:44:39.347" v="468" actId="20577"/>
        <pc:sldMkLst>
          <pc:docMk/>
          <pc:sldMk cId="3770121484" sldId="259"/>
        </pc:sldMkLst>
        <pc:spChg chg="mod">
          <ac:chgData name="Martinez, Jose M" userId="S::jmart540@calstatela.edu::f18c6121-8b8e-4317-9e65-8fc2c59d04cb" providerId="AD" clId="Web-{E33C86A5-0760-40E4-903A-9F27A3DE7157}" dt="2020-12-10T23:23:29.073" v="61" actId="20577"/>
          <ac:spMkLst>
            <pc:docMk/>
            <pc:sldMk cId="3770121484" sldId="259"/>
            <ac:spMk id="2" creationId="{00000000-0000-0000-0000-000000000000}"/>
          </ac:spMkLst>
        </pc:spChg>
        <pc:spChg chg="mod">
          <ac:chgData name="Martinez, Jose M" userId="S::jmart540@calstatela.edu::f18c6121-8b8e-4317-9e65-8fc2c59d04cb" providerId="AD" clId="Web-{E33C86A5-0760-40E4-903A-9F27A3DE7157}" dt="2020-12-10T23:44:39.347" v="468" actId="20577"/>
          <ac:spMkLst>
            <pc:docMk/>
            <pc:sldMk cId="3770121484" sldId="259"/>
            <ac:spMk id="5" creationId="{AD1F36A3-7D3B-4E9B-BEBD-FF4588BA5DDB}"/>
          </ac:spMkLst>
        </pc:spChg>
      </pc:sldChg>
    </pc:docChg>
  </pc:docChgLst>
  <pc:docChgLst>
    <pc:chgData name="Vu, Steven" userId="S::svu5@calstatela.edu::7a0efbc2-a556-4d35-8891-85973b1d9fe5" providerId="AD" clId="Web-{A47D348E-8FD5-45B6-9095-3E95D758FAB7}"/>
    <pc:docChg chg="modSld">
      <pc:chgData name="Vu, Steven" userId="S::svu5@calstatela.edu::7a0efbc2-a556-4d35-8891-85973b1d9fe5" providerId="AD" clId="Web-{A47D348E-8FD5-45B6-9095-3E95D758FAB7}" dt="2020-12-13T11:31:13.357" v="0"/>
      <pc:docMkLst>
        <pc:docMk/>
      </pc:docMkLst>
      <pc:sldChg chg="modSp">
        <pc:chgData name="Vu, Steven" userId="S::svu5@calstatela.edu::7a0efbc2-a556-4d35-8891-85973b1d9fe5" providerId="AD" clId="Web-{A47D348E-8FD5-45B6-9095-3E95D758FAB7}" dt="2020-12-13T11:31:13.357" v="0"/>
        <pc:sldMkLst>
          <pc:docMk/>
          <pc:sldMk cId="2145255463" sldId="323"/>
        </pc:sldMkLst>
        <pc:graphicFrameChg chg="modGraphic">
          <ac:chgData name="Vu, Steven" userId="S::svu5@calstatela.edu::7a0efbc2-a556-4d35-8891-85973b1d9fe5" providerId="AD" clId="Web-{A47D348E-8FD5-45B6-9095-3E95D758FAB7}" dt="2020-12-13T11:31:13.357" v="0"/>
          <ac:graphicFrameMkLst>
            <pc:docMk/>
            <pc:sldMk cId="2145255463" sldId="323"/>
            <ac:graphicFrameMk id="4" creationId="{881A8C61-BC3F-4E81-8728-C94CD676E3CA}"/>
          </ac:graphicFrameMkLst>
        </pc:graphicFrameChg>
      </pc:sldChg>
    </pc:docChg>
  </pc:docChgLst>
  <pc:docChgLst>
    <pc:chgData name="Saavedra, Andres" userId="S::asaaved8@calstatela.edu::34b6b3e3-066f-4eb2-999c-ff3e52704995" providerId="AD" clId="Web-{E8DEC19F-0024-B000-D8CB-B705EC3C4E95}"/>
    <pc:docChg chg="addSld modSld">
      <pc:chgData name="Saavedra, Andres" userId="S::asaaved8@calstatela.edu::34b6b3e3-066f-4eb2-999c-ff3e52704995" providerId="AD" clId="Web-{E8DEC19F-0024-B000-D8CB-B705EC3C4E95}" dt="2021-04-26T02:51:26.919" v="62" actId="20577"/>
      <pc:docMkLst>
        <pc:docMk/>
      </pc:docMkLst>
      <pc:sldChg chg="modSp">
        <pc:chgData name="Saavedra, Andres" userId="S::asaaved8@calstatela.edu::34b6b3e3-066f-4eb2-999c-ff3e52704995" providerId="AD" clId="Web-{E8DEC19F-0024-B000-D8CB-B705EC3C4E95}" dt="2021-04-26T02:41:41.241" v="59" actId="20577"/>
        <pc:sldMkLst>
          <pc:docMk/>
          <pc:sldMk cId="2201988072" sldId="376"/>
        </pc:sldMkLst>
        <pc:spChg chg="mod">
          <ac:chgData name="Saavedra, Andres" userId="S::asaaved8@calstatela.edu::34b6b3e3-066f-4eb2-999c-ff3e52704995" providerId="AD" clId="Web-{E8DEC19F-0024-B000-D8CB-B705EC3C4E95}" dt="2021-04-26T02:14:12.872" v="41" actId="20577"/>
          <ac:spMkLst>
            <pc:docMk/>
            <pc:sldMk cId="2201988072" sldId="376"/>
            <ac:spMk id="2" creationId="{00000000-0000-0000-0000-000000000000}"/>
          </ac:spMkLst>
        </pc:spChg>
        <pc:spChg chg="mod">
          <ac:chgData name="Saavedra, Andres" userId="S::asaaved8@calstatela.edu::34b6b3e3-066f-4eb2-999c-ff3e52704995" providerId="AD" clId="Web-{E8DEC19F-0024-B000-D8CB-B705EC3C4E95}" dt="2021-04-26T02:41:41.241" v="59" actId="20577"/>
          <ac:spMkLst>
            <pc:docMk/>
            <pc:sldMk cId="2201988072" sldId="376"/>
            <ac:spMk id="8" creationId="{FFE58968-E197-4940-891F-E258A94DF8F8}"/>
          </ac:spMkLst>
        </pc:spChg>
      </pc:sldChg>
      <pc:sldChg chg="addSp delSp modSp">
        <pc:chgData name="Saavedra, Andres" userId="S::asaaved8@calstatela.edu::34b6b3e3-066f-4eb2-999c-ff3e52704995" providerId="AD" clId="Web-{E8DEC19F-0024-B000-D8CB-B705EC3C4E95}" dt="2021-04-26T01:19:25.928" v="0"/>
        <pc:sldMkLst>
          <pc:docMk/>
          <pc:sldMk cId="2956490409" sldId="387"/>
        </pc:sldMkLst>
        <pc:spChg chg="add mod">
          <ac:chgData name="Saavedra, Andres" userId="S::asaaved8@calstatela.edu::34b6b3e3-066f-4eb2-999c-ff3e52704995" providerId="AD" clId="Web-{E8DEC19F-0024-B000-D8CB-B705EC3C4E95}" dt="2021-04-26T01:19:25.928" v="0"/>
          <ac:spMkLst>
            <pc:docMk/>
            <pc:sldMk cId="2956490409" sldId="387"/>
            <ac:spMk id="6" creationId="{E8EA5864-A3FA-44CF-911E-195FE13F089F}"/>
          </ac:spMkLst>
        </pc:spChg>
        <pc:picChg chg="del">
          <ac:chgData name="Saavedra, Andres" userId="S::asaaved8@calstatela.edu::34b6b3e3-066f-4eb2-999c-ff3e52704995" providerId="AD" clId="Web-{E8DEC19F-0024-B000-D8CB-B705EC3C4E95}" dt="2021-04-26T01:19:25.928" v="0"/>
          <ac:picMkLst>
            <pc:docMk/>
            <pc:sldMk cId="2956490409" sldId="387"/>
            <ac:picMk id="4" creationId="{7FDC3E11-24A3-448E-9791-20E52D772242}"/>
          </ac:picMkLst>
        </pc:picChg>
      </pc:sldChg>
      <pc:sldChg chg="addSp delSp modSp add replId">
        <pc:chgData name="Saavedra, Andres" userId="S::asaaved8@calstatela.edu::34b6b3e3-066f-4eb2-999c-ff3e52704995" providerId="AD" clId="Web-{E8DEC19F-0024-B000-D8CB-B705EC3C4E95}" dt="2021-04-26T01:42:35.567" v="30" actId="1076"/>
        <pc:sldMkLst>
          <pc:docMk/>
          <pc:sldMk cId="2115112143" sldId="396"/>
        </pc:sldMkLst>
        <pc:spChg chg="mod">
          <ac:chgData name="Saavedra, Andres" userId="S::asaaved8@calstatela.edu::34b6b3e3-066f-4eb2-999c-ff3e52704995" providerId="AD" clId="Web-{E8DEC19F-0024-B000-D8CB-B705EC3C4E95}" dt="2021-04-26T01:41:24.766" v="19" actId="20577"/>
          <ac:spMkLst>
            <pc:docMk/>
            <pc:sldMk cId="2115112143" sldId="396"/>
            <ac:spMk id="2" creationId="{00000000-0000-0000-0000-000000000000}"/>
          </ac:spMkLst>
        </pc:spChg>
        <pc:spChg chg="add del mod">
          <ac:chgData name="Saavedra, Andres" userId="S::asaaved8@calstatela.edu::34b6b3e3-066f-4eb2-999c-ff3e52704995" providerId="AD" clId="Web-{E8DEC19F-0024-B000-D8CB-B705EC3C4E95}" dt="2021-04-26T01:42:24.161" v="24"/>
          <ac:spMkLst>
            <pc:docMk/>
            <pc:sldMk cId="2115112143" sldId="396"/>
            <ac:spMk id="5" creationId="{76713685-B095-4E19-9B40-5FE68C4FA817}"/>
          </ac:spMkLst>
        </pc:spChg>
        <pc:spChg chg="del mod">
          <ac:chgData name="Saavedra, Andres" userId="S::asaaved8@calstatela.edu::34b6b3e3-066f-4eb2-999c-ff3e52704995" providerId="AD" clId="Web-{E8DEC19F-0024-B000-D8CB-B705EC3C4E95}" dt="2021-04-26T01:41:31.876" v="22"/>
          <ac:spMkLst>
            <pc:docMk/>
            <pc:sldMk cId="2115112143" sldId="396"/>
            <ac:spMk id="8" creationId="{FFE58968-E197-4940-891F-E258A94DF8F8}"/>
          </ac:spMkLst>
        </pc:spChg>
        <pc:picChg chg="add mod ord">
          <ac:chgData name="Saavedra, Andres" userId="S::asaaved8@calstatela.edu::34b6b3e3-066f-4eb2-999c-ff3e52704995" providerId="AD" clId="Web-{E8DEC19F-0024-B000-D8CB-B705EC3C4E95}" dt="2021-04-26T01:42:35.567" v="30" actId="1076"/>
          <ac:picMkLst>
            <pc:docMk/>
            <pc:sldMk cId="2115112143" sldId="396"/>
            <ac:picMk id="6" creationId="{F4F8C782-5017-49DE-8473-ED8B879305CA}"/>
          </ac:picMkLst>
        </pc:picChg>
        <pc:picChg chg="del">
          <ac:chgData name="Saavedra, Andres" userId="S::asaaved8@calstatela.edu::34b6b3e3-066f-4eb2-999c-ff3e52704995" providerId="AD" clId="Web-{E8DEC19F-0024-B000-D8CB-B705EC3C4E95}" dt="2021-04-26T01:41:32.673" v="23"/>
          <ac:picMkLst>
            <pc:docMk/>
            <pc:sldMk cId="2115112143" sldId="396"/>
            <ac:picMk id="7" creationId="{7B9C60F0-BF5F-4402-8DF9-AA746C6F99BF}"/>
          </ac:picMkLst>
        </pc:picChg>
      </pc:sldChg>
      <pc:sldChg chg="modSp">
        <pc:chgData name="Saavedra, Andres" userId="S::asaaved8@calstatela.edu::34b6b3e3-066f-4eb2-999c-ff3e52704995" providerId="AD" clId="Web-{E8DEC19F-0024-B000-D8CB-B705EC3C4E95}" dt="2021-04-26T02:51:26.919" v="62" actId="20577"/>
        <pc:sldMkLst>
          <pc:docMk/>
          <pc:sldMk cId="2142465193" sldId="405"/>
        </pc:sldMkLst>
        <pc:spChg chg="mod">
          <ac:chgData name="Saavedra, Andres" userId="S::asaaved8@calstatela.edu::34b6b3e3-066f-4eb2-999c-ff3e52704995" providerId="AD" clId="Web-{E8DEC19F-0024-B000-D8CB-B705EC3C4E95}" dt="2021-04-26T02:51:26.919" v="62" actId="20577"/>
          <ac:spMkLst>
            <pc:docMk/>
            <pc:sldMk cId="2142465193" sldId="405"/>
            <ac:spMk id="4" creationId="{6E2B522F-C2F7-44B2-9A04-648C408DA90F}"/>
          </ac:spMkLst>
        </pc:spChg>
      </pc:sldChg>
    </pc:docChg>
  </pc:docChgLst>
  <pc:docChgLst>
    <pc:chgData name="Cano, Miguel" userId="S::mcano@calstatela.edu::d3849828-744d-4a08-80ab-e5d444ef89c5" providerId="AD" clId="Web-{D1746998-B2DA-4923-8C85-5157BF070A9F}"/>
    <pc:docChg chg="modSld">
      <pc:chgData name="Cano, Miguel" userId="S::mcano@calstatela.edu::d3849828-744d-4a08-80ab-e5d444ef89c5" providerId="AD" clId="Web-{D1746998-B2DA-4923-8C85-5157BF070A9F}" dt="2021-04-26T01:54:31.390" v="0" actId="20577"/>
      <pc:docMkLst>
        <pc:docMk/>
      </pc:docMkLst>
      <pc:sldChg chg="modSp">
        <pc:chgData name="Cano, Miguel" userId="S::mcano@calstatela.edu::d3849828-744d-4a08-80ab-e5d444ef89c5" providerId="AD" clId="Web-{D1746998-B2DA-4923-8C85-5157BF070A9F}" dt="2021-04-26T01:54:31.390" v="0" actId="20577"/>
        <pc:sldMkLst>
          <pc:docMk/>
          <pc:sldMk cId="709018308" sldId="374"/>
        </pc:sldMkLst>
        <pc:spChg chg="mod">
          <ac:chgData name="Cano, Miguel" userId="S::mcano@calstatela.edu::d3849828-744d-4a08-80ab-e5d444ef89c5" providerId="AD" clId="Web-{D1746998-B2DA-4923-8C85-5157BF070A9F}" dt="2021-04-26T01:54:31.390" v="0" actId="20577"/>
          <ac:spMkLst>
            <pc:docMk/>
            <pc:sldMk cId="709018308" sldId="374"/>
            <ac:spMk id="2" creationId="{88ABC457-8007-4BBC-9397-1ECC43F5F46E}"/>
          </ac:spMkLst>
        </pc:spChg>
      </pc:sldChg>
    </pc:docChg>
  </pc:docChgLst>
  <pc:docChgLst>
    <pc:chgData name="Vu, Steven" userId="S::svu5@calstatela.edu::7a0efbc2-a556-4d35-8891-85973b1d9fe5" providerId="AD" clId="Web-{4D862872-A905-4ACE-A7C1-F3649D3B10E2}"/>
    <pc:docChg chg="modSld">
      <pc:chgData name="Vu, Steven" userId="S::svu5@calstatela.edu::7a0efbc2-a556-4d35-8891-85973b1d9fe5" providerId="AD" clId="Web-{4D862872-A905-4ACE-A7C1-F3649D3B10E2}" dt="2021-04-25T19:46:05.148" v="1" actId="14100"/>
      <pc:docMkLst>
        <pc:docMk/>
      </pc:docMkLst>
      <pc:sldChg chg="modSp">
        <pc:chgData name="Vu, Steven" userId="S::svu5@calstatela.edu::7a0efbc2-a556-4d35-8891-85973b1d9fe5" providerId="AD" clId="Web-{4D862872-A905-4ACE-A7C1-F3649D3B10E2}" dt="2021-04-25T19:46:05.148" v="1" actId="14100"/>
        <pc:sldMkLst>
          <pc:docMk/>
          <pc:sldMk cId="3281259090" sldId="364"/>
        </pc:sldMkLst>
        <pc:picChg chg="mod">
          <ac:chgData name="Vu, Steven" userId="S::svu5@calstatela.edu::7a0efbc2-a556-4d35-8891-85973b1d9fe5" providerId="AD" clId="Web-{4D862872-A905-4ACE-A7C1-F3649D3B10E2}" dt="2021-04-25T19:46:05.148" v="1" actId="14100"/>
          <ac:picMkLst>
            <pc:docMk/>
            <pc:sldMk cId="3281259090" sldId="364"/>
            <ac:picMk id="9" creationId="{0CE9BB2A-6610-437E-93A7-08E96F16F494}"/>
          </ac:picMkLst>
        </pc:picChg>
      </pc:sldChg>
    </pc:docChg>
  </pc:docChgLst>
  <pc:docChgLst>
    <pc:chgData name="Martinez, Jose M" userId="S::jmart540@calstatela.edu::f18c6121-8b8e-4317-9e65-8fc2c59d04cb" providerId="AD" clId="Web-{F2D11435-44E4-457E-9A50-4D0739C590C2}"/>
    <pc:docChg chg="modSld">
      <pc:chgData name="Martinez, Jose M" userId="S::jmart540@calstatela.edu::f18c6121-8b8e-4317-9e65-8fc2c59d04cb" providerId="AD" clId="Web-{F2D11435-44E4-457E-9A50-4D0739C590C2}" dt="2020-12-12T07:52:21.294" v="2" actId="20577"/>
      <pc:docMkLst>
        <pc:docMk/>
      </pc:docMkLst>
      <pc:sldChg chg="modSp">
        <pc:chgData name="Martinez, Jose M" userId="S::jmart540@calstatela.edu::f18c6121-8b8e-4317-9e65-8fc2c59d04cb" providerId="AD" clId="Web-{F2D11435-44E4-457E-9A50-4D0739C590C2}" dt="2020-12-12T07:52:21.294" v="2" actId="20577"/>
        <pc:sldMkLst>
          <pc:docMk/>
          <pc:sldMk cId="748705279" sldId="343"/>
        </pc:sldMkLst>
        <pc:spChg chg="mod">
          <ac:chgData name="Martinez, Jose M" userId="S::jmart540@calstatela.edu::f18c6121-8b8e-4317-9e65-8fc2c59d04cb" providerId="AD" clId="Web-{F2D11435-44E4-457E-9A50-4D0739C590C2}" dt="2020-12-12T07:52:21.294" v="2" actId="20577"/>
          <ac:spMkLst>
            <pc:docMk/>
            <pc:sldMk cId="748705279" sldId="343"/>
            <ac:spMk id="5" creationId="{AD1F36A3-7D3B-4E9B-BEBD-FF4588BA5DDB}"/>
          </ac:spMkLst>
        </pc:spChg>
      </pc:sldChg>
    </pc:docChg>
  </pc:docChgLst>
  <pc:docChgLst>
    <pc:chgData name="Andres" userId="34b6b3e3-066f-4eb2-999c-ff3e52704995" providerId="ADAL" clId="{36C4132E-7733-4A1D-8CB0-EE6DECBE1E43}"/>
    <pc:docChg chg="modSld">
      <pc:chgData name="Andres" userId="34b6b3e3-066f-4eb2-999c-ff3e52704995" providerId="ADAL" clId="{36C4132E-7733-4A1D-8CB0-EE6DECBE1E43}" dt="2021-04-26T01:24:25.926" v="2" actId="14100"/>
      <pc:docMkLst>
        <pc:docMk/>
      </pc:docMkLst>
      <pc:sldChg chg="addSp delSp modSp mod modAnim">
        <pc:chgData name="Andres" userId="34b6b3e3-066f-4eb2-999c-ff3e52704995" providerId="ADAL" clId="{36C4132E-7733-4A1D-8CB0-EE6DECBE1E43}" dt="2021-04-26T01:24:25.926" v="2" actId="14100"/>
        <pc:sldMkLst>
          <pc:docMk/>
          <pc:sldMk cId="2956490409" sldId="387"/>
        </pc:sldMkLst>
        <pc:spChg chg="del">
          <ac:chgData name="Andres" userId="34b6b3e3-066f-4eb2-999c-ff3e52704995" providerId="ADAL" clId="{36C4132E-7733-4A1D-8CB0-EE6DECBE1E43}" dt="2021-04-26T01:23:35.992" v="0"/>
          <ac:spMkLst>
            <pc:docMk/>
            <pc:sldMk cId="2956490409" sldId="387"/>
            <ac:spMk id="6" creationId="{E8EA5864-A3FA-44CF-911E-195FE13F089F}"/>
          </ac:spMkLst>
        </pc:spChg>
        <pc:picChg chg="add mod">
          <ac:chgData name="Andres" userId="34b6b3e3-066f-4eb2-999c-ff3e52704995" providerId="ADAL" clId="{36C4132E-7733-4A1D-8CB0-EE6DECBE1E43}" dt="2021-04-26T01:24:25.926" v="2" actId="14100"/>
          <ac:picMkLst>
            <pc:docMk/>
            <pc:sldMk cId="2956490409" sldId="387"/>
            <ac:picMk id="4" creationId="{B79EE898-1366-448C-8C06-B82708C08170}"/>
          </ac:picMkLst>
        </pc:picChg>
      </pc:sldChg>
    </pc:docChg>
  </pc:docChgLst>
  <pc:docChgLst>
    <pc:chgData name="Christian Velez" userId="1370f118-3252-429a-9b10-b54539c5fe3c" providerId="ADAL" clId="{FD931F11-5999-4B5E-87E7-EC1C96D6495D}"/>
    <pc:docChg chg="undo custSel addSld modSld sldOrd">
      <pc:chgData name="Christian Velez" userId="1370f118-3252-429a-9b10-b54539c5fe3c" providerId="ADAL" clId="{FD931F11-5999-4B5E-87E7-EC1C96D6495D}" dt="2020-12-12T07:58:07.289" v="360" actId="478"/>
      <pc:docMkLst>
        <pc:docMk/>
      </pc:docMkLst>
      <pc:sldChg chg="ord">
        <pc:chgData name="Christian Velez" userId="1370f118-3252-429a-9b10-b54539c5fe3c" providerId="ADAL" clId="{FD931F11-5999-4B5E-87E7-EC1C96D6495D}" dt="2020-12-11T23:55:12.867" v="308"/>
        <pc:sldMkLst>
          <pc:docMk/>
          <pc:sldMk cId="2877126085" sldId="300"/>
        </pc:sldMkLst>
      </pc:sldChg>
      <pc:sldChg chg="addSp delSp modSp">
        <pc:chgData name="Christian Velez" userId="1370f118-3252-429a-9b10-b54539c5fe3c" providerId="ADAL" clId="{FD931F11-5999-4B5E-87E7-EC1C96D6495D}" dt="2020-12-12T07:36:13.839" v="358" actId="20577"/>
        <pc:sldMkLst>
          <pc:docMk/>
          <pc:sldMk cId="1375234130" sldId="301"/>
        </pc:sldMkLst>
        <pc:spChg chg="mod">
          <ac:chgData name="Christian Velez" userId="1370f118-3252-429a-9b10-b54539c5fe3c" providerId="ADAL" clId="{FD931F11-5999-4B5E-87E7-EC1C96D6495D}" dt="2020-12-11T22:44:31.975" v="128" actId="20577"/>
          <ac:spMkLst>
            <pc:docMk/>
            <pc:sldMk cId="1375234130" sldId="301"/>
            <ac:spMk id="2" creationId="{88ABC457-8007-4BBC-9397-1ECC43F5F46E}"/>
          </ac:spMkLst>
        </pc:spChg>
        <pc:spChg chg="del mod">
          <ac:chgData name="Christian Velez" userId="1370f118-3252-429a-9b10-b54539c5fe3c" providerId="ADAL" clId="{FD931F11-5999-4B5E-87E7-EC1C96D6495D}" dt="2020-12-11T21:44:08.558" v="85"/>
          <ac:spMkLst>
            <pc:docMk/>
            <pc:sldMk cId="1375234130" sldId="301"/>
            <ac:spMk id="4" creationId="{31A646C0-47E1-4E5A-8639-2FDD399C29A0}"/>
          </ac:spMkLst>
        </pc:spChg>
        <pc:spChg chg="add del">
          <ac:chgData name="Christian Velez" userId="1370f118-3252-429a-9b10-b54539c5fe3c" providerId="ADAL" clId="{FD931F11-5999-4B5E-87E7-EC1C96D6495D}" dt="2020-12-11T21:33:52.041" v="5" actId="478"/>
          <ac:spMkLst>
            <pc:docMk/>
            <pc:sldMk cId="1375234130" sldId="301"/>
            <ac:spMk id="6" creationId="{8FA0E3D3-3EFB-479E-BD71-D96022F09B1B}"/>
          </ac:spMkLst>
        </pc:spChg>
        <pc:graphicFrameChg chg="add del">
          <ac:chgData name="Christian Velez" userId="1370f118-3252-429a-9b10-b54539c5fe3c" providerId="ADAL" clId="{FD931F11-5999-4B5E-87E7-EC1C96D6495D}" dt="2020-12-11T21:33:18.263" v="1" actId="478"/>
          <ac:graphicFrameMkLst>
            <pc:docMk/>
            <pc:sldMk cId="1375234130" sldId="301"/>
            <ac:graphicFrameMk id="3" creationId="{39A380DA-233F-4BF7-9B52-C5FFBB11D03E}"/>
          </ac:graphicFrameMkLst>
        </pc:graphicFrameChg>
        <pc:graphicFrameChg chg="add del">
          <ac:chgData name="Christian Velez" userId="1370f118-3252-429a-9b10-b54539c5fe3c" providerId="ADAL" clId="{FD931F11-5999-4B5E-87E7-EC1C96D6495D}" dt="2020-12-11T21:33:45.801" v="3"/>
          <ac:graphicFrameMkLst>
            <pc:docMk/>
            <pc:sldMk cId="1375234130" sldId="301"/>
            <ac:graphicFrameMk id="5" creationId="{757D5C89-93D4-4EA6-8B11-88A1CFA01DC9}"/>
          </ac:graphicFrameMkLst>
        </pc:graphicFrameChg>
        <pc:graphicFrameChg chg="add del">
          <ac:chgData name="Christian Velez" userId="1370f118-3252-429a-9b10-b54539c5fe3c" providerId="ADAL" clId="{FD931F11-5999-4B5E-87E7-EC1C96D6495D}" dt="2020-12-11T21:33:59.392" v="7" actId="478"/>
          <ac:graphicFrameMkLst>
            <pc:docMk/>
            <pc:sldMk cId="1375234130" sldId="301"/>
            <ac:graphicFrameMk id="7" creationId="{C74E4C49-7EF0-4410-B6D6-AF7574EE72FE}"/>
          </ac:graphicFrameMkLst>
        </pc:graphicFrameChg>
        <pc:graphicFrameChg chg="add del">
          <ac:chgData name="Christian Velez" userId="1370f118-3252-429a-9b10-b54539c5fe3c" providerId="ADAL" clId="{FD931F11-5999-4B5E-87E7-EC1C96D6495D}" dt="2020-12-11T21:34:04.928" v="9" actId="478"/>
          <ac:graphicFrameMkLst>
            <pc:docMk/>
            <pc:sldMk cId="1375234130" sldId="301"/>
            <ac:graphicFrameMk id="8" creationId="{10608C6A-5346-423B-A52A-F7E5650B1AC5}"/>
          </ac:graphicFrameMkLst>
        </pc:graphicFrameChg>
        <pc:graphicFrameChg chg="add del">
          <ac:chgData name="Christian Velez" userId="1370f118-3252-429a-9b10-b54539c5fe3c" providerId="ADAL" clId="{FD931F11-5999-4B5E-87E7-EC1C96D6495D}" dt="2020-12-11T21:34:08.493" v="11"/>
          <ac:graphicFrameMkLst>
            <pc:docMk/>
            <pc:sldMk cId="1375234130" sldId="301"/>
            <ac:graphicFrameMk id="9" creationId="{ABB129AF-070D-4939-A59F-8BF1E9DB6E3C}"/>
          </ac:graphicFrameMkLst>
        </pc:graphicFrameChg>
        <pc:graphicFrameChg chg="add mod modGraphic">
          <ac:chgData name="Christian Velez" userId="1370f118-3252-429a-9b10-b54539c5fe3c" providerId="ADAL" clId="{FD931F11-5999-4B5E-87E7-EC1C96D6495D}" dt="2020-12-12T07:36:13.839" v="358" actId="20577"/>
          <ac:graphicFrameMkLst>
            <pc:docMk/>
            <pc:sldMk cId="1375234130" sldId="301"/>
            <ac:graphicFrameMk id="10" creationId="{18134B25-08FF-4703-B80E-A0871E9C5D6C}"/>
          </ac:graphicFrameMkLst>
        </pc:graphicFrameChg>
        <pc:picChg chg="add mod modCrop">
          <ac:chgData name="Christian Velez" userId="1370f118-3252-429a-9b10-b54539c5fe3c" providerId="ADAL" clId="{FD931F11-5999-4B5E-87E7-EC1C96D6495D}" dt="2020-12-11T21:44:58.663" v="98" actId="1076"/>
          <ac:picMkLst>
            <pc:docMk/>
            <pc:sldMk cId="1375234130" sldId="301"/>
            <ac:picMk id="11" creationId="{085D9F4B-CCEB-45A8-A4C8-27590E84C55B}"/>
          </ac:picMkLst>
        </pc:picChg>
        <pc:picChg chg="add mod">
          <ac:chgData name="Christian Velez" userId="1370f118-3252-429a-9b10-b54539c5fe3c" providerId="ADAL" clId="{FD931F11-5999-4B5E-87E7-EC1C96D6495D}" dt="2020-12-11T21:57:10.782" v="104" actId="1076"/>
          <ac:picMkLst>
            <pc:docMk/>
            <pc:sldMk cId="1375234130" sldId="301"/>
            <ac:picMk id="12" creationId="{30FC141D-AE8D-4C61-8D1B-A7E26E6FEE8C}"/>
          </ac:picMkLst>
        </pc:picChg>
        <pc:picChg chg="add mod">
          <ac:chgData name="Christian Velez" userId="1370f118-3252-429a-9b10-b54539c5fe3c" providerId="ADAL" clId="{FD931F11-5999-4B5E-87E7-EC1C96D6495D}" dt="2020-12-11T22:02:08.291" v="109" actId="1076"/>
          <ac:picMkLst>
            <pc:docMk/>
            <pc:sldMk cId="1375234130" sldId="301"/>
            <ac:picMk id="13" creationId="{F623AF7A-BD08-4FA8-9945-38D5AB1E9EFB}"/>
          </ac:picMkLst>
        </pc:picChg>
      </pc:sldChg>
      <pc:sldChg chg="modSp">
        <pc:chgData name="Christian Velez" userId="1370f118-3252-429a-9b10-b54539c5fe3c" providerId="ADAL" clId="{FD931F11-5999-4B5E-87E7-EC1C96D6495D}" dt="2020-12-11T23:19:04.871" v="155" actId="20577"/>
        <pc:sldMkLst>
          <pc:docMk/>
          <pc:sldMk cId="3358985430" sldId="334"/>
        </pc:sldMkLst>
        <pc:spChg chg="mod">
          <ac:chgData name="Christian Velez" userId="1370f118-3252-429a-9b10-b54539c5fe3c" providerId="ADAL" clId="{FD931F11-5999-4B5E-87E7-EC1C96D6495D}" dt="2020-12-11T23:19:04.871" v="155" actId="20577"/>
          <ac:spMkLst>
            <pc:docMk/>
            <pc:sldMk cId="3358985430" sldId="334"/>
            <ac:spMk id="5" creationId="{AD1F36A3-7D3B-4E9B-BEBD-FF4588BA5DDB}"/>
          </ac:spMkLst>
        </pc:spChg>
      </pc:sldChg>
      <pc:sldChg chg="addSp delSp modSp add ord">
        <pc:chgData name="Christian Velez" userId="1370f118-3252-429a-9b10-b54539c5fe3c" providerId="ADAL" clId="{FD931F11-5999-4B5E-87E7-EC1C96D6495D}" dt="2020-12-12T07:58:07.289" v="360" actId="478"/>
        <pc:sldMkLst>
          <pc:docMk/>
          <pc:sldMk cId="926829303" sldId="339"/>
        </pc:sldMkLst>
        <pc:spChg chg="add del mod">
          <ac:chgData name="Christian Velez" userId="1370f118-3252-429a-9b10-b54539c5fe3c" providerId="ADAL" clId="{FD931F11-5999-4B5E-87E7-EC1C96D6495D}" dt="2020-12-11T23:12:34.536" v="136" actId="478"/>
          <ac:spMkLst>
            <pc:docMk/>
            <pc:sldMk cId="926829303" sldId="339"/>
            <ac:spMk id="4" creationId="{41FC3228-05AE-4E13-8541-2765209D832B}"/>
          </ac:spMkLst>
        </pc:spChg>
        <pc:spChg chg="add del mod">
          <ac:chgData name="Christian Velez" userId="1370f118-3252-429a-9b10-b54539c5fe3c" providerId="ADAL" clId="{FD931F11-5999-4B5E-87E7-EC1C96D6495D}" dt="2020-12-12T07:58:07.289" v="360" actId="478"/>
          <ac:spMkLst>
            <pc:docMk/>
            <pc:sldMk cId="926829303" sldId="339"/>
            <ac:spMk id="7" creationId="{40AB775E-6CAA-47EA-8517-44AC6985031B}"/>
          </ac:spMkLst>
        </pc:spChg>
        <pc:graphicFrameChg chg="add del mod modGraphic">
          <ac:chgData name="Christian Velez" userId="1370f118-3252-429a-9b10-b54539c5fe3c" providerId="ADAL" clId="{FD931F11-5999-4B5E-87E7-EC1C96D6495D}" dt="2020-12-11T23:41:40.678" v="307" actId="1076"/>
          <ac:graphicFrameMkLst>
            <pc:docMk/>
            <pc:sldMk cId="926829303" sldId="339"/>
            <ac:graphicFrameMk id="6" creationId="{D6CBCB10-EAF4-4C5D-94C5-D36339FBE253}"/>
          </ac:graphicFrameMkLst>
        </pc:graphicFrameChg>
        <pc:graphicFrameChg chg="del mod modGraphic">
          <ac:chgData name="Christian Velez" userId="1370f118-3252-429a-9b10-b54539c5fe3c" providerId="ADAL" clId="{FD931F11-5999-4B5E-87E7-EC1C96D6495D}" dt="2020-12-11T23:14:15.033" v="145" actId="478"/>
          <ac:graphicFrameMkLst>
            <pc:docMk/>
            <pc:sldMk cId="926829303" sldId="339"/>
            <ac:graphicFrameMk id="10" creationId="{18134B25-08FF-4703-B80E-A0871E9C5D6C}"/>
          </ac:graphicFrameMkLst>
        </pc:graphicFrameChg>
        <pc:picChg chg="add mod modCrop">
          <ac:chgData name="Christian Velez" userId="1370f118-3252-429a-9b10-b54539c5fe3c" providerId="ADAL" clId="{FD931F11-5999-4B5E-87E7-EC1C96D6495D}" dt="2020-12-11T23:41:16.659" v="303" actId="1076"/>
          <ac:picMkLst>
            <pc:docMk/>
            <pc:sldMk cId="926829303" sldId="339"/>
            <ac:picMk id="5" creationId="{98200BE3-7CF4-4779-BF42-DA9FC5CD4BC3}"/>
          </ac:picMkLst>
        </pc:picChg>
        <pc:picChg chg="del">
          <ac:chgData name="Christian Velez" userId="1370f118-3252-429a-9b10-b54539c5fe3c" providerId="ADAL" clId="{FD931F11-5999-4B5E-87E7-EC1C96D6495D}" dt="2020-12-11T23:12:31.475" v="134" actId="478"/>
          <ac:picMkLst>
            <pc:docMk/>
            <pc:sldMk cId="926829303" sldId="339"/>
            <ac:picMk id="11" creationId="{085D9F4B-CCEB-45A8-A4C8-27590E84C55B}"/>
          </ac:picMkLst>
        </pc:picChg>
        <pc:picChg chg="del">
          <ac:chgData name="Christian Velez" userId="1370f118-3252-429a-9b10-b54539c5fe3c" providerId="ADAL" clId="{FD931F11-5999-4B5E-87E7-EC1C96D6495D}" dt="2020-12-11T23:13:55.969" v="140" actId="478"/>
          <ac:picMkLst>
            <pc:docMk/>
            <pc:sldMk cId="926829303" sldId="339"/>
            <ac:picMk id="12" creationId="{30FC141D-AE8D-4C61-8D1B-A7E26E6FEE8C}"/>
          </ac:picMkLst>
        </pc:picChg>
        <pc:picChg chg="del">
          <ac:chgData name="Christian Velez" userId="1370f118-3252-429a-9b10-b54539c5fe3c" providerId="ADAL" clId="{FD931F11-5999-4B5E-87E7-EC1C96D6495D}" dt="2020-12-11T23:12:32.680" v="135" actId="478"/>
          <ac:picMkLst>
            <pc:docMk/>
            <pc:sldMk cId="926829303" sldId="339"/>
            <ac:picMk id="13" creationId="{F623AF7A-BD08-4FA8-9945-38D5AB1E9EFB}"/>
          </ac:picMkLst>
        </pc:picChg>
      </pc:sldChg>
    </pc:docChg>
  </pc:docChgLst>
  <pc:docChgLst>
    <pc:chgData name="Martinez, Jose M" userId="S::jmart540@calstatela.edu::f18c6121-8b8e-4317-9e65-8fc2c59d04cb" providerId="AD" clId="Web-{887625EC-7214-41A3-BB30-8B77C7A03699}"/>
    <pc:docChg chg="modSld">
      <pc:chgData name="Martinez, Jose M" userId="S::jmart540@calstatela.edu::f18c6121-8b8e-4317-9e65-8fc2c59d04cb" providerId="AD" clId="Web-{887625EC-7214-41A3-BB30-8B77C7A03699}" dt="2020-12-11T05:51:19.254" v="48" actId="1076"/>
      <pc:docMkLst>
        <pc:docMk/>
      </pc:docMkLst>
      <pc:sldChg chg="addSp delSp modSp">
        <pc:chgData name="Martinez, Jose M" userId="S::jmart540@calstatela.edu::f18c6121-8b8e-4317-9e65-8fc2c59d04cb" providerId="AD" clId="Web-{887625EC-7214-41A3-BB30-8B77C7A03699}" dt="2020-12-11T05:51:19.254" v="48" actId="1076"/>
        <pc:sldMkLst>
          <pc:docMk/>
          <pc:sldMk cId="689676491" sldId="305"/>
        </pc:sldMkLst>
        <pc:spChg chg="add del mod">
          <ac:chgData name="Martinez, Jose M" userId="S::jmart540@calstatela.edu::f18c6121-8b8e-4317-9e65-8fc2c59d04cb" providerId="AD" clId="Web-{887625EC-7214-41A3-BB30-8B77C7A03699}" dt="2020-12-11T05:22:33.294" v="1"/>
          <ac:spMkLst>
            <pc:docMk/>
            <pc:sldMk cId="689676491" sldId="305"/>
            <ac:spMk id="5" creationId="{819EA7C2-5408-461A-8EA3-6A22B629BB27}"/>
          </ac:spMkLst>
        </pc:spChg>
        <pc:spChg chg="add del mod">
          <ac:chgData name="Martinez, Jose M" userId="S::jmart540@calstatela.edu::f18c6121-8b8e-4317-9e65-8fc2c59d04cb" providerId="AD" clId="Web-{887625EC-7214-41A3-BB30-8B77C7A03699}" dt="2020-12-11T05:25:03.633" v="7"/>
          <ac:spMkLst>
            <pc:docMk/>
            <pc:sldMk cId="689676491" sldId="305"/>
            <ac:spMk id="12" creationId="{4B200223-9911-4A90-8C17-7C081FBEAD85}"/>
          </ac:spMkLst>
        </pc:spChg>
        <pc:spChg chg="add del mod">
          <ac:chgData name="Martinez, Jose M" userId="S::jmart540@calstatela.edu::f18c6121-8b8e-4317-9e65-8fc2c59d04cb" providerId="AD" clId="Web-{887625EC-7214-41A3-BB30-8B77C7A03699}" dt="2020-12-11T05:27:45.643" v="20"/>
          <ac:spMkLst>
            <pc:docMk/>
            <pc:sldMk cId="689676491" sldId="305"/>
            <ac:spMk id="16" creationId="{34E1D254-46C9-4C7B-A9D5-7EFDB6CDABA9}"/>
          </ac:spMkLst>
        </pc:spChg>
        <pc:spChg chg="add del mod">
          <ac:chgData name="Martinez, Jose M" userId="S::jmart540@calstatela.edu::f18c6121-8b8e-4317-9e65-8fc2c59d04cb" providerId="AD" clId="Web-{887625EC-7214-41A3-BB30-8B77C7A03699}" dt="2020-12-11T05:31:18.642" v="30"/>
          <ac:spMkLst>
            <pc:docMk/>
            <pc:sldMk cId="689676491" sldId="305"/>
            <ac:spMk id="19" creationId="{24E29FFD-0FFA-4C43-A720-37AD4B954A0C}"/>
          </ac:spMkLst>
        </pc:spChg>
        <pc:spChg chg="add del mod">
          <ac:chgData name="Martinez, Jose M" userId="S::jmart540@calstatela.edu::f18c6121-8b8e-4317-9e65-8fc2c59d04cb" providerId="AD" clId="Web-{887625EC-7214-41A3-BB30-8B77C7A03699}" dt="2020-12-11T05:49:08.261" v="40"/>
          <ac:spMkLst>
            <pc:docMk/>
            <pc:sldMk cId="689676491" sldId="305"/>
            <ac:spMk id="22" creationId="{90BC20CE-A4D5-4F7F-8C79-BEF2F1BF96CD}"/>
          </ac:spMkLst>
        </pc:spChg>
        <pc:spChg chg="add del mod">
          <ac:chgData name="Martinez, Jose M" userId="S::jmart540@calstatela.edu::f18c6121-8b8e-4317-9e65-8fc2c59d04cb" providerId="AD" clId="Web-{887625EC-7214-41A3-BB30-8B77C7A03699}" dt="2020-12-11T05:51:00.190" v="44"/>
          <ac:spMkLst>
            <pc:docMk/>
            <pc:sldMk cId="689676491" sldId="305"/>
            <ac:spMk id="25" creationId="{827DCB65-5181-4FC7-B16B-EA54BF958ED8}"/>
          </ac:spMkLst>
        </pc:spChg>
        <pc:picChg chg="add del mod ord modCrop">
          <ac:chgData name="Martinez, Jose M" userId="S::jmart540@calstatela.edu::f18c6121-8b8e-4317-9e65-8fc2c59d04cb" providerId="AD" clId="Web-{887625EC-7214-41A3-BB30-8B77C7A03699}" dt="2020-12-11T05:24:56.335" v="6"/>
          <ac:picMkLst>
            <pc:docMk/>
            <pc:sldMk cId="689676491" sldId="305"/>
            <ac:picMk id="6" creationId="{A8B74427-89D3-460C-B947-585945C926B9}"/>
          </ac:picMkLst>
        </pc:picChg>
        <pc:picChg chg="del">
          <ac:chgData name="Martinez, Jose M" userId="S::jmart540@calstatela.edu::f18c6121-8b8e-4317-9e65-8fc2c59d04cb" providerId="AD" clId="Web-{887625EC-7214-41A3-BB30-8B77C7A03699}" dt="2020-12-11T05:22:27.544" v="0"/>
          <ac:picMkLst>
            <pc:docMk/>
            <pc:sldMk cId="689676491" sldId="305"/>
            <ac:picMk id="13" creationId="{B7738A8B-00C9-421D-893A-1936FF14B89E}"/>
          </ac:picMkLst>
        </pc:picChg>
        <pc:picChg chg="add del mod ord modCrop">
          <ac:chgData name="Martinez, Jose M" userId="S::jmart540@calstatela.edu::f18c6121-8b8e-4317-9e65-8fc2c59d04cb" providerId="AD" clId="Web-{887625EC-7214-41A3-BB30-8B77C7A03699}" dt="2020-12-11T05:27:03.750" v="19"/>
          <ac:picMkLst>
            <pc:docMk/>
            <pc:sldMk cId="689676491" sldId="305"/>
            <ac:picMk id="14" creationId="{36F537C4-0DD2-4029-A0FC-BC59887A1D94}"/>
          </ac:picMkLst>
        </pc:picChg>
        <pc:picChg chg="add del mod ord modCrop">
          <ac:chgData name="Martinez, Jose M" userId="S::jmart540@calstatela.edu::f18c6121-8b8e-4317-9e65-8fc2c59d04cb" providerId="AD" clId="Web-{887625EC-7214-41A3-BB30-8B77C7A03699}" dt="2020-12-11T05:29:10.899" v="29"/>
          <ac:picMkLst>
            <pc:docMk/>
            <pc:sldMk cId="689676491" sldId="305"/>
            <ac:picMk id="17" creationId="{C80B2651-8D0C-4441-AC9F-5C56483123DD}"/>
          </ac:picMkLst>
        </pc:picChg>
        <pc:picChg chg="add del mod ord modCrop">
          <ac:chgData name="Martinez, Jose M" userId="S::jmart540@calstatela.edu::f18c6121-8b8e-4317-9e65-8fc2c59d04cb" providerId="AD" clId="Web-{887625EC-7214-41A3-BB30-8B77C7A03699}" dt="2020-12-11T05:49:03.167" v="39"/>
          <ac:picMkLst>
            <pc:docMk/>
            <pc:sldMk cId="689676491" sldId="305"/>
            <ac:picMk id="20" creationId="{34043274-4393-417B-A173-CFDC4FD1F85F}"/>
          </ac:picMkLst>
        </pc:picChg>
        <pc:picChg chg="add del mod ord">
          <ac:chgData name="Martinez, Jose M" userId="S::jmart540@calstatela.edu::f18c6121-8b8e-4317-9e65-8fc2c59d04cb" providerId="AD" clId="Web-{887625EC-7214-41A3-BB30-8B77C7A03699}" dt="2020-12-11T05:50:08.109" v="43"/>
          <ac:picMkLst>
            <pc:docMk/>
            <pc:sldMk cId="689676491" sldId="305"/>
            <ac:picMk id="23" creationId="{BED43D67-ECCA-4503-9628-48BD7B3A6F17}"/>
          </ac:picMkLst>
        </pc:picChg>
        <pc:picChg chg="add mod ord">
          <ac:chgData name="Martinez, Jose M" userId="S::jmart540@calstatela.edu::f18c6121-8b8e-4317-9e65-8fc2c59d04cb" providerId="AD" clId="Web-{887625EC-7214-41A3-BB30-8B77C7A03699}" dt="2020-12-11T05:51:19.254" v="48" actId="1076"/>
          <ac:picMkLst>
            <pc:docMk/>
            <pc:sldMk cId="689676491" sldId="305"/>
            <ac:picMk id="26" creationId="{3B2B43F2-6049-4632-B1C6-514219B95D9A}"/>
          </ac:picMkLst>
        </pc:picChg>
      </pc:sldChg>
    </pc:docChg>
  </pc:docChgLst>
  <pc:docChgLst>
    <pc:chgData name="Velez, Christian" userId="e0308d75-19d0-4353-a616-4e41b1290344" providerId="ADAL" clId="{FD931F11-5999-4B5E-87E7-EC1C96D6495D}"/>
    <pc:docChg chg="custSel modSld">
      <pc:chgData name="Velez, Christian" userId="e0308d75-19d0-4353-a616-4e41b1290344" providerId="ADAL" clId="{FD931F11-5999-4B5E-87E7-EC1C96D6495D}" dt="2020-12-12T23:56:47.869" v="574" actId="14734"/>
      <pc:docMkLst>
        <pc:docMk/>
      </pc:docMkLst>
      <pc:sldChg chg="addSp delSp modSp">
        <pc:chgData name="Velez, Christian" userId="e0308d75-19d0-4353-a616-4e41b1290344" providerId="ADAL" clId="{FD931F11-5999-4B5E-87E7-EC1C96D6495D}" dt="2020-12-12T21:55:00.153" v="420" actId="478"/>
        <pc:sldMkLst>
          <pc:docMk/>
          <pc:sldMk cId="3108973847" sldId="286"/>
        </pc:sldMkLst>
        <pc:spChg chg="add del mod">
          <ac:chgData name="Velez, Christian" userId="e0308d75-19d0-4353-a616-4e41b1290344" providerId="ADAL" clId="{FD931F11-5999-4B5E-87E7-EC1C96D6495D}" dt="2020-12-12T21:55:00.153" v="420" actId="478"/>
          <ac:spMkLst>
            <pc:docMk/>
            <pc:sldMk cId="3108973847" sldId="286"/>
            <ac:spMk id="7" creationId="{537C24D6-D192-4A6D-8CD4-AEE411D7E56A}"/>
          </ac:spMkLst>
        </pc:spChg>
        <pc:graphicFrameChg chg="add mod modGraphic">
          <ac:chgData name="Velez, Christian" userId="e0308d75-19d0-4353-a616-4e41b1290344" providerId="ADAL" clId="{FD931F11-5999-4B5E-87E7-EC1C96D6495D}" dt="2020-12-12T21:51:38.060" v="412" actId="1076"/>
          <ac:graphicFrameMkLst>
            <pc:docMk/>
            <pc:sldMk cId="3108973847" sldId="286"/>
            <ac:graphicFrameMk id="4" creationId="{CBCF63EF-1D21-4D81-8D33-162FADC66694}"/>
          </ac:graphicFrameMkLst>
        </pc:graphicFrameChg>
        <pc:picChg chg="del mod">
          <ac:chgData name="Velez, Christian" userId="e0308d75-19d0-4353-a616-4e41b1290344" providerId="ADAL" clId="{FD931F11-5999-4B5E-87E7-EC1C96D6495D}" dt="2020-12-12T21:54:57.115" v="419" actId="478"/>
          <ac:picMkLst>
            <pc:docMk/>
            <pc:sldMk cId="3108973847" sldId="286"/>
            <ac:picMk id="6" creationId="{E72344EF-AED7-4C8B-86D0-D74ED737C098}"/>
          </ac:picMkLst>
        </pc:picChg>
      </pc:sldChg>
      <pc:sldChg chg="modSp">
        <pc:chgData name="Velez, Christian" userId="e0308d75-19d0-4353-a616-4e41b1290344" providerId="ADAL" clId="{FD931F11-5999-4B5E-87E7-EC1C96D6495D}" dt="2020-12-12T22:10:22.511" v="538" actId="20577"/>
        <pc:sldMkLst>
          <pc:docMk/>
          <pc:sldMk cId="1375234130" sldId="301"/>
        </pc:sldMkLst>
        <pc:graphicFrameChg chg="modGraphic">
          <ac:chgData name="Velez, Christian" userId="e0308d75-19d0-4353-a616-4e41b1290344" providerId="ADAL" clId="{FD931F11-5999-4B5E-87E7-EC1C96D6495D}" dt="2020-12-12T22:10:22.511" v="538" actId="20577"/>
          <ac:graphicFrameMkLst>
            <pc:docMk/>
            <pc:sldMk cId="1375234130" sldId="301"/>
            <ac:graphicFrameMk id="10" creationId="{18134B25-08FF-4703-B80E-A0871E9C5D6C}"/>
          </ac:graphicFrameMkLst>
        </pc:graphicFrameChg>
      </pc:sldChg>
      <pc:sldChg chg="addSp modSp">
        <pc:chgData name="Velez, Christian" userId="e0308d75-19d0-4353-a616-4e41b1290344" providerId="ADAL" clId="{FD931F11-5999-4B5E-87E7-EC1C96D6495D}" dt="2020-12-12T22:37:32.203" v="553" actId="1076"/>
        <pc:sldMkLst>
          <pc:docMk/>
          <pc:sldMk cId="926829303" sldId="339"/>
        </pc:sldMkLst>
        <pc:picChg chg="add mod modCrop">
          <ac:chgData name="Velez, Christian" userId="e0308d75-19d0-4353-a616-4e41b1290344" providerId="ADAL" clId="{FD931F11-5999-4B5E-87E7-EC1C96D6495D}" dt="2020-12-12T22:37:32.203" v="553" actId="1076"/>
          <ac:picMkLst>
            <pc:docMk/>
            <pc:sldMk cId="926829303" sldId="339"/>
            <ac:picMk id="4" creationId="{893F1ADB-3DBF-40F7-A63D-B00BAAFAB71B}"/>
          </ac:picMkLst>
        </pc:picChg>
        <pc:picChg chg="mod">
          <ac:chgData name="Velez, Christian" userId="e0308d75-19d0-4353-a616-4e41b1290344" providerId="ADAL" clId="{FD931F11-5999-4B5E-87E7-EC1C96D6495D}" dt="2020-12-12T22:23:36.039" v="539" actId="1076"/>
          <ac:picMkLst>
            <pc:docMk/>
            <pc:sldMk cId="926829303" sldId="339"/>
            <ac:picMk id="5" creationId="{98200BE3-7CF4-4779-BF42-DA9FC5CD4BC3}"/>
          </ac:picMkLst>
        </pc:picChg>
      </pc:sldChg>
      <pc:sldChg chg="addSp delSp modSp">
        <pc:chgData name="Velez, Christian" userId="e0308d75-19d0-4353-a616-4e41b1290344" providerId="ADAL" clId="{FD931F11-5999-4B5E-87E7-EC1C96D6495D}" dt="2020-12-12T23:56:47.869" v="574" actId="14734"/>
        <pc:sldMkLst>
          <pc:docMk/>
          <pc:sldMk cId="2821120849" sldId="345"/>
        </pc:sldMkLst>
        <pc:graphicFrameChg chg="add mod modGraphic">
          <ac:chgData name="Velez, Christian" userId="e0308d75-19d0-4353-a616-4e41b1290344" providerId="ADAL" clId="{FD931F11-5999-4B5E-87E7-EC1C96D6495D}" dt="2020-12-12T23:56:47.869" v="574" actId="14734"/>
          <ac:graphicFrameMkLst>
            <pc:docMk/>
            <pc:sldMk cId="2821120849" sldId="345"/>
            <ac:graphicFrameMk id="6" creationId="{262F3C16-2351-4EDF-90AC-4392417BCAAA}"/>
          </ac:graphicFrameMkLst>
        </pc:graphicFrameChg>
        <pc:picChg chg="del mod">
          <ac:chgData name="Velez, Christian" userId="e0308d75-19d0-4353-a616-4e41b1290344" providerId="ADAL" clId="{FD931F11-5999-4B5E-87E7-EC1C96D6495D}" dt="2020-12-12T20:40:23.567" v="358" actId="478"/>
          <ac:picMkLst>
            <pc:docMk/>
            <pc:sldMk cId="2821120849" sldId="345"/>
            <ac:picMk id="4" creationId="{86189E11-B80F-47E2-B5F4-03544EADE8BA}"/>
          </ac:picMkLst>
        </pc:picChg>
      </pc:sldChg>
    </pc:docChg>
  </pc:docChgLst>
  <pc:docChgLst>
    <pc:chgData name="Saavedra, Andres" userId="S::asaaved8@calstatela.edu::34b6b3e3-066f-4eb2-999c-ff3e52704995" providerId="AD" clId="Web-{89BF2CE5-F904-4850-B8F1-1A7FB8AAED3F}"/>
    <pc:docChg chg="addSld modSld">
      <pc:chgData name="Saavedra, Andres" userId="S::asaaved8@calstatela.edu::34b6b3e3-066f-4eb2-999c-ff3e52704995" providerId="AD" clId="Web-{89BF2CE5-F904-4850-B8F1-1A7FB8AAED3F}" dt="2020-12-11T12:19:04.070" v="103" actId="20577"/>
      <pc:docMkLst>
        <pc:docMk/>
      </pc:docMkLst>
      <pc:sldChg chg="modSp">
        <pc:chgData name="Saavedra, Andres" userId="S::asaaved8@calstatela.edu::34b6b3e3-066f-4eb2-999c-ff3e52704995" providerId="AD" clId="Web-{89BF2CE5-F904-4850-B8F1-1A7FB8AAED3F}" dt="2020-12-11T12:19:04.070" v="103" actId="20577"/>
        <pc:sldMkLst>
          <pc:docMk/>
          <pc:sldMk cId="1817905425" sldId="260"/>
        </pc:sldMkLst>
        <pc:spChg chg="mod">
          <ac:chgData name="Saavedra, Andres" userId="S::asaaved8@calstatela.edu::34b6b3e3-066f-4eb2-999c-ff3e52704995" providerId="AD" clId="Web-{89BF2CE5-F904-4850-B8F1-1A7FB8AAED3F}" dt="2020-12-11T12:19:04.070" v="103" actId="20577"/>
          <ac:spMkLst>
            <pc:docMk/>
            <pc:sldMk cId="1817905425" sldId="260"/>
            <ac:spMk id="5" creationId="{AD1F36A3-7D3B-4E9B-BEBD-FF4588BA5DDB}"/>
          </ac:spMkLst>
        </pc:spChg>
      </pc:sldChg>
      <pc:sldChg chg="modSp">
        <pc:chgData name="Saavedra, Andres" userId="S::asaaved8@calstatela.edu::34b6b3e3-066f-4eb2-999c-ff3e52704995" providerId="AD" clId="Web-{89BF2CE5-F904-4850-B8F1-1A7FB8AAED3F}" dt="2020-12-11T12:18:07.785" v="84" actId="20577"/>
        <pc:sldMkLst>
          <pc:docMk/>
          <pc:sldMk cId="1551316849" sldId="272"/>
        </pc:sldMkLst>
        <pc:spChg chg="mod">
          <ac:chgData name="Saavedra, Andres" userId="S::asaaved8@calstatela.edu::34b6b3e3-066f-4eb2-999c-ff3e52704995" providerId="AD" clId="Web-{89BF2CE5-F904-4850-B8F1-1A7FB8AAED3F}" dt="2020-12-11T12:18:07.785" v="84" actId="20577"/>
          <ac:spMkLst>
            <pc:docMk/>
            <pc:sldMk cId="1551316849" sldId="272"/>
            <ac:spMk id="2" creationId="{00000000-0000-0000-0000-000000000000}"/>
          </ac:spMkLst>
        </pc:spChg>
        <pc:picChg chg="mod">
          <ac:chgData name="Saavedra, Andres" userId="S::asaaved8@calstatela.edu::34b6b3e3-066f-4eb2-999c-ff3e52704995" providerId="AD" clId="Web-{89BF2CE5-F904-4850-B8F1-1A7FB8AAED3F}" dt="2020-12-11T12:17:57.706" v="83" actId="14100"/>
          <ac:picMkLst>
            <pc:docMk/>
            <pc:sldMk cId="1551316849" sldId="272"/>
            <ac:picMk id="17" creationId="{85DCCCBD-8397-4414-982B-A70C09DD6AEF}"/>
          </ac:picMkLst>
        </pc:picChg>
      </pc:sldChg>
      <pc:sldChg chg="modSp">
        <pc:chgData name="Saavedra, Andres" userId="S::asaaved8@calstatela.edu::34b6b3e3-066f-4eb2-999c-ff3e52704995" providerId="AD" clId="Web-{89BF2CE5-F904-4850-B8F1-1A7FB8AAED3F}" dt="2020-12-11T12:16:33.544" v="77"/>
        <pc:sldMkLst>
          <pc:docMk/>
          <pc:sldMk cId="919067996" sldId="298"/>
        </pc:sldMkLst>
        <pc:graphicFrameChg chg="mod modGraphic">
          <ac:chgData name="Saavedra, Andres" userId="S::asaaved8@calstatela.edu::34b6b3e3-066f-4eb2-999c-ff3e52704995" providerId="AD" clId="Web-{89BF2CE5-F904-4850-B8F1-1A7FB8AAED3F}" dt="2020-12-11T12:16:33.544" v="77"/>
          <ac:graphicFrameMkLst>
            <pc:docMk/>
            <pc:sldMk cId="919067996" sldId="298"/>
            <ac:graphicFrameMk id="13" creationId="{7B44B2AD-D7E9-4076-B1E2-48243E11B096}"/>
          </ac:graphicFrameMkLst>
        </pc:graphicFrameChg>
      </pc:sldChg>
      <pc:sldChg chg="modSp">
        <pc:chgData name="Saavedra, Andres" userId="S::asaaved8@calstatela.edu::34b6b3e3-066f-4eb2-999c-ff3e52704995" providerId="AD" clId="Web-{89BF2CE5-F904-4850-B8F1-1A7FB8AAED3F}" dt="2020-12-11T12:06:58.226" v="4" actId="20577"/>
        <pc:sldMkLst>
          <pc:docMk/>
          <pc:sldMk cId="571212930" sldId="308"/>
        </pc:sldMkLst>
        <pc:spChg chg="mod">
          <ac:chgData name="Saavedra, Andres" userId="S::asaaved8@calstatela.edu::34b6b3e3-066f-4eb2-999c-ff3e52704995" providerId="AD" clId="Web-{89BF2CE5-F904-4850-B8F1-1A7FB8AAED3F}" dt="2020-12-11T12:06:58.226" v="4" actId="20577"/>
          <ac:spMkLst>
            <pc:docMk/>
            <pc:sldMk cId="571212930" sldId="308"/>
            <ac:spMk id="2" creationId="{00000000-0000-0000-0000-000000000000}"/>
          </ac:spMkLst>
        </pc:spChg>
      </pc:sldChg>
      <pc:sldChg chg="addSp delSp modSp add replId">
        <pc:chgData name="Saavedra, Andres" userId="S::asaaved8@calstatela.edu::34b6b3e3-066f-4eb2-999c-ff3e52704995" providerId="AD" clId="Web-{89BF2CE5-F904-4850-B8F1-1A7FB8AAED3F}" dt="2020-12-11T12:18:10.347" v="87" actId="20577"/>
        <pc:sldMkLst>
          <pc:docMk/>
          <pc:sldMk cId="3900585531" sldId="319"/>
        </pc:sldMkLst>
        <pc:spChg chg="mod">
          <ac:chgData name="Saavedra, Andres" userId="S::asaaved8@calstatela.edu::34b6b3e3-066f-4eb2-999c-ff3e52704995" providerId="AD" clId="Web-{89BF2CE5-F904-4850-B8F1-1A7FB8AAED3F}" dt="2020-12-11T12:18:10.347" v="87" actId="20577"/>
          <ac:spMkLst>
            <pc:docMk/>
            <pc:sldMk cId="3900585531" sldId="319"/>
            <ac:spMk id="2" creationId="{00000000-0000-0000-0000-000000000000}"/>
          </ac:spMkLst>
        </pc:spChg>
        <pc:spChg chg="add del mod">
          <ac:chgData name="Saavedra, Andres" userId="S::asaaved8@calstatela.edu::34b6b3e3-066f-4eb2-999c-ff3e52704995" providerId="AD" clId="Web-{89BF2CE5-F904-4850-B8F1-1A7FB8AAED3F}" dt="2020-12-11T12:10:06.832" v="27"/>
          <ac:spMkLst>
            <pc:docMk/>
            <pc:sldMk cId="3900585531" sldId="319"/>
            <ac:spMk id="6" creationId="{199D26E2-39D4-46E7-A1EB-E502F0809CEA}"/>
          </ac:spMkLst>
        </pc:spChg>
        <pc:spChg chg="add del mod">
          <ac:chgData name="Saavedra, Andres" userId="S::asaaved8@calstatela.edu::34b6b3e3-066f-4eb2-999c-ff3e52704995" providerId="AD" clId="Web-{89BF2CE5-F904-4850-B8F1-1A7FB8AAED3F}" dt="2020-12-11T12:11:02.054" v="34"/>
          <ac:spMkLst>
            <pc:docMk/>
            <pc:sldMk cId="3900585531" sldId="319"/>
            <ac:spMk id="13" creationId="{69E1C8F0-E26A-4C8F-A6FD-F3E6468ABA41}"/>
          </ac:spMkLst>
        </pc:spChg>
        <pc:picChg chg="add mod">
          <ac:chgData name="Saavedra, Andres" userId="S::asaaved8@calstatela.edu::34b6b3e3-066f-4eb2-999c-ff3e52704995" providerId="AD" clId="Web-{89BF2CE5-F904-4850-B8F1-1A7FB8AAED3F}" dt="2020-12-11T12:08:06.464" v="25" actId="1076"/>
          <ac:picMkLst>
            <pc:docMk/>
            <pc:sldMk cId="3900585531" sldId="319"/>
            <ac:picMk id="3" creationId="{645D07BC-A30A-4B2A-91BA-6AE194EE70F0}"/>
          </ac:picMkLst>
        </pc:picChg>
        <pc:picChg chg="add del mod ord modCrop">
          <ac:chgData name="Saavedra, Andres" userId="S::asaaved8@calstatela.edu::34b6b3e3-066f-4eb2-999c-ff3e52704995" providerId="AD" clId="Web-{89BF2CE5-F904-4850-B8F1-1A7FB8AAED3F}" dt="2020-12-11T12:10:36.490" v="33"/>
          <ac:picMkLst>
            <pc:docMk/>
            <pc:sldMk cId="3900585531" sldId="319"/>
            <ac:picMk id="7" creationId="{97DBA2B4-B8BA-4013-BF21-8F4F1FA6E497}"/>
          </ac:picMkLst>
        </pc:picChg>
        <pc:picChg chg="del">
          <ac:chgData name="Saavedra, Andres" userId="S::asaaved8@calstatela.edu::34b6b3e3-066f-4eb2-999c-ff3e52704995" providerId="AD" clId="Web-{89BF2CE5-F904-4850-B8F1-1A7FB8AAED3F}" dt="2020-12-11T12:08:02.511" v="22"/>
          <ac:picMkLst>
            <pc:docMk/>
            <pc:sldMk cId="3900585531" sldId="319"/>
            <ac:picMk id="8" creationId="{AEBFC4EB-844A-4E53-8B9B-A708DF3B7694}"/>
          </ac:picMkLst>
        </pc:picChg>
        <pc:picChg chg="del">
          <ac:chgData name="Saavedra, Andres" userId="S::asaaved8@calstatela.edu::34b6b3e3-066f-4eb2-999c-ff3e52704995" providerId="AD" clId="Web-{89BF2CE5-F904-4850-B8F1-1A7FB8AAED3F}" dt="2020-12-11T12:10:09.254" v="28"/>
          <ac:picMkLst>
            <pc:docMk/>
            <pc:sldMk cId="3900585531" sldId="319"/>
            <ac:picMk id="9" creationId="{830EC8EB-295C-4313-B1BE-3D532B252C71}"/>
          </ac:picMkLst>
        </pc:picChg>
        <pc:picChg chg="del">
          <ac:chgData name="Saavedra, Andres" userId="S::asaaved8@calstatela.edu::34b6b3e3-066f-4eb2-999c-ff3e52704995" providerId="AD" clId="Web-{89BF2CE5-F904-4850-B8F1-1A7FB8AAED3F}" dt="2020-12-11T12:11:40.978" v="45"/>
          <ac:picMkLst>
            <pc:docMk/>
            <pc:sldMk cId="3900585531" sldId="319"/>
            <ac:picMk id="10" creationId="{FDBB80C8-0D1E-4D81-BF87-4658A174F2F6}"/>
          </ac:picMkLst>
        </pc:picChg>
        <pc:picChg chg="del">
          <ac:chgData name="Saavedra, Andres" userId="S::asaaved8@calstatela.edu::34b6b3e3-066f-4eb2-999c-ff3e52704995" providerId="AD" clId="Web-{89BF2CE5-F904-4850-B8F1-1A7FB8AAED3F}" dt="2020-12-11T12:11:40.260" v="44"/>
          <ac:picMkLst>
            <pc:docMk/>
            <pc:sldMk cId="3900585531" sldId="319"/>
            <ac:picMk id="11" creationId="{BABD0118-7BAE-4F15-AD72-C46A34DABAAA}"/>
          </ac:picMkLst>
        </pc:picChg>
        <pc:picChg chg="add mod ord">
          <ac:chgData name="Saavedra, Andres" userId="S::asaaved8@calstatela.edu::34b6b3e3-066f-4eb2-999c-ff3e52704995" providerId="AD" clId="Web-{89BF2CE5-F904-4850-B8F1-1A7FB8AAED3F}" dt="2020-12-11T12:11:38.650" v="43" actId="1076"/>
          <ac:picMkLst>
            <pc:docMk/>
            <pc:sldMk cId="3900585531" sldId="319"/>
            <ac:picMk id="14" creationId="{CDDE0F8D-B540-490E-BA34-4E3994969641}"/>
          </ac:picMkLst>
        </pc:picChg>
        <pc:picChg chg="add mod">
          <ac:chgData name="Saavedra, Andres" userId="S::asaaved8@calstatela.edu::34b6b3e3-066f-4eb2-999c-ff3e52704995" providerId="AD" clId="Web-{89BF2CE5-F904-4850-B8F1-1A7FB8AAED3F}" dt="2020-12-11T12:11:31.322" v="42" actId="14100"/>
          <ac:picMkLst>
            <pc:docMk/>
            <pc:sldMk cId="3900585531" sldId="319"/>
            <ac:picMk id="15" creationId="{5248F531-658D-4A1F-A484-09457B3A8CA4}"/>
          </ac:picMkLst>
        </pc:picChg>
        <pc:picChg chg="add mod modCrop">
          <ac:chgData name="Saavedra, Andres" userId="S::asaaved8@calstatela.edu::34b6b3e3-066f-4eb2-999c-ff3e52704995" providerId="AD" clId="Web-{89BF2CE5-F904-4850-B8F1-1A7FB8AAED3F}" dt="2020-12-11T12:16:41.013" v="81"/>
          <ac:picMkLst>
            <pc:docMk/>
            <pc:sldMk cId="3900585531" sldId="319"/>
            <ac:picMk id="16" creationId="{5EF8D987-0F57-4AB9-A540-B1483D50A748}"/>
          </ac:picMkLst>
        </pc:picChg>
        <pc:picChg chg="del">
          <ac:chgData name="Saavedra, Andres" userId="S::asaaved8@calstatela.edu::34b6b3e3-066f-4eb2-999c-ff3e52704995" providerId="AD" clId="Web-{89BF2CE5-F904-4850-B8F1-1A7FB8AAED3F}" dt="2020-12-11T12:08:09.465" v="26"/>
          <ac:picMkLst>
            <pc:docMk/>
            <pc:sldMk cId="3900585531" sldId="319"/>
            <ac:picMk id="17" creationId="{85DCCCBD-8397-4414-982B-A70C09DD6AEF}"/>
          </ac:picMkLst>
        </pc:picChg>
        <pc:picChg chg="add mod">
          <ac:chgData name="Saavedra, Andres" userId="S::asaaved8@calstatela.edu::34b6b3e3-066f-4eb2-999c-ff3e52704995" providerId="AD" clId="Web-{89BF2CE5-F904-4850-B8F1-1A7FB8AAED3F}" dt="2020-12-11T12:15:31.837" v="55" actId="14100"/>
          <ac:picMkLst>
            <pc:docMk/>
            <pc:sldMk cId="3900585531" sldId="319"/>
            <ac:picMk id="18" creationId="{149D776F-9CCF-40EB-A460-FA298698B309}"/>
          </ac:picMkLst>
        </pc:picChg>
      </pc:sldChg>
    </pc:docChg>
  </pc:docChgLst>
  <pc:docChgLst>
    <pc:chgData name="Aung, Ye N" userId="S::yaung3@calstatela.edu::a15b4e26-862a-4940-814c-0139a0b570f1" providerId="AD" clId="Web-{289E4C1C-84F1-4627-9A55-6448A965BA35}"/>
    <pc:docChg chg="delSld">
      <pc:chgData name="Aung, Ye N" userId="S::yaung3@calstatela.edu::a15b4e26-862a-4940-814c-0139a0b570f1" providerId="AD" clId="Web-{289E4C1C-84F1-4627-9A55-6448A965BA35}" dt="2021-04-26T03:43:58.353" v="17"/>
      <pc:docMkLst>
        <pc:docMk/>
      </pc:docMkLst>
      <pc:sldChg chg="del">
        <pc:chgData name="Aung, Ye N" userId="S::yaung3@calstatela.edu::a15b4e26-862a-4940-814c-0139a0b570f1" providerId="AD" clId="Web-{289E4C1C-84F1-4627-9A55-6448A965BA35}" dt="2021-04-26T03:43:55.993" v="15"/>
        <pc:sldMkLst>
          <pc:docMk/>
          <pc:sldMk cId="3742197000" sldId="282"/>
        </pc:sldMkLst>
      </pc:sldChg>
      <pc:sldChg chg="del">
        <pc:chgData name="Aung, Ye N" userId="S::yaung3@calstatela.edu::a15b4e26-862a-4940-814c-0139a0b570f1" providerId="AD" clId="Web-{289E4C1C-84F1-4627-9A55-6448A965BA35}" dt="2021-04-26T03:43:45.634" v="10"/>
        <pc:sldMkLst>
          <pc:docMk/>
          <pc:sldMk cId="2859903224" sldId="290"/>
        </pc:sldMkLst>
      </pc:sldChg>
      <pc:sldChg chg="del">
        <pc:chgData name="Aung, Ye N" userId="S::yaung3@calstatela.edu::a15b4e26-862a-4940-814c-0139a0b570f1" providerId="AD" clId="Web-{289E4C1C-84F1-4627-9A55-6448A965BA35}" dt="2021-04-26T03:43:37.508" v="3"/>
        <pc:sldMkLst>
          <pc:docMk/>
          <pc:sldMk cId="2113271893" sldId="291"/>
        </pc:sldMkLst>
      </pc:sldChg>
      <pc:sldChg chg="del">
        <pc:chgData name="Aung, Ye N" userId="S::yaung3@calstatela.edu::a15b4e26-862a-4940-814c-0139a0b570f1" providerId="AD" clId="Web-{289E4C1C-84F1-4627-9A55-6448A965BA35}" dt="2021-04-26T03:43:47.993" v="12"/>
        <pc:sldMkLst>
          <pc:docMk/>
          <pc:sldMk cId="658582616" sldId="293"/>
        </pc:sldMkLst>
      </pc:sldChg>
      <pc:sldChg chg="del">
        <pc:chgData name="Aung, Ye N" userId="S::yaung3@calstatela.edu::a15b4e26-862a-4940-814c-0139a0b570f1" providerId="AD" clId="Web-{289E4C1C-84F1-4627-9A55-6448A965BA35}" dt="2021-04-26T03:43:43.915" v="8"/>
        <pc:sldMkLst>
          <pc:docMk/>
          <pc:sldMk cId="1539730047" sldId="296"/>
        </pc:sldMkLst>
      </pc:sldChg>
      <pc:sldChg chg="del">
        <pc:chgData name="Aung, Ye N" userId="S::yaung3@calstatela.edu::a15b4e26-862a-4940-814c-0139a0b570f1" providerId="AD" clId="Web-{289E4C1C-84F1-4627-9A55-6448A965BA35}" dt="2021-04-26T03:43:54.243" v="14"/>
        <pc:sldMkLst>
          <pc:docMk/>
          <pc:sldMk cId="919067996" sldId="298"/>
        </pc:sldMkLst>
      </pc:sldChg>
      <pc:sldChg chg="del">
        <pc:chgData name="Aung, Ye N" userId="S::yaung3@calstatela.edu::a15b4e26-862a-4940-814c-0139a0b570f1" providerId="AD" clId="Web-{289E4C1C-84F1-4627-9A55-6448A965BA35}" dt="2021-04-26T03:43:29.961" v="0"/>
        <pc:sldMkLst>
          <pc:docMk/>
          <pc:sldMk cId="1259341420" sldId="306"/>
        </pc:sldMkLst>
      </pc:sldChg>
      <pc:sldChg chg="del">
        <pc:chgData name="Aung, Ye N" userId="S::yaung3@calstatela.edu::a15b4e26-862a-4940-814c-0139a0b570f1" providerId="AD" clId="Web-{289E4C1C-84F1-4627-9A55-6448A965BA35}" dt="2021-04-26T03:43:53.446" v="13"/>
        <pc:sldMkLst>
          <pc:docMk/>
          <pc:sldMk cId="2477836020" sldId="309"/>
        </pc:sldMkLst>
      </pc:sldChg>
      <pc:sldChg chg="del">
        <pc:chgData name="Aung, Ye N" userId="S::yaung3@calstatela.edu::a15b4e26-862a-4940-814c-0139a0b570f1" providerId="AD" clId="Web-{289E4C1C-84F1-4627-9A55-6448A965BA35}" dt="2021-04-26T03:43:46.993" v="11"/>
        <pc:sldMkLst>
          <pc:docMk/>
          <pc:sldMk cId="632937932" sldId="310"/>
        </pc:sldMkLst>
      </pc:sldChg>
      <pc:sldChg chg="del">
        <pc:chgData name="Aung, Ye N" userId="S::yaung3@calstatela.edu::a15b4e26-862a-4940-814c-0139a0b570f1" providerId="AD" clId="Web-{289E4C1C-84F1-4627-9A55-6448A965BA35}" dt="2021-04-26T03:43:39.742" v="5"/>
        <pc:sldMkLst>
          <pc:docMk/>
          <pc:sldMk cId="4023932748" sldId="313"/>
        </pc:sldMkLst>
      </pc:sldChg>
      <pc:sldChg chg="del">
        <pc:chgData name="Aung, Ye N" userId="S::yaung3@calstatela.edu::a15b4e26-862a-4940-814c-0139a0b570f1" providerId="AD" clId="Web-{289E4C1C-84F1-4627-9A55-6448A965BA35}" dt="2021-04-26T03:43:40.946" v="6"/>
        <pc:sldMkLst>
          <pc:docMk/>
          <pc:sldMk cId="207910150" sldId="315"/>
        </pc:sldMkLst>
      </pc:sldChg>
      <pc:sldChg chg="del">
        <pc:chgData name="Aung, Ye N" userId="S::yaung3@calstatela.edu::a15b4e26-862a-4940-814c-0139a0b570f1" providerId="AD" clId="Web-{289E4C1C-84F1-4627-9A55-6448A965BA35}" dt="2021-04-26T03:43:41.336" v="7"/>
        <pc:sldMkLst>
          <pc:docMk/>
          <pc:sldMk cId="2145255463" sldId="323"/>
        </pc:sldMkLst>
      </pc:sldChg>
      <pc:sldChg chg="del">
        <pc:chgData name="Aung, Ye N" userId="S::yaung3@calstatela.edu::a15b4e26-862a-4940-814c-0139a0b570f1" providerId="AD" clId="Web-{289E4C1C-84F1-4627-9A55-6448A965BA35}" dt="2021-04-26T03:43:32.851" v="1"/>
        <pc:sldMkLst>
          <pc:docMk/>
          <pc:sldMk cId="3058209704" sldId="325"/>
        </pc:sldMkLst>
      </pc:sldChg>
      <pc:sldChg chg="del">
        <pc:chgData name="Aung, Ye N" userId="S::yaung3@calstatela.edu::a15b4e26-862a-4940-814c-0139a0b570f1" providerId="AD" clId="Web-{289E4C1C-84F1-4627-9A55-6448A965BA35}" dt="2021-04-26T03:43:38.822" v="4"/>
        <pc:sldMkLst>
          <pc:docMk/>
          <pc:sldMk cId="3358985430" sldId="334"/>
        </pc:sldMkLst>
      </pc:sldChg>
      <pc:sldChg chg="del">
        <pc:chgData name="Aung, Ye N" userId="S::yaung3@calstatela.edu::a15b4e26-862a-4940-814c-0139a0b570f1" providerId="AD" clId="Web-{289E4C1C-84F1-4627-9A55-6448A965BA35}" dt="2021-04-26T03:43:34.039" v="2"/>
        <pc:sldMkLst>
          <pc:docMk/>
          <pc:sldMk cId="2821120849" sldId="345"/>
        </pc:sldMkLst>
      </pc:sldChg>
      <pc:sldChg chg="del">
        <pc:chgData name="Aung, Ye N" userId="S::yaung3@calstatela.edu::a15b4e26-862a-4940-814c-0139a0b570f1" providerId="AD" clId="Web-{289E4C1C-84F1-4627-9A55-6448A965BA35}" dt="2021-04-26T03:43:44.868" v="9"/>
        <pc:sldMkLst>
          <pc:docMk/>
          <pc:sldMk cId="656446652" sldId="348"/>
        </pc:sldMkLst>
      </pc:sldChg>
      <pc:sldChg chg="del">
        <pc:chgData name="Aung, Ye N" userId="S::yaung3@calstatela.edu::a15b4e26-862a-4940-814c-0139a0b570f1" providerId="AD" clId="Web-{289E4C1C-84F1-4627-9A55-6448A965BA35}" dt="2021-04-26T03:43:58.353" v="17"/>
        <pc:sldMkLst>
          <pc:docMk/>
          <pc:sldMk cId="1894617658" sldId="353"/>
        </pc:sldMkLst>
      </pc:sldChg>
      <pc:sldChg chg="del">
        <pc:chgData name="Aung, Ye N" userId="S::yaung3@calstatela.edu::a15b4e26-862a-4940-814c-0139a0b570f1" providerId="AD" clId="Web-{289E4C1C-84F1-4627-9A55-6448A965BA35}" dt="2021-04-26T03:43:57.431" v="16"/>
        <pc:sldMkLst>
          <pc:docMk/>
          <pc:sldMk cId="2841112636" sldId="372"/>
        </pc:sldMkLst>
      </pc:sldChg>
    </pc:docChg>
  </pc:docChgLst>
  <pc:docChgLst>
    <pc:chgData name="Saavedra, Andres" userId="S::asaaved8@calstatela.edu::34b6b3e3-066f-4eb2-999c-ff3e52704995" providerId="AD" clId="Web-{3C380AEA-5684-CF41-EBCC-41B0D7205D97}"/>
    <pc:docChg chg="addSld modSld">
      <pc:chgData name="Saavedra, Andres" userId="S::asaaved8@calstatela.edu::34b6b3e3-066f-4eb2-999c-ff3e52704995" providerId="AD" clId="Web-{3C380AEA-5684-CF41-EBCC-41B0D7205D97}" dt="2020-12-11T06:36:20.019" v="531" actId="1076"/>
      <pc:docMkLst>
        <pc:docMk/>
      </pc:docMkLst>
      <pc:sldChg chg="addSp delSp modSp">
        <pc:chgData name="Saavedra, Andres" userId="S::asaaved8@calstatela.edu::34b6b3e3-066f-4eb2-999c-ff3e52704995" providerId="AD" clId="Web-{3C380AEA-5684-CF41-EBCC-41B0D7205D97}" dt="2020-12-11T01:35:10.997" v="372" actId="1076"/>
        <pc:sldMkLst>
          <pc:docMk/>
          <pc:sldMk cId="1551316849" sldId="272"/>
        </pc:sldMkLst>
        <pc:spChg chg="add del mod">
          <ac:chgData name="Saavedra, Andres" userId="S::asaaved8@calstatela.edu::34b6b3e3-066f-4eb2-999c-ff3e52704995" providerId="AD" clId="Web-{3C380AEA-5684-CF41-EBCC-41B0D7205D97}" dt="2020-12-11T01:25:26.857" v="353"/>
          <ac:spMkLst>
            <pc:docMk/>
            <pc:sldMk cId="1551316849" sldId="272"/>
            <ac:spMk id="5" creationId="{DC71A84E-420B-40D6-911D-E46B42A187A9}"/>
          </ac:spMkLst>
        </pc:spChg>
        <pc:spChg chg="add del mod">
          <ac:chgData name="Saavedra, Andres" userId="S::asaaved8@calstatela.edu::34b6b3e3-066f-4eb2-999c-ff3e52704995" providerId="AD" clId="Web-{3C380AEA-5684-CF41-EBCC-41B0D7205D97}" dt="2020-12-11T01:33:20.303" v="365"/>
          <ac:spMkLst>
            <pc:docMk/>
            <pc:sldMk cId="1551316849" sldId="272"/>
            <ac:spMk id="13" creationId="{8DC0C528-E05A-49FF-B779-01E6FAC47B4F}"/>
          </ac:spMkLst>
        </pc:spChg>
        <pc:spChg chg="add del mod">
          <ac:chgData name="Saavedra, Andres" userId="S::asaaved8@calstatela.edu::34b6b3e3-066f-4eb2-999c-ff3e52704995" providerId="AD" clId="Web-{3C380AEA-5684-CF41-EBCC-41B0D7205D97}" dt="2020-12-11T01:34:58.746" v="368"/>
          <ac:spMkLst>
            <pc:docMk/>
            <pc:sldMk cId="1551316849" sldId="272"/>
            <ac:spMk id="16" creationId="{8EC35752-9B38-4A69-A8BE-F4299FD663F0}"/>
          </ac:spMkLst>
        </pc:spChg>
        <pc:picChg chg="add del mod ord">
          <ac:chgData name="Saavedra, Andres" userId="S::asaaved8@calstatela.edu::34b6b3e3-066f-4eb2-999c-ff3e52704995" providerId="AD" clId="Web-{3C380AEA-5684-CF41-EBCC-41B0D7205D97}" dt="2020-12-11T01:33:18.475" v="364"/>
          <ac:picMkLst>
            <pc:docMk/>
            <pc:sldMk cId="1551316849" sldId="272"/>
            <ac:picMk id="6" creationId="{FC95BB08-B825-4064-BD00-B794990A9005}"/>
          </ac:picMkLst>
        </pc:picChg>
        <pc:picChg chg="del">
          <ac:chgData name="Saavedra, Andres" userId="S::asaaved8@calstatela.edu::34b6b3e3-066f-4eb2-999c-ff3e52704995" providerId="AD" clId="Web-{3C380AEA-5684-CF41-EBCC-41B0D7205D97}" dt="2020-12-11T01:25:24.497" v="352"/>
          <ac:picMkLst>
            <pc:docMk/>
            <pc:sldMk cId="1551316849" sldId="272"/>
            <ac:picMk id="7" creationId="{96ED1AFD-01EC-4E98-81EF-DE8E9351C4FB}"/>
          </ac:picMkLst>
        </pc:picChg>
        <pc:picChg chg="add del mod ord">
          <ac:chgData name="Saavedra, Andres" userId="S::asaaved8@calstatela.edu::34b6b3e3-066f-4eb2-999c-ff3e52704995" providerId="AD" clId="Web-{3C380AEA-5684-CF41-EBCC-41B0D7205D97}" dt="2020-12-11T01:33:24.804" v="367"/>
          <ac:picMkLst>
            <pc:docMk/>
            <pc:sldMk cId="1551316849" sldId="272"/>
            <ac:picMk id="14" creationId="{1E8A9A83-28B0-4B3F-930D-830255C3456C}"/>
          </ac:picMkLst>
        </pc:picChg>
        <pc:picChg chg="add mod ord">
          <ac:chgData name="Saavedra, Andres" userId="S::asaaved8@calstatela.edu::34b6b3e3-066f-4eb2-999c-ff3e52704995" providerId="AD" clId="Web-{3C380AEA-5684-CF41-EBCC-41B0D7205D97}" dt="2020-12-11T01:35:10.997" v="372" actId="1076"/>
          <ac:picMkLst>
            <pc:docMk/>
            <pc:sldMk cId="1551316849" sldId="272"/>
            <ac:picMk id="17" creationId="{85DCCCBD-8397-4414-982B-A70C09DD6AEF}"/>
          </ac:picMkLst>
        </pc:picChg>
      </pc:sldChg>
      <pc:sldChg chg="modSp">
        <pc:chgData name="Saavedra, Andres" userId="S::asaaved8@calstatela.edu::34b6b3e3-066f-4eb2-999c-ff3e52704995" providerId="AD" clId="Web-{3C380AEA-5684-CF41-EBCC-41B0D7205D97}" dt="2020-12-11T01:47:58.825" v="396" actId="20577"/>
        <pc:sldMkLst>
          <pc:docMk/>
          <pc:sldMk cId="748734693" sldId="285"/>
        </pc:sldMkLst>
        <pc:spChg chg="mod">
          <ac:chgData name="Saavedra, Andres" userId="S::asaaved8@calstatela.edu::34b6b3e3-066f-4eb2-999c-ff3e52704995" providerId="AD" clId="Web-{3C380AEA-5684-CF41-EBCC-41B0D7205D97}" dt="2020-12-11T01:47:58.825" v="396" actId="20577"/>
          <ac:spMkLst>
            <pc:docMk/>
            <pc:sldMk cId="748734693" sldId="285"/>
            <ac:spMk id="5" creationId="{AD1F36A3-7D3B-4E9B-BEBD-FF4588BA5DDB}"/>
          </ac:spMkLst>
        </pc:spChg>
      </pc:sldChg>
      <pc:sldChg chg="addSp delSp modSp">
        <pc:chgData name="Saavedra, Andres" userId="S::asaaved8@calstatela.edu::34b6b3e3-066f-4eb2-999c-ff3e52704995" providerId="AD" clId="Web-{3C380AEA-5684-CF41-EBCC-41B0D7205D97}" dt="2020-12-11T06:34:14.619" v="505"/>
        <pc:sldMkLst>
          <pc:docMk/>
          <pc:sldMk cId="3760818789" sldId="294"/>
        </pc:sldMkLst>
        <pc:picChg chg="add del mod">
          <ac:chgData name="Saavedra, Andres" userId="S::asaaved8@calstatela.edu::34b6b3e3-066f-4eb2-999c-ff3e52704995" providerId="AD" clId="Web-{3C380AEA-5684-CF41-EBCC-41B0D7205D97}" dt="2020-12-11T06:34:14.619" v="505"/>
          <ac:picMkLst>
            <pc:docMk/>
            <pc:sldMk cId="3760818789" sldId="294"/>
            <ac:picMk id="3" creationId="{773ED0B3-6FA9-4906-80E6-1A9D28653505}"/>
          </ac:picMkLst>
        </pc:picChg>
      </pc:sldChg>
      <pc:sldChg chg="modSp">
        <pc:chgData name="Saavedra, Andres" userId="S::asaaved8@calstatela.edu::34b6b3e3-066f-4eb2-999c-ff3e52704995" providerId="AD" clId="Web-{3C380AEA-5684-CF41-EBCC-41B0D7205D97}" dt="2020-12-11T01:45:57.715" v="379" actId="20577"/>
        <pc:sldMkLst>
          <pc:docMk/>
          <pc:sldMk cId="919067996" sldId="298"/>
        </pc:sldMkLst>
        <pc:spChg chg="mod">
          <ac:chgData name="Saavedra, Andres" userId="S::asaaved8@calstatela.edu::34b6b3e3-066f-4eb2-999c-ff3e52704995" providerId="AD" clId="Web-{3C380AEA-5684-CF41-EBCC-41B0D7205D97}" dt="2020-12-11T01:45:57.715" v="379" actId="20577"/>
          <ac:spMkLst>
            <pc:docMk/>
            <pc:sldMk cId="919067996" sldId="298"/>
            <ac:spMk id="2" creationId="{00000000-0000-0000-0000-000000000000}"/>
          </ac:spMkLst>
        </pc:spChg>
      </pc:sldChg>
      <pc:sldChg chg="addSp delSp modSp add replId">
        <pc:chgData name="Saavedra, Andres" userId="S::asaaved8@calstatela.edu::34b6b3e3-066f-4eb2-999c-ff3e52704995" providerId="AD" clId="Web-{3C380AEA-5684-CF41-EBCC-41B0D7205D97}" dt="2020-12-11T05:00:01.864" v="497" actId="1076"/>
        <pc:sldMkLst>
          <pc:docMk/>
          <pc:sldMk cId="571212930" sldId="308"/>
        </pc:sldMkLst>
        <pc:spChg chg="mod">
          <ac:chgData name="Saavedra, Andres" userId="S::asaaved8@calstatela.edu::34b6b3e3-066f-4eb2-999c-ff3e52704995" providerId="AD" clId="Web-{3C380AEA-5684-CF41-EBCC-41B0D7205D97}" dt="2020-12-11T03:27:48.367" v="488" actId="20577"/>
          <ac:spMkLst>
            <pc:docMk/>
            <pc:sldMk cId="571212930" sldId="308"/>
            <ac:spMk id="2" creationId="{00000000-0000-0000-0000-000000000000}"/>
          </ac:spMkLst>
        </pc:spChg>
        <pc:spChg chg="add del mod">
          <ac:chgData name="Saavedra, Andres" userId="S::asaaved8@calstatela.edu::34b6b3e3-066f-4eb2-999c-ff3e52704995" providerId="AD" clId="Web-{3C380AEA-5684-CF41-EBCC-41B0D7205D97}" dt="2020-12-11T03:24:10.862" v="406"/>
          <ac:spMkLst>
            <pc:docMk/>
            <pc:sldMk cId="571212930" sldId="308"/>
            <ac:spMk id="5" creationId="{1CDFC3B3-EB26-4128-BD93-72624AB65E8B}"/>
          </ac:spMkLst>
        </pc:spChg>
        <pc:spChg chg="add del mod">
          <ac:chgData name="Saavedra, Andres" userId="S::asaaved8@calstatela.edu::34b6b3e3-066f-4eb2-999c-ff3e52704995" providerId="AD" clId="Web-{3C380AEA-5684-CF41-EBCC-41B0D7205D97}" dt="2020-12-11T04:55:45.536" v="492"/>
          <ac:spMkLst>
            <pc:docMk/>
            <pc:sldMk cId="571212930" sldId="308"/>
            <ac:spMk id="5" creationId="{C4DEBFDE-B8CD-48FF-83A0-563EA60BE259}"/>
          </ac:spMkLst>
        </pc:spChg>
        <pc:spChg chg="add del mod">
          <ac:chgData name="Saavedra, Andres" userId="S::asaaved8@calstatela.edu::34b6b3e3-066f-4eb2-999c-ff3e52704995" providerId="AD" clId="Web-{3C380AEA-5684-CF41-EBCC-41B0D7205D97}" dt="2020-12-11T04:59:57.442" v="495"/>
          <ac:spMkLst>
            <pc:docMk/>
            <pc:sldMk cId="571212930" sldId="308"/>
            <ac:spMk id="9" creationId="{A13EC5E4-3F92-4B9B-B8B0-95BD2A2CABF5}"/>
          </ac:spMkLst>
        </pc:spChg>
        <pc:picChg chg="add del mod ord">
          <ac:chgData name="Saavedra, Andres" userId="S::asaaved8@calstatela.edu::34b6b3e3-066f-4eb2-999c-ff3e52704995" providerId="AD" clId="Web-{3C380AEA-5684-CF41-EBCC-41B0D7205D97}" dt="2020-12-11T04:55:42.427" v="491"/>
          <ac:picMkLst>
            <pc:docMk/>
            <pc:sldMk cId="571212930" sldId="308"/>
            <ac:picMk id="6" creationId="{B8DF3DD4-104C-45D0-898C-BDBF63902FCC}"/>
          </ac:picMkLst>
        </pc:picChg>
        <pc:picChg chg="add del mod ord">
          <ac:chgData name="Saavedra, Andres" userId="S::asaaved8@calstatela.edu::34b6b3e3-066f-4eb2-999c-ff3e52704995" providerId="AD" clId="Web-{3C380AEA-5684-CF41-EBCC-41B0D7205D97}" dt="2020-12-11T04:59:54.238" v="494"/>
          <ac:picMkLst>
            <pc:docMk/>
            <pc:sldMk cId="571212930" sldId="308"/>
            <ac:picMk id="7" creationId="{71D775DC-E9FD-4CD8-A47B-76D3F69B971E}"/>
          </ac:picMkLst>
        </pc:picChg>
        <pc:picChg chg="del">
          <ac:chgData name="Saavedra, Andres" userId="S::asaaved8@calstatela.edu::34b6b3e3-066f-4eb2-999c-ff3e52704995" providerId="AD" clId="Web-{3C380AEA-5684-CF41-EBCC-41B0D7205D97}" dt="2020-12-11T03:23:51.377" v="400"/>
          <ac:picMkLst>
            <pc:docMk/>
            <pc:sldMk cId="571212930" sldId="308"/>
            <ac:picMk id="8" creationId="{AEBFC4EB-844A-4E53-8B9B-A708DF3B7694}"/>
          </ac:picMkLst>
        </pc:picChg>
        <pc:picChg chg="del">
          <ac:chgData name="Saavedra, Andres" userId="S::asaaved8@calstatela.edu::34b6b3e3-066f-4eb2-999c-ff3e52704995" providerId="AD" clId="Web-{3C380AEA-5684-CF41-EBCC-41B0D7205D97}" dt="2020-12-11T03:23:52.486" v="402"/>
          <ac:picMkLst>
            <pc:docMk/>
            <pc:sldMk cId="571212930" sldId="308"/>
            <ac:picMk id="9" creationId="{830EC8EB-295C-4313-B1BE-3D532B252C71}"/>
          </ac:picMkLst>
        </pc:picChg>
        <pc:picChg chg="add mod ord">
          <ac:chgData name="Saavedra, Andres" userId="S::asaaved8@calstatela.edu::34b6b3e3-066f-4eb2-999c-ff3e52704995" providerId="AD" clId="Web-{3C380AEA-5684-CF41-EBCC-41B0D7205D97}" dt="2020-12-11T05:00:01.864" v="497" actId="1076"/>
          <ac:picMkLst>
            <pc:docMk/>
            <pc:sldMk cId="571212930" sldId="308"/>
            <ac:picMk id="10" creationId="{BF5D0EBC-EAEF-4590-B5F8-ACEA2F9E9070}"/>
          </ac:picMkLst>
        </pc:picChg>
        <pc:picChg chg="del">
          <ac:chgData name="Saavedra, Andres" userId="S::asaaved8@calstatela.edu::34b6b3e3-066f-4eb2-999c-ff3e52704995" providerId="AD" clId="Web-{3C380AEA-5684-CF41-EBCC-41B0D7205D97}" dt="2020-12-11T03:23:51.939" v="401"/>
          <ac:picMkLst>
            <pc:docMk/>
            <pc:sldMk cId="571212930" sldId="308"/>
            <ac:picMk id="10" creationId="{FDBB80C8-0D1E-4D81-BF87-4658A174F2F6}"/>
          </ac:picMkLst>
        </pc:picChg>
        <pc:picChg chg="del">
          <ac:chgData name="Saavedra, Andres" userId="S::asaaved8@calstatela.edu::34b6b3e3-066f-4eb2-999c-ff3e52704995" providerId="AD" clId="Web-{3C380AEA-5684-CF41-EBCC-41B0D7205D97}" dt="2020-12-11T03:23:53.049" v="403"/>
          <ac:picMkLst>
            <pc:docMk/>
            <pc:sldMk cId="571212930" sldId="308"/>
            <ac:picMk id="11" creationId="{BABD0118-7BAE-4F15-AD72-C46A34DABAAA}"/>
          </ac:picMkLst>
        </pc:picChg>
        <pc:picChg chg="del">
          <ac:chgData name="Saavedra, Andres" userId="S::asaaved8@calstatela.edu::34b6b3e3-066f-4eb2-999c-ff3e52704995" providerId="AD" clId="Web-{3C380AEA-5684-CF41-EBCC-41B0D7205D97}" dt="2020-12-11T03:23:41.595" v="398"/>
          <ac:picMkLst>
            <pc:docMk/>
            <pc:sldMk cId="571212930" sldId="308"/>
            <ac:picMk id="17" creationId="{85DCCCBD-8397-4414-982B-A70C09DD6AEF}"/>
          </ac:picMkLst>
        </pc:picChg>
      </pc:sldChg>
      <pc:sldChg chg="addSp delSp modSp add replId">
        <pc:chgData name="Saavedra, Andres" userId="S::asaaved8@calstatela.edu::34b6b3e3-066f-4eb2-999c-ff3e52704995" providerId="AD" clId="Web-{3C380AEA-5684-CF41-EBCC-41B0D7205D97}" dt="2020-12-11T06:36:20.019" v="531" actId="1076"/>
        <pc:sldMkLst>
          <pc:docMk/>
          <pc:sldMk cId="1084648303" sldId="316"/>
        </pc:sldMkLst>
        <pc:spChg chg="add del mod">
          <ac:chgData name="Saavedra, Andres" userId="S::asaaved8@calstatela.edu::34b6b3e3-066f-4eb2-999c-ff3e52704995" providerId="AD" clId="Web-{3C380AEA-5684-CF41-EBCC-41B0D7205D97}" dt="2020-12-11T06:34:56.794" v="513"/>
          <ac:spMkLst>
            <pc:docMk/>
            <pc:sldMk cId="1084648303" sldId="316"/>
            <ac:spMk id="5" creationId="{BCAAFA04-99F5-43BF-9BEA-FD0EB7B4A83B}"/>
          </ac:spMkLst>
        </pc:spChg>
        <pc:picChg chg="add del mod ord">
          <ac:chgData name="Saavedra, Andres" userId="S::asaaved8@calstatela.edu::34b6b3e3-066f-4eb2-999c-ff3e52704995" providerId="AD" clId="Web-{3C380AEA-5684-CF41-EBCC-41B0D7205D97}" dt="2020-12-11T06:34:49.731" v="512"/>
          <ac:picMkLst>
            <pc:docMk/>
            <pc:sldMk cId="1084648303" sldId="316"/>
            <ac:picMk id="6" creationId="{34439B7F-F41F-40A6-918A-EFBD08F41106}"/>
          </ac:picMkLst>
        </pc:picChg>
        <pc:picChg chg="add mod ord">
          <ac:chgData name="Saavedra, Andres" userId="S::asaaved8@calstatela.edu::34b6b3e3-066f-4eb2-999c-ff3e52704995" providerId="AD" clId="Web-{3C380AEA-5684-CF41-EBCC-41B0D7205D97}" dt="2020-12-11T06:36:18.268" v="530" actId="14100"/>
          <ac:picMkLst>
            <pc:docMk/>
            <pc:sldMk cId="1084648303" sldId="316"/>
            <ac:picMk id="7" creationId="{BA43098B-056E-4E64-ACC4-8879F4087CBE}"/>
          </ac:picMkLst>
        </pc:picChg>
        <pc:picChg chg="del">
          <ac:chgData name="Saavedra, Andres" userId="S::asaaved8@calstatela.edu::34b6b3e3-066f-4eb2-999c-ff3e52704995" providerId="AD" clId="Web-{3C380AEA-5684-CF41-EBCC-41B0D7205D97}" dt="2020-12-11T06:34:33.652" v="508"/>
          <ac:picMkLst>
            <pc:docMk/>
            <pc:sldMk cId="1084648303" sldId="316"/>
            <ac:picMk id="8" creationId="{368C5978-923E-4FE0-8A63-FE79A94F572A}"/>
          </ac:picMkLst>
        </pc:picChg>
        <pc:picChg chg="del">
          <ac:chgData name="Saavedra, Andres" userId="S::asaaved8@calstatela.edu::34b6b3e3-066f-4eb2-999c-ff3e52704995" providerId="AD" clId="Web-{3C380AEA-5684-CF41-EBCC-41B0D7205D97}" dt="2020-12-11T06:34:32.824" v="507"/>
          <ac:picMkLst>
            <pc:docMk/>
            <pc:sldMk cId="1084648303" sldId="316"/>
            <ac:picMk id="9" creationId="{C7B4D5A6-2E8D-48CD-8FDD-00BA5FCFF897}"/>
          </ac:picMkLst>
        </pc:picChg>
        <pc:picChg chg="mod">
          <ac:chgData name="Saavedra, Andres" userId="S::asaaved8@calstatela.edu::34b6b3e3-066f-4eb2-999c-ff3e52704995" providerId="AD" clId="Web-{3C380AEA-5684-CF41-EBCC-41B0D7205D97}" dt="2020-12-11T06:36:20.019" v="531" actId="1076"/>
          <ac:picMkLst>
            <pc:docMk/>
            <pc:sldMk cId="1084648303" sldId="316"/>
            <ac:picMk id="11" creationId="{A7AFE858-3591-4F8F-BCB5-924492D25042}"/>
          </ac:picMkLst>
        </pc:picChg>
        <pc:picChg chg="del">
          <ac:chgData name="Saavedra, Andres" userId="S::asaaved8@calstatela.edu::34b6b3e3-066f-4eb2-999c-ff3e52704995" providerId="AD" clId="Web-{3C380AEA-5684-CF41-EBCC-41B0D7205D97}" dt="2020-12-11T06:34:34.480" v="509"/>
          <ac:picMkLst>
            <pc:docMk/>
            <pc:sldMk cId="1084648303" sldId="316"/>
            <ac:picMk id="14" creationId="{3F58C981-BA82-4CC4-9AD5-72ED9ECC7484}"/>
          </ac:picMkLst>
        </pc:picChg>
      </pc:sldChg>
    </pc:docChg>
  </pc:docChgLst>
  <pc:docChgLst>
    <pc:chgData name="Alvarez, Erick A" userId="S::ealvar36@calstatela.edu::cf02023b-c4f0-468b-a02d-79e01875e65d" providerId="AD" clId="Web-{29CCA142-820B-4D80-AD6F-66735C652F2D}"/>
    <pc:docChg chg="modSld">
      <pc:chgData name="Alvarez, Erick A" userId="S::ealvar36@calstatela.edu::cf02023b-c4f0-468b-a02d-79e01875e65d" providerId="AD" clId="Web-{29CCA142-820B-4D80-AD6F-66735C652F2D}" dt="2021-04-26T00:24:56.544" v="2" actId="20577"/>
      <pc:docMkLst>
        <pc:docMk/>
      </pc:docMkLst>
      <pc:sldChg chg="modSp">
        <pc:chgData name="Alvarez, Erick A" userId="S::ealvar36@calstatela.edu::cf02023b-c4f0-468b-a02d-79e01875e65d" providerId="AD" clId="Web-{29CCA142-820B-4D80-AD6F-66735C652F2D}" dt="2021-04-26T00:24:56.544" v="2" actId="20577"/>
        <pc:sldMkLst>
          <pc:docMk/>
          <pc:sldMk cId="2677026034" sldId="330"/>
        </pc:sldMkLst>
        <pc:spChg chg="mod">
          <ac:chgData name="Alvarez, Erick A" userId="S::ealvar36@calstatela.edu::cf02023b-c4f0-468b-a02d-79e01875e65d" providerId="AD" clId="Web-{29CCA142-820B-4D80-AD6F-66735C652F2D}" dt="2021-04-26T00:24:56.544" v="2" actId="20577"/>
          <ac:spMkLst>
            <pc:docMk/>
            <pc:sldMk cId="2677026034" sldId="330"/>
            <ac:spMk id="4" creationId="{FEF4A416-B140-42EB-BD56-082A16AC528E}"/>
          </ac:spMkLst>
        </pc:spChg>
      </pc:sldChg>
    </pc:docChg>
  </pc:docChgLst>
  <pc:docChgLst>
    <pc:chgData name="Vu, Steven" userId="S::svu5@calstatela.edu::7a0efbc2-a556-4d35-8891-85973b1d9fe5" providerId="AD" clId="Web-{219AD688-D6CB-401E-8767-B69E97754EB6}"/>
    <pc:docChg chg="modSld">
      <pc:chgData name="Vu, Steven" userId="S::svu5@calstatela.edu::7a0efbc2-a556-4d35-8891-85973b1d9fe5" providerId="AD" clId="Web-{219AD688-D6CB-401E-8767-B69E97754EB6}" dt="2021-04-26T05:48:33.980" v="6" actId="20577"/>
      <pc:docMkLst>
        <pc:docMk/>
      </pc:docMkLst>
      <pc:sldChg chg="modSp">
        <pc:chgData name="Vu, Steven" userId="S::svu5@calstatela.edu::7a0efbc2-a556-4d35-8891-85973b1d9fe5" providerId="AD" clId="Web-{219AD688-D6CB-401E-8767-B69E97754EB6}" dt="2021-04-26T05:48:33.980" v="6" actId="20577"/>
        <pc:sldMkLst>
          <pc:docMk/>
          <pc:sldMk cId="379853992" sldId="409"/>
        </pc:sldMkLst>
        <pc:spChg chg="mod">
          <ac:chgData name="Vu, Steven" userId="S::svu5@calstatela.edu::7a0efbc2-a556-4d35-8891-85973b1d9fe5" providerId="AD" clId="Web-{219AD688-D6CB-401E-8767-B69E97754EB6}" dt="2021-04-26T05:48:33.980" v="6" actId="20577"/>
          <ac:spMkLst>
            <pc:docMk/>
            <pc:sldMk cId="379853992" sldId="409"/>
            <ac:spMk id="3" creationId="{360A54F2-3972-46C2-BC22-E4F60FB27020}"/>
          </ac:spMkLst>
        </pc:spChg>
      </pc:sldChg>
    </pc:docChg>
  </pc:docChgLst>
  <pc:docChgLst>
    <pc:chgData name="Alvarez, Erick A" userId="S::ealvar36@calstatela.edu::cf02023b-c4f0-468b-a02d-79e01875e65d" providerId="AD" clId="Web-{AE2D5CA9-05D9-4321-B88C-7067BFCE405A}"/>
    <pc:docChg chg="addSld modSld">
      <pc:chgData name="Alvarez, Erick A" userId="S::ealvar36@calstatela.edu::cf02023b-c4f0-468b-a02d-79e01875e65d" providerId="AD" clId="Web-{AE2D5CA9-05D9-4321-B88C-7067BFCE405A}" dt="2021-04-26T00:00:02.876" v="371" actId="20577"/>
      <pc:docMkLst>
        <pc:docMk/>
      </pc:docMkLst>
      <pc:sldChg chg="addSp delSp modSp">
        <pc:chgData name="Alvarez, Erick A" userId="S::ealvar36@calstatela.edu::cf02023b-c4f0-468b-a02d-79e01875e65d" providerId="AD" clId="Web-{AE2D5CA9-05D9-4321-B88C-7067BFCE405A}" dt="2021-04-25T23:57:10.427" v="236" actId="20577"/>
        <pc:sldMkLst>
          <pc:docMk/>
          <pc:sldMk cId="3298958740" sldId="302"/>
        </pc:sldMkLst>
        <pc:spChg chg="add del mod">
          <ac:chgData name="Alvarez, Erick A" userId="S::ealvar36@calstatela.edu::cf02023b-c4f0-468b-a02d-79e01875e65d" providerId="AD" clId="Web-{AE2D5CA9-05D9-4321-B88C-7067BFCE405A}" dt="2021-04-25T23:52:14.079" v="2"/>
          <ac:spMkLst>
            <pc:docMk/>
            <pc:sldMk cId="3298958740" sldId="302"/>
            <ac:spMk id="4" creationId="{9E911DFF-D3C2-48B5-9D4D-EA1A54C57486}"/>
          </ac:spMkLst>
        </pc:spChg>
        <pc:spChg chg="add del mod">
          <ac:chgData name="Alvarez, Erick A" userId="S::ealvar36@calstatela.edu::cf02023b-c4f0-468b-a02d-79e01875e65d" providerId="AD" clId="Web-{AE2D5CA9-05D9-4321-B88C-7067BFCE405A}" dt="2021-04-25T23:53:10.614" v="13"/>
          <ac:spMkLst>
            <pc:docMk/>
            <pc:sldMk cId="3298958740" sldId="302"/>
            <ac:spMk id="8" creationId="{8D351592-1F23-456A-A228-C2D481F48544}"/>
          </ac:spMkLst>
        </pc:spChg>
        <pc:spChg chg="mod">
          <ac:chgData name="Alvarez, Erick A" userId="S::ealvar36@calstatela.edu::cf02023b-c4f0-468b-a02d-79e01875e65d" providerId="AD" clId="Web-{AE2D5CA9-05D9-4321-B88C-7067BFCE405A}" dt="2021-04-25T23:57:10.427" v="236" actId="20577"/>
          <ac:spMkLst>
            <pc:docMk/>
            <pc:sldMk cId="3298958740" sldId="302"/>
            <ac:spMk id="17" creationId="{AD5735EE-E50B-4808-A601-B21B4682255C}"/>
          </ac:spMkLst>
        </pc:spChg>
        <pc:graphicFrameChg chg="del">
          <ac:chgData name="Alvarez, Erick A" userId="S::ealvar36@calstatela.edu::cf02023b-c4f0-468b-a02d-79e01875e65d" providerId="AD" clId="Web-{AE2D5CA9-05D9-4321-B88C-7067BFCE405A}" dt="2021-04-25T23:51:25.857" v="1"/>
          <ac:graphicFrameMkLst>
            <pc:docMk/>
            <pc:sldMk cId="3298958740" sldId="302"/>
            <ac:graphicFrameMk id="12" creationId="{B03926ED-0A0A-4210-839F-818377BA0923}"/>
          </ac:graphicFrameMkLst>
        </pc:graphicFrameChg>
        <pc:picChg chg="add mod ord">
          <ac:chgData name="Alvarez, Erick A" userId="S::ealvar36@calstatela.edu::cf02023b-c4f0-468b-a02d-79e01875e65d" providerId="AD" clId="Web-{AE2D5CA9-05D9-4321-B88C-7067BFCE405A}" dt="2021-04-25T23:53:13.864" v="14" actId="1076"/>
          <ac:picMkLst>
            <pc:docMk/>
            <pc:sldMk cId="3298958740" sldId="302"/>
            <ac:picMk id="5" creationId="{6F1719CA-6612-46CB-9950-4C1094E86E87}"/>
          </ac:picMkLst>
        </pc:picChg>
        <pc:picChg chg="add mod">
          <ac:chgData name="Alvarez, Erick A" userId="S::ealvar36@calstatela.edu::cf02023b-c4f0-468b-a02d-79e01875e65d" providerId="AD" clId="Web-{AE2D5CA9-05D9-4321-B88C-7067BFCE405A}" dt="2021-04-25T23:56:25.861" v="163" actId="1076"/>
          <ac:picMkLst>
            <pc:docMk/>
            <pc:sldMk cId="3298958740" sldId="302"/>
            <ac:picMk id="6" creationId="{137CC76E-0A39-400A-90CD-C3A55A82BE1A}"/>
          </ac:picMkLst>
        </pc:picChg>
        <pc:picChg chg="del">
          <ac:chgData name="Alvarez, Erick A" userId="S::ealvar36@calstatela.edu::cf02023b-c4f0-468b-a02d-79e01875e65d" providerId="AD" clId="Web-{AE2D5CA9-05D9-4321-B88C-7067BFCE405A}" dt="2021-04-25T23:51:21.826" v="0"/>
          <ac:picMkLst>
            <pc:docMk/>
            <pc:sldMk cId="3298958740" sldId="302"/>
            <ac:picMk id="10" creationId="{B3C6C383-00AA-4FA1-BEFD-DDACA425883B}"/>
          </ac:picMkLst>
        </pc:picChg>
      </pc:sldChg>
      <pc:sldChg chg="modSp add replId">
        <pc:chgData name="Alvarez, Erick A" userId="S::ealvar36@calstatela.edu::cf02023b-c4f0-468b-a02d-79e01875e65d" providerId="AD" clId="Web-{AE2D5CA9-05D9-4321-B88C-7067BFCE405A}" dt="2021-04-26T00:00:02.876" v="371" actId="20577"/>
        <pc:sldMkLst>
          <pc:docMk/>
          <pc:sldMk cId="1671703851" sldId="380"/>
        </pc:sldMkLst>
        <pc:spChg chg="mod">
          <ac:chgData name="Alvarez, Erick A" userId="S::ealvar36@calstatela.edu::cf02023b-c4f0-468b-a02d-79e01875e65d" providerId="AD" clId="Web-{AE2D5CA9-05D9-4321-B88C-7067BFCE405A}" dt="2021-04-25T23:57:24.272" v="241" actId="20577"/>
          <ac:spMkLst>
            <pc:docMk/>
            <pc:sldMk cId="1671703851" sldId="380"/>
            <ac:spMk id="2" creationId="{88ABC457-8007-4BBC-9397-1ECC43F5F46E}"/>
          </ac:spMkLst>
        </pc:spChg>
        <pc:spChg chg="mod">
          <ac:chgData name="Alvarez, Erick A" userId="S::ealvar36@calstatela.edu::cf02023b-c4f0-468b-a02d-79e01875e65d" providerId="AD" clId="Web-{AE2D5CA9-05D9-4321-B88C-7067BFCE405A}" dt="2021-04-26T00:00:02.876" v="371" actId="20577"/>
          <ac:spMkLst>
            <pc:docMk/>
            <pc:sldMk cId="1671703851" sldId="380"/>
            <ac:spMk id="17" creationId="{AD5735EE-E50B-4808-A601-B21B4682255C}"/>
          </ac:spMkLst>
        </pc:spChg>
      </pc:sldChg>
    </pc:docChg>
  </pc:docChgLst>
  <pc:docChgLst>
    <pc:chgData name="Martinez, Jose M" userId="S::jmart540@calstatela.edu::f18c6121-8b8e-4317-9e65-8fc2c59d04cb" providerId="AD" clId="Web-{78D134E0-3CF9-46C9-9BC8-E53507C71331}"/>
    <pc:docChg chg="modSld">
      <pc:chgData name="Martinez, Jose M" userId="S::jmart540@calstatela.edu::f18c6121-8b8e-4317-9e65-8fc2c59d04cb" providerId="AD" clId="Web-{78D134E0-3CF9-46C9-9BC8-E53507C71331}" dt="2020-12-11T03:44:23.114" v="181" actId="14100"/>
      <pc:docMkLst>
        <pc:docMk/>
      </pc:docMkLst>
      <pc:sldChg chg="addSp delSp modSp">
        <pc:chgData name="Martinez, Jose M" userId="S::jmart540@calstatela.edu::f18c6121-8b8e-4317-9e65-8fc2c59d04cb" providerId="AD" clId="Web-{78D134E0-3CF9-46C9-9BC8-E53507C71331}" dt="2020-12-11T03:44:23.114" v="181" actId="14100"/>
        <pc:sldMkLst>
          <pc:docMk/>
          <pc:sldMk cId="3742197000" sldId="282"/>
        </pc:sldMkLst>
        <pc:spChg chg="add mod">
          <ac:chgData name="Martinez, Jose M" userId="S::jmart540@calstatela.edu::f18c6121-8b8e-4317-9e65-8fc2c59d04cb" providerId="AD" clId="Web-{78D134E0-3CF9-46C9-9BC8-E53507C71331}" dt="2020-12-11T03:42:19.721" v="178" actId="14100"/>
          <ac:spMkLst>
            <pc:docMk/>
            <pc:sldMk cId="3742197000" sldId="282"/>
            <ac:spMk id="14" creationId="{1AF48858-7CD6-4700-BE0A-81DAD4980075}"/>
          </ac:spMkLst>
        </pc:spChg>
        <pc:spChg chg="add mod">
          <ac:chgData name="Martinez, Jose M" userId="S::jmart540@calstatela.edu::f18c6121-8b8e-4317-9e65-8fc2c59d04cb" providerId="AD" clId="Web-{78D134E0-3CF9-46C9-9BC8-E53507C71331}" dt="2020-12-11T03:42:37.403" v="180" actId="1076"/>
          <ac:spMkLst>
            <pc:docMk/>
            <pc:sldMk cId="3742197000" sldId="282"/>
            <ac:spMk id="15" creationId="{0BE705B0-F16E-44E1-94EC-C89B1DE08746}"/>
          </ac:spMkLst>
        </pc:spChg>
        <pc:spChg chg="del">
          <ac:chgData name="Martinez, Jose M" userId="S::jmart540@calstatela.edu::f18c6121-8b8e-4317-9e65-8fc2c59d04cb" providerId="AD" clId="Web-{78D134E0-3CF9-46C9-9BC8-E53507C71331}" dt="2020-12-11T01:33:42.211" v="0"/>
          <ac:spMkLst>
            <pc:docMk/>
            <pc:sldMk cId="3742197000" sldId="282"/>
            <ac:spMk id="23" creationId="{C22E7970-4227-4538-882C-2355415C5A58}"/>
          </ac:spMkLst>
        </pc:spChg>
        <pc:picChg chg="mod">
          <ac:chgData name="Martinez, Jose M" userId="S::jmart540@calstatela.edu::f18c6121-8b8e-4317-9e65-8fc2c59d04cb" providerId="AD" clId="Web-{78D134E0-3CF9-46C9-9BC8-E53507C71331}" dt="2020-12-11T01:39:30.781" v="96" actId="1076"/>
          <ac:picMkLst>
            <pc:docMk/>
            <pc:sldMk cId="3742197000" sldId="282"/>
            <ac:picMk id="3" creationId="{17FB1A2D-14E9-4D43-A258-EAAB306E8CBF}"/>
          </ac:picMkLst>
        </pc:picChg>
        <pc:picChg chg="add del mod ord">
          <ac:chgData name="Martinez, Jose M" userId="S::jmart540@calstatela.edu::f18c6121-8b8e-4317-9e65-8fc2c59d04cb" providerId="AD" clId="Web-{78D134E0-3CF9-46C9-9BC8-E53507C71331}" dt="2020-12-11T01:35:34.203" v="21"/>
          <ac:picMkLst>
            <pc:docMk/>
            <pc:sldMk cId="3742197000" sldId="282"/>
            <ac:picMk id="5" creationId="{1B84BCA9-0B3D-444E-BCBD-AAFB17184D19}"/>
          </ac:picMkLst>
        </pc:picChg>
        <pc:picChg chg="add del mod">
          <ac:chgData name="Martinez, Jose M" userId="S::jmart540@calstatela.edu::f18c6121-8b8e-4317-9e65-8fc2c59d04cb" providerId="AD" clId="Web-{78D134E0-3CF9-46C9-9BC8-E53507C71331}" dt="2020-12-11T02:57:41.451" v="128"/>
          <ac:picMkLst>
            <pc:docMk/>
            <pc:sldMk cId="3742197000" sldId="282"/>
            <ac:picMk id="5" creationId="{A74643E2-4997-4B2D-9B8C-0457A42220E8}"/>
          </ac:picMkLst>
        </pc:picChg>
        <pc:picChg chg="mod">
          <ac:chgData name="Martinez, Jose M" userId="S::jmart540@calstatela.edu::f18c6121-8b8e-4317-9e65-8fc2c59d04cb" providerId="AD" clId="Web-{78D134E0-3CF9-46C9-9BC8-E53507C71331}" dt="2020-12-11T01:39:27.078" v="94" actId="1076"/>
          <ac:picMkLst>
            <pc:docMk/>
            <pc:sldMk cId="3742197000" sldId="282"/>
            <ac:picMk id="6" creationId="{5ABB358F-FD79-4860-A3AC-EBCB031A6997}"/>
          </ac:picMkLst>
        </pc:picChg>
        <pc:picChg chg="mod">
          <ac:chgData name="Martinez, Jose M" userId="S::jmart540@calstatela.edu::f18c6121-8b8e-4317-9e65-8fc2c59d04cb" providerId="AD" clId="Web-{78D134E0-3CF9-46C9-9BC8-E53507C71331}" dt="2020-12-11T01:39:28.719" v="95" actId="1076"/>
          <ac:picMkLst>
            <pc:docMk/>
            <pc:sldMk cId="3742197000" sldId="282"/>
            <ac:picMk id="7" creationId="{9105D792-B65D-44B6-9A6E-68D18872C1D1}"/>
          </ac:picMkLst>
        </pc:picChg>
        <pc:picChg chg="add del mod">
          <ac:chgData name="Martinez, Jose M" userId="S::jmart540@calstatela.edu::f18c6121-8b8e-4317-9e65-8fc2c59d04cb" providerId="AD" clId="Web-{78D134E0-3CF9-46C9-9BC8-E53507C71331}" dt="2020-12-11T01:35:33.016" v="20"/>
          <ac:picMkLst>
            <pc:docMk/>
            <pc:sldMk cId="3742197000" sldId="282"/>
            <ac:picMk id="12" creationId="{7B728100-A592-4E32-9E0D-FE9BA339D8F0}"/>
          </ac:picMkLst>
        </pc:picChg>
        <pc:picChg chg="add del mod">
          <ac:chgData name="Martinez, Jose M" userId="S::jmart540@calstatela.edu::f18c6121-8b8e-4317-9e65-8fc2c59d04cb" providerId="AD" clId="Web-{78D134E0-3CF9-46C9-9BC8-E53507C71331}" dt="2020-12-11T02:57:40.014" v="127"/>
          <ac:picMkLst>
            <pc:docMk/>
            <pc:sldMk cId="3742197000" sldId="282"/>
            <ac:picMk id="12" creationId="{86BB6C93-845B-4116-8BD2-7AD17A6ACA6E}"/>
          </ac:picMkLst>
        </pc:picChg>
        <pc:picChg chg="add mod">
          <ac:chgData name="Martinez, Jose M" userId="S::jmart540@calstatela.edu::f18c6121-8b8e-4317-9e65-8fc2c59d04cb" providerId="AD" clId="Web-{78D134E0-3CF9-46C9-9BC8-E53507C71331}" dt="2020-12-11T03:44:23.114" v="181" actId="14100"/>
          <ac:picMkLst>
            <pc:docMk/>
            <pc:sldMk cId="3742197000" sldId="282"/>
            <ac:picMk id="13" creationId="{9548CFC0-E608-42B2-B076-9D33761B9E27}"/>
          </ac:picMkLst>
        </pc:picChg>
        <pc:picChg chg="add del mod">
          <ac:chgData name="Martinez, Jose M" userId="S::jmart540@calstatela.edu::f18c6121-8b8e-4317-9e65-8fc2c59d04cb" providerId="AD" clId="Web-{78D134E0-3CF9-46C9-9BC8-E53507C71331}" dt="2020-12-11T03:02:01.601" v="139"/>
          <ac:picMkLst>
            <pc:docMk/>
            <pc:sldMk cId="3742197000" sldId="282"/>
            <ac:picMk id="16" creationId="{39B040FF-D594-43D6-891E-0C30157E836A}"/>
          </ac:picMkLst>
        </pc:picChg>
        <pc:picChg chg="add del mod">
          <ac:chgData name="Martinez, Jose M" userId="S::jmart540@calstatela.edu::f18c6121-8b8e-4317-9e65-8fc2c59d04cb" providerId="AD" clId="Web-{78D134E0-3CF9-46C9-9BC8-E53507C71331}" dt="2020-12-11T02:55:29.381" v="107"/>
          <ac:picMkLst>
            <pc:docMk/>
            <pc:sldMk cId="3742197000" sldId="282"/>
            <ac:picMk id="17" creationId="{22044869-B004-4F8C-85D5-BCACB281B038}"/>
          </ac:picMkLst>
        </pc:picChg>
        <pc:picChg chg="add del mod">
          <ac:chgData name="Martinez, Jose M" userId="S::jmart540@calstatela.edu::f18c6121-8b8e-4317-9e65-8fc2c59d04cb" providerId="AD" clId="Web-{78D134E0-3CF9-46C9-9BC8-E53507C71331}" dt="2020-12-11T02:55:30.850" v="108"/>
          <ac:picMkLst>
            <pc:docMk/>
            <pc:sldMk cId="3742197000" sldId="282"/>
            <ac:picMk id="18" creationId="{C7C88A3E-E000-4513-A6A7-AF37F146ABC1}"/>
          </ac:picMkLst>
        </pc:picChg>
        <pc:picChg chg="add del mod">
          <ac:chgData name="Martinez, Jose M" userId="S::jmart540@calstatela.edu::f18c6121-8b8e-4317-9e65-8fc2c59d04cb" providerId="AD" clId="Web-{78D134E0-3CF9-46C9-9BC8-E53507C71331}" dt="2020-12-11T03:03:07.285" v="145"/>
          <ac:picMkLst>
            <pc:docMk/>
            <pc:sldMk cId="3742197000" sldId="282"/>
            <ac:picMk id="19" creationId="{2F318BBE-B8C3-478C-9DC8-DAC058E219D6}"/>
          </ac:picMkLst>
        </pc:picChg>
        <pc:picChg chg="add mod">
          <ac:chgData name="Martinez, Jose M" userId="S::jmart540@calstatela.edu::f18c6121-8b8e-4317-9e65-8fc2c59d04cb" providerId="AD" clId="Web-{78D134E0-3CF9-46C9-9BC8-E53507C71331}" dt="2020-12-11T03:04:59.120" v="152" actId="1076"/>
          <ac:picMkLst>
            <pc:docMk/>
            <pc:sldMk cId="3742197000" sldId="282"/>
            <ac:picMk id="20" creationId="{8B040986-8220-473D-9969-AB60933474E4}"/>
          </ac:picMkLst>
        </pc:picChg>
      </pc:sldChg>
      <pc:sldChg chg="modSp">
        <pc:chgData name="Martinez, Jose M" userId="S::jmart540@calstatela.edu::f18c6121-8b8e-4317-9e65-8fc2c59d04cb" providerId="AD" clId="Web-{78D134E0-3CF9-46C9-9BC8-E53507C71331}" dt="2020-12-11T03:38:43.765" v="154" actId="1076"/>
        <pc:sldMkLst>
          <pc:docMk/>
          <pc:sldMk cId="689676491" sldId="305"/>
        </pc:sldMkLst>
        <pc:picChg chg="mod">
          <ac:chgData name="Martinez, Jose M" userId="S::jmart540@calstatela.edu::f18c6121-8b8e-4317-9e65-8fc2c59d04cb" providerId="AD" clId="Web-{78D134E0-3CF9-46C9-9BC8-E53507C71331}" dt="2020-12-11T03:38:43.765" v="154" actId="1076"/>
          <ac:picMkLst>
            <pc:docMk/>
            <pc:sldMk cId="689676491" sldId="305"/>
            <ac:picMk id="13" creationId="{B7738A8B-00C9-421D-893A-1936FF14B89E}"/>
          </ac:picMkLst>
        </pc:picChg>
      </pc:sldChg>
    </pc:docChg>
  </pc:docChgLst>
  <pc:docChgLst>
    <pc:chgData name="Ibarra, Manuel G" userId="S::mibarra6@calstatela.edu::c76c9eec-c0e3-4bf0-8f56-b7a4e4934656" providerId="AD" clId="Web-{3862819E-5070-4373-9B55-B4676A1BA9B0}"/>
    <pc:docChg chg="addSld delSld modSld">
      <pc:chgData name="Ibarra, Manuel G" userId="S::mibarra6@calstatela.edu::c76c9eec-c0e3-4bf0-8f56-b7a4e4934656" providerId="AD" clId="Web-{3862819E-5070-4373-9B55-B4676A1BA9B0}" dt="2021-04-26T01:40:55.996" v="14" actId="1076"/>
      <pc:docMkLst>
        <pc:docMk/>
      </pc:docMkLst>
      <pc:sldChg chg="modSp">
        <pc:chgData name="Ibarra, Manuel G" userId="S::mibarra6@calstatela.edu::c76c9eec-c0e3-4bf0-8f56-b7a4e4934656" providerId="AD" clId="Web-{3862819E-5070-4373-9B55-B4676A1BA9B0}" dt="2021-04-26T01:40:55.996" v="14" actId="1076"/>
        <pc:sldMkLst>
          <pc:docMk/>
          <pc:sldMk cId="3705858882" sldId="363"/>
        </pc:sldMkLst>
        <pc:picChg chg="mod">
          <ac:chgData name="Ibarra, Manuel G" userId="S::mibarra6@calstatela.edu::c76c9eec-c0e3-4bf0-8f56-b7a4e4934656" providerId="AD" clId="Web-{3862819E-5070-4373-9B55-B4676A1BA9B0}" dt="2021-04-26T01:40:55.996" v="14" actId="1076"/>
          <ac:picMkLst>
            <pc:docMk/>
            <pc:sldMk cId="3705858882" sldId="363"/>
            <ac:picMk id="3" creationId="{383817D2-6B3F-420C-B4A5-C5C41AFD17C8}"/>
          </ac:picMkLst>
        </pc:picChg>
      </pc:sldChg>
      <pc:sldChg chg="del mod modShow">
        <pc:chgData name="Ibarra, Manuel G" userId="S::mibarra6@calstatela.edu::c76c9eec-c0e3-4bf0-8f56-b7a4e4934656" providerId="AD" clId="Web-{3862819E-5070-4373-9B55-B4676A1BA9B0}" dt="2021-04-26T01:40:51.527" v="13"/>
        <pc:sldMkLst>
          <pc:docMk/>
          <pc:sldMk cId="2470473955" sldId="381"/>
        </pc:sldMkLst>
      </pc:sldChg>
      <pc:sldChg chg="addSp delSp modSp new">
        <pc:chgData name="Ibarra, Manuel G" userId="S::mibarra6@calstatela.edu::c76c9eec-c0e3-4bf0-8f56-b7a4e4934656" providerId="AD" clId="Web-{3862819E-5070-4373-9B55-B4676A1BA9B0}" dt="2021-04-26T01:36:09.164" v="11" actId="1076"/>
        <pc:sldMkLst>
          <pc:docMk/>
          <pc:sldMk cId="4281238215" sldId="395"/>
        </pc:sldMkLst>
        <pc:spChg chg="del">
          <ac:chgData name="Ibarra, Manuel G" userId="S::mibarra6@calstatela.edu::c76c9eec-c0e3-4bf0-8f56-b7a4e4934656" providerId="AD" clId="Web-{3862819E-5070-4373-9B55-B4676A1BA9B0}" dt="2021-04-26T01:35:52.991" v="1"/>
          <ac:spMkLst>
            <pc:docMk/>
            <pc:sldMk cId="4281238215" sldId="395"/>
            <ac:spMk id="3" creationId="{34088C3D-29DF-4BF6-B74F-9C82B81416FF}"/>
          </ac:spMkLst>
        </pc:spChg>
        <pc:picChg chg="add mod ord">
          <ac:chgData name="Ibarra, Manuel G" userId="S::mibarra6@calstatela.edu::c76c9eec-c0e3-4bf0-8f56-b7a4e4934656" providerId="AD" clId="Web-{3862819E-5070-4373-9B55-B4676A1BA9B0}" dt="2021-04-26T01:36:06.383" v="10" actId="1076"/>
          <ac:picMkLst>
            <pc:docMk/>
            <pc:sldMk cId="4281238215" sldId="395"/>
            <ac:picMk id="5" creationId="{8AA8E056-5D1E-4EE6-920C-C4E5F5931E0E}"/>
          </ac:picMkLst>
        </pc:picChg>
        <pc:picChg chg="add mod">
          <ac:chgData name="Ibarra, Manuel G" userId="S::mibarra6@calstatela.edu::c76c9eec-c0e3-4bf0-8f56-b7a4e4934656" providerId="AD" clId="Web-{3862819E-5070-4373-9B55-B4676A1BA9B0}" dt="2021-04-26T01:36:09.164" v="11" actId="1076"/>
          <ac:picMkLst>
            <pc:docMk/>
            <pc:sldMk cId="4281238215" sldId="395"/>
            <ac:picMk id="6" creationId="{4215BE7B-1438-4B16-9FF1-E10A20F055DD}"/>
          </ac:picMkLst>
        </pc:picChg>
      </pc:sldChg>
    </pc:docChg>
  </pc:docChgLst>
  <pc:docChgLst>
    <pc:chgData name="Saavedra, Andres" userId="S::asaaved8@calstatela.edu::34b6b3e3-066f-4eb2-999c-ff3e52704995" providerId="AD" clId="Web-{6DB967F6-172F-8DE4-53CC-FF557EDD018C}"/>
    <pc:docChg chg="modSld">
      <pc:chgData name="Saavedra, Andres" userId="S::asaaved8@calstatela.edu::34b6b3e3-066f-4eb2-999c-ff3e52704995" providerId="AD" clId="Web-{6DB967F6-172F-8DE4-53CC-FF557EDD018C}" dt="2020-12-13T07:40:38.159" v="144" actId="20577"/>
      <pc:docMkLst>
        <pc:docMk/>
      </pc:docMkLst>
      <pc:sldChg chg="modSp">
        <pc:chgData name="Saavedra, Andres" userId="S::asaaved8@calstatela.edu::34b6b3e3-066f-4eb2-999c-ff3e52704995" providerId="AD" clId="Web-{6DB967F6-172F-8DE4-53CC-FF557EDD018C}" dt="2020-12-13T07:40:38.159" v="144" actId="20577"/>
        <pc:sldMkLst>
          <pc:docMk/>
          <pc:sldMk cId="3157719944" sldId="355"/>
        </pc:sldMkLst>
        <pc:spChg chg="mod">
          <ac:chgData name="Saavedra, Andres" userId="S::asaaved8@calstatela.edu::34b6b3e3-066f-4eb2-999c-ff3e52704995" providerId="AD" clId="Web-{6DB967F6-172F-8DE4-53CC-FF557EDD018C}" dt="2020-12-13T07:40:38.159" v="144" actId="20577"/>
          <ac:spMkLst>
            <pc:docMk/>
            <pc:sldMk cId="3157719944" sldId="355"/>
            <ac:spMk id="5" creationId="{AD1F36A3-7D3B-4E9B-BEBD-FF4588BA5DDB}"/>
          </ac:spMkLst>
        </pc:spChg>
        <pc:picChg chg="mod">
          <ac:chgData name="Saavedra, Andres" userId="S::asaaved8@calstatela.edu::34b6b3e3-066f-4eb2-999c-ff3e52704995" providerId="AD" clId="Web-{6DB967F6-172F-8DE4-53CC-FF557EDD018C}" dt="2020-12-13T07:40:37.315" v="142" actId="1076"/>
          <ac:picMkLst>
            <pc:docMk/>
            <pc:sldMk cId="3157719944" sldId="355"/>
            <ac:picMk id="6" creationId="{49517C34-7160-4AE8-8825-C21FFC82FDB6}"/>
          </ac:picMkLst>
        </pc:picChg>
      </pc:sldChg>
    </pc:docChg>
  </pc:docChgLst>
  <pc:docChgLst>
    <pc:chgData name="Ibarra, Manuel G" userId="S::mibarra6@calstatela.edu::c76c9eec-c0e3-4bf0-8f56-b7a4e4934656" providerId="AD" clId="Web-{D063F98F-D8DA-496A-BAC6-6173BA8349AE}"/>
    <pc:docChg chg="addSld delSld modSld">
      <pc:chgData name="Ibarra, Manuel G" userId="S::mibarra6@calstatela.edu::c76c9eec-c0e3-4bf0-8f56-b7a4e4934656" providerId="AD" clId="Web-{D063F98F-D8DA-496A-BAC6-6173BA8349AE}" dt="2021-04-26T01:12:56.343" v="92"/>
      <pc:docMkLst>
        <pc:docMk/>
      </pc:docMkLst>
      <pc:sldChg chg="delSp modSp">
        <pc:chgData name="Ibarra, Manuel G" userId="S::mibarra6@calstatela.edu::c76c9eec-c0e3-4bf0-8f56-b7a4e4934656" providerId="AD" clId="Web-{D063F98F-D8DA-496A-BAC6-6173BA8349AE}" dt="2021-04-26T01:10:16.412" v="70" actId="1076"/>
        <pc:sldMkLst>
          <pc:docMk/>
          <pc:sldMk cId="1116231950" sldId="361"/>
        </pc:sldMkLst>
        <pc:picChg chg="mod">
          <ac:chgData name="Ibarra, Manuel G" userId="S::mibarra6@calstatela.edu::c76c9eec-c0e3-4bf0-8f56-b7a4e4934656" providerId="AD" clId="Web-{D063F98F-D8DA-496A-BAC6-6173BA8349AE}" dt="2021-04-26T01:10:16.412" v="70" actId="1076"/>
          <ac:picMkLst>
            <pc:docMk/>
            <pc:sldMk cId="1116231950" sldId="361"/>
            <ac:picMk id="5" creationId="{A58D7CFB-187B-4D9F-9FD1-92F54F972C5A}"/>
          </ac:picMkLst>
        </pc:picChg>
        <pc:picChg chg="mod">
          <ac:chgData name="Ibarra, Manuel G" userId="S::mibarra6@calstatela.edu::c76c9eec-c0e3-4bf0-8f56-b7a4e4934656" providerId="AD" clId="Web-{D063F98F-D8DA-496A-BAC6-6173BA8349AE}" dt="2021-04-26T01:10:00.286" v="61" actId="1076"/>
          <ac:picMkLst>
            <pc:docMk/>
            <pc:sldMk cId="1116231950" sldId="361"/>
            <ac:picMk id="6" creationId="{199A67DD-121A-49BB-9189-700F7214C3AF}"/>
          </ac:picMkLst>
        </pc:picChg>
        <pc:picChg chg="mod">
          <ac:chgData name="Ibarra, Manuel G" userId="S::mibarra6@calstatela.edu::c76c9eec-c0e3-4bf0-8f56-b7a4e4934656" providerId="AD" clId="Web-{D063F98F-D8DA-496A-BAC6-6173BA8349AE}" dt="2021-04-26T01:10:02.786" v="62" actId="1076"/>
          <ac:picMkLst>
            <pc:docMk/>
            <pc:sldMk cId="1116231950" sldId="361"/>
            <ac:picMk id="7" creationId="{66E9A633-62B5-45FE-AFBA-848991061644}"/>
          </ac:picMkLst>
        </pc:picChg>
        <pc:picChg chg="del mod">
          <ac:chgData name="Ibarra, Manuel G" userId="S::mibarra6@calstatela.edu::c76c9eec-c0e3-4bf0-8f56-b7a4e4934656" providerId="AD" clId="Web-{D063F98F-D8DA-496A-BAC6-6173BA8349AE}" dt="2021-04-26T01:09:55.239" v="58"/>
          <ac:picMkLst>
            <pc:docMk/>
            <pc:sldMk cId="1116231950" sldId="361"/>
            <ac:picMk id="8" creationId="{526987F9-88F2-409C-8EB6-2B8CE3E6F81A}"/>
          </ac:picMkLst>
        </pc:picChg>
        <pc:picChg chg="mod">
          <ac:chgData name="Ibarra, Manuel G" userId="S::mibarra6@calstatela.edu::c76c9eec-c0e3-4bf0-8f56-b7a4e4934656" providerId="AD" clId="Web-{D063F98F-D8DA-496A-BAC6-6173BA8349AE}" dt="2021-04-26T01:10:12.756" v="67" actId="1076"/>
          <ac:picMkLst>
            <pc:docMk/>
            <pc:sldMk cId="1116231950" sldId="361"/>
            <ac:picMk id="9" creationId="{44918826-A884-415F-8DF3-7654042144B1}"/>
          </ac:picMkLst>
        </pc:picChg>
      </pc:sldChg>
      <pc:sldChg chg="addSp delSp modSp">
        <pc:chgData name="Ibarra, Manuel G" userId="S::mibarra6@calstatela.edu::c76c9eec-c0e3-4bf0-8f56-b7a4e4934656" providerId="AD" clId="Web-{D063F98F-D8DA-496A-BAC6-6173BA8349AE}" dt="2021-04-26T01:08:56.657" v="46" actId="1076"/>
        <pc:sldMkLst>
          <pc:docMk/>
          <pc:sldMk cId="2387461580" sldId="362"/>
        </pc:sldMkLst>
        <pc:picChg chg="add mod">
          <ac:chgData name="Ibarra, Manuel G" userId="S::mibarra6@calstatela.edu::c76c9eec-c0e3-4bf0-8f56-b7a4e4934656" providerId="AD" clId="Web-{D063F98F-D8DA-496A-BAC6-6173BA8349AE}" dt="2021-04-26T01:08:44.266" v="40" actId="14100"/>
          <ac:picMkLst>
            <pc:docMk/>
            <pc:sldMk cId="2387461580" sldId="362"/>
            <ac:picMk id="3" creationId="{290A77A6-048A-41B3-9423-9F5922C2BA71}"/>
          </ac:picMkLst>
        </pc:picChg>
        <pc:picChg chg="mod modCrop">
          <ac:chgData name="Ibarra, Manuel G" userId="S::mibarra6@calstatela.edu::c76c9eec-c0e3-4bf0-8f56-b7a4e4934656" providerId="AD" clId="Web-{D063F98F-D8DA-496A-BAC6-6173BA8349AE}" dt="2021-04-26T01:08:54.564" v="45" actId="14100"/>
          <ac:picMkLst>
            <pc:docMk/>
            <pc:sldMk cId="2387461580" sldId="362"/>
            <ac:picMk id="5" creationId="{C9C696A3-2695-45DC-9559-322907049F62}"/>
          </ac:picMkLst>
        </pc:picChg>
        <pc:picChg chg="del mod">
          <ac:chgData name="Ibarra, Manuel G" userId="S::mibarra6@calstatela.edu::c76c9eec-c0e3-4bf0-8f56-b7a4e4934656" providerId="AD" clId="Web-{D063F98F-D8DA-496A-BAC6-6173BA8349AE}" dt="2021-04-26T01:08:36.031" v="35"/>
          <ac:picMkLst>
            <pc:docMk/>
            <pc:sldMk cId="2387461580" sldId="362"/>
            <ac:picMk id="6" creationId="{247AAED8-DD19-430F-B1F2-9B89171BEA8F}"/>
          </ac:picMkLst>
        </pc:picChg>
        <pc:picChg chg="mod">
          <ac:chgData name="Ibarra, Manuel G" userId="S::mibarra6@calstatela.edu::c76c9eec-c0e3-4bf0-8f56-b7a4e4934656" providerId="AD" clId="Web-{D063F98F-D8DA-496A-BAC6-6173BA8349AE}" dt="2021-04-26T01:08:56.657" v="46" actId="1076"/>
          <ac:picMkLst>
            <pc:docMk/>
            <pc:sldMk cId="2387461580" sldId="362"/>
            <ac:picMk id="7" creationId="{DDBBAEF8-4C39-4A87-99C6-21FB0C9CD6E0}"/>
          </ac:picMkLst>
        </pc:picChg>
        <pc:picChg chg="mod">
          <ac:chgData name="Ibarra, Manuel G" userId="S::mibarra6@calstatela.edu::c76c9eec-c0e3-4bf0-8f56-b7a4e4934656" providerId="AD" clId="Web-{D063F98F-D8DA-496A-BAC6-6173BA8349AE}" dt="2021-04-26T01:08:46.797" v="41" actId="1076"/>
          <ac:picMkLst>
            <pc:docMk/>
            <pc:sldMk cId="2387461580" sldId="362"/>
            <ac:picMk id="9" creationId="{8FC76A41-A4CA-4408-A49D-161A12ECFC54}"/>
          </ac:picMkLst>
        </pc:picChg>
      </pc:sldChg>
      <pc:sldChg chg="addSp delSp modSp">
        <pc:chgData name="Ibarra, Manuel G" userId="S::mibarra6@calstatela.edu::c76c9eec-c0e3-4bf0-8f56-b7a4e4934656" providerId="AD" clId="Web-{D063F98F-D8DA-496A-BAC6-6173BA8349AE}" dt="2021-04-26T01:09:21.878" v="50"/>
        <pc:sldMkLst>
          <pc:docMk/>
          <pc:sldMk cId="3705858882" sldId="363"/>
        </pc:sldMkLst>
        <pc:picChg chg="add mod modCrop">
          <ac:chgData name="Ibarra, Manuel G" userId="S::mibarra6@calstatela.edu::c76c9eec-c0e3-4bf0-8f56-b7a4e4934656" providerId="AD" clId="Web-{D063F98F-D8DA-496A-BAC6-6173BA8349AE}" dt="2021-04-26T01:09:21.878" v="50"/>
          <ac:picMkLst>
            <pc:docMk/>
            <pc:sldMk cId="3705858882" sldId="363"/>
            <ac:picMk id="3" creationId="{383817D2-6B3F-420C-B4A5-C5C41AFD17C8}"/>
          </ac:picMkLst>
        </pc:picChg>
        <pc:picChg chg="add del mod">
          <ac:chgData name="Ibarra, Manuel G" userId="S::mibarra6@calstatela.edu::c76c9eec-c0e3-4bf0-8f56-b7a4e4934656" providerId="AD" clId="Web-{D063F98F-D8DA-496A-BAC6-6173BA8349AE}" dt="2021-04-26T01:03:52.890" v="3"/>
          <ac:picMkLst>
            <pc:docMk/>
            <pc:sldMk cId="3705858882" sldId="363"/>
            <ac:picMk id="5" creationId="{B86C95C2-FF55-4BE5-8272-06CDAE665CCE}"/>
          </ac:picMkLst>
        </pc:picChg>
        <pc:picChg chg="del">
          <ac:chgData name="Ibarra, Manuel G" userId="S::mibarra6@calstatela.edu::c76c9eec-c0e3-4bf0-8f56-b7a4e4934656" providerId="AD" clId="Web-{D063F98F-D8DA-496A-BAC6-6173BA8349AE}" dt="2021-04-26T01:03:59.172" v="4"/>
          <ac:picMkLst>
            <pc:docMk/>
            <pc:sldMk cId="3705858882" sldId="363"/>
            <ac:picMk id="8" creationId="{C0BC3A60-7739-49EA-85EC-B8928D5AB495}"/>
          </ac:picMkLst>
        </pc:picChg>
      </pc:sldChg>
      <pc:sldChg chg="addSp delSp modSp new del">
        <pc:chgData name="Ibarra, Manuel G" userId="S::mibarra6@calstatela.edu::c76c9eec-c0e3-4bf0-8f56-b7a4e4934656" providerId="AD" clId="Web-{D063F98F-D8DA-496A-BAC6-6173BA8349AE}" dt="2021-04-26T01:12:56.343" v="92"/>
        <pc:sldMkLst>
          <pc:docMk/>
          <pc:sldMk cId="557274100" sldId="391"/>
        </pc:sldMkLst>
        <pc:spChg chg="del">
          <ac:chgData name="Ibarra, Manuel G" userId="S::mibarra6@calstatela.edu::c76c9eec-c0e3-4bf0-8f56-b7a4e4934656" providerId="AD" clId="Web-{D063F98F-D8DA-496A-BAC6-6173BA8349AE}" dt="2021-04-26T01:11:57.715" v="75"/>
          <ac:spMkLst>
            <pc:docMk/>
            <pc:sldMk cId="557274100" sldId="391"/>
            <ac:spMk id="2" creationId="{43577B44-7D92-4EA9-9F0D-A5C73266A9FC}"/>
          </ac:spMkLst>
        </pc:spChg>
        <pc:spChg chg="del">
          <ac:chgData name="Ibarra, Manuel G" userId="S::mibarra6@calstatela.edu::c76c9eec-c0e3-4bf0-8f56-b7a4e4934656" providerId="AD" clId="Web-{D063F98F-D8DA-496A-BAC6-6173BA8349AE}" dt="2021-04-26T01:11:59.137" v="76"/>
          <ac:spMkLst>
            <pc:docMk/>
            <pc:sldMk cId="557274100" sldId="391"/>
            <ac:spMk id="3" creationId="{6BD399F2-1534-420B-A680-299BE4E238AF}"/>
          </ac:spMkLst>
        </pc:spChg>
        <pc:picChg chg="add mod">
          <ac:chgData name="Ibarra, Manuel G" userId="S::mibarra6@calstatela.edu::c76c9eec-c0e3-4bf0-8f56-b7a4e4934656" providerId="AD" clId="Web-{D063F98F-D8DA-496A-BAC6-6173BA8349AE}" dt="2021-04-26T01:12:15.278" v="84" actId="1076"/>
          <ac:picMkLst>
            <pc:docMk/>
            <pc:sldMk cId="557274100" sldId="391"/>
            <ac:picMk id="5" creationId="{904EB3AF-DD0E-42F9-9798-4CF15672C6B8}"/>
          </ac:picMkLst>
        </pc:picChg>
        <pc:picChg chg="add mod">
          <ac:chgData name="Ibarra, Manuel G" userId="S::mibarra6@calstatela.edu::c76c9eec-c0e3-4bf0-8f56-b7a4e4934656" providerId="AD" clId="Web-{D063F98F-D8DA-496A-BAC6-6173BA8349AE}" dt="2021-04-26T01:12:45.827" v="89" actId="1076"/>
          <ac:picMkLst>
            <pc:docMk/>
            <pc:sldMk cId="557274100" sldId="391"/>
            <ac:picMk id="6" creationId="{1D4F703A-883A-4FC8-8E16-F9E8BADF4C4D}"/>
          </ac:picMkLst>
        </pc:picChg>
      </pc:sldChg>
      <pc:sldChg chg="new del">
        <pc:chgData name="Ibarra, Manuel G" userId="S::mibarra6@calstatela.edu::c76c9eec-c0e3-4bf0-8f56-b7a4e4934656" providerId="AD" clId="Web-{D063F98F-D8DA-496A-BAC6-6173BA8349AE}" dt="2021-04-26T01:12:33.545" v="87"/>
        <pc:sldMkLst>
          <pc:docMk/>
          <pc:sldMk cId="2049833127" sldId="392"/>
        </pc:sldMkLst>
      </pc:sldChg>
      <pc:sldChg chg="addSp new">
        <pc:chgData name="Ibarra, Manuel G" userId="S::mibarra6@calstatela.edu::c76c9eec-c0e3-4bf0-8f56-b7a4e4934656" providerId="AD" clId="Web-{D063F98F-D8DA-496A-BAC6-6173BA8349AE}" dt="2021-04-26T01:12:51.374" v="91"/>
        <pc:sldMkLst>
          <pc:docMk/>
          <pc:sldMk cId="3425094866" sldId="392"/>
        </pc:sldMkLst>
        <pc:picChg chg="add">
          <ac:chgData name="Ibarra, Manuel G" userId="S::mibarra6@calstatela.edu::c76c9eec-c0e3-4bf0-8f56-b7a4e4934656" providerId="AD" clId="Web-{D063F98F-D8DA-496A-BAC6-6173BA8349AE}" dt="2021-04-26T01:12:51.343" v="90"/>
          <ac:picMkLst>
            <pc:docMk/>
            <pc:sldMk cId="3425094866" sldId="392"/>
            <ac:picMk id="6" creationId="{E2FE7AE5-A493-4B60-829A-88187C4FF7F3}"/>
          </ac:picMkLst>
        </pc:picChg>
        <pc:picChg chg="add">
          <ac:chgData name="Ibarra, Manuel G" userId="S::mibarra6@calstatela.edu::c76c9eec-c0e3-4bf0-8f56-b7a4e4934656" providerId="AD" clId="Web-{D063F98F-D8DA-496A-BAC6-6173BA8349AE}" dt="2021-04-26T01:12:51.374" v="91"/>
          <ac:picMkLst>
            <pc:docMk/>
            <pc:sldMk cId="3425094866" sldId="392"/>
            <ac:picMk id="8" creationId="{7AF5BB02-9B41-4B20-AC06-FE95681BA639}"/>
          </ac:picMkLst>
        </pc:picChg>
      </pc:sldChg>
    </pc:docChg>
  </pc:docChgLst>
  <pc:docChgLst>
    <pc:chgData name="To, Henry" userId="S::hto7@calstatela.edu::82304111-5a82-4b27-8da7-fb9b044c602c" providerId="AD" clId="Web-{06EF1AD1-AAC6-4923-9CE9-31E7A3C995DE}"/>
    <pc:docChg chg="modSld">
      <pc:chgData name="To, Henry" userId="S::hto7@calstatela.edu::82304111-5a82-4b27-8da7-fb9b044c602c" providerId="AD" clId="Web-{06EF1AD1-AAC6-4923-9CE9-31E7A3C995DE}" dt="2021-04-25T21:57:30.219" v="1"/>
      <pc:docMkLst>
        <pc:docMk/>
      </pc:docMkLst>
      <pc:sldChg chg="addSp modSp">
        <pc:chgData name="To, Henry" userId="S::hto7@calstatela.edu::82304111-5a82-4b27-8da7-fb9b044c602c" providerId="AD" clId="Web-{06EF1AD1-AAC6-4923-9CE9-31E7A3C995DE}" dt="2021-04-25T21:57:30.219" v="1"/>
        <pc:sldMkLst>
          <pc:docMk/>
          <pc:sldMk cId="3549341665" sldId="329"/>
        </pc:sldMkLst>
        <pc:picChg chg="add mod">
          <ac:chgData name="To, Henry" userId="S::hto7@calstatela.edu::82304111-5a82-4b27-8da7-fb9b044c602c" providerId="AD" clId="Web-{06EF1AD1-AAC6-4923-9CE9-31E7A3C995DE}" dt="2021-04-25T21:57:30.219" v="1"/>
          <ac:picMkLst>
            <pc:docMk/>
            <pc:sldMk cId="3549341665" sldId="329"/>
            <ac:picMk id="3" creationId="{96168645-DC6F-4669-9AC2-F7B2F8AAE362}"/>
          </ac:picMkLst>
        </pc:picChg>
        <pc:picChg chg="mod">
          <ac:chgData name="To, Henry" userId="S::hto7@calstatela.edu::82304111-5a82-4b27-8da7-fb9b044c602c" providerId="AD" clId="Web-{06EF1AD1-AAC6-4923-9CE9-31E7A3C995DE}" dt="2021-04-25T21:57:22.734" v="0" actId="1076"/>
          <ac:picMkLst>
            <pc:docMk/>
            <pc:sldMk cId="3549341665" sldId="329"/>
            <ac:picMk id="9" creationId="{4AB710CF-93AA-4A0A-809E-2AA09FC29A0C}"/>
          </ac:picMkLst>
        </pc:picChg>
      </pc:sldChg>
    </pc:docChg>
  </pc:docChgLst>
  <pc:docChgLst>
    <pc:chgData name="Martinez, Jose M" userId="S::jmart540@calstatela.edu::f18c6121-8b8e-4317-9e65-8fc2c59d04cb" providerId="AD" clId="Web-{91D2E36B-3804-4B4A-A38B-1EF99C8B6D92}"/>
    <pc:docChg chg="addSld modSld">
      <pc:chgData name="Martinez, Jose M" userId="S::jmart540@calstatela.edu::f18c6121-8b8e-4317-9e65-8fc2c59d04cb" providerId="AD" clId="Web-{91D2E36B-3804-4B4A-A38B-1EF99C8B6D92}" dt="2020-12-11T00:46:36.625" v="287" actId="1076"/>
      <pc:docMkLst>
        <pc:docMk/>
      </pc:docMkLst>
      <pc:sldChg chg="addSp delSp modSp add replId">
        <pc:chgData name="Martinez, Jose M" userId="S::jmart540@calstatela.edu::f18c6121-8b8e-4317-9e65-8fc2c59d04cb" providerId="AD" clId="Web-{91D2E36B-3804-4B4A-A38B-1EF99C8B6D92}" dt="2020-12-11T00:46:36.625" v="287" actId="1076"/>
        <pc:sldMkLst>
          <pc:docMk/>
          <pc:sldMk cId="2051254699" sldId="267"/>
        </pc:sldMkLst>
        <pc:spChg chg="mod">
          <ac:chgData name="Martinez, Jose M" userId="S::jmart540@calstatela.edu::f18c6121-8b8e-4317-9e65-8fc2c59d04cb" providerId="AD" clId="Web-{91D2E36B-3804-4B4A-A38B-1EF99C8B6D92}" dt="2020-12-10T23:51:02.446" v="31" actId="20577"/>
          <ac:spMkLst>
            <pc:docMk/>
            <pc:sldMk cId="2051254699" sldId="267"/>
            <ac:spMk id="2" creationId="{00000000-0000-0000-0000-000000000000}"/>
          </ac:spMkLst>
        </pc:spChg>
        <pc:spChg chg="mod">
          <ac:chgData name="Martinez, Jose M" userId="S::jmart540@calstatela.edu::f18c6121-8b8e-4317-9e65-8fc2c59d04cb" providerId="AD" clId="Web-{91D2E36B-3804-4B4A-A38B-1EF99C8B6D92}" dt="2020-12-11T00:39:22.975" v="271" actId="20577"/>
          <ac:spMkLst>
            <pc:docMk/>
            <pc:sldMk cId="2051254699" sldId="267"/>
            <ac:spMk id="5" creationId="{AD1F36A3-7D3B-4E9B-BEBD-FF4588BA5DDB}"/>
          </ac:spMkLst>
        </pc:spChg>
        <pc:picChg chg="add del mod">
          <ac:chgData name="Martinez, Jose M" userId="S::jmart540@calstatela.edu::f18c6121-8b8e-4317-9e65-8fc2c59d04cb" providerId="AD" clId="Web-{91D2E36B-3804-4B4A-A38B-1EF99C8B6D92}" dt="2020-12-11T00:33:46.736" v="248"/>
          <ac:picMkLst>
            <pc:docMk/>
            <pc:sldMk cId="2051254699" sldId="267"/>
            <ac:picMk id="3" creationId="{F169E3E0-867C-4BB4-A39B-CB3C6C10E5F9}"/>
          </ac:picMkLst>
        </pc:picChg>
        <pc:picChg chg="add del mod">
          <ac:chgData name="Martinez, Jose M" userId="S::jmart540@calstatela.edu::f18c6121-8b8e-4317-9e65-8fc2c59d04cb" providerId="AD" clId="Web-{91D2E36B-3804-4B4A-A38B-1EF99C8B6D92}" dt="2020-12-11T00:37:25.202" v="263"/>
          <ac:picMkLst>
            <pc:docMk/>
            <pc:sldMk cId="2051254699" sldId="267"/>
            <ac:picMk id="6" creationId="{6F9B8BD8-CF76-4452-BB6C-F2F0678220D4}"/>
          </ac:picMkLst>
        </pc:picChg>
        <pc:picChg chg="add mod modCrop">
          <ac:chgData name="Martinez, Jose M" userId="S::jmart540@calstatela.edu::f18c6121-8b8e-4317-9e65-8fc2c59d04cb" providerId="AD" clId="Web-{91D2E36B-3804-4B4A-A38B-1EF99C8B6D92}" dt="2020-12-11T00:46:36.625" v="287" actId="1076"/>
          <ac:picMkLst>
            <pc:docMk/>
            <pc:sldMk cId="2051254699" sldId="267"/>
            <ac:picMk id="7" creationId="{ACD0A3E1-1EFA-4BFB-AED6-169F102823DE}"/>
          </ac:picMkLst>
        </pc:picChg>
      </pc:sldChg>
    </pc:docChg>
  </pc:docChgLst>
  <pc:docChgLst>
    <pc:chgData name="Vu, Steven" userId="S::svu5@calstatela.edu::7a0efbc2-a556-4d35-8891-85973b1d9fe5" providerId="AD" clId="Web-{64863868-5ACA-47A2-8FDD-CB46F230E6EB}"/>
    <pc:docChg chg="modSld">
      <pc:chgData name="Vu, Steven" userId="S::svu5@calstatela.edu::7a0efbc2-a556-4d35-8891-85973b1d9fe5" providerId="AD" clId="Web-{64863868-5ACA-47A2-8FDD-CB46F230E6EB}" dt="2020-12-11T06:36:11.137" v="2"/>
      <pc:docMkLst>
        <pc:docMk/>
      </pc:docMkLst>
      <pc:sldChg chg="delSp modSp">
        <pc:chgData name="Vu, Steven" userId="S::svu5@calstatela.edu::7a0efbc2-a556-4d35-8891-85973b1d9fe5" providerId="AD" clId="Web-{64863868-5ACA-47A2-8FDD-CB46F230E6EB}" dt="2020-12-11T06:36:11.137" v="2"/>
        <pc:sldMkLst>
          <pc:docMk/>
          <pc:sldMk cId="4023932748" sldId="313"/>
        </pc:sldMkLst>
        <pc:graphicFrameChg chg="del mod modGraphic">
          <ac:chgData name="Vu, Steven" userId="S::svu5@calstatela.edu::7a0efbc2-a556-4d35-8891-85973b1d9fe5" providerId="AD" clId="Web-{64863868-5ACA-47A2-8FDD-CB46F230E6EB}" dt="2020-12-11T06:36:11.137" v="2"/>
          <ac:graphicFrameMkLst>
            <pc:docMk/>
            <pc:sldMk cId="4023932748" sldId="313"/>
            <ac:graphicFrameMk id="5" creationId="{178D0BBD-1AAF-451F-BBFA-3030D0194F0F}"/>
          </ac:graphicFrameMkLst>
        </pc:graphicFrameChg>
      </pc:sldChg>
    </pc:docChg>
  </pc:docChgLst>
  <pc:docChgLst>
    <pc:chgData name="Alvarez, Erick A" userId="S::ealvar36@calstatela.edu::cf02023b-c4f0-468b-a02d-79e01875e65d" providerId="AD" clId="Web-{E541C3F8-8D40-415C-A9E7-6E512F7FA927}"/>
    <pc:docChg chg="addSld delSld modSld">
      <pc:chgData name="Alvarez, Erick A" userId="S::ealvar36@calstatela.edu::cf02023b-c4f0-468b-a02d-79e01875e65d" providerId="AD" clId="Web-{E541C3F8-8D40-415C-A9E7-6E512F7FA927}" dt="2020-12-11T09:27:04.052" v="1711" actId="20577"/>
      <pc:docMkLst>
        <pc:docMk/>
      </pc:docMkLst>
      <pc:sldChg chg="addSp delSp modSp add del">
        <pc:chgData name="Alvarez, Erick A" userId="S::ealvar36@calstatela.edu::cf02023b-c4f0-468b-a02d-79e01875e65d" providerId="AD" clId="Web-{E541C3F8-8D40-415C-A9E7-6E512F7FA927}" dt="2020-12-11T09:19:45.952" v="1061"/>
        <pc:sldMkLst>
          <pc:docMk/>
          <pc:sldMk cId="3298958740" sldId="302"/>
        </pc:sldMkLst>
        <pc:spChg chg="mod">
          <ac:chgData name="Alvarez, Erick A" userId="S::ealvar36@calstatela.edu::cf02023b-c4f0-468b-a02d-79e01875e65d" providerId="AD" clId="Web-{E541C3F8-8D40-415C-A9E7-6E512F7FA927}" dt="2020-12-11T09:16:51.912" v="1044" actId="20577"/>
          <ac:spMkLst>
            <pc:docMk/>
            <pc:sldMk cId="3298958740" sldId="302"/>
            <ac:spMk id="2" creationId="{88ABC457-8007-4BBC-9397-1ECC43F5F46E}"/>
          </ac:spMkLst>
        </pc:spChg>
        <pc:spChg chg="del">
          <ac:chgData name="Alvarez, Erick A" userId="S::ealvar36@calstatela.edu::cf02023b-c4f0-468b-a02d-79e01875e65d" providerId="AD" clId="Web-{E541C3F8-8D40-415C-A9E7-6E512F7FA927}" dt="2020-12-11T07:46:09.717" v="0"/>
          <ac:spMkLst>
            <pc:docMk/>
            <pc:sldMk cId="3298958740" sldId="302"/>
            <ac:spMk id="4" creationId="{6E2B522F-C2F7-44B2-9A04-648C408DA90F}"/>
          </ac:spMkLst>
        </pc:spChg>
        <pc:spChg chg="add mod">
          <ac:chgData name="Alvarez, Erick A" userId="S::ealvar36@calstatela.edu::cf02023b-c4f0-468b-a02d-79e01875e65d" providerId="AD" clId="Web-{E541C3F8-8D40-415C-A9E7-6E512F7FA927}" dt="2020-12-11T09:16:22.816" v="1040" actId="20577"/>
          <ac:spMkLst>
            <pc:docMk/>
            <pc:sldMk cId="3298958740" sldId="302"/>
            <ac:spMk id="4" creationId="{FEF4A416-B140-42EB-BD56-082A16AC528E}"/>
          </ac:spMkLst>
        </pc:spChg>
        <pc:spChg chg="add del mod">
          <ac:chgData name="Alvarez, Erick A" userId="S::ealvar36@calstatela.edu::cf02023b-c4f0-468b-a02d-79e01875e65d" providerId="AD" clId="Web-{E541C3F8-8D40-415C-A9E7-6E512F7FA927}" dt="2020-12-11T09:09:18.388" v="439"/>
          <ac:spMkLst>
            <pc:docMk/>
            <pc:sldMk cId="3298958740" sldId="302"/>
            <ac:spMk id="6" creationId="{23332CFE-2651-4ED4-8629-F920B292A727}"/>
          </ac:spMkLst>
        </pc:spChg>
        <pc:spChg chg="add del mod">
          <ac:chgData name="Alvarez, Erick A" userId="S::ealvar36@calstatela.edu::cf02023b-c4f0-468b-a02d-79e01875e65d" providerId="AD" clId="Web-{E541C3F8-8D40-415C-A9E7-6E512F7FA927}" dt="2020-12-11T09:09:14.341" v="435"/>
          <ac:spMkLst>
            <pc:docMk/>
            <pc:sldMk cId="3298958740" sldId="302"/>
            <ac:spMk id="7" creationId="{4B0C1DA3-FEBF-4496-B9C0-AB29F9D25ACA}"/>
          </ac:spMkLst>
        </pc:spChg>
        <pc:graphicFrameChg chg="add del mod modGraphic">
          <ac:chgData name="Alvarez, Erick A" userId="S::ealvar36@calstatela.edu::cf02023b-c4f0-468b-a02d-79e01875e65d" providerId="AD" clId="Web-{E541C3F8-8D40-415C-A9E7-6E512F7FA927}" dt="2020-12-11T07:49:55.576" v="64"/>
          <ac:graphicFrameMkLst>
            <pc:docMk/>
            <pc:sldMk cId="3298958740" sldId="302"/>
            <ac:graphicFrameMk id="6" creationId="{269785EF-FD8A-43D5-8469-30F97FC9AC52}"/>
          </ac:graphicFrameMkLst>
        </pc:graphicFrameChg>
        <pc:graphicFrameChg chg="add mod modGraphic">
          <ac:chgData name="Alvarez, Erick A" userId="S::ealvar36@calstatela.edu::cf02023b-c4f0-468b-a02d-79e01875e65d" providerId="AD" clId="Web-{E541C3F8-8D40-415C-A9E7-6E512F7FA927}" dt="2020-12-11T09:17:13.756" v="1059"/>
          <ac:graphicFrameMkLst>
            <pc:docMk/>
            <pc:sldMk cId="3298958740" sldId="302"/>
            <ac:graphicFrameMk id="8" creationId="{900A7A89-9700-4CD1-B811-A686ACD8663D}"/>
          </ac:graphicFrameMkLst>
        </pc:graphicFrameChg>
        <pc:picChg chg="add mod ord">
          <ac:chgData name="Alvarez, Erick A" userId="S::ealvar36@calstatela.edu::cf02023b-c4f0-468b-a02d-79e01875e65d" providerId="AD" clId="Web-{E541C3F8-8D40-415C-A9E7-6E512F7FA927}" dt="2020-12-11T09:16:08.847" v="1037" actId="1076"/>
          <ac:picMkLst>
            <pc:docMk/>
            <pc:sldMk cId="3298958740" sldId="302"/>
            <ac:picMk id="3" creationId="{59855CDB-70DA-413B-8E2B-9241951D75DF}"/>
          </ac:picMkLst>
        </pc:picChg>
        <pc:picChg chg="add mod">
          <ac:chgData name="Alvarez, Erick A" userId="S::ealvar36@calstatela.edu::cf02023b-c4f0-468b-a02d-79e01875e65d" providerId="AD" clId="Web-{E541C3F8-8D40-415C-A9E7-6E512F7FA927}" dt="2020-12-11T09:16:12.238" v="1038" actId="1076"/>
          <ac:picMkLst>
            <pc:docMk/>
            <pc:sldMk cId="3298958740" sldId="302"/>
            <ac:picMk id="5" creationId="{3853F345-3ED6-4A92-9E26-D391E221CE0A}"/>
          </ac:picMkLst>
        </pc:picChg>
      </pc:sldChg>
      <pc:sldChg chg="addSp delSp modSp add replId">
        <pc:chgData name="Alvarez, Erick A" userId="S::ealvar36@calstatela.edu::cf02023b-c4f0-468b-a02d-79e01875e65d" providerId="AD" clId="Web-{E541C3F8-8D40-415C-A9E7-6E512F7FA927}" dt="2020-12-11T09:26:30.566" v="1709" actId="20577"/>
        <pc:sldMkLst>
          <pc:docMk/>
          <pc:sldMk cId="452327312" sldId="318"/>
        </pc:sldMkLst>
        <pc:spChg chg="mod">
          <ac:chgData name="Alvarez, Erick A" userId="S::ealvar36@calstatela.edu::cf02023b-c4f0-468b-a02d-79e01875e65d" providerId="AD" clId="Web-{E541C3F8-8D40-415C-A9E7-6E512F7FA927}" dt="2020-12-11T09:23:53.870" v="1514" actId="20577"/>
          <ac:spMkLst>
            <pc:docMk/>
            <pc:sldMk cId="452327312" sldId="318"/>
            <ac:spMk id="2" creationId="{88ABC457-8007-4BBC-9397-1ECC43F5F46E}"/>
          </ac:spMkLst>
        </pc:spChg>
        <pc:spChg chg="mod">
          <ac:chgData name="Alvarez, Erick A" userId="S::ealvar36@calstatela.edu::cf02023b-c4f0-468b-a02d-79e01875e65d" providerId="AD" clId="Web-{E541C3F8-8D40-415C-A9E7-6E512F7FA927}" dt="2020-12-11T09:26:30.566" v="1709" actId="20577"/>
          <ac:spMkLst>
            <pc:docMk/>
            <pc:sldMk cId="452327312" sldId="318"/>
            <ac:spMk id="4" creationId="{FEF4A416-B140-42EB-BD56-082A16AC528E}"/>
          </ac:spMkLst>
        </pc:spChg>
        <pc:spChg chg="add del mod">
          <ac:chgData name="Alvarez, Erick A" userId="S::ealvar36@calstatela.edu::cf02023b-c4f0-468b-a02d-79e01875e65d" providerId="AD" clId="Web-{E541C3F8-8D40-415C-A9E7-6E512F7FA927}" dt="2020-12-11T09:20:05.547" v="1066"/>
          <ac:spMkLst>
            <pc:docMk/>
            <pc:sldMk cId="452327312" sldId="318"/>
            <ac:spMk id="7" creationId="{A8CE08AD-E1A9-4305-9D3D-935049E7000F}"/>
          </ac:spMkLst>
        </pc:spChg>
        <pc:graphicFrameChg chg="del">
          <ac:chgData name="Alvarez, Erick A" userId="S::ealvar36@calstatela.edu::cf02023b-c4f0-468b-a02d-79e01875e65d" providerId="AD" clId="Web-{E541C3F8-8D40-415C-A9E7-6E512F7FA927}" dt="2020-12-11T09:19:55.343" v="1063"/>
          <ac:graphicFrameMkLst>
            <pc:docMk/>
            <pc:sldMk cId="452327312" sldId="318"/>
            <ac:graphicFrameMk id="8" creationId="{900A7A89-9700-4CD1-B811-A686ACD8663D}"/>
          </ac:graphicFrameMkLst>
        </pc:graphicFrameChg>
        <pc:picChg chg="del">
          <ac:chgData name="Alvarez, Erick A" userId="S::ealvar36@calstatela.edu::cf02023b-c4f0-468b-a02d-79e01875e65d" providerId="AD" clId="Web-{E541C3F8-8D40-415C-A9E7-6E512F7FA927}" dt="2020-12-11T09:19:57.640" v="1064"/>
          <ac:picMkLst>
            <pc:docMk/>
            <pc:sldMk cId="452327312" sldId="318"/>
            <ac:picMk id="3" creationId="{59855CDB-70DA-413B-8E2B-9241951D75DF}"/>
          </ac:picMkLst>
        </pc:picChg>
        <pc:picChg chg="del">
          <ac:chgData name="Alvarez, Erick A" userId="S::ealvar36@calstatela.edu::cf02023b-c4f0-468b-a02d-79e01875e65d" providerId="AD" clId="Web-{E541C3F8-8D40-415C-A9E7-6E512F7FA927}" dt="2020-12-11T09:20:07.078" v="1067"/>
          <ac:picMkLst>
            <pc:docMk/>
            <pc:sldMk cId="452327312" sldId="318"/>
            <ac:picMk id="5" creationId="{3853F345-3ED6-4A92-9E26-D391E221CE0A}"/>
          </ac:picMkLst>
        </pc:picChg>
        <pc:picChg chg="add mod">
          <ac:chgData name="Alvarez, Erick A" userId="S::ealvar36@calstatela.edu::cf02023b-c4f0-468b-a02d-79e01875e65d" providerId="AD" clId="Web-{E541C3F8-8D40-415C-A9E7-6E512F7FA927}" dt="2020-12-11T09:20:18.235" v="1072" actId="1076"/>
          <ac:picMkLst>
            <pc:docMk/>
            <pc:sldMk cId="452327312" sldId="318"/>
            <ac:picMk id="9" creationId="{B006A854-5FBD-4714-97E1-BED690B9CCFD}"/>
          </ac:picMkLst>
        </pc:picChg>
      </pc:sldChg>
    </pc:docChg>
  </pc:docChgLst>
  <pc:docChgLst>
    <pc:chgData name="Martinez Cisneros, Mario" userId="S::mmart551@calstatela.edu::643aec31-1034-4f97-b45b-ac8e3bc260c2" providerId="AD" clId="Web-{BF54B4DF-3A3E-413E-A6CB-59FE9543D9D9}"/>
    <pc:docChg chg="addSld modSld">
      <pc:chgData name="Martinez Cisneros, Mario" userId="S::mmart551@calstatela.edu::643aec31-1034-4f97-b45b-ac8e3bc260c2" providerId="AD" clId="Web-{BF54B4DF-3A3E-413E-A6CB-59FE9543D9D9}" dt="2020-12-11T04:12:17.473" v="536"/>
      <pc:docMkLst>
        <pc:docMk/>
      </pc:docMkLst>
      <pc:sldChg chg="modSp">
        <pc:chgData name="Martinez Cisneros, Mario" userId="S::mmart551@calstatela.edu::643aec31-1034-4f97-b45b-ac8e3bc260c2" providerId="AD" clId="Web-{BF54B4DF-3A3E-413E-A6CB-59FE9543D9D9}" dt="2020-12-11T04:10:18.672" v="508" actId="20577"/>
        <pc:sldMkLst>
          <pc:docMk/>
          <pc:sldMk cId="2859903224" sldId="290"/>
        </pc:sldMkLst>
        <pc:spChg chg="mod">
          <ac:chgData name="Martinez Cisneros, Mario" userId="S::mmart551@calstatela.edu::643aec31-1034-4f97-b45b-ac8e3bc260c2" providerId="AD" clId="Web-{BF54B4DF-3A3E-413E-A6CB-59FE9543D9D9}" dt="2020-12-11T04:10:18.672" v="508" actId="20577"/>
          <ac:spMkLst>
            <pc:docMk/>
            <pc:sldMk cId="2859903224" sldId="290"/>
            <ac:spMk id="2" creationId="{B01DC877-CC70-43A2-BC1F-5EE00F0CEA9C}"/>
          </ac:spMkLst>
        </pc:spChg>
      </pc:sldChg>
      <pc:sldChg chg="delSp modSp">
        <pc:chgData name="Martinez Cisneros, Mario" userId="S::mmart551@calstatela.edu::643aec31-1034-4f97-b45b-ac8e3bc260c2" providerId="AD" clId="Web-{BF54B4DF-3A3E-413E-A6CB-59FE9543D9D9}" dt="2020-12-11T03:34:46.613" v="53"/>
        <pc:sldMkLst>
          <pc:docMk/>
          <pc:sldMk cId="658582616" sldId="293"/>
        </pc:sldMkLst>
        <pc:spChg chg="del">
          <ac:chgData name="Martinez Cisneros, Mario" userId="S::mmart551@calstatela.edu::643aec31-1034-4f97-b45b-ac8e3bc260c2" providerId="AD" clId="Web-{BF54B4DF-3A3E-413E-A6CB-59FE9543D9D9}" dt="2020-12-11T03:34:43.676" v="49"/>
          <ac:spMkLst>
            <pc:docMk/>
            <pc:sldMk cId="658582616" sldId="293"/>
            <ac:spMk id="6" creationId="{45690C1B-09CD-41A0-8943-4CA00ECC572E}"/>
          </ac:spMkLst>
        </pc:spChg>
        <pc:graphicFrameChg chg="mod modGraphic">
          <ac:chgData name="Martinez Cisneros, Mario" userId="S::mmart551@calstatela.edu::643aec31-1034-4f97-b45b-ac8e3bc260c2" providerId="AD" clId="Web-{BF54B4DF-3A3E-413E-A6CB-59FE9543D9D9}" dt="2020-12-11T03:34:46.613" v="53"/>
          <ac:graphicFrameMkLst>
            <pc:docMk/>
            <pc:sldMk cId="658582616" sldId="293"/>
            <ac:graphicFrameMk id="5" creationId="{0A15B0A3-39BB-4135-A08A-6D29EDDEAD1E}"/>
          </ac:graphicFrameMkLst>
        </pc:graphicFrameChg>
      </pc:sldChg>
      <pc:sldChg chg="addSp delSp modSp">
        <pc:chgData name="Martinez Cisneros, Mario" userId="S::mmart551@calstatela.edu::643aec31-1034-4f97-b45b-ac8e3bc260c2" providerId="AD" clId="Web-{BF54B4DF-3A3E-413E-A6CB-59FE9543D9D9}" dt="2020-12-11T03:18:01.249" v="7" actId="14100"/>
        <pc:sldMkLst>
          <pc:docMk/>
          <pc:sldMk cId="3827598475" sldId="303"/>
        </pc:sldMkLst>
        <pc:picChg chg="add mod">
          <ac:chgData name="Martinez Cisneros, Mario" userId="S::mmart551@calstatela.edu::643aec31-1034-4f97-b45b-ac8e3bc260c2" providerId="AD" clId="Web-{BF54B4DF-3A3E-413E-A6CB-59FE9543D9D9}" dt="2020-12-11T03:18:01.249" v="7" actId="14100"/>
          <ac:picMkLst>
            <pc:docMk/>
            <pc:sldMk cId="3827598475" sldId="303"/>
            <ac:picMk id="3" creationId="{6BCB8A49-E409-4496-99A4-7C2F19AA35A2}"/>
          </ac:picMkLst>
        </pc:picChg>
        <pc:picChg chg="del">
          <ac:chgData name="Martinez Cisneros, Mario" userId="S::mmart551@calstatela.edu::643aec31-1034-4f97-b45b-ac8e3bc260c2" providerId="AD" clId="Web-{BF54B4DF-3A3E-413E-A6CB-59FE9543D9D9}" dt="2020-12-11T03:17:35.091" v="1"/>
          <ac:picMkLst>
            <pc:docMk/>
            <pc:sldMk cId="3827598475" sldId="303"/>
            <ac:picMk id="5" creationId="{8114299C-EC8F-44C5-A59C-5227CCDCE5D4}"/>
          </ac:picMkLst>
        </pc:picChg>
      </pc:sldChg>
      <pc:sldChg chg="addSp delSp modSp new">
        <pc:chgData name="Martinez Cisneros, Mario" userId="S::mmart551@calstatela.edu::643aec31-1034-4f97-b45b-ac8e3bc260c2" providerId="AD" clId="Web-{BF54B4DF-3A3E-413E-A6CB-59FE9543D9D9}" dt="2020-12-11T04:09:35.998" v="505" actId="20577"/>
        <pc:sldMkLst>
          <pc:docMk/>
          <pc:sldMk cId="2313515574" sldId="307"/>
        </pc:sldMkLst>
        <pc:spChg chg="mod">
          <ac:chgData name="Martinez Cisneros, Mario" userId="S::mmart551@calstatela.edu::643aec31-1034-4f97-b45b-ac8e3bc260c2" providerId="AD" clId="Web-{BF54B4DF-3A3E-413E-A6CB-59FE9543D9D9}" dt="2020-12-11T03:22:52.081" v="33" actId="20577"/>
          <ac:spMkLst>
            <pc:docMk/>
            <pc:sldMk cId="2313515574" sldId="307"/>
            <ac:spMk id="2" creationId="{AB2AD1AA-269E-4691-A21C-B61A049B4358}"/>
          </ac:spMkLst>
        </pc:spChg>
        <pc:spChg chg="del">
          <ac:chgData name="Martinez Cisneros, Mario" userId="S::mmart551@calstatela.edu::643aec31-1034-4f97-b45b-ac8e3bc260c2" providerId="AD" clId="Web-{BF54B4DF-3A3E-413E-A6CB-59FE9543D9D9}" dt="2020-12-11T03:22:55.159" v="35"/>
          <ac:spMkLst>
            <pc:docMk/>
            <pc:sldMk cId="2313515574" sldId="307"/>
            <ac:spMk id="3" creationId="{3DBDEBA8-6400-4355-8F43-295105C247AD}"/>
          </ac:spMkLst>
        </pc:spChg>
        <pc:spChg chg="add mod">
          <ac:chgData name="Martinez Cisneros, Mario" userId="S::mmart551@calstatela.edu::643aec31-1034-4f97-b45b-ac8e3bc260c2" providerId="AD" clId="Web-{BF54B4DF-3A3E-413E-A6CB-59FE9543D9D9}" dt="2020-12-11T03:55:08.384" v="315" actId="1076"/>
          <ac:spMkLst>
            <pc:docMk/>
            <pc:sldMk cId="2313515574" sldId="307"/>
            <ac:spMk id="8" creationId="{05B6E917-99A6-45B1-873A-21584A8C5B23}"/>
          </ac:spMkLst>
        </pc:spChg>
        <pc:spChg chg="add mod">
          <ac:chgData name="Martinez Cisneros, Mario" userId="S::mmart551@calstatela.edu::643aec31-1034-4f97-b45b-ac8e3bc260c2" providerId="AD" clId="Web-{BF54B4DF-3A3E-413E-A6CB-59FE9543D9D9}" dt="2020-12-11T04:09:35.998" v="505" actId="20577"/>
          <ac:spMkLst>
            <pc:docMk/>
            <pc:sldMk cId="2313515574" sldId="307"/>
            <ac:spMk id="9" creationId="{A8047AE3-E689-40AA-AA64-DE9079C2AAA0}"/>
          </ac:spMkLst>
        </pc:spChg>
        <pc:picChg chg="add mod">
          <ac:chgData name="Martinez Cisneros, Mario" userId="S::mmart551@calstatela.edu::643aec31-1034-4f97-b45b-ac8e3bc260c2" providerId="AD" clId="Web-{BF54B4DF-3A3E-413E-A6CB-59FE9543D9D9}" dt="2020-12-11T03:24:52.371" v="40" actId="1076"/>
          <ac:picMkLst>
            <pc:docMk/>
            <pc:sldMk cId="2313515574" sldId="307"/>
            <ac:picMk id="4" creationId="{C52BD67D-9B0B-49D7-BB75-A158743A4E1F}"/>
          </ac:picMkLst>
        </pc:picChg>
        <pc:picChg chg="add mod">
          <ac:chgData name="Martinez Cisneros, Mario" userId="S::mmart551@calstatela.edu::643aec31-1034-4f97-b45b-ac8e3bc260c2" providerId="AD" clId="Web-{BF54B4DF-3A3E-413E-A6CB-59FE9543D9D9}" dt="2020-12-11T03:54:08.491" v="302" actId="1076"/>
          <ac:picMkLst>
            <pc:docMk/>
            <pc:sldMk cId="2313515574" sldId="307"/>
            <ac:picMk id="5" creationId="{F8B8BE59-F3B7-4172-91EA-08D9A9110024}"/>
          </ac:picMkLst>
        </pc:picChg>
        <pc:picChg chg="add mod">
          <ac:chgData name="Martinez Cisneros, Mario" userId="S::mmart551@calstatela.edu::643aec31-1034-4f97-b45b-ac8e3bc260c2" providerId="AD" clId="Web-{BF54B4DF-3A3E-413E-A6CB-59FE9543D9D9}" dt="2020-12-11T03:50:32.310" v="77" actId="1076"/>
          <ac:picMkLst>
            <pc:docMk/>
            <pc:sldMk cId="2313515574" sldId="307"/>
            <ac:picMk id="6" creationId="{965927E7-B8E0-4380-84C9-979DF14DCAB9}"/>
          </ac:picMkLst>
        </pc:picChg>
        <pc:picChg chg="add mod">
          <ac:chgData name="Martinez Cisneros, Mario" userId="S::mmart551@calstatela.edu::643aec31-1034-4f97-b45b-ac8e3bc260c2" providerId="AD" clId="Web-{BF54B4DF-3A3E-413E-A6CB-59FE9543D9D9}" dt="2020-12-11T03:50:29.075" v="76" actId="1076"/>
          <ac:picMkLst>
            <pc:docMk/>
            <pc:sldMk cId="2313515574" sldId="307"/>
            <ac:picMk id="7" creationId="{ECA74129-EF10-4DED-864E-29274E5A036F}"/>
          </ac:picMkLst>
        </pc:picChg>
      </pc:sldChg>
      <pc:sldChg chg="delSp modSp new">
        <pc:chgData name="Martinez Cisneros, Mario" userId="S::mmart551@calstatela.edu::643aec31-1034-4f97-b45b-ac8e3bc260c2" providerId="AD" clId="Web-{BF54B4DF-3A3E-413E-A6CB-59FE9543D9D9}" dt="2020-12-11T04:12:17.473" v="536"/>
        <pc:sldMkLst>
          <pc:docMk/>
          <pc:sldMk cId="632937932" sldId="310"/>
        </pc:sldMkLst>
        <pc:spChg chg="mod">
          <ac:chgData name="Martinez Cisneros, Mario" userId="S::mmart551@calstatela.edu::643aec31-1034-4f97-b45b-ac8e3bc260c2" providerId="AD" clId="Web-{BF54B4DF-3A3E-413E-A6CB-59FE9543D9D9}" dt="2020-12-11T04:12:13.473" v="533" actId="20577"/>
          <ac:spMkLst>
            <pc:docMk/>
            <pc:sldMk cId="632937932" sldId="310"/>
            <ac:spMk id="2" creationId="{DF73C3CA-19CA-434E-8A1B-50EF182B7F80}"/>
          </ac:spMkLst>
        </pc:spChg>
        <pc:spChg chg="del">
          <ac:chgData name="Martinez Cisneros, Mario" userId="S::mmart551@calstatela.edu::643aec31-1034-4f97-b45b-ac8e3bc260c2" providerId="AD" clId="Web-{BF54B4DF-3A3E-413E-A6CB-59FE9543D9D9}" dt="2020-12-11T04:12:17.473" v="536"/>
          <ac:spMkLst>
            <pc:docMk/>
            <pc:sldMk cId="632937932" sldId="310"/>
            <ac:spMk id="3" creationId="{7230E123-E3CA-47F6-BC93-BF985D4CFB74}"/>
          </ac:spMkLst>
        </pc:spChg>
      </pc:sldChg>
    </pc:docChg>
  </pc:docChgLst>
  <pc:docChgLst>
    <pc:chgData name="Martinez Cisneros, Mario" userId="S::mmart551@calstatela.edu::643aec31-1034-4f97-b45b-ac8e3bc260c2" providerId="AD" clId="Web-{A897ABB1-420D-4DAF-9B4C-AE79E3C9673C}"/>
    <pc:docChg chg="modSld sldOrd">
      <pc:chgData name="Martinez Cisneros, Mario" userId="S::mmart551@calstatela.edu::643aec31-1034-4f97-b45b-ac8e3bc260c2" providerId="AD" clId="Web-{A897ABB1-420D-4DAF-9B4C-AE79E3C9673C}" dt="2020-12-12T20:30:06.028" v="14" actId="1076"/>
      <pc:docMkLst>
        <pc:docMk/>
      </pc:docMkLst>
      <pc:sldChg chg="mod ord modShow">
        <pc:chgData name="Martinez Cisneros, Mario" userId="S::mmart551@calstatela.edu::643aec31-1034-4f97-b45b-ac8e3bc260c2" providerId="AD" clId="Web-{A897ABB1-420D-4DAF-9B4C-AE79E3C9673C}" dt="2020-12-12T19:43:34.411" v="12"/>
        <pc:sldMkLst>
          <pc:docMk/>
          <pc:sldMk cId="1539730047" sldId="296"/>
        </pc:sldMkLst>
      </pc:sldChg>
      <pc:sldChg chg="addSp modSp">
        <pc:chgData name="Martinez Cisneros, Mario" userId="S::mmart551@calstatela.edu::643aec31-1034-4f97-b45b-ac8e3bc260c2" providerId="AD" clId="Web-{A897ABB1-420D-4DAF-9B4C-AE79E3C9673C}" dt="2020-12-12T20:30:06.028" v="14" actId="1076"/>
        <pc:sldMkLst>
          <pc:docMk/>
          <pc:sldMk cId="4089197262" sldId="326"/>
        </pc:sldMkLst>
        <pc:picChg chg="add mod">
          <ac:chgData name="Martinez Cisneros, Mario" userId="S::mmart551@calstatela.edu::643aec31-1034-4f97-b45b-ac8e3bc260c2" providerId="AD" clId="Web-{A897ABB1-420D-4DAF-9B4C-AE79E3C9673C}" dt="2020-12-12T20:30:06.028" v="14" actId="1076"/>
          <ac:picMkLst>
            <pc:docMk/>
            <pc:sldMk cId="4089197262" sldId="326"/>
            <ac:picMk id="3" creationId="{8AC90E2E-3930-44F5-B86A-C3ABB300CEB0}"/>
          </ac:picMkLst>
        </pc:picChg>
      </pc:sldChg>
    </pc:docChg>
  </pc:docChgLst>
  <pc:docChgLst>
    <pc:chgData name="Vu, Steven" userId="S::svu5@calstatela.edu::7a0efbc2-a556-4d35-8891-85973b1d9fe5" providerId="AD" clId="Web-{F579141D-6FDC-4CA7-8DBB-EC2D4420EF66}"/>
    <pc:docChg chg="addSld modSld">
      <pc:chgData name="Vu, Steven" userId="S::svu5@calstatela.edu::7a0efbc2-a556-4d35-8891-85973b1d9fe5" providerId="AD" clId="Web-{F579141D-6FDC-4CA7-8DBB-EC2D4420EF66}" dt="2021-04-25T09:32:01.362" v="273" actId="1076"/>
      <pc:docMkLst>
        <pc:docMk/>
      </pc:docMkLst>
      <pc:sldChg chg="addSp delSp modSp new">
        <pc:chgData name="Vu, Steven" userId="S::svu5@calstatela.edu::7a0efbc2-a556-4d35-8891-85973b1d9fe5" providerId="AD" clId="Web-{F579141D-6FDC-4CA7-8DBB-EC2D4420EF66}" dt="2021-04-25T09:14:40.982" v="33" actId="1076"/>
        <pc:sldMkLst>
          <pc:docMk/>
          <pc:sldMk cId="3281259090" sldId="364"/>
        </pc:sldMkLst>
        <pc:spChg chg="mod">
          <ac:chgData name="Vu, Steven" userId="S::svu5@calstatela.edu::7a0efbc2-a556-4d35-8891-85973b1d9fe5" providerId="AD" clId="Web-{F579141D-6FDC-4CA7-8DBB-EC2D4420EF66}" dt="2021-04-25T09:14:35.607" v="32" actId="20577"/>
          <ac:spMkLst>
            <pc:docMk/>
            <pc:sldMk cId="3281259090" sldId="364"/>
            <ac:spMk id="2" creationId="{A4824372-4D55-4602-84CB-565BC6DB05CC}"/>
          </ac:spMkLst>
        </pc:spChg>
        <pc:spChg chg="del">
          <ac:chgData name="Vu, Steven" userId="S::svu5@calstatela.edu::7a0efbc2-a556-4d35-8891-85973b1d9fe5" providerId="AD" clId="Web-{F579141D-6FDC-4CA7-8DBB-EC2D4420EF66}" dt="2021-04-25T09:06:56.363" v="1"/>
          <ac:spMkLst>
            <pc:docMk/>
            <pc:sldMk cId="3281259090" sldId="364"/>
            <ac:spMk id="3" creationId="{B2B0476D-3281-4F96-8056-AEB7906A556C}"/>
          </ac:spMkLst>
        </pc:spChg>
        <pc:spChg chg="add del mod">
          <ac:chgData name="Vu, Steven" userId="S::svu5@calstatela.edu::7a0efbc2-a556-4d35-8891-85973b1d9fe5" providerId="AD" clId="Web-{F579141D-6FDC-4CA7-8DBB-EC2D4420EF66}" dt="2021-04-25T09:14:06.389" v="15"/>
          <ac:spMkLst>
            <pc:docMk/>
            <pc:sldMk cId="3281259090" sldId="364"/>
            <ac:spMk id="7" creationId="{46E395DB-94CF-4754-B290-D256064B44A5}"/>
          </ac:spMkLst>
        </pc:spChg>
        <pc:picChg chg="add del mod ord">
          <ac:chgData name="Vu, Steven" userId="S::svu5@calstatela.edu::7a0efbc2-a556-4d35-8891-85973b1d9fe5" providerId="AD" clId="Web-{F579141D-6FDC-4CA7-8DBB-EC2D4420EF66}" dt="2021-04-25T09:07:09.098" v="8"/>
          <ac:picMkLst>
            <pc:docMk/>
            <pc:sldMk cId="3281259090" sldId="364"/>
            <ac:picMk id="5" creationId="{4362DF97-70A7-4641-B5E3-3C364549FD22}"/>
          </ac:picMkLst>
        </pc:picChg>
        <pc:picChg chg="add del mod ord">
          <ac:chgData name="Vu, Steven" userId="S::svu5@calstatela.edu::7a0efbc2-a556-4d35-8891-85973b1d9fe5" providerId="AD" clId="Web-{F579141D-6FDC-4CA7-8DBB-EC2D4420EF66}" dt="2021-04-25T09:12:39.625" v="12"/>
          <ac:picMkLst>
            <pc:docMk/>
            <pc:sldMk cId="3281259090" sldId="364"/>
            <ac:picMk id="8" creationId="{C1C96088-B0A0-4643-8816-6DCBE3724CD3}"/>
          </ac:picMkLst>
        </pc:picChg>
        <pc:picChg chg="add mod ord">
          <ac:chgData name="Vu, Steven" userId="S::svu5@calstatela.edu::7a0efbc2-a556-4d35-8891-85973b1d9fe5" providerId="AD" clId="Web-{F579141D-6FDC-4CA7-8DBB-EC2D4420EF66}" dt="2021-04-25T09:14:40.982" v="33" actId="1076"/>
          <ac:picMkLst>
            <pc:docMk/>
            <pc:sldMk cId="3281259090" sldId="364"/>
            <ac:picMk id="9" creationId="{0CE9BB2A-6610-437E-93A7-08E96F16F494}"/>
          </ac:picMkLst>
        </pc:picChg>
      </pc:sldChg>
      <pc:sldChg chg="modSp new">
        <pc:chgData name="Vu, Steven" userId="S::svu5@calstatela.edu::7a0efbc2-a556-4d35-8891-85973b1d9fe5" providerId="AD" clId="Web-{F579141D-6FDC-4CA7-8DBB-EC2D4420EF66}" dt="2021-04-25T09:25:28.742" v="230" actId="20577"/>
        <pc:sldMkLst>
          <pc:docMk/>
          <pc:sldMk cId="2505607637" sldId="365"/>
        </pc:sldMkLst>
        <pc:spChg chg="mod">
          <ac:chgData name="Vu, Steven" userId="S::svu5@calstatela.edu::7a0efbc2-a556-4d35-8891-85973b1d9fe5" providerId="AD" clId="Web-{F579141D-6FDC-4CA7-8DBB-EC2D4420EF66}" dt="2021-04-25T09:15:36.700" v="48" actId="20577"/>
          <ac:spMkLst>
            <pc:docMk/>
            <pc:sldMk cId="2505607637" sldId="365"/>
            <ac:spMk id="2" creationId="{5A9D5038-0638-4AD0-BF83-4FFBF322EA83}"/>
          </ac:spMkLst>
        </pc:spChg>
        <pc:spChg chg="mod">
          <ac:chgData name="Vu, Steven" userId="S::svu5@calstatela.edu::7a0efbc2-a556-4d35-8891-85973b1d9fe5" providerId="AD" clId="Web-{F579141D-6FDC-4CA7-8DBB-EC2D4420EF66}" dt="2021-04-25T09:25:28.742" v="230" actId="20577"/>
          <ac:spMkLst>
            <pc:docMk/>
            <pc:sldMk cId="2505607637" sldId="365"/>
            <ac:spMk id="3" creationId="{C140C07E-3808-4EAE-976A-B39CDF0DC154}"/>
          </ac:spMkLst>
        </pc:spChg>
      </pc:sldChg>
      <pc:sldChg chg="addSp delSp modSp new">
        <pc:chgData name="Vu, Steven" userId="S::svu5@calstatela.edu::7a0efbc2-a556-4d35-8891-85973b1d9fe5" providerId="AD" clId="Web-{F579141D-6FDC-4CA7-8DBB-EC2D4420EF66}" dt="2021-04-25T09:32:01.362" v="273" actId="1076"/>
        <pc:sldMkLst>
          <pc:docMk/>
          <pc:sldMk cId="4248248873" sldId="366"/>
        </pc:sldMkLst>
        <pc:spChg chg="mod">
          <ac:chgData name="Vu, Steven" userId="S::svu5@calstatela.edu::7a0efbc2-a556-4d35-8891-85973b1d9fe5" providerId="AD" clId="Web-{F579141D-6FDC-4CA7-8DBB-EC2D4420EF66}" dt="2021-04-25T09:29:52.239" v="233" actId="20577"/>
          <ac:spMkLst>
            <pc:docMk/>
            <pc:sldMk cId="4248248873" sldId="366"/>
            <ac:spMk id="2" creationId="{A0C8D7B9-98E8-47FA-8682-F3F7E93A27C4}"/>
          </ac:spMkLst>
        </pc:spChg>
        <pc:spChg chg="del mod">
          <ac:chgData name="Vu, Steven" userId="S::svu5@calstatela.edu::7a0efbc2-a556-4d35-8891-85973b1d9fe5" providerId="AD" clId="Web-{F579141D-6FDC-4CA7-8DBB-EC2D4420EF66}" dt="2021-04-25T09:30:03.801" v="265"/>
          <ac:spMkLst>
            <pc:docMk/>
            <pc:sldMk cId="4248248873" sldId="366"/>
            <ac:spMk id="3" creationId="{49B1993A-C1B9-4920-B2BA-AB1C793F7DDE}"/>
          </ac:spMkLst>
        </pc:spChg>
        <pc:picChg chg="add mod ord">
          <ac:chgData name="Vu, Steven" userId="S::svu5@calstatela.edu::7a0efbc2-a556-4d35-8891-85973b1d9fe5" providerId="AD" clId="Web-{F579141D-6FDC-4CA7-8DBB-EC2D4420EF66}" dt="2021-04-25T09:32:01.362" v="273" actId="1076"/>
          <ac:picMkLst>
            <pc:docMk/>
            <pc:sldMk cId="4248248873" sldId="366"/>
            <ac:picMk id="5" creationId="{4A5D4FE2-36A2-4582-8730-C5A5CAB7D9B6}"/>
          </ac:picMkLst>
        </pc:picChg>
        <pc:picChg chg="add mod">
          <ac:chgData name="Vu, Steven" userId="S::svu5@calstatela.edu::7a0efbc2-a556-4d35-8891-85973b1d9fe5" providerId="AD" clId="Web-{F579141D-6FDC-4CA7-8DBB-EC2D4420EF66}" dt="2021-04-25T09:31:57.909" v="272" actId="1076"/>
          <ac:picMkLst>
            <pc:docMk/>
            <pc:sldMk cId="4248248873" sldId="366"/>
            <ac:picMk id="6" creationId="{61F92F72-BBA1-45CA-9E80-11C0185C68EF}"/>
          </ac:picMkLst>
        </pc:picChg>
      </pc:sldChg>
    </pc:docChg>
  </pc:docChgLst>
  <pc:docChgLst>
    <pc:chgData name="To, Henry" userId="82304111-5a82-4b27-8da7-fb9b044c602c" providerId="ADAL" clId="{163AE7D2-CB9D-471F-A541-29B1B70A199E}"/>
    <pc:docChg chg="undo custSel addSld delSld modSld sldOrd addMainMaster">
      <pc:chgData name="To, Henry" userId="82304111-5a82-4b27-8da7-fb9b044c602c" providerId="ADAL" clId="{163AE7D2-CB9D-471F-A541-29B1B70A199E}" dt="2020-12-13T07:43:38.024" v="665" actId="1076"/>
      <pc:docMkLst>
        <pc:docMk/>
      </pc:docMkLst>
      <pc:sldChg chg="addSp delSp modSp add del delDesignElem">
        <pc:chgData name="To, Henry" userId="82304111-5a82-4b27-8da7-fb9b044c602c" providerId="ADAL" clId="{163AE7D2-CB9D-471F-A541-29B1B70A199E}" dt="2020-12-11T20:08:22.439" v="454" actId="2696"/>
        <pc:sldMkLst>
          <pc:docMk/>
          <pc:sldMk cId="1616533032" sldId="289"/>
        </pc:sldMkLst>
        <pc:spChg chg="mod">
          <ac:chgData name="To, Henry" userId="82304111-5a82-4b27-8da7-fb9b044c602c" providerId="ADAL" clId="{163AE7D2-CB9D-471F-A541-29B1B70A199E}" dt="2020-12-11T00:30:00.521" v="25" actId="14100"/>
          <ac:spMkLst>
            <pc:docMk/>
            <pc:sldMk cId="1616533032" sldId="289"/>
            <ac:spMk id="2" creationId="{E109ED66-D11E-1847-A76E-12DEC9276B86}"/>
          </ac:spMkLst>
        </pc:spChg>
        <pc:spChg chg="add mod">
          <ac:chgData name="To, Henry" userId="82304111-5a82-4b27-8da7-fb9b044c602c" providerId="ADAL" clId="{163AE7D2-CB9D-471F-A541-29B1B70A199E}" dt="2020-12-11T20:07:01.515" v="443"/>
          <ac:spMkLst>
            <pc:docMk/>
            <pc:sldMk cId="1616533032" sldId="289"/>
            <ac:spMk id="3" creationId="{2336E9D5-0200-422F-A254-7173A858914E}"/>
          </ac:spMkLst>
        </pc:spChg>
        <pc:spChg chg="del">
          <ac:chgData name="To, Henry" userId="82304111-5a82-4b27-8da7-fb9b044c602c" providerId="ADAL" clId="{163AE7D2-CB9D-471F-A541-29B1B70A199E}" dt="2020-12-11T20:06:14.014" v="439"/>
          <ac:spMkLst>
            <pc:docMk/>
            <pc:sldMk cId="1616533032" sldId="289"/>
            <ac:spMk id="31" creationId="{E49D7415-2F11-44C2-B6AA-13A25B6814B9}"/>
          </ac:spMkLst>
        </pc:spChg>
        <pc:graphicFrameChg chg="del mod modGraphic">
          <ac:chgData name="To, Henry" userId="82304111-5a82-4b27-8da7-fb9b044c602c" providerId="ADAL" clId="{163AE7D2-CB9D-471F-A541-29B1B70A199E}" dt="2020-12-11T20:07:01.515" v="443"/>
          <ac:graphicFrameMkLst>
            <pc:docMk/>
            <pc:sldMk cId="1616533032" sldId="289"/>
            <ac:graphicFrameMk id="11" creationId="{C55853A1-FEEF-0844-9763-A01D844B6D44}"/>
          </ac:graphicFrameMkLst>
        </pc:graphicFrameChg>
        <pc:graphicFrameChg chg="add">
          <ac:chgData name="To, Henry" userId="82304111-5a82-4b27-8da7-fb9b044c602c" providerId="ADAL" clId="{163AE7D2-CB9D-471F-A541-29B1B70A199E}" dt="2020-12-11T20:07:25.744" v="445"/>
          <ac:graphicFrameMkLst>
            <pc:docMk/>
            <pc:sldMk cId="1616533032" sldId="289"/>
            <ac:graphicFrameMk id="12" creationId="{F53A0576-49F5-46A4-B577-48CB282AB6A3}"/>
          </ac:graphicFrameMkLst>
        </pc:graphicFrameChg>
        <pc:picChg chg="mod">
          <ac:chgData name="To, Henry" userId="82304111-5a82-4b27-8da7-fb9b044c602c" providerId="ADAL" clId="{163AE7D2-CB9D-471F-A541-29B1B70A199E}" dt="2020-12-11T00:30:13.695" v="28" actId="1076"/>
          <ac:picMkLst>
            <pc:docMk/>
            <pc:sldMk cId="1616533032" sldId="289"/>
            <ac:picMk id="28" creationId="{041FF685-D08E-5F4E-8C24-B4497CC63C41}"/>
          </ac:picMkLst>
        </pc:picChg>
        <pc:cxnChg chg="del">
          <ac:chgData name="To, Henry" userId="82304111-5a82-4b27-8da7-fb9b044c602c" providerId="ADAL" clId="{163AE7D2-CB9D-471F-A541-29B1B70A199E}" dt="2020-12-11T20:06:14.014" v="439"/>
          <ac:cxnSpMkLst>
            <pc:docMk/>
            <pc:sldMk cId="1616533032" sldId="289"/>
            <ac:cxnSpMk id="29" creationId="{F64F9B95-9045-48D2-B9F3-2927E98F54AA}"/>
          </ac:cxnSpMkLst>
        </pc:cxnChg>
        <pc:cxnChg chg="del">
          <ac:chgData name="To, Henry" userId="82304111-5a82-4b27-8da7-fb9b044c602c" providerId="ADAL" clId="{163AE7D2-CB9D-471F-A541-29B1B70A199E}" dt="2020-12-11T20:06:14.014" v="439"/>
          <ac:cxnSpMkLst>
            <pc:docMk/>
            <pc:sldMk cId="1616533032" sldId="289"/>
            <ac:cxnSpMk id="30" creationId="{085AA86F-6A4D-4BCB-A045-D992CDC2959B}"/>
          </ac:cxnSpMkLst>
        </pc:cxnChg>
        <pc:cxnChg chg="del">
          <ac:chgData name="To, Henry" userId="82304111-5a82-4b27-8da7-fb9b044c602c" providerId="ADAL" clId="{163AE7D2-CB9D-471F-A541-29B1B70A199E}" dt="2020-12-11T20:06:14.014" v="439"/>
          <ac:cxnSpMkLst>
            <pc:docMk/>
            <pc:sldMk cId="1616533032" sldId="289"/>
            <ac:cxnSpMk id="32" creationId="{D2E57F3D-33BE-4306-87E6-245763719516}"/>
          </ac:cxnSpMkLst>
        </pc:cxnChg>
      </pc:sldChg>
      <pc:sldChg chg="addSp delSp modSp add ord">
        <pc:chgData name="To, Henry" userId="82304111-5a82-4b27-8da7-fb9b044c602c" providerId="ADAL" clId="{163AE7D2-CB9D-471F-A541-29B1B70A199E}" dt="2020-12-12T19:33:00.319" v="661" actId="14734"/>
        <pc:sldMkLst>
          <pc:docMk/>
          <pc:sldMk cId="2726365030" sldId="324"/>
        </pc:sldMkLst>
        <pc:spChg chg="mod">
          <ac:chgData name="To, Henry" userId="82304111-5a82-4b27-8da7-fb9b044c602c" providerId="ADAL" clId="{163AE7D2-CB9D-471F-A541-29B1B70A199E}" dt="2020-12-11T23:07:24.868" v="640" actId="20577"/>
          <ac:spMkLst>
            <pc:docMk/>
            <pc:sldMk cId="2726365030" sldId="324"/>
            <ac:spMk id="2" creationId="{9D95999B-5877-4673-923E-CC33D7A87F2B}"/>
          </ac:spMkLst>
        </pc:spChg>
        <pc:spChg chg="del mod">
          <ac:chgData name="To, Henry" userId="82304111-5a82-4b27-8da7-fb9b044c602c" providerId="ADAL" clId="{163AE7D2-CB9D-471F-A541-29B1B70A199E}" dt="2020-12-11T19:38:39.743" v="78" actId="478"/>
          <ac:spMkLst>
            <pc:docMk/>
            <pc:sldMk cId="2726365030" sldId="324"/>
            <ac:spMk id="7" creationId="{CE5F1B14-9250-4794-94CA-0A7CDB98C84F}"/>
          </ac:spMkLst>
        </pc:spChg>
        <pc:graphicFrameChg chg="mod modGraphic">
          <ac:chgData name="To, Henry" userId="82304111-5a82-4b27-8da7-fb9b044c602c" providerId="ADAL" clId="{163AE7D2-CB9D-471F-A541-29B1B70A199E}" dt="2020-12-12T19:33:00.319" v="661" actId="14734"/>
          <ac:graphicFrameMkLst>
            <pc:docMk/>
            <pc:sldMk cId="2726365030" sldId="324"/>
            <ac:graphicFrameMk id="5" creationId="{A0EE831D-5D80-46DA-B9BD-1117EBA16BB5}"/>
          </ac:graphicFrameMkLst>
        </pc:graphicFrameChg>
        <pc:picChg chg="add mod">
          <ac:chgData name="To, Henry" userId="82304111-5a82-4b27-8da7-fb9b044c602c" providerId="ADAL" clId="{163AE7D2-CB9D-471F-A541-29B1B70A199E}" dt="2020-12-11T23:32:54.504" v="642" actId="1076"/>
          <ac:picMkLst>
            <pc:docMk/>
            <pc:sldMk cId="2726365030" sldId="324"/>
            <ac:picMk id="3" creationId="{8690095D-F96C-4A57-94B9-A5D86B27D1DB}"/>
          </ac:picMkLst>
        </pc:picChg>
      </pc:sldChg>
      <pc:sldChg chg="add del">
        <pc:chgData name="To, Henry" userId="82304111-5a82-4b27-8da7-fb9b044c602c" providerId="ADAL" clId="{163AE7D2-CB9D-471F-A541-29B1B70A199E}" dt="2020-12-11T19:55:17.937" v="397"/>
        <pc:sldMkLst>
          <pc:docMk/>
          <pc:sldMk cId="3141480830" sldId="326"/>
        </pc:sldMkLst>
      </pc:sldChg>
      <pc:sldChg chg="addSp delSp modSp">
        <pc:chgData name="To, Henry" userId="82304111-5a82-4b27-8da7-fb9b044c602c" providerId="ADAL" clId="{163AE7D2-CB9D-471F-A541-29B1B70A199E}" dt="2020-12-13T07:40:54.928" v="663" actId="14734"/>
        <pc:sldMkLst>
          <pc:docMk/>
          <pc:sldMk cId="2166342859" sldId="327"/>
        </pc:sldMkLst>
        <pc:spChg chg="del mod">
          <ac:chgData name="To, Henry" userId="82304111-5a82-4b27-8da7-fb9b044c602c" providerId="ADAL" clId="{163AE7D2-CB9D-471F-A541-29B1B70A199E}" dt="2020-12-11T20:07:34.049" v="447" actId="478"/>
          <ac:spMkLst>
            <pc:docMk/>
            <pc:sldMk cId="2166342859" sldId="327"/>
            <ac:spMk id="5" creationId="{AEF00E68-50E0-43DA-8897-6611DB2A77B5}"/>
          </ac:spMkLst>
        </pc:spChg>
        <pc:graphicFrameChg chg="add mod modGraphic">
          <ac:chgData name="To, Henry" userId="82304111-5a82-4b27-8da7-fb9b044c602c" providerId="ADAL" clId="{163AE7D2-CB9D-471F-A541-29B1B70A199E}" dt="2020-12-13T07:40:54.928" v="663" actId="14734"/>
          <ac:graphicFrameMkLst>
            <pc:docMk/>
            <pc:sldMk cId="2166342859" sldId="327"/>
            <ac:graphicFrameMk id="3" creationId="{D14030D9-3E20-427E-BB42-D83D3A161D20}"/>
          </ac:graphicFrameMkLst>
        </pc:graphicFrameChg>
        <pc:picChg chg="add mod">
          <ac:chgData name="To, Henry" userId="82304111-5a82-4b27-8da7-fb9b044c602c" providerId="ADAL" clId="{163AE7D2-CB9D-471F-A541-29B1B70A199E}" dt="2020-12-11T20:08:02.860" v="453" actId="1076"/>
          <ac:picMkLst>
            <pc:docMk/>
            <pc:sldMk cId="2166342859" sldId="327"/>
            <ac:picMk id="12" creationId="{48322C72-0FB3-4BC2-8FC2-F4C8711A5C97}"/>
          </ac:picMkLst>
        </pc:picChg>
      </pc:sldChg>
      <pc:sldChg chg="delSp modSp add">
        <pc:chgData name="To, Henry" userId="82304111-5a82-4b27-8da7-fb9b044c602c" providerId="ADAL" clId="{163AE7D2-CB9D-471F-A541-29B1B70A199E}" dt="2020-12-11T20:15:54.531" v="555" actId="20577"/>
        <pc:sldMkLst>
          <pc:docMk/>
          <pc:sldMk cId="2036716991" sldId="328"/>
        </pc:sldMkLst>
        <pc:spChg chg="mod">
          <ac:chgData name="To, Henry" userId="82304111-5a82-4b27-8da7-fb9b044c602c" providerId="ADAL" clId="{163AE7D2-CB9D-471F-A541-29B1B70A199E}" dt="2020-12-11T20:15:54.531" v="555" actId="20577"/>
          <ac:spMkLst>
            <pc:docMk/>
            <pc:sldMk cId="2036716991" sldId="328"/>
            <ac:spMk id="2" creationId="{00000000-0000-0000-0000-000000000000}"/>
          </ac:spMkLst>
        </pc:spChg>
        <pc:graphicFrameChg chg="del modGraphic">
          <ac:chgData name="To, Henry" userId="82304111-5a82-4b27-8da7-fb9b044c602c" providerId="ADAL" clId="{163AE7D2-CB9D-471F-A541-29B1B70A199E}" dt="2020-12-11T20:15:07.294" v="515" actId="478"/>
          <ac:graphicFrameMkLst>
            <pc:docMk/>
            <pc:sldMk cId="2036716991" sldId="328"/>
            <ac:graphicFrameMk id="3" creationId="{D14030D9-3E20-427E-BB42-D83D3A161D20}"/>
          </ac:graphicFrameMkLst>
        </pc:graphicFrameChg>
        <pc:picChg chg="del">
          <ac:chgData name="To, Henry" userId="82304111-5a82-4b27-8da7-fb9b044c602c" providerId="ADAL" clId="{163AE7D2-CB9D-471F-A541-29B1B70A199E}" dt="2020-12-11T20:15:08.186" v="516" actId="478"/>
          <ac:picMkLst>
            <pc:docMk/>
            <pc:sldMk cId="2036716991" sldId="328"/>
            <ac:picMk id="12" creationId="{48322C72-0FB3-4BC2-8FC2-F4C8711A5C97}"/>
          </ac:picMkLst>
        </pc:picChg>
      </pc:sldChg>
      <pc:sldChg chg="addSp delSp modSp add">
        <pc:chgData name="To, Henry" userId="82304111-5a82-4b27-8da7-fb9b044c602c" providerId="ADAL" clId="{163AE7D2-CB9D-471F-A541-29B1B70A199E}" dt="2020-12-12T08:25:20.415" v="658" actId="1076"/>
        <pc:sldMkLst>
          <pc:docMk/>
          <pc:sldMk cId="3549341665" sldId="329"/>
        </pc:sldMkLst>
        <pc:spChg chg="mod">
          <ac:chgData name="To, Henry" userId="82304111-5a82-4b27-8da7-fb9b044c602c" providerId="ADAL" clId="{163AE7D2-CB9D-471F-A541-29B1B70A199E}" dt="2020-12-12T08:22:37.579" v="650" actId="1076"/>
          <ac:spMkLst>
            <pc:docMk/>
            <pc:sldMk cId="3549341665" sldId="329"/>
            <ac:spMk id="2" creationId="{9D95999B-5877-4673-923E-CC33D7A87F2B}"/>
          </ac:spMkLst>
        </pc:spChg>
        <pc:graphicFrameChg chg="del">
          <ac:chgData name="To, Henry" userId="82304111-5a82-4b27-8da7-fb9b044c602c" providerId="ADAL" clId="{163AE7D2-CB9D-471F-A541-29B1B70A199E}" dt="2020-12-11T20:15:31.766" v="543" actId="478"/>
          <ac:graphicFrameMkLst>
            <pc:docMk/>
            <pc:sldMk cId="3549341665" sldId="329"/>
            <ac:graphicFrameMk id="5" creationId="{A0EE831D-5D80-46DA-B9BD-1117EBA16BB5}"/>
          </ac:graphicFrameMkLst>
        </pc:graphicFrameChg>
        <pc:picChg chg="add del mod">
          <ac:chgData name="To, Henry" userId="82304111-5a82-4b27-8da7-fb9b044c602c" providerId="ADAL" clId="{163AE7D2-CB9D-471F-A541-29B1B70A199E}" dt="2020-12-11T22:49:55.987" v="564" actId="478"/>
          <ac:picMkLst>
            <pc:docMk/>
            <pc:sldMk cId="3549341665" sldId="329"/>
            <ac:picMk id="3" creationId="{77607919-77D2-4E5E-87B1-D9FAEA0F55A2}"/>
          </ac:picMkLst>
        </pc:picChg>
        <pc:picChg chg="add del mod">
          <ac:chgData name="To, Henry" userId="82304111-5a82-4b27-8da7-fb9b044c602c" providerId="ADAL" clId="{163AE7D2-CB9D-471F-A541-29B1B70A199E}" dt="2020-12-12T08:22:27.226" v="646" actId="478"/>
          <ac:picMkLst>
            <pc:docMk/>
            <pc:sldMk cId="3549341665" sldId="329"/>
            <ac:picMk id="4" creationId="{A99A9E75-DBF3-41B6-A72D-5F90E401B6CC}"/>
          </ac:picMkLst>
        </pc:picChg>
        <pc:picChg chg="add del mod">
          <ac:chgData name="To, Henry" userId="82304111-5a82-4b27-8da7-fb9b044c602c" providerId="ADAL" clId="{163AE7D2-CB9D-471F-A541-29B1B70A199E}" dt="2020-12-12T08:25:13.339" v="655" actId="478"/>
          <ac:picMkLst>
            <pc:docMk/>
            <pc:sldMk cId="3549341665" sldId="329"/>
            <ac:picMk id="8" creationId="{6BCA2F65-C2FA-41B7-96CF-EE8FEE64F836}"/>
          </ac:picMkLst>
        </pc:picChg>
        <pc:picChg chg="add mod">
          <ac:chgData name="To, Henry" userId="82304111-5a82-4b27-8da7-fb9b044c602c" providerId="ADAL" clId="{163AE7D2-CB9D-471F-A541-29B1B70A199E}" dt="2020-12-12T08:25:20.415" v="658" actId="1076"/>
          <ac:picMkLst>
            <pc:docMk/>
            <pc:sldMk cId="3549341665" sldId="329"/>
            <ac:picMk id="9" creationId="{4AB710CF-93AA-4A0A-809E-2AA09FC29A0C}"/>
          </ac:picMkLst>
        </pc:picChg>
      </pc:sldChg>
      <pc:sldChg chg="modSp">
        <pc:chgData name="To, Henry" userId="82304111-5a82-4b27-8da7-fb9b044c602c" providerId="ADAL" clId="{163AE7D2-CB9D-471F-A541-29B1B70A199E}" dt="2020-12-13T07:43:38.024" v="665" actId="1076"/>
        <pc:sldMkLst>
          <pc:docMk/>
          <pc:sldMk cId="353392563" sldId="356"/>
        </pc:sldMkLst>
        <pc:picChg chg="mod">
          <ac:chgData name="To, Henry" userId="82304111-5a82-4b27-8da7-fb9b044c602c" providerId="ADAL" clId="{163AE7D2-CB9D-471F-A541-29B1B70A199E}" dt="2020-12-13T07:43:38.024" v="665" actId="1076"/>
          <ac:picMkLst>
            <pc:docMk/>
            <pc:sldMk cId="353392563" sldId="356"/>
            <ac:picMk id="4" creationId="{90E80426-64FE-D74E-A800-E5F37D9AB914}"/>
          </ac:picMkLst>
        </pc:picChg>
      </pc:sldChg>
      <pc:sldMasterChg chg="delSldLayout">
        <pc:chgData name="To, Henry" userId="82304111-5a82-4b27-8da7-fb9b044c602c" providerId="ADAL" clId="{163AE7D2-CB9D-471F-A541-29B1B70A199E}" dt="2020-12-11T20:08:22.441" v="455" actId="2696"/>
        <pc:sldMasterMkLst>
          <pc:docMk/>
          <pc:sldMasterMk cId="315921052" sldId="2147483734"/>
        </pc:sldMasterMkLst>
        <pc:sldLayoutChg chg="del">
          <pc:chgData name="To, Henry" userId="82304111-5a82-4b27-8da7-fb9b044c602c" providerId="ADAL" clId="{163AE7D2-CB9D-471F-A541-29B1B70A199E}" dt="2020-12-11T20:08:22.441" v="455" actId="2696"/>
          <pc:sldLayoutMkLst>
            <pc:docMk/>
            <pc:sldMasterMk cId="315921052" sldId="2147483734"/>
            <pc:sldLayoutMk cId="2464308261" sldId="2147483734"/>
          </pc:sldLayoutMkLst>
        </pc:sldLayoutChg>
      </pc:sldMasterChg>
      <pc:sldMasterChg chg="add addSldLayout">
        <pc:chgData name="To, Henry" userId="82304111-5a82-4b27-8da7-fb9b044c602c" providerId="ADAL" clId="{163AE7D2-CB9D-471F-A541-29B1B70A199E}" dt="2020-12-11T19:35:55.233" v="53" actId="27028"/>
        <pc:sldMasterMkLst>
          <pc:docMk/>
          <pc:sldMasterMk cId="3374281169" sldId="2147483735"/>
        </pc:sldMasterMkLst>
        <pc:sldLayoutChg chg="add">
          <pc:chgData name="To, Henry" userId="82304111-5a82-4b27-8da7-fb9b044c602c" providerId="ADAL" clId="{163AE7D2-CB9D-471F-A541-29B1B70A199E}" dt="2020-12-11T00:28:41.644" v="0" actId="27028"/>
          <pc:sldLayoutMkLst>
            <pc:docMk/>
            <pc:sldMasterMk cId="3374281169" sldId="2147483735"/>
            <pc:sldLayoutMk cId="1564117435" sldId="2147483725"/>
          </pc:sldLayoutMkLst>
        </pc:sldLayoutChg>
        <pc:sldLayoutChg chg="add">
          <pc:chgData name="To, Henry" userId="82304111-5a82-4b27-8da7-fb9b044c602c" providerId="ADAL" clId="{163AE7D2-CB9D-471F-A541-29B1B70A199E}" dt="2020-12-11T19:35:55.233" v="53" actId="27028"/>
          <pc:sldLayoutMkLst>
            <pc:docMk/>
            <pc:sldMasterMk cId="3374281169" sldId="2147483735"/>
            <pc:sldLayoutMk cId="2568695173" sldId="2147483730"/>
          </pc:sldLayoutMkLst>
        </pc:sldLayoutChg>
      </pc:sldMasterChg>
    </pc:docChg>
  </pc:docChgLst>
  <pc:docChgLst>
    <pc:chgData name="Martinez Cisneros, Mario" userId="S::mmart551@calstatela.edu::643aec31-1034-4f97-b45b-ac8e3bc260c2" providerId="AD" clId="Web-{5ECA7885-6AD1-2226-B830-7BAE6AD2C09C}"/>
    <pc:docChg chg="addSld modSld">
      <pc:chgData name="Martinez Cisneros, Mario" userId="S::mmart551@calstatela.edu::643aec31-1034-4f97-b45b-ac8e3bc260c2" providerId="AD" clId="Web-{5ECA7885-6AD1-2226-B830-7BAE6AD2C09C}" dt="2021-04-26T06:13:05.724" v="717" actId="20577"/>
      <pc:docMkLst>
        <pc:docMk/>
      </pc:docMkLst>
      <pc:sldChg chg="modSp">
        <pc:chgData name="Martinez Cisneros, Mario" userId="S::mmart551@calstatela.edu::643aec31-1034-4f97-b45b-ac8e3bc260c2" providerId="AD" clId="Web-{5ECA7885-6AD1-2226-B830-7BAE6AD2C09C}" dt="2021-04-26T06:02:23.595" v="699" actId="20577"/>
        <pc:sldMkLst>
          <pc:docMk/>
          <pc:sldMk cId="3488622810" sldId="373"/>
        </pc:sldMkLst>
        <pc:spChg chg="mod">
          <ac:chgData name="Martinez Cisneros, Mario" userId="S::mmart551@calstatela.edu::643aec31-1034-4f97-b45b-ac8e3bc260c2" providerId="AD" clId="Web-{5ECA7885-6AD1-2226-B830-7BAE6AD2C09C}" dt="2021-04-26T06:02:23.595" v="699" actId="20577"/>
          <ac:spMkLst>
            <pc:docMk/>
            <pc:sldMk cId="3488622810" sldId="373"/>
            <ac:spMk id="3" creationId="{4E609DF6-C523-4AAB-9A26-6DE762F0E050}"/>
          </ac:spMkLst>
        </pc:spChg>
      </pc:sldChg>
      <pc:sldChg chg="addSp modSp mod setBg">
        <pc:chgData name="Martinez Cisneros, Mario" userId="S::mmart551@calstatela.edu::643aec31-1034-4f97-b45b-ac8e3bc260c2" providerId="AD" clId="Web-{5ECA7885-6AD1-2226-B830-7BAE6AD2C09C}" dt="2021-04-26T01:51:36.026" v="3"/>
        <pc:sldMkLst>
          <pc:docMk/>
          <pc:sldMk cId="3311341559" sldId="386"/>
        </pc:sldMkLst>
        <pc:spChg chg="mod">
          <ac:chgData name="Martinez Cisneros, Mario" userId="S::mmart551@calstatela.edu::643aec31-1034-4f97-b45b-ac8e3bc260c2" providerId="AD" clId="Web-{5ECA7885-6AD1-2226-B830-7BAE6AD2C09C}" dt="2021-04-26T01:51:36.026" v="3"/>
          <ac:spMkLst>
            <pc:docMk/>
            <pc:sldMk cId="3311341559" sldId="386"/>
            <ac:spMk id="2" creationId="{C1D62A57-C965-4B86-A17A-40190193D625}"/>
          </ac:spMkLst>
        </pc:spChg>
        <pc:spChg chg="mod ord">
          <ac:chgData name="Martinez Cisneros, Mario" userId="S::mmart551@calstatela.edu::643aec31-1034-4f97-b45b-ac8e3bc260c2" providerId="AD" clId="Web-{5ECA7885-6AD1-2226-B830-7BAE6AD2C09C}" dt="2021-04-26T01:51:36.026" v="3"/>
          <ac:spMkLst>
            <pc:docMk/>
            <pc:sldMk cId="3311341559" sldId="386"/>
            <ac:spMk id="4" creationId="{42299F42-079D-45F5-9D0E-68A9B4CFD0A0}"/>
          </ac:spMkLst>
        </pc:spChg>
        <pc:spChg chg="add">
          <ac:chgData name="Martinez Cisneros, Mario" userId="S::mmart551@calstatela.edu::643aec31-1034-4f97-b45b-ac8e3bc260c2" providerId="AD" clId="Web-{5ECA7885-6AD1-2226-B830-7BAE6AD2C09C}" dt="2021-04-26T01:51:36.026" v="3"/>
          <ac:spMkLst>
            <pc:docMk/>
            <pc:sldMk cId="3311341559" sldId="386"/>
            <ac:spMk id="10" creationId="{022BDE4A-8A20-4A69-9C5A-581C82036A4D}"/>
          </ac:spMkLst>
        </pc:spChg>
        <pc:picChg chg="add mod">
          <ac:chgData name="Martinez Cisneros, Mario" userId="S::mmart551@calstatela.edu::643aec31-1034-4f97-b45b-ac8e3bc260c2" providerId="AD" clId="Web-{5ECA7885-6AD1-2226-B830-7BAE6AD2C09C}" dt="2021-04-26T01:51:36.026" v="3"/>
          <ac:picMkLst>
            <pc:docMk/>
            <pc:sldMk cId="3311341559" sldId="386"/>
            <ac:picMk id="3" creationId="{88EE7683-03EC-406C-AF68-D76CE39E17D9}"/>
          </ac:picMkLst>
        </pc:picChg>
        <pc:picChg chg="mod">
          <ac:chgData name="Martinez Cisneros, Mario" userId="S::mmart551@calstatela.edu::643aec31-1034-4f97-b45b-ac8e3bc260c2" providerId="AD" clId="Web-{5ECA7885-6AD1-2226-B830-7BAE6AD2C09C}" dt="2021-04-26T01:51:36.026" v="3"/>
          <ac:picMkLst>
            <pc:docMk/>
            <pc:sldMk cId="3311341559" sldId="386"/>
            <ac:picMk id="5" creationId="{FDC59771-4B96-4C0F-847C-7E8A103A8458}"/>
          </ac:picMkLst>
        </pc:picChg>
      </pc:sldChg>
      <pc:sldChg chg="modSp">
        <pc:chgData name="Martinez Cisneros, Mario" userId="S::mmart551@calstatela.edu::643aec31-1034-4f97-b45b-ac8e3bc260c2" providerId="AD" clId="Web-{5ECA7885-6AD1-2226-B830-7BAE6AD2C09C}" dt="2021-04-26T03:12:49.019" v="63" actId="20577"/>
        <pc:sldMkLst>
          <pc:docMk/>
          <pc:sldMk cId="3919786180" sldId="403"/>
        </pc:sldMkLst>
        <pc:spChg chg="mod">
          <ac:chgData name="Martinez Cisneros, Mario" userId="S::mmart551@calstatela.edu::643aec31-1034-4f97-b45b-ac8e3bc260c2" providerId="AD" clId="Web-{5ECA7885-6AD1-2226-B830-7BAE6AD2C09C}" dt="2021-04-26T03:12:49.019" v="63" actId="20577"/>
          <ac:spMkLst>
            <pc:docMk/>
            <pc:sldMk cId="3919786180" sldId="403"/>
            <ac:spMk id="4" creationId="{6E2B522F-C2F7-44B2-9A04-648C408DA90F}"/>
          </ac:spMkLst>
        </pc:spChg>
      </pc:sldChg>
      <pc:sldChg chg="modSp">
        <pc:chgData name="Martinez Cisneros, Mario" userId="S::mmart551@calstatela.edu::643aec31-1034-4f97-b45b-ac8e3bc260c2" providerId="AD" clId="Web-{5ECA7885-6AD1-2226-B830-7BAE6AD2C09C}" dt="2021-04-26T06:13:05.724" v="717" actId="20577"/>
        <pc:sldMkLst>
          <pc:docMk/>
          <pc:sldMk cId="379853992" sldId="409"/>
        </pc:sldMkLst>
        <pc:spChg chg="mod">
          <ac:chgData name="Martinez Cisneros, Mario" userId="S::mmart551@calstatela.edu::643aec31-1034-4f97-b45b-ac8e3bc260c2" providerId="AD" clId="Web-{5ECA7885-6AD1-2226-B830-7BAE6AD2C09C}" dt="2021-04-26T06:13:05.724" v="717" actId="20577"/>
          <ac:spMkLst>
            <pc:docMk/>
            <pc:sldMk cId="379853992" sldId="409"/>
            <ac:spMk id="3" creationId="{360A54F2-3972-46C2-BC22-E4F60FB27020}"/>
          </ac:spMkLst>
        </pc:spChg>
      </pc:sldChg>
      <pc:sldChg chg="addSp delSp modSp new">
        <pc:chgData name="Martinez Cisneros, Mario" userId="S::mmart551@calstatela.edu::643aec31-1034-4f97-b45b-ac8e3bc260c2" providerId="AD" clId="Web-{5ECA7885-6AD1-2226-B830-7BAE6AD2C09C}" dt="2021-04-26T03:29:10.921" v="114" actId="20577"/>
        <pc:sldMkLst>
          <pc:docMk/>
          <pc:sldMk cId="3836068081" sldId="411"/>
        </pc:sldMkLst>
        <pc:spChg chg="mod">
          <ac:chgData name="Martinez Cisneros, Mario" userId="S::mmart551@calstatela.edu::643aec31-1034-4f97-b45b-ac8e3bc260c2" providerId="AD" clId="Web-{5ECA7885-6AD1-2226-B830-7BAE6AD2C09C}" dt="2021-04-26T03:29:10.921" v="114" actId="20577"/>
          <ac:spMkLst>
            <pc:docMk/>
            <pc:sldMk cId="3836068081" sldId="411"/>
            <ac:spMk id="2" creationId="{AE8CBCCD-FFA5-4838-A40F-1D483AD8462A}"/>
          </ac:spMkLst>
        </pc:spChg>
        <pc:spChg chg="del">
          <ac:chgData name="Martinez Cisneros, Mario" userId="S::mmart551@calstatela.edu::643aec31-1034-4f97-b45b-ac8e3bc260c2" providerId="AD" clId="Web-{5ECA7885-6AD1-2226-B830-7BAE6AD2C09C}" dt="2021-04-26T03:27:53.276" v="65"/>
          <ac:spMkLst>
            <pc:docMk/>
            <pc:sldMk cId="3836068081" sldId="411"/>
            <ac:spMk id="3" creationId="{175B5DB4-7D2D-426A-8EA7-46B688AC44E9}"/>
          </ac:spMkLst>
        </pc:spChg>
        <pc:picChg chg="add mod ord">
          <ac:chgData name="Martinez Cisneros, Mario" userId="S::mmart551@calstatela.edu::643aec31-1034-4f97-b45b-ac8e3bc260c2" providerId="AD" clId="Web-{5ECA7885-6AD1-2226-B830-7BAE6AD2C09C}" dt="2021-04-26T03:27:53.276" v="65"/>
          <ac:picMkLst>
            <pc:docMk/>
            <pc:sldMk cId="3836068081" sldId="411"/>
            <ac:picMk id="5" creationId="{52AE94EB-E69B-4E56-BB3F-0DDDB097B669}"/>
          </ac:picMkLst>
        </pc:picChg>
      </pc:sldChg>
    </pc:docChg>
  </pc:docChgLst>
  <pc:docChgLst>
    <pc:chgData name="Cano, Miguel" userId="S::mcano@calstatela.edu::d3849828-744d-4a08-80ab-e5d444ef89c5" providerId="AD" clId="Web-{C0B32C26-80E8-4B77-8C77-8EA046A60FAE}"/>
    <pc:docChg chg="addSld modSld">
      <pc:chgData name="Cano, Miguel" userId="S::mcano@calstatela.edu::d3849828-744d-4a08-80ab-e5d444ef89c5" providerId="AD" clId="Web-{C0B32C26-80E8-4B77-8C77-8EA046A60FAE}" dt="2020-12-11T16:53:51.738" v="59" actId="20577"/>
      <pc:docMkLst>
        <pc:docMk/>
      </pc:docMkLst>
      <pc:sldChg chg="modSp add replId">
        <pc:chgData name="Cano, Miguel" userId="S::mcano@calstatela.edu::d3849828-744d-4a08-80ab-e5d444ef89c5" providerId="AD" clId="Web-{C0B32C26-80E8-4B77-8C77-8EA046A60FAE}" dt="2020-12-11T16:53:50.566" v="57" actId="20577"/>
        <pc:sldMkLst>
          <pc:docMk/>
          <pc:sldMk cId="507027436" sldId="320"/>
        </pc:sldMkLst>
        <pc:spChg chg="mod">
          <ac:chgData name="Cano, Miguel" userId="S::mcano@calstatela.edu::d3849828-744d-4a08-80ab-e5d444ef89c5" providerId="AD" clId="Web-{C0B32C26-80E8-4B77-8C77-8EA046A60FAE}" dt="2020-12-11T16:53:50.566" v="57" actId="20577"/>
          <ac:spMkLst>
            <pc:docMk/>
            <pc:sldMk cId="507027436" sldId="320"/>
            <ac:spMk id="2" creationId="{88ABC457-8007-4BBC-9397-1ECC43F5F46E}"/>
          </ac:spMkLst>
        </pc:spChg>
      </pc:sldChg>
    </pc:docChg>
  </pc:docChgLst>
  <pc:docChgLst>
    <pc:chgData name="Alvarez, Erick A" userId="S::ealvar36@calstatela.edu::cf02023b-c4f0-468b-a02d-79e01875e65d" providerId="AD" clId="Web-{0FADC618-94BE-4DC4-B897-02248A3FBF7E}"/>
    <pc:docChg chg="addSld delSld modSld">
      <pc:chgData name="Alvarez, Erick A" userId="S::ealvar36@calstatela.edu::cf02023b-c4f0-468b-a02d-79e01875e65d" providerId="AD" clId="Web-{0FADC618-94BE-4DC4-B897-02248A3FBF7E}" dt="2021-04-26T02:28:53.263" v="52" actId="14100"/>
      <pc:docMkLst>
        <pc:docMk/>
      </pc:docMkLst>
      <pc:sldChg chg="modSp">
        <pc:chgData name="Alvarez, Erick A" userId="S::ealvar36@calstatela.edu::cf02023b-c4f0-468b-a02d-79e01875e65d" providerId="AD" clId="Web-{0FADC618-94BE-4DC4-B897-02248A3FBF7E}" dt="2021-04-26T02:27:01.413" v="20" actId="20577"/>
        <pc:sldMkLst>
          <pc:docMk/>
          <pc:sldMk cId="3298958740" sldId="302"/>
        </pc:sldMkLst>
        <pc:spChg chg="mod">
          <ac:chgData name="Alvarez, Erick A" userId="S::ealvar36@calstatela.edu::cf02023b-c4f0-468b-a02d-79e01875e65d" providerId="AD" clId="Web-{0FADC618-94BE-4DC4-B897-02248A3FBF7E}" dt="2021-04-26T02:27:01.413" v="20" actId="20577"/>
          <ac:spMkLst>
            <pc:docMk/>
            <pc:sldMk cId="3298958740" sldId="302"/>
            <ac:spMk id="17" creationId="{AD5735EE-E50B-4808-A601-B21B4682255C}"/>
          </ac:spMkLst>
        </pc:spChg>
        <pc:picChg chg="mod">
          <ac:chgData name="Alvarez, Erick A" userId="S::ealvar36@calstatela.edu::cf02023b-c4f0-468b-a02d-79e01875e65d" providerId="AD" clId="Web-{0FADC618-94BE-4DC4-B897-02248A3FBF7E}" dt="2021-04-26T02:26:38.974" v="15" actId="1076"/>
          <ac:picMkLst>
            <pc:docMk/>
            <pc:sldMk cId="3298958740" sldId="302"/>
            <ac:picMk id="5" creationId="{6F1719CA-6612-46CB-9950-4C1094E86E87}"/>
          </ac:picMkLst>
        </pc:picChg>
        <pc:picChg chg="mod">
          <ac:chgData name="Alvarez, Erick A" userId="S::ealvar36@calstatela.edu::cf02023b-c4f0-468b-a02d-79e01875e65d" providerId="AD" clId="Web-{0FADC618-94BE-4DC4-B897-02248A3FBF7E}" dt="2021-04-26T02:26:42.084" v="16" actId="1076"/>
          <ac:picMkLst>
            <pc:docMk/>
            <pc:sldMk cId="3298958740" sldId="302"/>
            <ac:picMk id="6" creationId="{137CC76E-0A39-400A-90CD-C3A55A82BE1A}"/>
          </ac:picMkLst>
        </pc:picChg>
      </pc:sldChg>
      <pc:sldChg chg="del">
        <pc:chgData name="Alvarez, Erick A" userId="S::ealvar36@calstatela.edu::cf02023b-c4f0-468b-a02d-79e01875e65d" providerId="AD" clId="Web-{0FADC618-94BE-4DC4-B897-02248A3FBF7E}" dt="2021-04-26T02:26:27.520" v="14"/>
        <pc:sldMkLst>
          <pc:docMk/>
          <pc:sldMk cId="1671703851" sldId="380"/>
        </pc:sldMkLst>
      </pc:sldChg>
      <pc:sldChg chg="new del">
        <pc:chgData name="Alvarez, Erick A" userId="S::ealvar36@calstatela.edu::cf02023b-c4f0-468b-a02d-79e01875e65d" providerId="AD" clId="Web-{0FADC618-94BE-4DC4-B897-02248A3FBF7E}" dt="2021-04-26T02:27:41.774" v="22"/>
        <pc:sldMkLst>
          <pc:docMk/>
          <pc:sldMk cId="88703146" sldId="408"/>
        </pc:sldMkLst>
      </pc:sldChg>
      <pc:sldChg chg="addSp delSp modSp add replId">
        <pc:chgData name="Alvarez, Erick A" userId="S::ealvar36@calstatela.edu::cf02023b-c4f0-468b-a02d-79e01875e65d" providerId="AD" clId="Web-{0FADC618-94BE-4DC4-B897-02248A3FBF7E}" dt="2021-04-26T02:28:53.263" v="52" actId="14100"/>
        <pc:sldMkLst>
          <pc:docMk/>
          <pc:sldMk cId="1705471240" sldId="408"/>
        </pc:sldMkLst>
        <pc:spChg chg="mod">
          <ac:chgData name="Alvarez, Erick A" userId="S::ealvar36@calstatela.edu::cf02023b-c4f0-468b-a02d-79e01875e65d" providerId="AD" clId="Web-{0FADC618-94BE-4DC4-B897-02248A3FBF7E}" dt="2021-04-26T02:28:31.543" v="49" actId="20577"/>
          <ac:spMkLst>
            <pc:docMk/>
            <pc:sldMk cId="1705471240" sldId="408"/>
            <ac:spMk id="2" creationId="{88ABC457-8007-4BBC-9397-1ECC43F5F46E}"/>
          </ac:spMkLst>
        </pc:spChg>
        <pc:spChg chg="add del mod">
          <ac:chgData name="Alvarez, Erick A" userId="S::ealvar36@calstatela.edu::cf02023b-c4f0-468b-a02d-79e01875e65d" providerId="AD" clId="Web-{0FADC618-94BE-4DC4-B897-02248A3FBF7E}" dt="2021-04-26T02:28:53.263" v="52" actId="14100"/>
          <ac:spMkLst>
            <pc:docMk/>
            <pc:sldMk cId="1705471240" sldId="408"/>
            <ac:spMk id="4" creationId="{FEF4A416-B140-42EB-BD56-082A16AC528E}"/>
          </ac:spMkLst>
        </pc:spChg>
        <pc:picChg chg="del">
          <ac:chgData name="Alvarez, Erick A" userId="S::ealvar36@calstatela.edu::cf02023b-c4f0-468b-a02d-79e01875e65d" providerId="AD" clId="Web-{0FADC618-94BE-4DC4-B897-02248A3FBF7E}" dt="2021-04-26T02:27:54.931" v="25"/>
          <ac:picMkLst>
            <pc:docMk/>
            <pc:sldMk cId="1705471240" sldId="408"/>
            <ac:picMk id="5" creationId="{2FCD675C-600E-4411-9DB5-91BE0D708592}"/>
          </ac:picMkLst>
        </pc:picChg>
        <pc:picChg chg="del">
          <ac:chgData name="Alvarez, Erick A" userId="S::ealvar36@calstatela.edu::cf02023b-c4f0-468b-a02d-79e01875e65d" providerId="AD" clId="Web-{0FADC618-94BE-4DC4-B897-02248A3FBF7E}" dt="2021-04-26T02:27:51.603" v="24"/>
          <ac:picMkLst>
            <pc:docMk/>
            <pc:sldMk cId="1705471240" sldId="408"/>
            <ac:picMk id="6" creationId="{EDABA7B2-D24B-4B83-BE8C-C83C47DF40B9}"/>
          </ac:picMkLst>
        </pc:picChg>
      </pc:sldChg>
    </pc:docChg>
  </pc:docChgLst>
  <pc:docChgLst>
    <pc:chgData name="Saavedra, Andres" userId="S::asaaved8@calstatela.edu::34b6b3e3-066f-4eb2-999c-ff3e52704995" providerId="AD" clId="Web-{9EDEC19F-B030-B000-D5E4-3AE454B9F078}"/>
    <pc:docChg chg="modSld">
      <pc:chgData name="Saavedra, Andres" userId="S::asaaved8@calstatela.edu::34b6b3e3-066f-4eb2-999c-ff3e52704995" providerId="AD" clId="Web-{9EDEC19F-B030-B000-D5E4-3AE454B9F078}" dt="2021-04-26T01:17:20.515" v="5" actId="14100"/>
      <pc:docMkLst>
        <pc:docMk/>
      </pc:docMkLst>
      <pc:sldChg chg="addSp delSp modSp">
        <pc:chgData name="Saavedra, Andres" userId="S::asaaved8@calstatela.edu::34b6b3e3-066f-4eb2-999c-ff3e52704995" providerId="AD" clId="Web-{9EDEC19F-B030-B000-D5E4-3AE454B9F078}" dt="2021-04-26T01:17:20.515" v="5" actId="14100"/>
        <pc:sldMkLst>
          <pc:docMk/>
          <pc:sldMk cId="2956490409" sldId="387"/>
        </pc:sldMkLst>
        <pc:spChg chg="del">
          <ac:chgData name="Saavedra, Andres" userId="S::asaaved8@calstatela.edu::34b6b3e3-066f-4eb2-999c-ff3e52704995" providerId="AD" clId="Web-{9EDEC19F-B030-B000-D5E4-3AE454B9F078}" dt="2021-04-26T01:17:01.249" v="0"/>
          <ac:spMkLst>
            <pc:docMk/>
            <pc:sldMk cId="2956490409" sldId="387"/>
            <ac:spMk id="5" creationId="{E3E84166-2A15-40FD-B49F-96049ACA55C1}"/>
          </ac:spMkLst>
        </pc:spChg>
        <pc:picChg chg="add mod ord">
          <ac:chgData name="Saavedra, Andres" userId="S::asaaved8@calstatela.edu::34b6b3e3-066f-4eb2-999c-ff3e52704995" providerId="AD" clId="Web-{9EDEC19F-B030-B000-D5E4-3AE454B9F078}" dt="2021-04-26T01:17:20.515" v="5" actId="14100"/>
          <ac:picMkLst>
            <pc:docMk/>
            <pc:sldMk cId="2956490409" sldId="387"/>
            <ac:picMk id="4" creationId="{7FDC3E11-24A3-448E-9791-20E52D772242}"/>
          </ac:picMkLst>
        </pc:picChg>
      </pc:sldChg>
    </pc:docChg>
  </pc:docChgLst>
  <pc:docChgLst>
    <pc:chgData name="Cano, Miguel" userId="d3849828-744d-4a08-80ab-e5d444ef89c5" providerId="ADAL" clId="{D5926755-ABA0-464C-9C0A-6F0FECE24664}"/>
    <pc:docChg chg="undo redo custSel addSld delSld modSld sldOrd">
      <pc:chgData name="Cano, Miguel" userId="d3849828-744d-4a08-80ab-e5d444ef89c5" providerId="ADAL" clId="{D5926755-ABA0-464C-9C0A-6F0FECE24664}" dt="2020-12-13T06:10:35.504" v="3179" actId="14734"/>
      <pc:docMkLst>
        <pc:docMk/>
      </pc:docMkLst>
      <pc:sldChg chg="modSp mod">
        <pc:chgData name="Cano, Miguel" userId="d3849828-744d-4a08-80ab-e5d444ef89c5" providerId="ADAL" clId="{D5926755-ABA0-464C-9C0A-6F0FECE24664}" dt="2020-12-13T06:10:35.504" v="3179" actId="14734"/>
        <pc:sldMkLst>
          <pc:docMk/>
          <pc:sldMk cId="3108973847" sldId="286"/>
        </pc:sldMkLst>
        <pc:graphicFrameChg chg="modGraphic">
          <ac:chgData name="Cano, Miguel" userId="d3849828-744d-4a08-80ab-e5d444ef89c5" providerId="ADAL" clId="{D5926755-ABA0-464C-9C0A-6F0FECE24664}" dt="2020-12-13T06:10:35.504" v="3179" actId="14734"/>
          <ac:graphicFrameMkLst>
            <pc:docMk/>
            <pc:sldMk cId="3108973847" sldId="286"/>
            <ac:graphicFrameMk id="4" creationId="{CBCF63EF-1D21-4D81-8D33-162FADC66694}"/>
          </ac:graphicFrameMkLst>
        </pc:graphicFrameChg>
      </pc:sldChg>
      <pc:sldChg chg="ord">
        <pc:chgData name="Cano, Miguel" userId="d3849828-744d-4a08-80ab-e5d444ef89c5" providerId="ADAL" clId="{D5926755-ABA0-464C-9C0A-6F0FECE24664}" dt="2020-12-11T22:43:15.020" v="1273"/>
        <pc:sldMkLst>
          <pc:docMk/>
          <pc:sldMk cId="3298958740" sldId="302"/>
        </pc:sldMkLst>
      </pc:sldChg>
      <pc:sldChg chg="modSp mod ord">
        <pc:chgData name="Cano, Miguel" userId="d3849828-744d-4a08-80ab-e5d444ef89c5" providerId="ADAL" clId="{D5926755-ABA0-464C-9C0A-6F0FECE24664}" dt="2020-12-12T20:53:47.694" v="3177" actId="1076"/>
        <pc:sldMkLst>
          <pc:docMk/>
          <pc:sldMk cId="10255398" sldId="312"/>
        </pc:sldMkLst>
        <pc:graphicFrameChg chg="mod modGraphic">
          <ac:chgData name="Cano, Miguel" userId="d3849828-744d-4a08-80ab-e5d444ef89c5" providerId="ADAL" clId="{D5926755-ABA0-464C-9C0A-6F0FECE24664}" dt="2020-12-12T20:53:47.694" v="3177" actId="1076"/>
          <ac:graphicFrameMkLst>
            <pc:docMk/>
            <pc:sldMk cId="10255398" sldId="312"/>
            <ac:graphicFrameMk id="3" creationId="{D8E0E407-3F6C-47A3-8C16-603D23251B64}"/>
          </ac:graphicFrameMkLst>
        </pc:graphicFrameChg>
      </pc:sldChg>
      <pc:sldChg chg="addSp delSp modSp add mod ord modClrScheme chgLayout">
        <pc:chgData name="Cano, Miguel" userId="d3849828-744d-4a08-80ab-e5d444ef89c5" providerId="ADAL" clId="{D5926755-ABA0-464C-9C0A-6F0FECE24664}" dt="2020-12-12T19:37:58.931" v="3056" actId="1076"/>
        <pc:sldMkLst>
          <pc:docMk/>
          <pc:sldMk cId="766960685" sldId="317"/>
        </pc:sldMkLst>
        <pc:spChg chg="mod ord">
          <ac:chgData name="Cano, Miguel" userId="d3849828-744d-4a08-80ab-e5d444ef89c5" providerId="ADAL" clId="{D5926755-ABA0-464C-9C0A-6F0FECE24664}" dt="2020-12-11T19:03:20.330" v="426" actId="14100"/>
          <ac:spMkLst>
            <pc:docMk/>
            <pc:sldMk cId="766960685" sldId="317"/>
            <ac:spMk id="2" creationId="{88ABC457-8007-4BBC-9397-1ECC43F5F46E}"/>
          </ac:spMkLst>
        </pc:spChg>
        <pc:spChg chg="add del mod ord">
          <ac:chgData name="Cano, Miguel" userId="d3849828-744d-4a08-80ab-e5d444ef89c5" providerId="ADAL" clId="{D5926755-ABA0-464C-9C0A-6F0FECE24664}" dt="2020-12-11T08:25:04.832" v="35" actId="22"/>
          <ac:spMkLst>
            <pc:docMk/>
            <pc:sldMk cId="766960685" sldId="317"/>
            <ac:spMk id="3" creationId="{F48053B9-D446-4512-B6E3-27A304B37E65}"/>
          </ac:spMkLst>
        </pc:spChg>
        <pc:spChg chg="del mod ord">
          <ac:chgData name="Cano, Miguel" userId="d3849828-744d-4a08-80ab-e5d444ef89c5" providerId="ADAL" clId="{D5926755-ABA0-464C-9C0A-6F0FECE24664}" dt="2020-12-11T08:21:39.091" v="22" actId="700"/>
          <ac:spMkLst>
            <pc:docMk/>
            <pc:sldMk cId="766960685" sldId="317"/>
            <ac:spMk id="4" creationId="{31A646C0-47E1-4E5A-8639-2FDD399C29A0}"/>
          </ac:spMkLst>
        </pc:spChg>
        <pc:spChg chg="add del mod">
          <ac:chgData name="Cano, Miguel" userId="d3849828-744d-4a08-80ab-e5d444ef89c5" providerId="ADAL" clId="{D5926755-ABA0-464C-9C0A-6F0FECE24664}" dt="2020-12-11T19:30:13.698" v="428" actId="22"/>
          <ac:spMkLst>
            <pc:docMk/>
            <pc:sldMk cId="766960685" sldId="317"/>
            <ac:spMk id="4" creationId="{B9DF5DF4-3D7C-4C6F-91DE-1BF4782FA34D}"/>
          </ac:spMkLst>
        </pc:spChg>
        <pc:spChg chg="add mod ord">
          <ac:chgData name="Cano, Miguel" userId="d3849828-744d-4a08-80ab-e5d444ef89c5" providerId="ADAL" clId="{D5926755-ABA0-464C-9C0A-6F0FECE24664}" dt="2020-12-12T03:01:58.665" v="1873" actId="20577"/>
          <ac:spMkLst>
            <pc:docMk/>
            <pc:sldMk cId="766960685" sldId="317"/>
            <ac:spMk id="5" creationId="{80551B79-78A6-4C1B-967D-57CDEB0ECC4A}"/>
          </ac:spMkLst>
        </pc:spChg>
        <pc:spChg chg="add del mod">
          <ac:chgData name="Cano, Miguel" userId="d3849828-744d-4a08-80ab-e5d444ef89c5" providerId="ADAL" clId="{D5926755-ABA0-464C-9C0A-6F0FECE24664}" dt="2020-12-11T08:27:08.064" v="37" actId="22"/>
          <ac:spMkLst>
            <pc:docMk/>
            <pc:sldMk cId="766960685" sldId="317"/>
            <ac:spMk id="9" creationId="{9AED131E-7D50-4788-9701-99BB6F8A4DD0}"/>
          </ac:spMkLst>
        </pc:spChg>
        <pc:spChg chg="add mod">
          <ac:chgData name="Cano, Miguel" userId="d3849828-744d-4a08-80ab-e5d444ef89c5" providerId="ADAL" clId="{D5926755-ABA0-464C-9C0A-6F0FECE24664}" dt="2020-12-12T19:29:44.251" v="3045" actId="1076"/>
          <ac:spMkLst>
            <pc:docMk/>
            <pc:sldMk cId="766960685" sldId="317"/>
            <ac:spMk id="10" creationId="{749F6EEB-DCBD-442A-A1C1-3F404992484D}"/>
          </ac:spMkLst>
        </pc:spChg>
        <pc:spChg chg="add mod">
          <ac:chgData name="Cano, Miguel" userId="d3849828-744d-4a08-80ab-e5d444ef89c5" providerId="ADAL" clId="{D5926755-ABA0-464C-9C0A-6F0FECE24664}" dt="2020-12-12T19:27:43.203" v="3042" actId="1076"/>
          <ac:spMkLst>
            <pc:docMk/>
            <pc:sldMk cId="766960685" sldId="317"/>
            <ac:spMk id="11" creationId="{C19AE5AA-336A-48E0-A693-D1509070621F}"/>
          </ac:spMkLst>
        </pc:spChg>
        <pc:picChg chg="add del mod">
          <ac:chgData name="Cano, Miguel" userId="d3849828-744d-4a08-80ab-e5d444ef89c5" providerId="ADAL" clId="{D5926755-ABA0-464C-9C0A-6F0FECE24664}" dt="2020-12-12T19:18:43.385" v="2840" actId="478"/>
          <ac:picMkLst>
            <pc:docMk/>
            <pc:sldMk cId="766960685" sldId="317"/>
            <ac:picMk id="4" creationId="{8FD1D9A7-C97A-44B9-80A7-E2F505F476EE}"/>
          </ac:picMkLst>
        </pc:picChg>
        <pc:picChg chg="add del mod ord">
          <ac:chgData name="Cano, Miguel" userId="d3849828-744d-4a08-80ab-e5d444ef89c5" providerId="ADAL" clId="{D5926755-ABA0-464C-9C0A-6F0FECE24664}" dt="2020-12-11T08:25:10.058" v="36" actId="478"/>
          <ac:picMkLst>
            <pc:docMk/>
            <pc:sldMk cId="766960685" sldId="317"/>
            <ac:picMk id="7" creationId="{3BDE31A3-A2FF-4048-BE8D-81133E436D91}"/>
          </ac:picMkLst>
        </pc:picChg>
        <pc:picChg chg="add mod ord">
          <ac:chgData name="Cano, Miguel" userId="d3849828-744d-4a08-80ab-e5d444ef89c5" providerId="ADAL" clId="{D5926755-ABA0-464C-9C0A-6F0FECE24664}" dt="2020-12-12T05:22:36.152" v="2710" actId="1076"/>
          <ac:picMkLst>
            <pc:docMk/>
            <pc:sldMk cId="766960685" sldId="317"/>
            <ac:picMk id="7" creationId="{D41B8C0E-8771-46B6-AF1D-1A6B1A23CCD8}"/>
          </ac:picMkLst>
        </pc:picChg>
        <pc:picChg chg="add del mod">
          <ac:chgData name="Cano, Miguel" userId="d3849828-744d-4a08-80ab-e5d444ef89c5" providerId="ADAL" clId="{D5926755-ABA0-464C-9C0A-6F0FECE24664}" dt="2020-12-12T19:37:38.184" v="3046" actId="478"/>
          <ac:picMkLst>
            <pc:docMk/>
            <pc:sldMk cId="766960685" sldId="317"/>
            <ac:picMk id="9" creationId="{4289627D-F6E4-4B94-B08D-FD4AF88E3F5C}"/>
          </ac:picMkLst>
        </pc:picChg>
        <pc:picChg chg="add del mod">
          <ac:chgData name="Cano, Miguel" userId="d3849828-744d-4a08-80ab-e5d444ef89c5" providerId="ADAL" clId="{D5926755-ABA0-464C-9C0A-6F0FECE24664}" dt="2020-12-12T03:04:08.147" v="1895" actId="21"/>
          <ac:picMkLst>
            <pc:docMk/>
            <pc:sldMk cId="766960685" sldId="317"/>
            <ac:picMk id="9" creationId="{C01BA8A5-B419-4527-AD0F-38D93B9BD4B7}"/>
          </ac:picMkLst>
        </pc:picChg>
        <pc:picChg chg="add del mod ord">
          <ac:chgData name="Cano, Miguel" userId="d3849828-744d-4a08-80ab-e5d444ef89c5" providerId="ADAL" clId="{D5926755-ABA0-464C-9C0A-6F0FECE24664}" dt="2020-12-11T19:03:24.287" v="427" actId="478"/>
          <ac:picMkLst>
            <pc:docMk/>
            <pc:sldMk cId="766960685" sldId="317"/>
            <ac:picMk id="11" creationId="{0D841DE1-760E-41FC-AC3C-0C44FC1E4985}"/>
          </ac:picMkLst>
        </pc:picChg>
        <pc:picChg chg="add mod">
          <ac:chgData name="Cano, Miguel" userId="d3849828-744d-4a08-80ab-e5d444ef89c5" providerId="ADAL" clId="{D5926755-ABA0-464C-9C0A-6F0FECE24664}" dt="2020-12-12T19:37:58.931" v="3056" actId="1076"/>
          <ac:picMkLst>
            <pc:docMk/>
            <pc:sldMk cId="766960685" sldId="317"/>
            <ac:picMk id="13" creationId="{84546761-6FF6-4CE9-A108-74BD1A6F08B4}"/>
          </ac:picMkLst>
        </pc:picChg>
      </pc:sldChg>
      <pc:sldChg chg="modSp mod">
        <pc:chgData name="Cano, Miguel" userId="d3849828-744d-4a08-80ab-e5d444ef89c5" providerId="ADAL" clId="{D5926755-ABA0-464C-9C0A-6F0FECE24664}" dt="2020-12-11T19:33:59.879" v="432" actId="20577"/>
        <pc:sldMkLst>
          <pc:docMk/>
          <pc:sldMk cId="452327312" sldId="318"/>
        </pc:sldMkLst>
        <pc:spChg chg="mod">
          <ac:chgData name="Cano, Miguel" userId="d3849828-744d-4a08-80ab-e5d444ef89c5" providerId="ADAL" clId="{D5926755-ABA0-464C-9C0A-6F0FECE24664}" dt="2020-12-11T18:45:54.577" v="280" actId="20577"/>
          <ac:spMkLst>
            <pc:docMk/>
            <pc:sldMk cId="452327312" sldId="318"/>
            <ac:spMk id="2" creationId="{88ABC457-8007-4BBC-9397-1ECC43F5F46E}"/>
          </ac:spMkLst>
        </pc:spChg>
        <pc:spChg chg="mod">
          <ac:chgData name="Cano, Miguel" userId="d3849828-744d-4a08-80ab-e5d444ef89c5" providerId="ADAL" clId="{D5926755-ABA0-464C-9C0A-6F0FECE24664}" dt="2020-12-11T19:33:59.879" v="432" actId="20577"/>
          <ac:spMkLst>
            <pc:docMk/>
            <pc:sldMk cId="452327312" sldId="318"/>
            <ac:spMk id="4" creationId="{FEF4A416-B140-42EB-BD56-082A16AC528E}"/>
          </ac:spMkLst>
        </pc:spChg>
      </pc:sldChg>
      <pc:sldChg chg="addSp delSp modSp mod ord">
        <pc:chgData name="Cano, Miguel" userId="d3849828-744d-4a08-80ab-e5d444ef89c5" providerId="ADAL" clId="{D5926755-ABA0-464C-9C0A-6F0FECE24664}" dt="2020-12-12T20:49:05.593" v="3161" actId="20577"/>
        <pc:sldMkLst>
          <pc:docMk/>
          <pc:sldMk cId="507027436" sldId="320"/>
        </pc:sldMkLst>
        <pc:spChg chg="mod">
          <ac:chgData name="Cano, Miguel" userId="d3849828-744d-4a08-80ab-e5d444ef89c5" providerId="ADAL" clId="{D5926755-ABA0-464C-9C0A-6F0FECE24664}" dt="2020-12-12T20:49:05.593" v="3161" actId="20577"/>
          <ac:spMkLst>
            <pc:docMk/>
            <pc:sldMk cId="507027436" sldId="320"/>
            <ac:spMk id="2" creationId="{88ABC457-8007-4BBC-9397-1ECC43F5F46E}"/>
          </ac:spMkLst>
        </pc:spChg>
        <pc:spChg chg="del">
          <ac:chgData name="Cano, Miguel" userId="d3849828-744d-4a08-80ab-e5d444ef89c5" providerId="ADAL" clId="{D5926755-ABA0-464C-9C0A-6F0FECE24664}" dt="2020-12-11T17:30:15.410" v="232" actId="22"/>
          <ac:spMkLst>
            <pc:docMk/>
            <pc:sldMk cId="507027436" sldId="320"/>
            <ac:spMk id="4" creationId="{31A646C0-47E1-4E5A-8639-2FDD399C29A0}"/>
          </ac:spMkLst>
        </pc:spChg>
        <pc:spChg chg="add del mod">
          <ac:chgData name="Cano, Miguel" userId="d3849828-744d-4a08-80ab-e5d444ef89c5" providerId="ADAL" clId="{D5926755-ABA0-464C-9C0A-6F0FECE24664}" dt="2020-12-11T17:40:10.323" v="257" actId="22"/>
          <ac:spMkLst>
            <pc:docMk/>
            <pc:sldMk cId="507027436" sldId="320"/>
            <ac:spMk id="7" creationId="{25C9D0A7-7C06-4ADF-970A-1EFC06EC467E}"/>
          </ac:spMkLst>
        </pc:spChg>
        <pc:spChg chg="add del mod">
          <ac:chgData name="Cano, Miguel" userId="d3849828-744d-4a08-80ab-e5d444ef89c5" providerId="ADAL" clId="{D5926755-ABA0-464C-9C0A-6F0FECE24664}" dt="2020-12-11T17:43:15.397" v="259" actId="22"/>
          <ac:spMkLst>
            <pc:docMk/>
            <pc:sldMk cId="507027436" sldId="320"/>
            <ac:spMk id="11" creationId="{274D5C02-0AAE-471D-ADA5-1FFB147A08A4}"/>
          </ac:spMkLst>
        </pc:spChg>
        <pc:spChg chg="add del mod">
          <ac:chgData name="Cano, Miguel" userId="d3849828-744d-4a08-80ab-e5d444ef89c5" providerId="ADAL" clId="{D5926755-ABA0-464C-9C0A-6F0FECE24664}" dt="2020-12-11T18:55:38.810" v="303" actId="22"/>
          <ac:spMkLst>
            <pc:docMk/>
            <pc:sldMk cId="507027436" sldId="320"/>
            <ac:spMk id="15" creationId="{BDF71E18-12BF-47D8-B61F-799091B12A4B}"/>
          </ac:spMkLst>
        </pc:spChg>
        <pc:spChg chg="add del mod">
          <ac:chgData name="Cano, Miguel" userId="d3849828-744d-4a08-80ab-e5d444ef89c5" providerId="ADAL" clId="{D5926755-ABA0-464C-9C0A-6F0FECE24664}" dt="2020-12-11T22:07:58.113" v="1215" actId="22"/>
          <ac:spMkLst>
            <pc:docMk/>
            <pc:sldMk cId="507027436" sldId="320"/>
            <ac:spMk id="19" creationId="{FC8D45A6-6E1C-44BB-9B75-1EEAD7567937}"/>
          </ac:spMkLst>
        </pc:spChg>
        <pc:spChg chg="add del mod">
          <ac:chgData name="Cano, Miguel" userId="d3849828-744d-4a08-80ab-e5d444ef89c5" providerId="ADAL" clId="{D5926755-ABA0-464C-9C0A-6F0FECE24664}" dt="2020-12-11T22:09:38.985" v="1217" actId="22"/>
          <ac:spMkLst>
            <pc:docMk/>
            <pc:sldMk cId="507027436" sldId="320"/>
            <ac:spMk id="23" creationId="{B2C494DB-CC23-4530-A00E-CF833333A228}"/>
          </ac:spMkLst>
        </pc:spChg>
        <pc:spChg chg="add del mod">
          <ac:chgData name="Cano, Miguel" userId="d3849828-744d-4a08-80ab-e5d444ef89c5" providerId="ADAL" clId="{D5926755-ABA0-464C-9C0A-6F0FECE24664}" dt="2020-12-11T22:30:41.398" v="1267" actId="22"/>
          <ac:spMkLst>
            <pc:docMk/>
            <pc:sldMk cId="507027436" sldId="320"/>
            <ac:spMk id="27" creationId="{321CCB5E-B8D6-4609-8DB0-16478FE38900}"/>
          </ac:spMkLst>
        </pc:spChg>
        <pc:picChg chg="add del mod ord">
          <ac:chgData name="Cano, Miguel" userId="d3849828-744d-4a08-80ab-e5d444ef89c5" providerId="ADAL" clId="{D5926755-ABA0-464C-9C0A-6F0FECE24664}" dt="2020-12-11T17:40:06.394" v="256" actId="478"/>
          <ac:picMkLst>
            <pc:docMk/>
            <pc:sldMk cId="507027436" sldId="320"/>
            <ac:picMk id="5" creationId="{34BC30E6-7D18-401B-81FD-3554476E8C65}"/>
          </ac:picMkLst>
        </pc:picChg>
        <pc:picChg chg="add del mod ord">
          <ac:chgData name="Cano, Miguel" userId="d3849828-744d-4a08-80ab-e5d444ef89c5" providerId="ADAL" clId="{D5926755-ABA0-464C-9C0A-6F0FECE24664}" dt="2020-12-11T17:40:31.082" v="258" actId="478"/>
          <ac:picMkLst>
            <pc:docMk/>
            <pc:sldMk cId="507027436" sldId="320"/>
            <ac:picMk id="9" creationId="{C7992018-7DBA-4529-99DA-894E00B661D7}"/>
          </ac:picMkLst>
        </pc:picChg>
        <pc:picChg chg="add del mod ord">
          <ac:chgData name="Cano, Miguel" userId="d3849828-744d-4a08-80ab-e5d444ef89c5" providerId="ADAL" clId="{D5926755-ABA0-464C-9C0A-6F0FECE24664}" dt="2020-12-11T18:55:34.469" v="302" actId="478"/>
          <ac:picMkLst>
            <pc:docMk/>
            <pc:sldMk cId="507027436" sldId="320"/>
            <ac:picMk id="13" creationId="{A35E3931-DE36-49FA-9F38-4ADE9D2D48F1}"/>
          </ac:picMkLst>
        </pc:picChg>
        <pc:picChg chg="add del mod ord">
          <ac:chgData name="Cano, Miguel" userId="d3849828-744d-4a08-80ab-e5d444ef89c5" providerId="ADAL" clId="{D5926755-ABA0-464C-9C0A-6F0FECE24664}" dt="2020-12-11T22:07:53.296" v="1214" actId="478"/>
          <ac:picMkLst>
            <pc:docMk/>
            <pc:sldMk cId="507027436" sldId="320"/>
            <ac:picMk id="17" creationId="{468BCB80-CB5A-48D6-B95B-1C908B4CC004}"/>
          </ac:picMkLst>
        </pc:picChg>
        <pc:picChg chg="add del mod ord">
          <ac:chgData name="Cano, Miguel" userId="d3849828-744d-4a08-80ab-e5d444ef89c5" providerId="ADAL" clId="{D5926755-ABA0-464C-9C0A-6F0FECE24664}" dt="2020-12-11T22:09:34.656" v="1216" actId="478"/>
          <ac:picMkLst>
            <pc:docMk/>
            <pc:sldMk cId="507027436" sldId="320"/>
            <ac:picMk id="21" creationId="{23FE6A2B-56BC-492D-B8EA-9C31E3A56691}"/>
          </ac:picMkLst>
        </pc:picChg>
        <pc:picChg chg="add del mod ord">
          <ac:chgData name="Cano, Miguel" userId="d3849828-744d-4a08-80ab-e5d444ef89c5" providerId="ADAL" clId="{D5926755-ABA0-464C-9C0A-6F0FECE24664}" dt="2020-12-11T22:30:36.844" v="1266" actId="478"/>
          <ac:picMkLst>
            <pc:docMk/>
            <pc:sldMk cId="507027436" sldId="320"/>
            <ac:picMk id="25" creationId="{56E90F26-A264-4C82-A198-4B20E3EE2B9C}"/>
          </ac:picMkLst>
        </pc:picChg>
        <pc:picChg chg="add mod ord">
          <ac:chgData name="Cano, Miguel" userId="d3849828-744d-4a08-80ab-e5d444ef89c5" providerId="ADAL" clId="{D5926755-ABA0-464C-9C0A-6F0FECE24664}" dt="2020-12-11T22:30:41.398" v="1267" actId="22"/>
          <ac:picMkLst>
            <pc:docMk/>
            <pc:sldMk cId="507027436" sldId="320"/>
            <ac:picMk id="29" creationId="{17A1A681-BA22-4F89-93EB-1E90A4E1E5CB}"/>
          </ac:picMkLst>
        </pc:picChg>
      </pc:sldChg>
      <pc:sldChg chg="addSp delSp modSp add mod ord">
        <pc:chgData name="Cano, Miguel" userId="d3849828-744d-4a08-80ab-e5d444ef89c5" providerId="ADAL" clId="{D5926755-ABA0-464C-9C0A-6F0FECE24664}" dt="2020-12-12T18:57:20.579" v="2837"/>
        <pc:sldMkLst>
          <pc:docMk/>
          <pc:sldMk cId="770953926" sldId="321"/>
        </pc:sldMkLst>
        <pc:spChg chg="mod">
          <ac:chgData name="Cano, Miguel" userId="d3849828-744d-4a08-80ab-e5d444ef89c5" providerId="ADAL" clId="{D5926755-ABA0-464C-9C0A-6F0FECE24664}" dt="2020-12-11T17:31:06.765" v="252" actId="20577"/>
          <ac:spMkLst>
            <pc:docMk/>
            <pc:sldMk cId="770953926" sldId="321"/>
            <ac:spMk id="2" creationId="{88ABC457-8007-4BBC-9397-1ECC43F5F46E}"/>
          </ac:spMkLst>
        </pc:spChg>
        <pc:spChg chg="add del mod">
          <ac:chgData name="Cano, Miguel" userId="d3849828-744d-4a08-80ab-e5d444ef89c5" providerId="ADAL" clId="{D5926755-ABA0-464C-9C0A-6F0FECE24664}" dt="2020-12-11T18:41:16.465" v="262" actId="22"/>
          <ac:spMkLst>
            <pc:docMk/>
            <pc:sldMk cId="770953926" sldId="321"/>
            <ac:spMk id="4" creationId="{9D58531B-D459-451F-A873-7808CC058AF8}"/>
          </ac:spMkLst>
        </pc:spChg>
        <pc:picChg chg="del">
          <ac:chgData name="Cano, Miguel" userId="d3849828-744d-4a08-80ab-e5d444ef89c5" providerId="ADAL" clId="{D5926755-ABA0-464C-9C0A-6F0FECE24664}" dt="2020-12-11T17:30:56.326" v="236" actId="478"/>
          <ac:picMkLst>
            <pc:docMk/>
            <pc:sldMk cId="770953926" sldId="321"/>
            <ac:picMk id="5" creationId="{34BC30E6-7D18-401B-81FD-3554476E8C65}"/>
          </ac:picMkLst>
        </pc:picChg>
        <pc:picChg chg="add del mod ord">
          <ac:chgData name="Cano, Miguel" userId="d3849828-744d-4a08-80ab-e5d444ef89c5" providerId="ADAL" clId="{D5926755-ABA0-464C-9C0A-6F0FECE24664}" dt="2020-12-11T18:29:46.012" v="261" actId="22"/>
          <ac:picMkLst>
            <pc:docMk/>
            <pc:sldMk cId="770953926" sldId="321"/>
            <ac:picMk id="7" creationId="{5A17F607-EBD8-46A5-ABC6-4C516B750181}"/>
          </ac:picMkLst>
        </pc:picChg>
        <pc:picChg chg="add mod ord">
          <ac:chgData name="Cano, Miguel" userId="d3849828-744d-4a08-80ab-e5d444ef89c5" providerId="ADAL" clId="{D5926755-ABA0-464C-9C0A-6F0FECE24664}" dt="2020-12-12T05:22:06.873" v="2706" actId="14100"/>
          <ac:picMkLst>
            <pc:docMk/>
            <pc:sldMk cId="770953926" sldId="321"/>
            <ac:picMk id="9" creationId="{50810F44-B479-4E26-B2C4-BD154C2DA3F9}"/>
          </ac:picMkLst>
        </pc:picChg>
      </pc:sldChg>
      <pc:sldChg chg="new del">
        <pc:chgData name="Cano, Miguel" userId="d3849828-744d-4a08-80ab-e5d444ef89c5" providerId="ADAL" clId="{D5926755-ABA0-464C-9C0A-6F0FECE24664}" dt="2020-12-11T17:30:50.016" v="234" actId="47"/>
        <pc:sldMkLst>
          <pc:docMk/>
          <pc:sldMk cId="3182484776" sldId="321"/>
        </pc:sldMkLst>
      </pc:sldChg>
      <pc:sldChg chg="addSp delSp modSp add mod ord modClrScheme chgLayout">
        <pc:chgData name="Cano, Miguel" userId="d3849828-744d-4a08-80ab-e5d444ef89c5" providerId="ADAL" clId="{D5926755-ABA0-464C-9C0A-6F0FECE24664}" dt="2020-12-12T06:07:33.727" v="2820" actId="20577"/>
        <pc:sldMkLst>
          <pc:docMk/>
          <pc:sldMk cId="365810759" sldId="322"/>
        </pc:sldMkLst>
        <pc:spChg chg="mod ord">
          <ac:chgData name="Cano, Miguel" userId="d3849828-744d-4a08-80ab-e5d444ef89c5" providerId="ADAL" clId="{D5926755-ABA0-464C-9C0A-6F0FECE24664}" dt="2020-12-11T18:47:37.590" v="293" actId="700"/>
          <ac:spMkLst>
            <pc:docMk/>
            <pc:sldMk cId="365810759" sldId="322"/>
            <ac:spMk id="2" creationId="{88ABC457-8007-4BBC-9397-1ECC43F5F46E}"/>
          </ac:spMkLst>
        </pc:spChg>
        <pc:spChg chg="add del mod ord">
          <ac:chgData name="Cano, Miguel" userId="d3849828-744d-4a08-80ab-e5d444ef89c5" providerId="ADAL" clId="{D5926755-ABA0-464C-9C0A-6F0FECE24664}" dt="2020-12-11T18:47:37.590" v="293" actId="700"/>
          <ac:spMkLst>
            <pc:docMk/>
            <pc:sldMk cId="365810759" sldId="322"/>
            <ac:spMk id="3" creationId="{33B83501-FA0E-48F9-97CF-87EDC439857C}"/>
          </ac:spMkLst>
        </pc:spChg>
        <pc:spChg chg="add del mod">
          <ac:chgData name="Cano, Miguel" userId="d3849828-744d-4a08-80ab-e5d444ef89c5" providerId="ADAL" clId="{D5926755-ABA0-464C-9C0A-6F0FECE24664}" dt="2020-12-12T06:07:33.727" v="2820" actId="20577"/>
          <ac:spMkLst>
            <pc:docMk/>
            <pc:sldMk cId="365810759" sldId="322"/>
            <ac:spMk id="4" creationId="{FEF4A416-B140-42EB-BD56-082A16AC528E}"/>
          </ac:spMkLst>
        </pc:spChg>
        <pc:spChg chg="add del mod ord">
          <ac:chgData name="Cano, Miguel" userId="d3849828-744d-4a08-80ab-e5d444ef89c5" providerId="ADAL" clId="{D5926755-ABA0-464C-9C0A-6F0FECE24664}" dt="2020-12-11T18:47:37.590" v="293" actId="700"/>
          <ac:spMkLst>
            <pc:docMk/>
            <pc:sldMk cId="365810759" sldId="322"/>
            <ac:spMk id="5" creationId="{2BE2DE64-414C-4E3F-98A9-93EBE953CDAD}"/>
          </ac:spMkLst>
        </pc:spChg>
        <pc:spChg chg="add del mod ord">
          <ac:chgData name="Cano, Miguel" userId="d3849828-744d-4a08-80ab-e5d444ef89c5" providerId="ADAL" clId="{D5926755-ABA0-464C-9C0A-6F0FECE24664}" dt="2020-12-11T18:47:36.765" v="292" actId="700"/>
          <ac:spMkLst>
            <pc:docMk/>
            <pc:sldMk cId="365810759" sldId="322"/>
            <ac:spMk id="6" creationId="{DE9EAB29-1326-4D5E-A0F8-3A047E48F00C}"/>
          </ac:spMkLst>
        </pc:spChg>
        <pc:spChg chg="add del mod">
          <ac:chgData name="Cano, Miguel" userId="d3849828-744d-4a08-80ab-e5d444ef89c5" providerId="ADAL" clId="{D5926755-ABA0-464C-9C0A-6F0FECE24664}" dt="2020-12-11T20:34:43.813" v="482" actId="1076"/>
          <ac:spMkLst>
            <pc:docMk/>
            <pc:sldMk cId="365810759" sldId="322"/>
            <ac:spMk id="8" creationId="{D387958A-8C7B-4FCD-8A4D-57D3B2703D63}"/>
          </ac:spMkLst>
        </pc:spChg>
        <pc:picChg chg="add del">
          <ac:chgData name="Cano, Miguel" userId="d3849828-744d-4a08-80ab-e5d444ef89c5" providerId="ADAL" clId="{D5926755-ABA0-464C-9C0A-6F0FECE24664}" dt="2020-12-11T18:56:40.755" v="311" actId="478"/>
          <ac:picMkLst>
            <pc:docMk/>
            <pc:sldMk cId="365810759" sldId="322"/>
            <ac:picMk id="9" creationId="{B006A854-5FBD-4714-97E1-BED690B9CCFD}"/>
          </ac:picMkLst>
        </pc:picChg>
        <pc:picChg chg="add del mod">
          <ac:chgData name="Cano, Miguel" userId="d3849828-744d-4a08-80ab-e5d444ef89c5" providerId="ADAL" clId="{D5926755-ABA0-464C-9C0A-6F0FECE24664}" dt="2020-12-11T18:57:54.572" v="343"/>
          <ac:picMkLst>
            <pc:docMk/>
            <pc:sldMk cId="365810759" sldId="322"/>
            <ac:picMk id="1026" creationId="{FF441056-094C-4746-8370-9B7CDFC32A8A}"/>
          </ac:picMkLst>
        </pc:picChg>
        <pc:picChg chg="add del mod">
          <ac:chgData name="Cano, Miguel" userId="d3849828-744d-4a08-80ab-e5d444ef89c5" providerId="ADAL" clId="{D5926755-ABA0-464C-9C0A-6F0FECE24664}" dt="2020-12-11T18:59:04.100" v="362" actId="478"/>
          <ac:picMkLst>
            <pc:docMk/>
            <pc:sldMk cId="365810759" sldId="322"/>
            <ac:picMk id="1028" creationId="{0C56D85B-98CB-4D0F-A3FA-139BCA67A502}"/>
          </ac:picMkLst>
        </pc:picChg>
        <pc:picChg chg="add del mod">
          <ac:chgData name="Cano, Miguel" userId="d3849828-744d-4a08-80ab-e5d444ef89c5" providerId="ADAL" clId="{D5926755-ABA0-464C-9C0A-6F0FECE24664}" dt="2020-12-11T20:42:13.879" v="509" actId="478"/>
          <ac:picMkLst>
            <pc:docMk/>
            <pc:sldMk cId="365810759" sldId="322"/>
            <ac:picMk id="1030" creationId="{6588D162-51FE-4C39-A417-4FE4128D6C4D}"/>
          </ac:picMkLst>
        </pc:picChg>
        <pc:picChg chg="add mod">
          <ac:chgData name="Cano, Miguel" userId="d3849828-744d-4a08-80ab-e5d444ef89c5" providerId="ADAL" clId="{D5926755-ABA0-464C-9C0A-6F0FECE24664}" dt="2020-12-11T20:49:46.502" v="554" actId="1076"/>
          <ac:picMkLst>
            <pc:docMk/>
            <pc:sldMk cId="365810759" sldId="322"/>
            <ac:picMk id="1032" creationId="{9BBEB3FD-D493-444F-BB41-A9844901FDBE}"/>
          </ac:picMkLst>
        </pc:picChg>
      </pc:sldChg>
      <pc:sldChg chg="modSp add del mod">
        <pc:chgData name="Cano, Miguel" userId="d3849828-744d-4a08-80ab-e5d444ef89c5" providerId="ADAL" clId="{D5926755-ABA0-464C-9C0A-6F0FECE24664}" dt="2020-12-11T20:05:48.945" v="448" actId="47"/>
        <pc:sldMkLst>
          <pc:docMk/>
          <pc:sldMk cId="882486892" sldId="327"/>
        </pc:sldMkLst>
        <pc:spChg chg="mod">
          <ac:chgData name="Cano, Miguel" userId="d3849828-744d-4a08-80ab-e5d444ef89c5" providerId="ADAL" clId="{D5926755-ABA0-464C-9C0A-6F0FECE24664}" dt="2020-12-11T20:04:30.724" v="443" actId="20577"/>
          <ac:spMkLst>
            <pc:docMk/>
            <pc:sldMk cId="882486892" sldId="327"/>
            <ac:spMk id="2" creationId="{88ABC457-8007-4BBC-9397-1ECC43F5F46E}"/>
          </ac:spMkLst>
        </pc:spChg>
        <pc:spChg chg="mod">
          <ac:chgData name="Cano, Miguel" userId="d3849828-744d-4a08-80ab-e5d444ef89c5" providerId="ADAL" clId="{D5926755-ABA0-464C-9C0A-6F0FECE24664}" dt="2020-12-11T20:05:30.611" v="447" actId="255"/>
          <ac:spMkLst>
            <pc:docMk/>
            <pc:sldMk cId="882486892" sldId="327"/>
            <ac:spMk id="4" creationId="{6E2B522F-C2F7-44B2-9A04-648C408DA90F}"/>
          </ac:spMkLst>
        </pc:spChg>
      </pc:sldChg>
      <pc:sldChg chg="addSp delSp modSp add mod ord">
        <pc:chgData name="Cano, Miguel" userId="d3849828-744d-4a08-80ab-e5d444ef89c5" providerId="ADAL" clId="{D5926755-ABA0-464C-9C0A-6F0FECE24664}" dt="2020-12-11T22:43:15.020" v="1273"/>
        <pc:sldMkLst>
          <pc:docMk/>
          <pc:sldMk cId="2677026034" sldId="330"/>
        </pc:sldMkLst>
        <pc:spChg chg="mod">
          <ac:chgData name="Cano, Miguel" userId="d3849828-744d-4a08-80ab-e5d444ef89c5" providerId="ADAL" clId="{D5926755-ABA0-464C-9C0A-6F0FECE24664}" dt="2020-12-11T20:55:51.386" v="621" actId="20577"/>
          <ac:spMkLst>
            <pc:docMk/>
            <pc:sldMk cId="2677026034" sldId="330"/>
            <ac:spMk id="2" creationId="{88ABC457-8007-4BBC-9397-1ECC43F5F46E}"/>
          </ac:spMkLst>
        </pc:spChg>
        <pc:spChg chg="mod">
          <ac:chgData name="Cano, Miguel" userId="d3849828-744d-4a08-80ab-e5d444ef89c5" providerId="ADAL" clId="{D5926755-ABA0-464C-9C0A-6F0FECE24664}" dt="2020-12-11T21:16:51.552" v="858" actId="20577"/>
          <ac:spMkLst>
            <pc:docMk/>
            <pc:sldMk cId="2677026034" sldId="330"/>
            <ac:spMk id="4" creationId="{FEF4A416-B140-42EB-BD56-082A16AC528E}"/>
          </ac:spMkLst>
        </pc:spChg>
        <pc:picChg chg="add mod">
          <ac:chgData name="Cano, Miguel" userId="d3849828-744d-4a08-80ab-e5d444ef89c5" providerId="ADAL" clId="{D5926755-ABA0-464C-9C0A-6F0FECE24664}" dt="2020-12-11T21:08:08.094" v="790" actId="1076"/>
          <ac:picMkLst>
            <pc:docMk/>
            <pc:sldMk cId="2677026034" sldId="330"/>
            <ac:picMk id="5" creationId="{07375E49-1A8F-468F-B524-A883B6EE337B}"/>
          </ac:picMkLst>
        </pc:picChg>
        <pc:picChg chg="del">
          <ac:chgData name="Cano, Miguel" userId="d3849828-744d-4a08-80ab-e5d444ef89c5" providerId="ADAL" clId="{D5926755-ABA0-464C-9C0A-6F0FECE24664}" dt="2020-12-11T20:51:35.425" v="588" actId="478"/>
          <ac:picMkLst>
            <pc:docMk/>
            <pc:sldMk cId="2677026034" sldId="330"/>
            <ac:picMk id="1032" creationId="{9BBEB3FD-D493-444F-BB41-A9844901FDBE}"/>
          </ac:picMkLst>
        </pc:picChg>
      </pc:sldChg>
      <pc:sldChg chg="addSp delSp modSp add mod ord">
        <pc:chgData name="Cano, Miguel" userId="d3849828-744d-4a08-80ab-e5d444ef89c5" providerId="ADAL" clId="{D5926755-ABA0-464C-9C0A-6F0FECE24664}" dt="2020-12-11T22:43:15.020" v="1273"/>
        <pc:sldMkLst>
          <pc:docMk/>
          <pc:sldMk cId="3649933120" sldId="331"/>
        </pc:sldMkLst>
        <pc:spChg chg="mod">
          <ac:chgData name="Cano, Miguel" userId="d3849828-744d-4a08-80ab-e5d444ef89c5" providerId="ADAL" clId="{D5926755-ABA0-464C-9C0A-6F0FECE24664}" dt="2020-12-11T20:56:21.067" v="642" actId="20577"/>
          <ac:spMkLst>
            <pc:docMk/>
            <pc:sldMk cId="3649933120" sldId="331"/>
            <ac:spMk id="2" creationId="{88ABC457-8007-4BBC-9397-1ECC43F5F46E}"/>
          </ac:spMkLst>
        </pc:spChg>
        <pc:spChg chg="mod">
          <ac:chgData name="Cano, Miguel" userId="d3849828-744d-4a08-80ab-e5d444ef89c5" providerId="ADAL" clId="{D5926755-ABA0-464C-9C0A-6F0FECE24664}" dt="2020-12-11T21:12:00.678" v="807" actId="20577"/>
          <ac:spMkLst>
            <pc:docMk/>
            <pc:sldMk cId="3649933120" sldId="331"/>
            <ac:spMk id="4" creationId="{FEF4A416-B140-42EB-BD56-082A16AC528E}"/>
          </ac:spMkLst>
        </pc:spChg>
        <pc:picChg chg="del">
          <ac:chgData name="Cano, Miguel" userId="d3849828-744d-4a08-80ab-e5d444ef89c5" providerId="ADAL" clId="{D5926755-ABA0-464C-9C0A-6F0FECE24664}" dt="2020-12-11T20:57:24.323" v="643" actId="478"/>
          <ac:picMkLst>
            <pc:docMk/>
            <pc:sldMk cId="3649933120" sldId="331"/>
            <ac:picMk id="5" creationId="{07375E49-1A8F-468F-B524-A883B6EE337B}"/>
          </ac:picMkLst>
        </pc:picChg>
        <pc:picChg chg="add mod">
          <ac:chgData name="Cano, Miguel" userId="d3849828-744d-4a08-80ab-e5d444ef89c5" providerId="ADAL" clId="{D5926755-ABA0-464C-9C0A-6F0FECE24664}" dt="2020-12-11T21:08:03.055" v="788" actId="1076"/>
          <ac:picMkLst>
            <pc:docMk/>
            <pc:sldMk cId="3649933120" sldId="331"/>
            <ac:picMk id="6" creationId="{EDABA7B2-D24B-4B83-BE8C-C83C47DF40B9}"/>
          </ac:picMkLst>
        </pc:picChg>
      </pc:sldChg>
      <pc:sldChg chg="addSp delSp modSp add del mod ord">
        <pc:chgData name="Cano, Miguel" userId="d3849828-744d-4a08-80ab-e5d444ef89c5" providerId="ADAL" clId="{D5926755-ABA0-464C-9C0A-6F0FECE24664}" dt="2020-12-12T03:18:36.030" v="1903" actId="47"/>
        <pc:sldMkLst>
          <pc:docMk/>
          <pc:sldMk cId="3802833738" sldId="333"/>
        </pc:sldMkLst>
        <pc:spChg chg="mod">
          <ac:chgData name="Cano, Miguel" userId="d3849828-744d-4a08-80ab-e5d444ef89c5" providerId="ADAL" clId="{D5926755-ABA0-464C-9C0A-6F0FECE24664}" dt="2020-12-11T22:21:34.921" v="1259" actId="20577"/>
          <ac:spMkLst>
            <pc:docMk/>
            <pc:sldMk cId="3802833738" sldId="333"/>
            <ac:spMk id="2" creationId="{88ABC457-8007-4BBC-9397-1ECC43F5F46E}"/>
          </ac:spMkLst>
        </pc:spChg>
        <pc:spChg chg="del mod">
          <ac:chgData name="Cano, Miguel" userId="d3849828-744d-4a08-80ab-e5d444ef89c5" providerId="ADAL" clId="{D5926755-ABA0-464C-9C0A-6F0FECE24664}" dt="2020-12-11T22:22:12.065" v="1260" actId="22"/>
          <ac:spMkLst>
            <pc:docMk/>
            <pc:sldMk cId="3802833738" sldId="333"/>
            <ac:spMk id="4" creationId="{6E2B522F-C2F7-44B2-9A04-648C408DA90F}"/>
          </ac:spMkLst>
        </pc:spChg>
        <pc:picChg chg="add mod ord">
          <ac:chgData name="Cano, Miguel" userId="d3849828-744d-4a08-80ab-e5d444ef89c5" providerId="ADAL" clId="{D5926755-ABA0-464C-9C0A-6F0FECE24664}" dt="2020-12-11T22:22:18.746" v="1263" actId="14100"/>
          <ac:picMkLst>
            <pc:docMk/>
            <pc:sldMk cId="3802833738" sldId="333"/>
            <ac:picMk id="5" creationId="{189BBDE2-A601-49AE-B95F-C3AF96E1A63A}"/>
          </ac:picMkLst>
        </pc:picChg>
      </pc:sldChg>
      <pc:sldChg chg="addSp delSp modSp mod">
        <pc:chgData name="Cano, Miguel" userId="d3849828-744d-4a08-80ab-e5d444ef89c5" providerId="ADAL" clId="{D5926755-ABA0-464C-9C0A-6F0FECE24664}" dt="2020-12-12T19:59:47.231" v="3066" actId="20577"/>
        <pc:sldMkLst>
          <pc:docMk/>
          <pc:sldMk cId="3358985430" sldId="334"/>
        </pc:sldMkLst>
        <pc:spChg chg="mod">
          <ac:chgData name="Cano, Miguel" userId="d3849828-744d-4a08-80ab-e5d444ef89c5" providerId="ADAL" clId="{D5926755-ABA0-464C-9C0A-6F0FECE24664}" dt="2020-12-12T03:46:31.591" v="2330" actId="20577"/>
          <ac:spMkLst>
            <pc:docMk/>
            <pc:sldMk cId="3358985430" sldId="334"/>
            <ac:spMk id="2" creationId="{00000000-0000-0000-0000-000000000000}"/>
          </ac:spMkLst>
        </pc:spChg>
        <pc:spChg chg="mod">
          <ac:chgData name="Cano, Miguel" userId="d3849828-744d-4a08-80ab-e5d444ef89c5" providerId="ADAL" clId="{D5926755-ABA0-464C-9C0A-6F0FECE24664}" dt="2020-12-12T19:59:47.231" v="3066" actId="20577"/>
          <ac:spMkLst>
            <pc:docMk/>
            <pc:sldMk cId="3358985430" sldId="334"/>
            <ac:spMk id="5" creationId="{AD1F36A3-7D3B-4E9B-BEBD-FF4588BA5DDB}"/>
          </ac:spMkLst>
        </pc:spChg>
        <pc:graphicFrameChg chg="add mod modGraphic">
          <ac:chgData name="Cano, Miguel" userId="d3849828-744d-4a08-80ab-e5d444ef89c5" providerId="ADAL" clId="{D5926755-ABA0-464C-9C0A-6F0FECE24664}" dt="2020-12-12T02:30:35.402" v="1834" actId="1076"/>
          <ac:graphicFrameMkLst>
            <pc:docMk/>
            <pc:sldMk cId="3358985430" sldId="334"/>
            <ac:graphicFrameMk id="9" creationId="{22231CAD-874B-4565-B4DC-41F40BDCD6B5}"/>
          </ac:graphicFrameMkLst>
        </pc:graphicFrameChg>
        <pc:picChg chg="add del mod">
          <ac:chgData name="Cano, Miguel" userId="d3849828-744d-4a08-80ab-e5d444ef89c5" providerId="ADAL" clId="{D5926755-ABA0-464C-9C0A-6F0FECE24664}" dt="2020-12-12T01:54:46.340" v="1362" actId="478"/>
          <ac:picMkLst>
            <pc:docMk/>
            <pc:sldMk cId="3358985430" sldId="334"/>
            <ac:picMk id="7" creationId="{23947348-A6EE-4B36-93E0-4F6C80936EED}"/>
          </ac:picMkLst>
        </pc:picChg>
        <pc:picChg chg="add del mod">
          <ac:chgData name="Cano, Miguel" userId="d3849828-744d-4a08-80ab-e5d444ef89c5" providerId="ADAL" clId="{D5926755-ABA0-464C-9C0A-6F0FECE24664}" dt="2020-12-12T01:38:40.465" v="1361" actId="478"/>
          <ac:picMkLst>
            <pc:docMk/>
            <pc:sldMk cId="3358985430" sldId="334"/>
            <ac:picMk id="8" creationId="{7A38DF74-69C7-4E0D-8E6F-C3589F815C04}"/>
          </ac:picMkLst>
        </pc:picChg>
      </pc:sldChg>
      <pc:sldChg chg="addSp delSp modSp add mod ord">
        <pc:chgData name="Cano, Miguel" userId="d3849828-744d-4a08-80ab-e5d444ef89c5" providerId="ADAL" clId="{D5926755-ABA0-464C-9C0A-6F0FECE24664}" dt="2020-12-12T23:10:49.726" v="3178" actId="20577"/>
        <pc:sldMkLst>
          <pc:docMk/>
          <pc:sldMk cId="4103769750" sldId="346"/>
        </pc:sldMkLst>
        <pc:spChg chg="add del mod">
          <ac:chgData name="Cano, Miguel" userId="d3849828-744d-4a08-80ab-e5d444ef89c5" providerId="ADAL" clId="{D5926755-ABA0-464C-9C0A-6F0FECE24664}" dt="2020-12-12T03:04:14.307" v="1896"/>
          <ac:spMkLst>
            <pc:docMk/>
            <pc:sldMk cId="4103769750" sldId="346"/>
            <ac:spMk id="4" creationId="{DDF154A8-6B35-4E35-AF3C-F7FB3E323E3D}"/>
          </ac:spMkLst>
        </pc:spChg>
        <pc:spChg chg="mod">
          <ac:chgData name="Cano, Miguel" userId="d3849828-744d-4a08-80ab-e5d444ef89c5" providerId="ADAL" clId="{D5926755-ABA0-464C-9C0A-6F0FECE24664}" dt="2020-12-12T23:10:49.726" v="3178" actId="20577"/>
          <ac:spMkLst>
            <pc:docMk/>
            <pc:sldMk cId="4103769750" sldId="346"/>
            <ac:spMk id="5" creationId="{80551B79-78A6-4C1B-967D-57CDEB0ECC4A}"/>
          </ac:spMkLst>
        </pc:spChg>
        <pc:picChg chg="del">
          <ac:chgData name="Cano, Miguel" userId="d3849828-744d-4a08-80ab-e5d444ef89c5" providerId="ADAL" clId="{D5926755-ABA0-464C-9C0A-6F0FECE24664}" dt="2020-12-12T03:04:05.054" v="1894" actId="478"/>
          <ac:picMkLst>
            <pc:docMk/>
            <pc:sldMk cId="4103769750" sldId="346"/>
            <ac:picMk id="7" creationId="{D41B8C0E-8771-46B6-AF1D-1A6B1A23CCD8}"/>
          </ac:picMkLst>
        </pc:picChg>
        <pc:picChg chg="add mod">
          <ac:chgData name="Cano, Miguel" userId="d3849828-744d-4a08-80ab-e5d444ef89c5" providerId="ADAL" clId="{D5926755-ABA0-464C-9C0A-6F0FECE24664}" dt="2020-12-12T05:42:57.474" v="2766" actId="14100"/>
          <ac:picMkLst>
            <pc:docMk/>
            <pc:sldMk cId="4103769750" sldId="346"/>
            <ac:picMk id="8" creationId="{4E81CC79-70D7-435B-B197-E586CEBE9BC1}"/>
          </ac:picMkLst>
        </pc:picChg>
      </pc:sldChg>
      <pc:sldChg chg="addSp delSp modSp add mod ord">
        <pc:chgData name="Cano, Miguel" userId="d3849828-744d-4a08-80ab-e5d444ef89c5" providerId="ADAL" clId="{D5926755-ABA0-464C-9C0A-6F0FECE24664}" dt="2020-12-12T06:07:37.175" v="2822" actId="20577"/>
        <pc:sldMkLst>
          <pc:docMk/>
          <pc:sldMk cId="2223750351" sldId="347"/>
        </pc:sldMkLst>
        <pc:spChg chg="mod">
          <ac:chgData name="Cano, Miguel" userId="d3849828-744d-4a08-80ab-e5d444ef89c5" providerId="ADAL" clId="{D5926755-ABA0-464C-9C0A-6F0FECE24664}" dt="2020-12-12T03:20:34.975" v="1980" actId="20577"/>
          <ac:spMkLst>
            <pc:docMk/>
            <pc:sldMk cId="2223750351" sldId="347"/>
            <ac:spMk id="2" creationId="{88ABC457-8007-4BBC-9397-1ECC43F5F46E}"/>
          </ac:spMkLst>
        </pc:spChg>
        <pc:spChg chg="add del mod">
          <ac:chgData name="Cano, Miguel" userId="d3849828-744d-4a08-80ab-e5d444ef89c5" providerId="ADAL" clId="{D5926755-ABA0-464C-9C0A-6F0FECE24664}" dt="2020-12-12T03:21:59.112" v="1982" actId="3680"/>
          <ac:spMkLst>
            <pc:docMk/>
            <pc:sldMk cId="2223750351" sldId="347"/>
            <ac:spMk id="5" creationId="{9BABA97C-F095-4929-A7CC-E9BFECD5B21C}"/>
          </ac:spMkLst>
        </pc:spChg>
        <pc:graphicFrameChg chg="add mod ord modGraphic">
          <ac:chgData name="Cano, Miguel" userId="d3849828-744d-4a08-80ab-e5d444ef89c5" providerId="ADAL" clId="{D5926755-ABA0-464C-9C0A-6F0FECE24664}" dt="2020-12-12T06:07:37.175" v="2822" actId="20577"/>
          <ac:graphicFrameMkLst>
            <pc:docMk/>
            <pc:sldMk cId="2223750351" sldId="347"/>
            <ac:graphicFrameMk id="6" creationId="{DF4A5D3D-C0AD-4CED-B989-2BE5C3F96EDB}"/>
          </ac:graphicFrameMkLst>
        </pc:graphicFrameChg>
        <pc:picChg chg="del">
          <ac:chgData name="Cano, Miguel" userId="d3849828-744d-4a08-80ab-e5d444ef89c5" providerId="ADAL" clId="{D5926755-ABA0-464C-9C0A-6F0FECE24664}" dt="2020-12-12T03:20:51.682" v="1981" actId="478"/>
          <ac:picMkLst>
            <pc:docMk/>
            <pc:sldMk cId="2223750351" sldId="347"/>
            <ac:picMk id="29" creationId="{17A1A681-BA22-4F89-93EB-1E90A4E1E5CB}"/>
          </ac:picMkLst>
        </pc:picChg>
      </pc:sldChg>
      <pc:sldChg chg="new del">
        <pc:chgData name="Cano, Miguel" userId="d3849828-744d-4a08-80ab-e5d444ef89c5" providerId="ADAL" clId="{D5926755-ABA0-464C-9C0A-6F0FECE24664}" dt="2020-12-12T03:18:15.872" v="1901" actId="680"/>
        <pc:sldMkLst>
          <pc:docMk/>
          <pc:sldMk cId="3087568295" sldId="347"/>
        </pc:sldMkLst>
      </pc:sldChg>
      <pc:sldChg chg="addSp delSp modSp add del mod ord">
        <pc:chgData name="Cano, Miguel" userId="d3849828-744d-4a08-80ab-e5d444ef89c5" providerId="ADAL" clId="{D5926755-ABA0-464C-9C0A-6F0FECE24664}" dt="2020-12-12T04:37:02.831" v="2533" actId="47"/>
        <pc:sldMkLst>
          <pc:docMk/>
          <pc:sldMk cId="678663106" sldId="348"/>
        </pc:sldMkLst>
        <pc:spChg chg="mod">
          <ac:chgData name="Cano, Miguel" userId="d3849828-744d-4a08-80ab-e5d444ef89c5" providerId="ADAL" clId="{D5926755-ABA0-464C-9C0A-6F0FECE24664}" dt="2020-12-12T03:38:31.229" v="2218" actId="20577"/>
          <ac:spMkLst>
            <pc:docMk/>
            <pc:sldMk cId="678663106" sldId="348"/>
            <ac:spMk id="2" creationId="{88ABC457-8007-4BBC-9397-1ECC43F5F46E}"/>
          </ac:spMkLst>
        </pc:spChg>
        <pc:spChg chg="add mod">
          <ac:chgData name="Cano, Miguel" userId="d3849828-744d-4a08-80ab-e5d444ef89c5" providerId="ADAL" clId="{D5926755-ABA0-464C-9C0A-6F0FECE24664}" dt="2020-12-12T03:38:43.512" v="2219" actId="478"/>
          <ac:spMkLst>
            <pc:docMk/>
            <pc:sldMk cId="678663106" sldId="348"/>
            <ac:spMk id="5" creationId="{A4AB9957-6825-41EE-9795-D9F48A20EFF9}"/>
          </ac:spMkLst>
        </pc:spChg>
        <pc:graphicFrameChg chg="del">
          <ac:chgData name="Cano, Miguel" userId="d3849828-744d-4a08-80ab-e5d444ef89c5" providerId="ADAL" clId="{D5926755-ABA0-464C-9C0A-6F0FECE24664}" dt="2020-12-12T03:38:43.512" v="2219" actId="478"/>
          <ac:graphicFrameMkLst>
            <pc:docMk/>
            <pc:sldMk cId="678663106" sldId="348"/>
            <ac:graphicFrameMk id="6" creationId="{DF4A5D3D-C0AD-4CED-B989-2BE5C3F96EDB}"/>
          </ac:graphicFrameMkLst>
        </pc:graphicFrameChg>
      </pc:sldChg>
      <pc:sldChg chg="new del">
        <pc:chgData name="Cano, Miguel" userId="d3849828-744d-4a08-80ab-e5d444ef89c5" providerId="ADAL" clId="{D5926755-ABA0-464C-9C0A-6F0FECE24664}" dt="2020-12-12T03:38:02.960" v="2185" actId="47"/>
        <pc:sldMkLst>
          <pc:docMk/>
          <pc:sldMk cId="3348404574" sldId="348"/>
        </pc:sldMkLst>
      </pc:sldChg>
    </pc:docChg>
  </pc:docChgLst>
  <pc:docChgLst>
    <pc:chgData name="Saavedra, Andres" userId="S::asaaved8@calstatela.edu::34b6b3e3-066f-4eb2-999c-ff3e52704995" providerId="AD" clId="Web-{F8CFB601-1078-4867-A838-D596A92B01C7}"/>
    <pc:docChg chg="addSld modSld">
      <pc:chgData name="Saavedra, Andres" userId="S::asaaved8@calstatela.edu::34b6b3e3-066f-4eb2-999c-ff3e52704995" providerId="AD" clId="Web-{F8CFB601-1078-4867-A838-D596A92B01C7}" dt="2021-04-26T00:07:10.201" v="111" actId="1076"/>
      <pc:docMkLst>
        <pc:docMk/>
      </pc:docMkLst>
      <pc:sldChg chg="addSp delSp modSp add replId">
        <pc:chgData name="Saavedra, Andres" userId="S::asaaved8@calstatela.edu::34b6b3e3-066f-4eb2-999c-ff3e52704995" providerId="AD" clId="Web-{F8CFB601-1078-4867-A838-D596A92B01C7}" dt="2021-04-26T00:07:10.201" v="111" actId="1076"/>
        <pc:sldMkLst>
          <pc:docMk/>
          <pc:sldMk cId="4007360061" sldId="375"/>
        </pc:sldMkLst>
        <pc:spChg chg="mod">
          <ac:chgData name="Saavedra, Andres" userId="S::asaaved8@calstatela.edu::34b6b3e3-066f-4eb2-999c-ff3e52704995" providerId="AD" clId="Web-{F8CFB601-1078-4867-A838-D596A92B01C7}" dt="2021-04-25T23:48:48.730" v="50" actId="20577"/>
          <ac:spMkLst>
            <pc:docMk/>
            <pc:sldMk cId="4007360061" sldId="375"/>
            <ac:spMk id="2" creationId="{00000000-0000-0000-0000-000000000000}"/>
          </ac:spMkLst>
        </pc:spChg>
        <pc:spChg chg="add del mod">
          <ac:chgData name="Saavedra, Andres" userId="S::asaaved8@calstatela.edu::34b6b3e3-066f-4eb2-999c-ff3e52704995" providerId="AD" clId="Web-{F8CFB601-1078-4867-A838-D596A92B01C7}" dt="2021-04-25T23:19:04.265" v="2"/>
          <ac:spMkLst>
            <pc:docMk/>
            <pc:sldMk cId="4007360061" sldId="375"/>
            <ac:spMk id="5" creationId="{0EFF7592-2ACD-45EF-AF61-DA4DF32E3DB5}"/>
          </ac:spMkLst>
        </pc:spChg>
        <pc:spChg chg="add del mod">
          <ac:chgData name="Saavedra, Andres" userId="S::asaaved8@calstatela.edu::34b6b3e3-066f-4eb2-999c-ff3e52704995" providerId="AD" clId="Web-{F8CFB601-1078-4867-A838-D596A92B01C7}" dt="2021-04-25T23:54:39.438" v="52"/>
          <ac:spMkLst>
            <pc:docMk/>
            <pc:sldMk cId="4007360061" sldId="375"/>
            <ac:spMk id="9" creationId="{7DDDAC14-334C-4C89-9618-122F22F00E42}"/>
          </ac:spMkLst>
        </pc:spChg>
        <pc:spChg chg="add del mod">
          <ac:chgData name="Saavedra, Andres" userId="S::asaaved8@calstatela.edu::34b6b3e3-066f-4eb2-999c-ff3e52704995" providerId="AD" clId="Web-{F8CFB601-1078-4867-A838-D596A92B01C7}" dt="2021-04-26T00:06:41.277" v="103"/>
          <ac:spMkLst>
            <pc:docMk/>
            <pc:sldMk cId="4007360061" sldId="375"/>
            <ac:spMk id="12" creationId="{4BCBDC18-65D7-4408-8A56-35EEB8D12FA3}"/>
          </ac:spMkLst>
        </pc:spChg>
        <pc:picChg chg="add del mod ord">
          <ac:chgData name="Saavedra, Andres" userId="S::asaaved8@calstatela.edu::34b6b3e3-066f-4eb2-999c-ff3e52704995" providerId="AD" clId="Web-{F8CFB601-1078-4867-A838-D596A92B01C7}" dt="2021-04-25T23:54:37.094" v="51"/>
          <ac:picMkLst>
            <pc:docMk/>
            <pc:sldMk cId="4007360061" sldId="375"/>
            <ac:picMk id="6" creationId="{2EC855D6-3754-42BD-8F8B-0E739854A5AB}"/>
          </ac:picMkLst>
        </pc:picChg>
        <pc:picChg chg="del">
          <ac:chgData name="Saavedra, Andres" userId="S::asaaved8@calstatela.edu::34b6b3e3-066f-4eb2-999c-ff3e52704995" providerId="AD" clId="Web-{F8CFB601-1078-4867-A838-D596A92B01C7}" dt="2021-04-25T23:18:50.967" v="1"/>
          <ac:picMkLst>
            <pc:docMk/>
            <pc:sldMk cId="4007360061" sldId="375"/>
            <ac:picMk id="8" creationId="{CFA9D23B-8C40-4FC3-A06D-DDEF20B8F742}"/>
          </ac:picMkLst>
        </pc:picChg>
        <pc:picChg chg="add del mod ord">
          <ac:chgData name="Saavedra, Andres" userId="S::asaaved8@calstatela.edu::34b6b3e3-066f-4eb2-999c-ff3e52704995" providerId="AD" clId="Web-{F8CFB601-1078-4867-A838-D596A92B01C7}" dt="2021-04-26T00:06:39.793" v="102"/>
          <ac:picMkLst>
            <pc:docMk/>
            <pc:sldMk cId="4007360061" sldId="375"/>
            <ac:picMk id="10" creationId="{E831BECE-489E-40AA-818F-54125F25FFB3}"/>
          </ac:picMkLst>
        </pc:picChg>
        <pc:picChg chg="add mod ord modCrop">
          <ac:chgData name="Saavedra, Andres" userId="S::asaaved8@calstatela.edu::34b6b3e3-066f-4eb2-999c-ff3e52704995" providerId="AD" clId="Web-{F8CFB601-1078-4867-A838-D596A92B01C7}" dt="2021-04-26T00:07:10.201" v="111" actId="1076"/>
          <ac:picMkLst>
            <pc:docMk/>
            <pc:sldMk cId="4007360061" sldId="375"/>
            <ac:picMk id="13" creationId="{A587058C-65F7-4A16-A3CB-B3E60C8A1F7C}"/>
          </ac:picMkLst>
        </pc:picChg>
      </pc:sldChg>
      <pc:sldChg chg="addSp delSp modSp add replId">
        <pc:chgData name="Saavedra, Andres" userId="S::asaaved8@calstatela.edu::34b6b3e3-066f-4eb2-999c-ff3e52704995" providerId="AD" clId="Web-{F8CFB601-1078-4867-A838-D596A92B01C7}" dt="2021-04-26T00:02:19.903" v="101" actId="20577"/>
        <pc:sldMkLst>
          <pc:docMk/>
          <pc:sldMk cId="2201988072" sldId="376"/>
        </pc:sldMkLst>
        <pc:spChg chg="mod">
          <ac:chgData name="Saavedra, Andres" userId="S::asaaved8@calstatela.edu::34b6b3e3-066f-4eb2-999c-ff3e52704995" providerId="AD" clId="Web-{F8CFB601-1078-4867-A838-D596A92B01C7}" dt="2021-04-26T00:01:46.088" v="97" actId="20577"/>
          <ac:spMkLst>
            <pc:docMk/>
            <pc:sldMk cId="2201988072" sldId="376"/>
            <ac:spMk id="2" creationId="{00000000-0000-0000-0000-000000000000}"/>
          </ac:spMkLst>
        </pc:spChg>
        <pc:spChg chg="add del mod">
          <ac:chgData name="Saavedra, Andres" userId="S::asaaved8@calstatela.edu::34b6b3e3-066f-4eb2-999c-ff3e52704995" providerId="AD" clId="Web-{F8CFB601-1078-4867-A838-D596A92B01C7}" dt="2021-04-25T23:24:28.346" v="19"/>
          <ac:spMkLst>
            <pc:docMk/>
            <pc:sldMk cId="2201988072" sldId="376"/>
            <ac:spMk id="5" creationId="{DC839021-76E0-48C6-98DD-DCA2B224C120}"/>
          </ac:spMkLst>
        </pc:spChg>
        <pc:spChg chg="add mod">
          <ac:chgData name="Saavedra, Andres" userId="S::asaaved8@calstatela.edu::34b6b3e3-066f-4eb2-999c-ff3e52704995" providerId="AD" clId="Web-{F8CFB601-1078-4867-A838-D596A92B01C7}" dt="2021-04-26T00:02:19.903" v="101" actId="20577"/>
          <ac:spMkLst>
            <pc:docMk/>
            <pc:sldMk cId="2201988072" sldId="376"/>
            <ac:spMk id="8" creationId="{FFE58968-E197-4940-891F-E258A94DF8F8}"/>
          </ac:spMkLst>
        </pc:spChg>
        <pc:picChg chg="del">
          <ac:chgData name="Saavedra, Andres" userId="S::asaaved8@calstatela.edu::34b6b3e3-066f-4eb2-999c-ff3e52704995" providerId="AD" clId="Web-{F8CFB601-1078-4867-A838-D596A92B01C7}" dt="2021-04-25T23:20:05.768" v="10"/>
          <ac:picMkLst>
            <pc:docMk/>
            <pc:sldMk cId="2201988072" sldId="376"/>
            <ac:picMk id="6" creationId="{2EC855D6-3754-42BD-8F8B-0E739854A5AB}"/>
          </ac:picMkLst>
        </pc:picChg>
        <pc:picChg chg="add mod ord modCrop">
          <ac:chgData name="Saavedra, Andres" userId="S::asaaved8@calstatela.edu::34b6b3e3-066f-4eb2-999c-ff3e52704995" providerId="AD" clId="Web-{F8CFB601-1078-4867-A838-D596A92B01C7}" dt="2021-04-25T23:26:28.103" v="41" actId="14100"/>
          <ac:picMkLst>
            <pc:docMk/>
            <pc:sldMk cId="2201988072" sldId="376"/>
            <ac:picMk id="7" creationId="{7B9C60F0-BF5F-4402-8DF9-AA746C6F99BF}"/>
          </ac:picMkLst>
        </pc:picChg>
      </pc:sldChg>
    </pc:docChg>
  </pc:docChgLst>
  <pc:docChgLst>
    <pc:chgData name="Ibarra, Manuel G" userId="S::mibarra6@calstatela.edu::c76c9eec-c0e3-4bf0-8f56-b7a4e4934656" providerId="AD" clId="Web-{BCE375C2-581C-45AF-A178-B71C9271D4E0}"/>
    <pc:docChg chg="addSld modSld">
      <pc:chgData name="Ibarra, Manuel G" userId="S::mibarra6@calstatela.edu::c76c9eec-c0e3-4bf0-8f56-b7a4e4934656" providerId="AD" clId="Web-{BCE375C2-581C-45AF-A178-B71C9271D4E0}" dt="2021-04-25T08:36:54.891" v="29" actId="1076"/>
      <pc:docMkLst>
        <pc:docMk/>
      </pc:docMkLst>
      <pc:sldChg chg="addSp delSp modSp new">
        <pc:chgData name="Ibarra, Manuel G" userId="S::mibarra6@calstatela.edu::c76c9eec-c0e3-4bf0-8f56-b7a4e4934656" providerId="AD" clId="Web-{BCE375C2-581C-45AF-A178-B71C9271D4E0}" dt="2021-04-25T08:36:54.891" v="29" actId="1076"/>
        <pc:sldMkLst>
          <pc:docMk/>
          <pc:sldMk cId="1116231950" sldId="361"/>
        </pc:sldMkLst>
        <pc:spChg chg="del">
          <ac:chgData name="Ibarra, Manuel G" userId="S::mibarra6@calstatela.edu::c76c9eec-c0e3-4bf0-8f56-b7a4e4934656" providerId="AD" clId="Web-{BCE375C2-581C-45AF-A178-B71C9271D4E0}" dt="2021-04-25T08:31:50.935" v="3"/>
          <ac:spMkLst>
            <pc:docMk/>
            <pc:sldMk cId="1116231950" sldId="361"/>
            <ac:spMk id="3" creationId="{33EC31D6-38D7-4FE2-9F93-F3CFE251D283}"/>
          </ac:spMkLst>
        </pc:spChg>
        <pc:picChg chg="add mod ord">
          <ac:chgData name="Ibarra, Manuel G" userId="S::mibarra6@calstatela.edu::c76c9eec-c0e3-4bf0-8f56-b7a4e4934656" providerId="AD" clId="Web-{BCE375C2-581C-45AF-A178-B71C9271D4E0}" dt="2021-04-25T08:36:54.891" v="29" actId="1076"/>
          <ac:picMkLst>
            <pc:docMk/>
            <pc:sldMk cId="1116231950" sldId="361"/>
            <ac:picMk id="5" creationId="{A58D7CFB-187B-4D9F-9FD1-92F54F972C5A}"/>
          </ac:picMkLst>
        </pc:picChg>
        <pc:picChg chg="add mod">
          <ac:chgData name="Ibarra, Manuel G" userId="S::mibarra6@calstatela.edu::c76c9eec-c0e3-4bf0-8f56-b7a4e4934656" providerId="AD" clId="Web-{BCE375C2-581C-45AF-A178-B71C9271D4E0}" dt="2021-04-25T08:32:03.030" v="8" actId="1076"/>
          <ac:picMkLst>
            <pc:docMk/>
            <pc:sldMk cId="1116231950" sldId="361"/>
            <ac:picMk id="6" creationId="{199A67DD-121A-49BB-9189-700F7214C3AF}"/>
          </ac:picMkLst>
        </pc:picChg>
        <pc:picChg chg="add mod">
          <ac:chgData name="Ibarra, Manuel G" userId="S::mibarra6@calstatela.edu::c76c9eec-c0e3-4bf0-8f56-b7a4e4934656" providerId="AD" clId="Web-{BCE375C2-581C-45AF-A178-B71C9271D4E0}" dt="2021-04-25T08:36:53.391" v="28" actId="1076"/>
          <ac:picMkLst>
            <pc:docMk/>
            <pc:sldMk cId="1116231950" sldId="361"/>
            <ac:picMk id="7" creationId="{66E9A633-62B5-45FE-AFBA-848991061644}"/>
          </ac:picMkLst>
        </pc:picChg>
        <pc:picChg chg="add mod">
          <ac:chgData name="Ibarra, Manuel G" userId="S::mibarra6@calstatela.edu::c76c9eec-c0e3-4bf0-8f56-b7a4e4934656" providerId="AD" clId="Web-{BCE375C2-581C-45AF-A178-B71C9271D4E0}" dt="2021-04-25T08:32:18.093" v="13" actId="1076"/>
          <ac:picMkLst>
            <pc:docMk/>
            <pc:sldMk cId="1116231950" sldId="361"/>
            <ac:picMk id="8" creationId="{526987F9-88F2-409C-8EB6-2B8CE3E6F81A}"/>
          </ac:picMkLst>
        </pc:picChg>
        <pc:picChg chg="add mod">
          <ac:chgData name="Ibarra, Manuel G" userId="S::mibarra6@calstatela.edu::c76c9eec-c0e3-4bf0-8f56-b7a4e4934656" providerId="AD" clId="Web-{BCE375C2-581C-45AF-A178-B71C9271D4E0}" dt="2021-04-25T08:36:49.844" v="26" actId="1076"/>
          <ac:picMkLst>
            <pc:docMk/>
            <pc:sldMk cId="1116231950" sldId="361"/>
            <ac:picMk id="9" creationId="{44918826-A884-415F-8DF3-7654042144B1}"/>
          </ac:picMkLst>
        </pc:picChg>
      </pc:sldChg>
      <pc:sldChg chg="addSp delSp modSp new">
        <pc:chgData name="Ibarra, Manuel G" userId="S::mibarra6@calstatela.edu::c76c9eec-c0e3-4bf0-8f56-b7a4e4934656" providerId="AD" clId="Web-{BCE375C2-581C-45AF-A178-B71C9271D4E0}" dt="2021-04-25T08:32:54.674" v="24" actId="1076"/>
        <pc:sldMkLst>
          <pc:docMk/>
          <pc:sldMk cId="2387461580" sldId="362"/>
        </pc:sldMkLst>
        <pc:spChg chg="del">
          <ac:chgData name="Ibarra, Manuel G" userId="S::mibarra6@calstatela.edu::c76c9eec-c0e3-4bf0-8f56-b7a4e4934656" providerId="AD" clId="Web-{BCE375C2-581C-45AF-A178-B71C9271D4E0}" dt="2021-04-25T08:32:21.218" v="14"/>
          <ac:spMkLst>
            <pc:docMk/>
            <pc:sldMk cId="2387461580" sldId="362"/>
            <ac:spMk id="3" creationId="{D6DFD311-B14A-4EF1-820A-4B348F9A2F91}"/>
          </ac:spMkLst>
        </pc:spChg>
        <pc:picChg chg="add mod ord">
          <ac:chgData name="Ibarra, Manuel G" userId="S::mibarra6@calstatela.edu::c76c9eec-c0e3-4bf0-8f56-b7a4e4934656" providerId="AD" clId="Web-{BCE375C2-581C-45AF-A178-B71C9271D4E0}" dt="2021-04-25T08:32:23.437" v="15" actId="1076"/>
          <ac:picMkLst>
            <pc:docMk/>
            <pc:sldMk cId="2387461580" sldId="362"/>
            <ac:picMk id="5" creationId="{C9C696A3-2695-45DC-9559-322907049F62}"/>
          </ac:picMkLst>
        </pc:picChg>
        <pc:picChg chg="add mod">
          <ac:chgData name="Ibarra, Manuel G" userId="S::mibarra6@calstatela.edu::c76c9eec-c0e3-4bf0-8f56-b7a4e4934656" providerId="AD" clId="Web-{BCE375C2-581C-45AF-A178-B71C9271D4E0}" dt="2021-04-25T08:32:33.125" v="19" actId="1076"/>
          <ac:picMkLst>
            <pc:docMk/>
            <pc:sldMk cId="2387461580" sldId="362"/>
            <ac:picMk id="6" creationId="{247AAED8-DD19-430F-B1F2-9B89171BEA8F}"/>
          </ac:picMkLst>
        </pc:picChg>
        <pc:picChg chg="add mod">
          <ac:chgData name="Ibarra, Manuel G" userId="S::mibarra6@calstatela.edu::c76c9eec-c0e3-4bf0-8f56-b7a4e4934656" providerId="AD" clId="Web-{BCE375C2-581C-45AF-A178-B71C9271D4E0}" dt="2021-04-25T08:32:31.782" v="18" actId="1076"/>
          <ac:picMkLst>
            <pc:docMk/>
            <pc:sldMk cId="2387461580" sldId="362"/>
            <ac:picMk id="7" creationId="{DDBBAEF8-4C39-4A87-99C6-21FB0C9CD6E0}"/>
          </ac:picMkLst>
        </pc:picChg>
        <pc:picChg chg="add del mod">
          <ac:chgData name="Ibarra, Manuel G" userId="S::mibarra6@calstatela.edu::c76c9eec-c0e3-4bf0-8f56-b7a4e4934656" providerId="AD" clId="Web-{BCE375C2-581C-45AF-A178-B71C9271D4E0}" dt="2021-04-25T08:32:47.642" v="22"/>
          <ac:picMkLst>
            <pc:docMk/>
            <pc:sldMk cId="2387461580" sldId="362"/>
            <ac:picMk id="8" creationId="{87D1A914-3442-4415-A727-A163AE7122CD}"/>
          </ac:picMkLst>
        </pc:picChg>
        <pc:picChg chg="add mod">
          <ac:chgData name="Ibarra, Manuel G" userId="S::mibarra6@calstatela.edu::c76c9eec-c0e3-4bf0-8f56-b7a4e4934656" providerId="AD" clId="Web-{BCE375C2-581C-45AF-A178-B71C9271D4E0}" dt="2021-04-25T08:32:54.674" v="24" actId="1076"/>
          <ac:picMkLst>
            <pc:docMk/>
            <pc:sldMk cId="2387461580" sldId="362"/>
            <ac:picMk id="9" creationId="{8FC76A41-A4CA-4408-A49D-161A12ECFC54}"/>
          </ac:picMkLst>
        </pc:picChg>
      </pc:sldChg>
      <pc:sldChg chg="new">
        <pc:chgData name="Ibarra, Manuel G" userId="S::mibarra6@calstatela.edu::c76c9eec-c0e3-4bf0-8f56-b7a4e4934656" providerId="AD" clId="Web-{BCE375C2-581C-45AF-A178-B71C9271D4E0}" dt="2021-04-25T08:31:17.574" v="2"/>
        <pc:sldMkLst>
          <pc:docMk/>
          <pc:sldMk cId="3705858882" sldId="363"/>
        </pc:sldMkLst>
      </pc:sldChg>
    </pc:docChg>
  </pc:docChgLst>
  <pc:docChgLst>
    <pc:chgData name="Martinez Cisneros, Mario" userId="S::mmart551@calstatela.edu::643aec31-1034-4f97-b45b-ac8e3bc260c2" providerId="AD" clId="Web-{BFDD4821-DDFB-4507-8B1E-4AF129B3F3E6}"/>
    <pc:docChg chg="modSld sldOrd">
      <pc:chgData name="Martinez Cisneros, Mario" userId="S::mmart551@calstatela.edu::643aec31-1034-4f97-b45b-ac8e3bc260c2" providerId="AD" clId="Web-{BFDD4821-DDFB-4507-8B1E-4AF129B3F3E6}" dt="2020-12-12T07:55:54.324" v="295"/>
      <pc:docMkLst>
        <pc:docMk/>
      </pc:docMkLst>
      <pc:sldChg chg="modSp">
        <pc:chgData name="Martinez Cisneros, Mario" userId="S::mmart551@calstatela.edu::643aec31-1034-4f97-b45b-ac8e3bc260c2" providerId="AD" clId="Web-{BFDD4821-DDFB-4507-8B1E-4AF129B3F3E6}" dt="2020-12-12T07:30:00.852" v="94"/>
        <pc:sldMkLst>
          <pc:docMk/>
          <pc:sldMk cId="1539730047" sldId="296"/>
        </pc:sldMkLst>
        <pc:graphicFrameChg chg="mod modGraphic">
          <ac:chgData name="Martinez Cisneros, Mario" userId="S::mmart551@calstatela.edu::643aec31-1034-4f97-b45b-ac8e3bc260c2" providerId="AD" clId="Web-{BFDD4821-DDFB-4507-8B1E-4AF129B3F3E6}" dt="2020-12-12T07:30:00.852" v="94"/>
          <ac:graphicFrameMkLst>
            <pc:docMk/>
            <pc:sldMk cId="1539730047" sldId="296"/>
            <ac:graphicFrameMk id="5" creationId="{62508109-3F01-472F-9C5A-7E6C173CB8A6}"/>
          </ac:graphicFrameMkLst>
        </pc:graphicFrameChg>
      </pc:sldChg>
      <pc:sldChg chg="modSp">
        <pc:chgData name="Martinez Cisneros, Mario" userId="S::mmart551@calstatela.edu::643aec31-1034-4f97-b45b-ac8e3bc260c2" providerId="AD" clId="Web-{BFDD4821-DDFB-4507-8B1E-4AF129B3F3E6}" dt="2020-12-12T07:55:54.324" v="295"/>
        <pc:sldMkLst>
          <pc:docMk/>
          <pc:sldMk cId="43442640" sldId="311"/>
        </pc:sldMkLst>
        <pc:graphicFrameChg chg="mod modGraphic">
          <ac:chgData name="Martinez Cisneros, Mario" userId="S::mmart551@calstatela.edu::643aec31-1034-4f97-b45b-ac8e3bc260c2" providerId="AD" clId="Web-{BFDD4821-DDFB-4507-8B1E-4AF129B3F3E6}" dt="2020-12-12T07:55:54.324" v="295"/>
          <ac:graphicFrameMkLst>
            <pc:docMk/>
            <pc:sldMk cId="43442640" sldId="311"/>
            <ac:graphicFrameMk id="7" creationId="{269DF4DE-8EEC-4150-8254-D8E1DC66977F}"/>
          </ac:graphicFrameMkLst>
        </pc:graphicFrameChg>
      </pc:sldChg>
      <pc:sldChg chg="mod ord modShow">
        <pc:chgData name="Martinez Cisneros, Mario" userId="S::mmart551@calstatela.edu::643aec31-1034-4f97-b45b-ac8e3bc260c2" providerId="AD" clId="Web-{BFDD4821-DDFB-4507-8B1E-4AF129B3F3E6}" dt="2020-12-12T07:32:08.247" v="103"/>
        <pc:sldMkLst>
          <pc:docMk/>
          <pc:sldMk cId="656446652" sldId="348"/>
        </pc:sldMkLst>
      </pc:sldChg>
    </pc:docChg>
  </pc:docChgLst>
  <pc:docChgLst>
    <pc:chgData name="Vu, Steven" userId="S::svu5@calstatela.edu::7a0efbc2-a556-4d35-8891-85973b1d9fe5" providerId="AD" clId="Web-{5F981819-04D2-4F6A-8D12-22E3AD799237}"/>
    <pc:docChg chg="addSld delSld modSld sldOrd">
      <pc:chgData name="Vu, Steven" userId="S::svu5@calstatela.edu::7a0efbc2-a556-4d35-8891-85973b1d9fe5" providerId="AD" clId="Web-{5F981819-04D2-4F6A-8D12-22E3AD799237}" dt="2020-12-11T21:15:02.540" v="1351" actId="1076"/>
      <pc:docMkLst>
        <pc:docMk/>
      </pc:docMkLst>
      <pc:sldChg chg="addSp delSp modSp">
        <pc:chgData name="Vu, Steven" userId="S::svu5@calstatela.edu::7a0efbc2-a556-4d35-8891-85973b1d9fe5" providerId="AD" clId="Web-{5F981819-04D2-4F6A-8D12-22E3AD799237}" dt="2020-12-11T21:15:02.540" v="1351" actId="1076"/>
        <pc:sldMkLst>
          <pc:docMk/>
          <pc:sldMk cId="2730624822" sldId="292"/>
        </pc:sldMkLst>
        <pc:spChg chg="mod">
          <ac:chgData name="Vu, Steven" userId="S::svu5@calstatela.edu::7a0efbc2-a556-4d35-8891-85973b1d9fe5" providerId="AD" clId="Web-{5F981819-04D2-4F6A-8D12-22E3AD799237}" dt="2020-12-11T21:14:59.868" v="1349" actId="1076"/>
          <ac:spMkLst>
            <pc:docMk/>
            <pc:sldMk cId="2730624822" sldId="292"/>
            <ac:spMk id="2" creationId="{88ABC457-8007-4BBC-9397-1ECC43F5F46E}"/>
          </ac:spMkLst>
        </pc:spChg>
        <pc:spChg chg="add del mod">
          <ac:chgData name="Vu, Steven" userId="S::svu5@calstatela.edu::7a0efbc2-a556-4d35-8891-85973b1d9fe5" providerId="AD" clId="Web-{5F981819-04D2-4F6A-8D12-22E3AD799237}" dt="2020-12-11T21:11:07.775" v="1309"/>
          <ac:spMkLst>
            <pc:docMk/>
            <pc:sldMk cId="2730624822" sldId="292"/>
            <ac:spMk id="4" creationId="{B6904374-CDF6-4CB7-B5C0-17392D98F72C}"/>
          </ac:spMkLst>
        </pc:spChg>
        <pc:spChg chg="add del mod">
          <ac:chgData name="Vu, Steven" userId="S::svu5@calstatela.edu::7a0efbc2-a556-4d35-8891-85973b1d9fe5" providerId="AD" clId="Web-{5F981819-04D2-4F6A-8D12-22E3AD799237}" dt="2020-12-11T21:11:47.512" v="1316"/>
          <ac:spMkLst>
            <pc:docMk/>
            <pc:sldMk cId="2730624822" sldId="292"/>
            <ac:spMk id="7" creationId="{125092EB-12C3-4126-AF19-1DD12FE07990}"/>
          </ac:spMkLst>
        </pc:spChg>
        <pc:spChg chg="add del mod">
          <ac:chgData name="Vu, Steven" userId="S::svu5@calstatela.edu::7a0efbc2-a556-4d35-8891-85973b1d9fe5" providerId="AD" clId="Web-{5F981819-04D2-4F6A-8D12-22E3AD799237}" dt="2020-12-11T21:12:30.014" v="1321"/>
          <ac:spMkLst>
            <pc:docMk/>
            <pc:sldMk cId="2730624822" sldId="292"/>
            <ac:spMk id="9" creationId="{258B3E6D-94E1-495F-9B6F-26054F424B63}"/>
          </ac:spMkLst>
        </pc:spChg>
        <pc:picChg chg="add del mod ord">
          <ac:chgData name="Vu, Steven" userId="S::svu5@calstatela.edu::7a0efbc2-a556-4d35-8891-85973b1d9fe5" providerId="AD" clId="Web-{5F981819-04D2-4F6A-8D12-22E3AD799237}" dt="2020-12-11T21:12:07.622" v="1320"/>
          <ac:picMkLst>
            <pc:docMk/>
            <pc:sldMk cId="2730624822" sldId="292"/>
            <ac:picMk id="5" creationId="{186CD44D-5939-4C6A-868B-410275532DCF}"/>
          </ac:picMkLst>
        </pc:picChg>
        <pc:picChg chg="add mod ord">
          <ac:chgData name="Vu, Steven" userId="S::svu5@calstatela.edu::7a0efbc2-a556-4d35-8891-85973b1d9fe5" providerId="AD" clId="Web-{5F981819-04D2-4F6A-8D12-22E3AD799237}" dt="2020-12-11T21:15:02.540" v="1351" actId="1076"/>
          <ac:picMkLst>
            <pc:docMk/>
            <pc:sldMk cId="2730624822" sldId="292"/>
            <ac:picMk id="10" creationId="{08453A40-7CA8-4C4A-AC33-4DE299AACE2C}"/>
          </ac:picMkLst>
        </pc:picChg>
        <pc:picChg chg="del">
          <ac:chgData name="Vu, Steven" userId="S::svu5@calstatela.edu::7a0efbc2-a556-4d35-8891-85973b1d9fe5" providerId="AD" clId="Web-{5F981819-04D2-4F6A-8D12-22E3AD799237}" dt="2020-12-11T21:11:06.790" v="1308"/>
          <ac:picMkLst>
            <pc:docMk/>
            <pc:sldMk cId="2730624822" sldId="292"/>
            <ac:picMk id="12" creationId="{A60B7A5A-0613-4998-95DA-B0D17A144D5E}"/>
          </ac:picMkLst>
        </pc:picChg>
      </pc:sldChg>
      <pc:sldChg chg="ord">
        <pc:chgData name="Vu, Steven" userId="S::svu5@calstatela.edu::7a0efbc2-a556-4d35-8891-85973b1d9fe5" providerId="AD" clId="Web-{5F981819-04D2-4F6A-8D12-22E3AD799237}" dt="2020-12-11T19:33:20.782" v="453"/>
        <pc:sldMkLst>
          <pc:docMk/>
          <pc:sldMk cId="658582616" sldId="293"/>
        </pc:sldMkLst>
      </pc:sldChg>
      <pc:sldChg chg="addSp delSp modSp ord">
        <pc:chgData name="Vu, Steven" userId="S::svu5@calstatela.edu::7a0efbc2-a556-4d35-8891-85973b1d9fe5" providerId="AD" clId="Web-{5F981819-04D2-4F6A-8D12-22E3AD799237}" dt="2020-12-11T19:33:14.610" v="452"/>
        <pc:sldMkLst>
          <pc:docMk/>
          <pc:sldMk cId="43442640" sldId="311"/>
        </pc:sldMkLst>
        <pc:spChg chg="add del mod">
          <ac:chgData name="Vu, Steven" userId="S::svu5@calstatela.edu::7a0efbc2-a556-4d35-8891-85973b1d9fe5" providerId="AD" clId="Web-{5F981819-04D2-4F6A-8D12-22E3AD799237}" dt="2020-12-11T19:30:30.710" v="311"/>
          <ac:spMkLst>
            <pc:docMk/>
            <pc:sldMk cId="43442640" sldId="311"/>
            <ac:spMk id="5" creationId="{73716F72-FFEB-453D-B477-8A7EF1EE46F3}"/>
          </ac:spMkLst>
        </pc:spChg>
        <pc:graphicFrameChg chg="add mod ord modGraphic">
          <ac:chgData name="Vu, Steven" userId="S::svu5@calstatela.edu::7a0efbc2-a556-4d35-8891-85973b1d9fe5" providerId="AD" clId="Web-{5F981819-04D2-4F6A-8D12-22E3AD799237}" dt="2020-12-11T19:30:56.290" v="341"/>
          <ac:graphicFrameMkLst>
            <pc:docMk/>
            <pc:sldMk cId="43442640" sldId="311"/>
            <ac:graphicFrameMk id="7" creationId="{269DF4DE-8EEC-4150-8254-D8E1DC66977F}"/>
          </ac:graphicFrameMkLst>
        </pc:graphicFrameChg>
        <pc:picChg chg="del mod">
          <ac:chgData name="Vu, Steven" userId="S::svu5@calstatela.edu::7a0efbc2-a556-4d35-8891-85973b1d9fe5" providerId="AD" clId="Web-{5F981819-04D2-4F6A-8D12-22E3AD799237}" dt="2020-12-11T19:30:30.148" v="310"/>
          <ac:picMkLst>
            <pc:docMk/>
            <pc:sldMk cId="43442640" sldId="311"/>
            <ac:picMk id="4" creationId="{768749E8-5038-4E26-ABCF-CED2A08ADDA3}"/>
          </ac:picMkLst>
        </pc:picChg>
      </pc:sldChg>
      <pc:sldChg chg="modSp">
        <pc:chgData name="Vu, Steven" userId="S::svu5@calstatela.edu::7a0efbc2-a556-4d35-8891-85973b1d9fe5" providerId="AD" clId="Web-{5F981819-04D2-4F6A-8D12-22E3AD799237}" dt="2020-12-11T19:29:39.410" v="304"/>
        <pc:sldMkLst>
          <pc:docMk/>
          <pc:sldMk cId="4023932748" sldId="313"/>
        </pc:sldMkLst>
        <pc:graphicFrameChg chg="mod modGraphic">
          <ac:chgData name="Vu, Steven" userId="S::svu5@calstatela.edu::7a0efbc2-a556-4d35-8891-85973b1d9fe5" providerId="AD" clId="Web-{5F981819-04D2-4F6A-8D12-22E3AD799237}" dt="2020-12-11T19:29:39.410" v="304"/>
          <ac:graphicFrameMkLst>
            <pc:docMk/>
            <pc:sldMk cId="4023932748" sldId="313"/>
            <ac:graphicFrameMk id="4" creationId="{5746B4F1-17AE-47BC-9CEA-3BB9993B7409}"/>
          </ac:graphicFrameMkLst>
        </pc:graphicFrameChg>
      </pc:sldChg>
      <pc:sldChg chg="ord">
        <pc:chgData name="Vu, Steven" userId="S::svu5@calstatela.edu::7a0efbc2-a556-4d35-8891-85973b1d9fe5" providerId="AD" clId="Web-{5F981819-04D2-4F6A-8D12-22E3AD799237}" dt="2020-12-11T19:48:37.867" v="1156"/>
        <pc:sldMkLst>
          <pc:docMk/>
          <pc:sldMk cId="3544865865" sldId="314"/>
        </pc:sldMkLst>
      </pc:sldChg>
      <pc:sldChg chg="modSp">
        <pc:chgData name="Vu, Steven" userId="S::svu5@calstatela.edu::7a0efbc2-a556-4d35-8891-85973b1d9fe5" providerId="AD" clId="Web-{5F981819-04D2-4F6A-8D12-22E3AD799237}" dt="2020-12-11T19:29:46.442" v="306"/>
        <pc:sldMkLst>
          <pc:docMk/>
          <pc:sldMk cId="207910150" sldId="315"/>
        </pc:sldMkLst>
        <pc:graphicFrameChg chg="mod modGraphic">
          <ac:chgData name="Vu, Steven" userId="S::svu5@calstatela.edu::7a0efbc2-a556-4d35-8891-85973b1d9fe5" providerId="AD" clId="Web-{5F981819-04D2-4F6A-8D12-22E3AD799237}" dt="2020-12-11T19:29:46.442" v="306"/>
          <ac:graphicFrameMkLst>
            <pc:docMk/>
            <pc:sldMk cId="207910150" sldId="315"/>
            <ac:graphicFrameMk id="5" creationId="{099BF74E-2A56-40CF-979E-D0250FEB482C}"/>
          </ac:graphicFrameMkLst>
        </pc:graphicFrameChg>
      </pc:sldChg>
      <pc:sldChg chg="addSp delSp modSp new ord">
        <pc:chgData name="Vu, Steven" userId="S::svu5@calstatela.edu::7a0efbc2-a556-4d35-8891-85973b1d9fe5" providerId="AD" clId="Web-{5F981819-04D2-4F6A-8D12-22E3AD799237}" dt="2020-12-11T19:35:56.948" v="768"/>
        <pc:sldMkLst>
          <pc:docMk/>
          <pc:sldMk cId="2145255463" sldId="323"/>
        </pc:sldMkLst>
        <pc:spChg chg="mod">
          <ac:chgData name="Vu, Steven" userId="S::svu5@calstatela.edu::7a0efbc2-a556-4d35-8891-85973b1d9fe5" providerId="AD" clId="Web-{5F981819-04D2-4F6A-8D12-22E3AD799237}" dt="2020-12-11T19:26:11.179" v="101" actId="20577"/>
          <ac:spMkLst>
            <pc:docMk/>
            <pc:sldMk cId="2145255463" sldId="323"/>
            <ac:spMk id="2" creationId="{A48CB3A6-A91D-4729-9584-FEDFAB7C2300}"/>
          </ac:spMkLst>
        </pc:spChg>
        <pc:spChg chg="del">
          <ac:chgData name="Vu, Steven" userId="S::svu5@calstatela.edu::7a0efbc2-a556-4d35-8891-85973b1d9fe5" providerId="AD" clId="Web-{5F981819-04D2-4F6A-8D12-22E3AD799237}" dt="2020-12-11T19:26:32.056" v="104"/>
          <ac:spMkLst>
            <pc:docMk/>
            <pc:sldMk cId="2145255463" sldId="323"/>
            <ac:spMk id="3" creationId="{02FDD60A-C767-48D2-A654-0829CC3A6639}"/>
          </ac:spMkLst>
        </pc:spChg>
        <pc:graphicFrameChg chg="add mod ord modGraphic">
          <ac:chgData name="Vu, Steven" userId="S::svu5@calstatela.edu::7a0efbc2-a556-4d35-8891-85973b1d9fe5" providerId="AD" clId="Web-{5F981819-04D2-4F6A-8D12-22E3AD799237}" dt="2020-12-11T19:35:56.948" v="768"/>
          <ac:graphicFrameMkLst>
            <pc:docMk/>
            <pc:sldMk cId="2145255463" sldId="323"/>
            <ac:graphicFrameMk id="4" creationId="{881A8C61-BC3F-4E81-8728-C94CD676E3CA}"/>
          </ac:graphicFrameMkLst>
        </pc:graphicFrameChg>
      </pc:sldChg>
      <pc:sldChg chg="new del">
        <pc:chgData name="Vu, Steven" userId="S::svu5@calstatela.edu::7a0efbc2-a556-4d35-8891-85973b1d9fe5" providerId="AD" clId="Web-{5F981819-04D2-4F6A-8D12-22E3AD799237}" dt="2020-12-11T19:23:28.795" v="1"/>
        <pc:sldMkLst>
          <pc:docMk/>
          <pc:sldMk cId="3782475138" sldId="323"/>
        </pc:sldMkLst>
      </pc:sldChg>
      <pc:sldChg chg="new del">
        <pc:chgData name="Vu, Steven" userId="S::svu5@calstatela.edu::7a0efbc2-a556-4d35-8891-85973b1d9fe5" providerId="AD" clId="Web-{5F981819-04D2-4F6A-8D12-22E3AD799237}" dt="2020-12-11T19:37:31.813" v="770"/>
        <pc:sldMkLst>
          <pc:docMk/>
          <pc:sldMk cId="184523865" sldId="325"/>
        </pc:sldMkLst>
      </pc:sldChg>
      <pc:sldChg chg="addSp delSp modSp new">
        <pc:chgData name="Vu, Steven" userId="S::svu5@calstatela.edu::7a0efbc2-a556-4d35-8891-85973b1d9fe5" providerId="AD" clId="Web-{5F981819-04D2-4F6A-8D12-22E3AD799237}" dt="2020-12-11T19:48:17.913" v="1155"/>
        <pc:sldMkLst>
          <pc:docMk/>
          <pc:sldMk cId="3058209704" sldId="325"/>
        </pc:sldMkLst>
        <pc:spChg chg="mod">
          <ac:chgData name="Vu, Steven" userId="S::svu5@calstatela.edu::7a0efbc2-a556-4d35-8891-85973b1d9fe5" providerId="AD" clId="Web-{5F981819-04D2-4F6A-8D12-22E3AD799237}" dt="2020-12-11T19:38:10.424" v="823" actId="20577"/>
          <ac:spMkLst>
            <pc:docMk/>
            <pc:sldMk cId="3058209704" sldId="325"/>
            <ac:spMk id="2" creationId="{5FEDE5E3-7CE5-43D3-8305-9BCC6A8B8DC2}"/>
          </ac:spMkLst>
        </pc:spChg>
        <pc:spChg chg="del mod">
          <ac:chgData name="Vu, Steven" userId="S::svu5@calstatela.edu::7a0efbc2-a556-4d35-8891-85973b1d9fe5" providerId="AD" clId="Web-{5F981819-04D2-4F6A-8D12-22E3AD799237}" dt="2020-12-11T19:37:38.391" v="773"/>
          <ac:spMkLst>
            <pc:docMk/>
            <pc:sldMk cId="3058209704" sldId="325"/>
            <ac:spMk id="3" creationId="{3AFB0CC2-6195-42FF-8943-CC863B8ED70C}"/>
          </ac:spMkLst>
        </pc:spChg>
        <pc:graphicFrameChg chg="add mod ord modGraphic">
          <ac:chgData name="Vu, Steven" userId="S::svu5@calstatela.edu::7a0efbc2-a556-4d35-8891-85973b1d9fe5" providerId="AD" clId="Web-{5F981819-04D2-4F6A-8D12-22E3AD799237}" dt="2020-12-11T19:48:17.913" v="1155"/>
          <ac:graphicFrameMkLst>
            <pc:docMk/>
            <pc:sldMk cId="3058209704" sldId="325"/>
            <ac:graphicFrameMk id="5" creationId="{3B12A5E7-26A2-47CC-B7E4-C11A55BBE9B8}"/>
          </ac:graphicFrameMkLst>
        </pc:graphicFrameChg>
        <pc:inkChg chg="add del">
          <ac:chgData name="Vu, Steven" userId="S::svu5@calstatela.edu::7a0efbc2-a556-4d35-8891-85973b1d9fe5" providerId="AD" clId="Web-{5F981819-04D2-4F6A-8D12-22E3AD799237}" dt="2020-12-11T19:45:45.623" v="1043"/>
          <ac:inkMkLst>
            <pc:docMk/>
            <pc:sldMk cId="3058209704" sldId="325"/>
            <ac:inkMk id="6" creationId="{1350FF8D-2BFB-4175-8791-D101541C9D67}"/>
          </ac:inkMkLst>
        </pc:inkChg>
        <pc:inkChg chg="add del">
          <ac:chgData name="Vu, Steven" userId="S::svu5@calstatela.edu::7a0efbc2-a556-4d35-8891-85973b1d9fe5" providerId="AD" clId="Web-{5F981819-04D2-4F6A-8D12-22E3AD799237}" dt="2020-12-11T19:45:47.341" v="1045"/>
          <ac:inkMkLst>
            <pc:docMk/>
            <pc:sldMk cId="3058209704" sldId="325"/>
            <ac:inkMk id="7" creationId="{EAE5635B-2741-4456-A5E4-0E4998C05C1A}"/>
          </ac:inkMkLst>
        </pc:inkChg>
        <pc:inkChg chg="add del">
          <ac:chgData name="Vu, Steven" userId="S::svu5@calstatela.edu::7a0efbc2-a556-4d35-8891-85973b1d9fe5" providerId="AD" clId="Web-{5F981819-04D2-4F6A-8D12-22E3AD799237}" dt="2020-12-11T19:46:03.436" v="1049"/>
          <ac:inkMkLst>
            <pc:docMk/>
            <pc:sldMk cId="3058209704" sldId="325"/>
            <ac:inkMk id="8" creationId="{C6A21392-D1E7-4CF5-8D92-9FB6B59C32DC}"/>
          </ac:inkMkLst>
        </pc:inkChg>
        <pc:inkChg chg="add del">
          <ac:chgData name="Vu, Steven" userId="S::svu5@calstatela.edu::7a0efbc2-a556-4d35-8891-85973b1d9fe5" providerId="AD" clId="Web-{5F981819-04D2-4F6A-8D12-22E3AD799237}" dt="2020-12-11T19:46:08.046" v="1051"/>
          <ac:inkMkLst>
            <pc:docMk/>
            <pc:sldMk cId="3058209704" sldId="325"/>
            <ac:inkMk id="9" creationId="{6FFADB3B-0DEB-476D-9DD8-6FA2FEBBE80D}"/>
          </ac:inkMkLst>
        </pc:inkChg>
      </pc:sldChg>
      <pc:sldChg chg="modSp new">
        <pc:chgData name="Vu, Steven" userId="S::svu5@calstatela.edu::7a0efbc2-a556-4d35-8891-85973b1d9fe5" providerId="AD" clId="Web-{5F981819-04D2-4F6A-8D12-22E3AD799237}" dt="2020-12-11T19:59:58.672" v="1307" actId="20577"/>
        <pc:sldMkLst>
          <pc:docMk/>
          <pc:sldMk cId="4089197262" sldId="326"/>
        </pc:sldMkLst>
        <pc:spChg chg="mod">
          <ac:chgData name="Vu, Steven" userId="S::svu5@calstatela.edu::7a0efbc2-a556-4d35-8891-85973b1d9fe5" providerId="AD" clId="Web-{5F981819-04D2-4F6A-8D12-22E3AD799237}" dt="2020-12-11T19:57:27.476" v="1269" actId="20577"/>
          <ac:spMkLst>
            <pc:docMk/>
            <pc:sldMk cId="4089197262" sldId="326"/>
            <ac:spMk id="2" creationId="{F04478F3-DB9A-4CCC-91E9-E48CE31B34A9}"/>
          </ac:spMkLst>
        </pc:spChg>
        <pc:spChg chg="mod">
          <ac:chgData name="Vu, Steven" userId="S::svu5@calstatela.edu::7a0efbc2-a556-4d35-8891-85973b1d9fe5" providerId="AD" clId="Web-{5F981819-04D2-4F6A-8D12-22E3AD799237}" dt="2020-12-11T19:59:58.672" v="1307" actId="20577"/>
          <ac:spMkLst>
            <pc:docMk/>
            <pc:sldMk cId="4089197262" sldId="326"/>
            <ac:spMk id="3" creationId="{20852D70-912A-4221-9550-985D89680A56}"/>
          </ac:spMkLst>
        </pc:spChg>
      </pc:sldChg>
    </pc:docChg>
  </pc:docChgLst>
  <pc:docChgLst>
    <pc:chgData name="Saavedra, Andres" userId="S::asaaved8@calstatela.edu::34b6b3e3-066f-4eb2-999c-ff3e52704995" providerId="AD" clId="Web-{C6B4139E-1A74-4EB4-9C00-68D1AF0BA201}"/>
    <pc:docChg chg="delSld modSld">
      <pc:chgData name="Saavedra, Andres" userId="S::asaaved8@calstatela.edu::34b6b3e3-066f-4eb2-999c-ff3e52704995" providerId="AD" clId="Web-{C6B4139E-1A74-4EB4-9C00-68D1AF0BA201}" dt="2020-12-11T21:24:47.699" v="19"/>
      <pc:docMkLst>
        <pc:docMk/>
      </pc:docMkLst>
      <pc:sldChg chg="del">
        <pc:chgData name="Saavedra, Andres" userId="S::asaaved8@calstatela.edu::34b6b3e3-066f-4eb2-999c-ff3e52704995" providerId="AD" clId="Web-{C6B4139E-1A74-4EB4-9C00-68D1AF0BA201}" dt="2020-12-11T21:24:47.699" v="19"/>
        <pc:sldMkLst>
          <pc:docMk/>
          <pc:sldMk cId="1292482092" sldId="262"/>
        </pc:sldMkLst>
      </pc:sldChg>
      <pc:sldChg chg="modSp">
        <pc:chgData name="Saavedra, Andres" userId="S::asaaved8@calstatela.edu::34b6b3e3-066f-4eb2-999c-ff3e52704995" providerId="AD" clId="Web-{C6B4139E-1A74-4EB4-9C00-68D1AF0BA201}" dt="2020-12-11T21:24:24.494" v="18" actId="20577"/>
        <pc:sldMkLst>
          <pc:docMk/>
          <pc:sldMk cId="748734693" sldId="285"/>
        </pc:sldMkLst>
        <pc:spChg chg="mod">
          <ac:chgData name="Saavedra, Andres" userId="S::asaaved8@calstatela.edu::34b6b3e3-066f-4eb2-999c-ff3e52704995" providerId="AD" clId="Web-{C6B4139E-1A74-4EB4-9C00-68D1AF0BA201}" dt="2020-12-11T21:24:04.743" v="4" actId="20577"/>
          <ac:spMkLst>
            <pc:docMk/>
            <pc:sldMk cId="748734693" sldId="285"/>
            <ac:spMk id="2" creationId="{00000000-0000-0000-0000-000000000000}"/>
          </ac:spMkLst>
        </pc:spChg>
        <pc:spChg chg="mod">
          <ac:chgData name="Saavedra, Andres" userId="S::asaaved8@calstatela.edu::34b6b3e3-066f-4eb2-999c-ff3e52704995" providerId="AD" clId="Web-{C6B4139E-1A74-4EB4-9C00-68D1AF0BA201}" dt="2020-12-11T21:24:24.494" v="18" actId="20577"/>
          <ac:spMkLst>
            <pc:docMk/>
            <pc:sldMk cId="748734693" sldId="285"/>
            <ac:spMk id="5" creationId="{AD1F36A3-7D3B-4E9B-BEBD-FF4588BA5DDB}"/>
          </ac:spMkLst>
        </pc:spChg>
      </pc:sldChg>
    </pc:docChg>
  </pc:docChgLst>
  <pc:docChgLst>
    <pc:chgData name="Martinez Cisneros, Mario" userId="S::mmart551@calstatela.edu::643aec31-1034-4f97-b45b-ac8e3bc260c2" providerId="AD" clId="Web-{1DA84252-4EB6-4075-9991-446B420B2BF7}"/>
    <pc:docChg chg="modSld sldOrd">
      <pc:chgData name="Martinez Cisneros, Mario" userId="S::mmart551@calstatela.edu::643aec31-1034-4f97-b45b-ac8e3bc260c2" providerId="AD" clId="Web-{1DA84252-4EB6-4075-9991-446B420B2BF7}" dt="2020-12-11T23:32:22.982" v="1519"/>
      <pc:docMkLst>
        <pc:docMk/>
      </pc:docMkLst>
      <pc:sldChg chg="mod ord modShow">
        <pc:chgData name="Martinez Cisneros, Mario" userId="S::mmart551@calstatela.edu::643aec31-1034-4f97-b45b-ac8e3bc260c2" providerId="AD" clId="Web-{1DA84252-4EB6-4075-9991-446B420B2BF7}" dt="2020-12-11T21:32:24.469" v="1482"/>
        <pc:sldMkLst>
          <pc:docMk/>
          <pc:sldMk cId="2859903224" sldId="290"/>
        </pc:sldMkLst>
      </pc:sldChg>
      <pc:sldChg chg="ord">
        <pc:chgData name="Martinez Cisneros, Mario" userId="S::mmart551@calstatela.edu::643aec31-1034-4f97-b45b-ac8e3bc260c2" providerId="AD" clId="Web-{1DA84252-4EB6-4075-9991-446B420B2BF7}" dt="2020-12-11T23:32:22.982" v="1519"/>
        <pc:sldMkLst>
          <pc:docMk/>
          <pc:sldMk cId="632937932" sldId="310"/>
        </pc:sldMkLst>
      </pc:sldChg>
      <pc:sldChg chg="addSp delSp modSp">
        <pc:chgData name="Martinez Cisneros, Mario" userId="S::mmart551@calstatela.edu::643aec31-1034-4f97-b45b-ac8e3bc260c2" providerId="AD" clId="Web-{1DA84252-4EB6-4075-9991-446B420B2BF7}" dt="2020-12-11T21:39:24.103" v="1516" actId="20577"/>
        <pc:sldMkLst>
          <pc:docMk/>
          <pc:sldMk cId="4089197262" sldId="326"/>
        </pc:sldMkLst>
        <pc:spChg chg="del mod">
          <ac:chgData name="Martinez Cisneros, Mario" userId="S::mmart551@calstatela.edu::643aec31-1034-4f97-b45b-ac8e3bc260c2" providerId="AD" clId="Web-{1DA84252-4EB6-4075-9991-446B420B2BF7}" dt="2020-12-11T21:01:55.714" v="6"/>
          <ac:spMkLst>
            <pc:docMk/>
            <pc:sldMk cId="4089197262" sldId="326"/>
            <ac:spMk id="3" creationId="{20852D70-912A-4221-9550-985D89680A56}"/>
          </ac:spMkLst>
        </pc:spChg>
        <pc:spChg chg="add mod">
          <ac:chgData name="Martinez Cisneros, Mario" userId="S::mmart551@calstatela.edu::643aec31-1034-4f97-b45b-ac8e3bc260c2" providerId="AD" clId="Web-{1DA84252-4EB6-4075-9991-446B420B2BF7}" dt="2020-12-11T21:39:24.103" v="1516" actId="20577"/>
          <ac:spMkLst>
            <pc:docMk/>
            <pc:sldMk cId="4089197262" sldId="326"/>
            <ac:spMk id="5" creationId="{E71D01D8-3A34-4127-9EF5-7E40B8F963AE}"/>
          </ac:spMkLst>
        </pc:spChg>
        <pc:spChg chg="add del mod">
          <ac:chgData name="Martinez Cisneros, Mario" userId="S::mmart551@calstatela.edu::643aec31-1034-4f97-b45b-ac8e3bc260c2" providerId="AD" clId="Web-{1DA84252-4EB6-4075-9991-446B420B2BF7}" dt="2020-12-11T21:33:28.921" v="1487"/>
          <ac:spMkLst>
            <pc:docMk/>
            <pc:sldMk cId="4089197262" sldId="326"/>
            <ac:spMk id="6" creationId="{2ABC61AC-F1EC-49C3-9F01-D6669C655AE9}"/>
          </ac:spMkLst>
        </pc:spChg>
        <pc:picChg chg="add mod">
          <ac:chgData name="Martinez Cisneros, Mario" userId="S::mmart551@calstatela.edu::643aec31-1034-4f97-b45b-ac8e3bc260c2" providerId="AD" clId="Web-{1DA84252-4EB6-4075-9991-446B420B2BF7}" dt="2020-12-11T21:02:02.182" v="7" actId="1076"/>
          <ac:picMkLst>
            <pc:docMk/>
            <pc:sldMk cId="4089197262" sldId="326"/>
            <ac:picMk id="4" creationId="{FBA2172F-CF2D-46A7-ABB9-034A1E7E275E}"/>
          </ac:picMkLst>
        </pc:picChg>
      </pc:sldChg>
    </pc:docChg>
  </pc:docChgLst>
  <pc:docChgLst>
    <pc:chgData name="Martinez Cisneros, Mario" userId="S::mmart551@calstatela.edu::643aec31-1034-4f97-b45b-ac8e3bc260c2" providerId="AD" clId="Web-{BF5A2EC4-DE18-48FD-BF09-BDB4627EAFDF}"/>
    <pc:docChg chg="sldOrd">
      <pc:chgData name="Martinez Cisneros, Mario" userId="S::mmart551@calstatela.edu::643aec31-1034-4f97-b45b-ac8e3bc260c2" providerId="AD" clId="Web-{BF5A2EC4-DE18-48FD-BF09-BDB4627EAFDF}" dt="2020-12-12T22:02:12.810" v="1"/>
      <pc:docMkLst>
        <pc:docMk/>
      </pc:docMkLst>
      <pc:sldChg chg="ord">
        <pc:chgData name="Martinez Cisneros, Mario" userId="S::mmart551@calstatela.edu::643aec31-1034-4f97-b45b-ac8e3bc260c2" providerId="AD" clId="Web-{BF5A2EC4-DE18-48FD-BF09-BDB4627EAFDF}" dt="2020-12-12T22:01:13.856" v="0"/>
        <pc:sldMkLst>
          <pc:docMk/>
          <pc:sldMk cId="3058209704" sldId="325"/>
        </pc:sldMkLst>
      </pc:sldChg>
      <pc:sldChg chg="ord">
        <pc:chgData name="Martinez Cisneros, Mario" userId="S::mmart551@calstatela.edu::643aec31-1034-4f97-b45b-ac8e3bc260c2" providerId="AD" clId="Web-{BF5A2EC4-DE18-48FD-BF09-BDB4627EAFDF}" dt="2020-12-12T22:02:12.810" v="1"/>
        <pc:sldMkLst>
          <pc:docMk/>
          <pc:sldMk cId="4089197262" sldId="326"/>
        </pc:sldMkLst>
      </pc:sldChg>
    </pc:docChg>
  </pc:docChgLst>
  <pc:docChgLst>
    <pc:chgData name="Vu, Steven" userId="7a0efbc2-a556-4d35-8891-85973b1d9fe5" providerId="ADAL" clId="{9634A903-7B1B-4292-A63B-0CB465136286}"/>
    <pc:docChg chg="undo redo custSel addSld delSld modSld sldOrd">
      <pc:chgData name="Vu, Steven" userId="7a0efbc2-a556-4d35-8891-85973b1d9fe5" providerId="ADAL" clId="{9634A903-7B1B-4292-A63B-0CB465136286}" dt="2020-12-12T07:50:54.853" v="1703"/>
      <pc:docMkLst>
        <pc:docMk/>
      </pc:docMkLst>
      <pc:sldChg chg="addSp delSp modSp mod ord modNotesTx">
        <pc:chgData name="Vu, Steven" userId="7a0efbc2-a556-4d35-8891-85973b1d9fe5" providerId="ADAL" clId="{9634A903-7B1B-4292-A63B-0CB465136286}" dt="2020-12-12T07:24:30.236" v="1652"/>
        <pc:sldMkLst>
          <pc:docMk/>
          <pc:sldMk cId="2730624822" sldId="292"/>
        </pc:sldMkLst>
        <pc:spChg chg="mod">
          <ac:chgData name="Vu, Steven" userId="7a0efbc2-a556-4d35-8891-85973b1d9fe5" providerId="ADAL" clId="{9634A903-7B1B-4292-A63B-0CB465136286}" dt="2020-12-11T21:16:40.094" v="2" actId="1076"/>
          <ac:spMkLst>
            <pc:docMk/>
            <pc:sldMk cId="2730624822" sldId="292"/>
            <ac:spMk id="2" creationId="{88ABC457-8007-4BBC-9397-1ECC43F5F46E}"/>
          </ac:spMkLst>
        </pc:spChg>
        <pc:spChg chg="del mod">
          <ac:chgData name="Vu, Steven" userId="7a0efbc2-a556-4d35-8891-85973b1d9fe5" providerId="ADAL" clId="{9634A903-7B1B-4292-A63B-0CB465136286}" dt="2020-12-11T23:41:01.145" v="130" actId="478"/>
          <ac:spMkLst>
            <pc:docMk/>
            <pc:sldMk cId="2730624822" sldId="292"/>
            <ac:spMk id="3" creationId="{F296D7B9-1815-40FF-94F9-EEE58563EDC5}"/>
          </ac:spMkLst>
        </pc:spChg>
        <pc:spChg chg="add del mod">
          <ac:chgData name="Vu, Steven" userId="7a0efbc2-a556-4d35-8891-85973b1d9fe5" providerId="ADAL" clId="{9634A903-7B1B-4292-A63B-0CB465136286}" dt="2020-12-12T03:55:05.226" v="230" actId="478"/>
          <ac:spMkLst>
            <pc:docMk/>
            <pc:sldMk cId="2730624822" sldId="292"/>
            <ac:spMk id="5" creationId="{613B5158-3069-4029-A04F-8FD146E8033E}"/>
          </ac:spMkLst>
        </pc:spChg>
        <pc:picChg chg="add del mod">
          <ac:chgData name="Vu, Steven" userId="7a0efbc2-a556-4d35-8891-85973b1d9fe5" providerId="ADAL" clId="{9634A903-7B1B-4292-A63B-0CB465136286}" dt="2020-12-12T03:52:49.650" v="185" actId="478"/>
          <ac:picMkLst>
            <pc:docMk/>
            <pc:sldMk cId="2730624822" sldId="292"/>
            <ac:picMk id="8" creationId="{A12C2186-1374-4162-A49E-C788ED54F760}"/>
          </ac:picMkLst>
        </pc:picChg>
        <pc:picChg chg="del mod">
          <ac:chgData name="Vu, Steven" userId="7a0efbc2-a556-4d35-8891-85973b1d9fe5" providerId="ADAL" clId="{9634A903-7B1B-4292-A63B-0CB465136286}" dt="2020-12-12T03:51:15.537" v="178" actId="478"/>
          <ac:picMkLst>
            <pc:docMk/>
            <pc:sldMk cId="2730624822" sldId="292"/>
            <ac:picMk id="10" creationId="{08453A40-7CA8-4C4A-AC33-4DE299AACE2C}"/>
          </ac:picMkLst>
        </pc:picChg>
        <pc:picChg chg="add del mod">
          <ac:chgData name="Vu, Steven" userId="7a0efbc2-a556-4d35-8891-85973b1d9fe5" providerId="ADAL" clId="{9634A903-7B1B-4292-A63B-0CB465136286}" dt="2020-12-12T04:07:10.709" v="237" actId="478"/>
          <ac:picMkLst>
            <pc:docMk/>
            <pc:sldMk cId="2730624822" sldId="292"/>
            <ac:picMk id="11" creationId="{8561656D-F7EF-4F70-B916-8A5395FA0774}"/>
          </ac:picMkLst>
        </pc:picChg>
        <pc:picChg chg="add del mod">
          <ac:chgData name="Vu, Steven" userId="7a0efbc2-a556-4d35-8891-85973b1d9fe5" providerId="ADAL" clId="{9634A903-7B1B-4292-A63B-0CB465136286}" dt="2020-12-12T04:20:33.738" v="242" actId="478"/>
          <ac:picMkLst>
            <pc:docMk/>
            <pc:sldMk cId="2730624822" sldId="292"/>
            <ac:picMk id="13" creationId="{DBBF5CCD-3651-4319-950F-8EC23D3836D8}"/>
          </ac:picMkLst>
        </pc:picChg>
        <pc:picChg chg="add del mod">
          <ac:chgData name="Vu, Steven" userId="7a0efbc2-a556-4d35-8891-85973b1d9fe5" providerId="ADAL" clId="{9634A903-7B1B-4292-A63B-0CB465136286}" dt="2020-12-12T04:23:20.813" v="245" actId="478"/>
          <ac:picMkLst>
            <pc:docMk/>
            <pc:sldMk cId="2730624822" sldId="292"/>
            <ac:picMk id="15" creationId="{006B9505-E524-43AB-94CB-80930B5F0856}"/>
          </ac:picMkLst>
        </pc:picChg>
        <pc:picChg chg="add del mod">
          <ac:chgData name="Vu, Steven" userId="7a0efbc2-a556-4d35-8891-85973b1d9fe5" providerId="ADAL" clId="{9634A903-7B1B-4292-A63B-0CB465136286}" dt="2020-12-12T04:25:37.493" v="249" actId="478"/>
          <ac:picMkLst>
            <pc:docMk/>
            <pc:sldMk cId="2730624822" sldId="292"/>
            <ac:picMk id="17" creationId="{D9158A14-79ED-43FA-82F5-AB750B3CFCE2}"/>
          </ac:picMkLst>
        </pc:picChg>
        <pc:picChg chg="add del mod">
          <ac:chgData name="Vu, Steven" userId="7a0efbc2-a556-4d35-8891-85973b1d9fe5" providerId="ADAL" clId="{9634A903-7B1B-4292-A63B-0CB465136286}" dt="2020-12-12T04:27:53.877" v="252" actId="478"/>
          <ac:picMkLst>
            <pc:docMk/>
            <pc:sldMk cId="2730624822" sldId="292"/>
            <ac:picMk id="19" creationId="{5DC2C5EA-38FA-4A01-8685-288AC0164F62}"/>
          </ac:picMkLst>
        </pc:picChg>
        <pc:picChg chg="add del mod">
          <ac:chgData name="Vu, Steven" userId="7a0efbc2-a556-4d35-8891-85973b1d9fe5" providerId="ADAL" clId="{9634A903-7B1B-4292-A63B-0CB465136286}" dt="2020-12-12T04:28:23.271" v="257" actId="478"/>
          <ac:picMkLst>
            <pc:docMk/>
            <pc:sldMk cId="2730624822" sldId="292"/>
            <ac:picMk id="21" creationId="{0404E76E-F463-4FA7-BEBD-87D5F7808CA2}"/>
          </ac:picMkLst>
        </pc:picChg>
        <pc:picChg chg="add mod">
          <ac:chgData name="Vu, Steven" userId="7a0efbc2-a556-4d35-8891-85973b1d9fe5" providerId="ADAL" clId="{9634A903-7B1B-4292-A63B-0CB465136286}" dt="2020-12-12T04:28:29.001" v="261" actId="14100"/>
          <ac:picMkLst>
            <pc:docMk/>
            <pc:sldMk cId="2730624822" sldId="292"/>
            <ac:picMk id="23" creationId="{EA594CD4-FE1B-4DB7-9606-5408BEFCAA13}"/>
          </ac:picMkLst>
        </pc:picChg>
      </pc:sldChg>
      <pc:sldChg chg="modNotesTx">
        <pc:chgData name="Vu, Steven" userId="7a0efbc2-a556-4d35-8891-85973b1d9fe5" providerId="ADAL" clId="{9634A903-7B1B-4292-A63B-0CB465136286}" dt="2020-12-11T22:50:37.894" v="28" actId="20577"/>
        <pc:sldMkLst>
          <pc:docMk/>
          <pc:sldMk cId="658582616" sldId="293"/>
        </pc:sldMkLst>
      </pc:sldChg>
      <pc:sldChg chg="addSp modSp mod modNotesTx">
        <pc:chgData name="Vu, Steven" userId="7a0efbc2-a556-4d35-8891-85973b1d9fe5" providerId="ADAL" clId="{9634A903-7B1B-4292-A63B-0CB465136286}" dt="2020-12-12T05:13:23.284" v="484" actId="1076"/>
        <pc:sldMkLst>
          <pc:docMk/>
          <pc:sldMk cId="1539730047" sldId="296"/>
        </pc:sldMkLst>
        <pc:spChg chg="mod">
          <ac:chgData name="Vu, Steven" userId="7a0efbc2-a556-4d35-8891-85973b1d9fe5" providerId="ADAL" clId="{9634A903-7B1B-4292-A63B-0CB465136286}" dt="2020-12-12T04:52:59.622" v="263" actId="20577"/>
          <ac:spMkLst>
            <pc:docMk/>
            <pc:sldMk cId="1539730047" sldId="296"/>
            <ac:spMk id="3" creationId="{FE206234-AE09-4245-81ED-7EE552E1F3FE}"/>
          </ac:spMkLst>
        </pc:spChg>
        <pc:graphicFrameChg chg="add mod modGraphic">
          <ac:chgData name="Vu, Steven" userId="7a0efbc2-a556-4d35-8891-85973b1d9fe5" providerId="ADAL" clId="{9634A903-7B1B-4292-A63B-0CB465136286}" dt="2020-12-12T05:13:23.284" v="484" actId="1076"/>
          <ac:graphicFrameMkLst>
            <pc:docMk/>
            <pc:sldMk cId="1539730047" sldId="296"/>
            <ac:graphicFrameMk id="5" creationId="{62508109-3F01-472F-9C5A-7E6C173CB8A6}"/>
          </ac:graphicFrameMkLst>
        </pc:graphicFrameChg>
      </pc:sldChg>
      <pc:sldChg chg="modNotesTx">
        <pc:chgData name="Vu, Steven" userId="7a0efbc2-a556-4d35-8891-85973b1d9fe5" providerId="ADAL" clId="{9634A903-7B1B-4292-A63B-0CB465136286}" dt="2020-12-11T22:50:41.798" v="33" actId="20577"/>
        <pc:sldMkLst>
          <pc:docMk/>
          <pc:sldMk cId="2028513872" sldId="299"/>
        </pc:sldMkLst>
      </pc:sldChg>
      <pc:sldChg chg="modNotesTx">
        <pc:chgData name="Vu, Steven" userId="7a0efbc2-a556-4d35-8891-85973b1d9fe5" providerId="ADAL" clId="{9634A903-7B1B-4292-A63B-0CB465136286}" dt="2020-12-11T22:50:44.510" v="38" actId="20577"/>
        <pc:sldMkLst>
          <pc:docMk/>
          <pc:sldMk cId="3827598475" sldId="303"/>
        </pc:sldMkLst>
      </pc:sldChg>
      <pc:sldChg chg="modSp mod modNotesTx">
        <pc:chgData name="Vu, Steven" userId="7a0efbc2-a556-4d35-8891-85973b1d9fe5" providerId="ADAL" clId="{9634A903-7B1B-4292-A63B-0CB465136286}" dt="2020-12-12T07:31:20.742" v="1699" actId="20577"/>
        <pc:sldMkLst>
          <pc:docMk/>
          <pc:sldMk cId="43442640" sldId="311"/>
        </pc:sldMkLst>
        <pc:graphicFrameChg chg="mod modGraphic">
          <ac:chgData name="Vu, Steven" userId="7a0efbc2-a556-4d35-8891-85973b1d9fe5" providerId="ADAL" clId="{9634A903-7B1B-4292-A63B-0CB465136286}" dt="2020-12-12T07:31:20.742" v="1699" actId="20577"/>
          <ac:graphicFrameMkLst>
            <pc:docMk/>
            <pc:sldMk cId="43442640" sldId="311"/>
            <ac:graphicFrameMk id="7" creationId="{269DF4DE-8EEC-4150-8254-D8E1DC66977F}"/>
          </ac:graphicFrameMkLst>
        </pc:graphicFrameChg>
      </pc:sldChg>
      <pc:sldChg chg="modNotesTx">
        <pc:chgData name="Vu, Steven" userId="7a0efbc2-a556-4d35-8891-85973b1d9fe5" providerId="ADAL" clId="{9634A903-7B1B-4292-A63B-0CB465136286}" dt="2020-12-11T23:00:00.382" v="94" actId="20577"/>
        <pc:sldMkLst>
          <pc:docMk/>
          <pc:sldMk cId="4023932748" sldId="313"/>
        </pc:sldMkLst>
      </pc:sldChg>
      <pc:sldChg chg="del ord modNotesTx">
        <pc:chgData name="Vu, Steven" userId="7a0efbc2-a556-4d35-8891-85973b1d9fe5" providerId="ADAL" clId="{9634A903-7B1B-4292-A63B-0CB465136286}" dt="2020-12-12T03:26:44.994" v="177" actId="47"/>
        <pc:sldMkLst>
          <pc:docMk/>
          <pc:sldMk cId="3544865865" sldId="314"/>
        </pc:sldMkLst>
      </pc:sldChg>
      <pc:sldChg chg="addSp delSp modSp mod modNotesTx">
        <pc:chgData name="Vu, Steven" userId="7a0efbc2-a556-4d35-8891-85973b1d9fe5" providerId="ADAL" clId="{9634A903-7B1B-4292-A63B-0CB465136286}" dt="2020-12-12T06:24:21.439" v="973" actId="13926"/>
        <pc:sldMkLst>
          <pc:docMk/>
          <pc:sldMk cId="207910150" sldId="315"/>
        </pc:sldMkLst>
        <pc:spChg chg="mod">
          <ac:chgData name="Vu, Steven" userId="7a0efbc2-a556-4d35-8891-85973b1d9fe5" providerId="ADAL" clId="{9634A903-7B1B-4292-A63B-0CB465136286}" dt="2020-12-12T03:53:44.104" v="228" actId="20577"/>
          <ac:spMkLst>
            <pc:docMk/>
            <pc:sldMk cId="207910150" sldId="315"/>
            <ac:spMk id="2" creationId="{1E55BA2F-B63B-480B-A662-2703ACEDDF48}"/>
          </ac:spMkLst>
        </pc:spChg>
        <pc:graphicFrameChg chg="mod modGraphic">
          <ac:chgData name="Vu, Steven" userId="7a0efbc2-a556-4d35-8891-85973b1d9fe5" providerId="ADAL" clId="{9634A903-7B1B-4292-A63B-0CB465136286}" dt="2020-12-12T06:24:21.439" v="973" actId="13926"/>
          <ac:graphicFrameMkLst>
            <pc:docMk/>
            <pc:sldMk cId="207910150" sldId="315"/>
            <ac:graphicFrameMk id="5" creationId="{099BF74E-2A56-40CF-979E-D0250FEB482C}"/>
          </ac:graphicFrameMkLst>
        </pc:graphicFrameChg>
        <pc:picChg chg="del">
          <ac:chgData name="Vu, Steven" userId="7a0efbc2-a556-4d35-8891-85973b1d9fe5" providerId="ADAL" clId="{9634A903-7B1B-4292-A63B-0CB465136286}" dt="2020-12-12T03:56:33.332" v="231" actId="478"/>
          <ac:picMkLst>
            <pc:docMk/>
            <pc:sldMk cId="207910150" sldId="315"/>
            <ac:picMk id="6" creationId="{5D61B277-CD68-4D8F-98CC-00C85DADA8C7}"/>
          </ac:picMkLst>
        </pc:picChg>
        <pc:picChg chg="add mod">
          <ac:chgData name="Vu, Steven" userId="7a0efbc2-a556-4d35-8891-85973b1d9fe5" providerId="ADAL" clId="{9634A903-7B1B-4292-A63B-0CB465136286}" dt="2020-12-12T06:14:51.415" v="901" actId="1076"/>
          <ac:picMkLst>
            <pc:docMk/>
            <pc:sldMk cId="207910150" sldId="315"/>
            <ac:picMk id="8" creationId="{DC095C9B-75A8-4FD3-988C-6B974C40F312}"/>
          </ac:picMkLst>
        </pc:picChg>
      </pc:sldChg>
      <pc:sldChg chg="modNotesTx">
        <pc:chgData name="Vu, Steven" userId="7a0efbc2-a556-4d35-8891-85973b1d9fe5" providerId="ADAL" clId="{9634A903-7B1B-4292-A63B-0CB465136286}" dt="2020-12-11T23:00:05.015" v="106" actId="20577"/>
        <pc:sldMkLst>
          <pc:docMk/>
          <pc:sldMk cId="2145255463" sldId="323"/>
        </pc:sldMkLst>
      </pc:sldChg>
      <pc:sldChg chg="modSp mod ord modNotesTx">
        <pc:chgData name="Vu, Steven" userId="7a0efbc2-a556-4d35-8891-85973b1d9fe5" providerId="ADAL" clId="{9634A903-7B1B-4292-A63B-0CB465136286}" dt="2020-12-12T07:24:16.515" v="1646"/>
        <pc:sldMkLst>
          <pc:docMk/>
          <pc:sldMk cId="3058209704" sldId="325"/>
        </pc:sldMkLst>
        <pc:graphicFrameChg chg="modGraphic">
          <ac:chgData name="Vu, Steven" userId="7a0efbc2-a556-4d35-8891-85973b1d9fe5" providerId="ADAL" clId="{9634A903-7B1B-4292-A63B-0CB465136286}" dt="2020-12-11T22:59:01.286" v="51" actId="14734"/>
          <ac:graphicFrameMkLst>
            <pc:docMk/>
            <pc:sldMk cId="3058209704" sldId="325"/>
            <ac:graphicFrameMk id="5" creationId="{3B12A5E7-26A2-47CC-B7E4-C11A55BBE9B8}"/>
          </ac:graphicFrameMkLst>
        </pc:graphicFrameChg>
      </pc:sldChg>
      <pc:sldChg chg="ord modNotesTx">
        <pc:chgData name="Vu, Steven" userId="7a0efbc2-a556-4d35-8891-85973b1d9fe5" providerId="ADAL" clId="{9634A903-7B1B-4292-A63B-0CB465136286}" dt="2020-12-12T07:50:54.853" v="1703"/>
        <pc:sldMkLst>
          <pc:docMk/>
          <pc:sldMk cId="4089197262" sldId="326"/>
        </pc:sldMkLst>
      </pc:sldChg>
      <pc:sldChg chg="modSp mod">
        <pc:chgData name="Vu, Steven" userId="7a0efbc2-a556-4d35-8891-85973b1d9fe5" providerId="ADAL" clId="{9634A903-7B1B-4292-A63B-0CB465136286}" dt="2020-12-12T02:03:13.005" v="176" actId="20577"/>
        <pc:sldMkLst>
          <pc:docMk/>
          <pc:sldMk cId="1854582387" sldId="344"/>
        </pc:sldMkLst>
        <pc:spChg chg="mod">
          <ac:chgData name="Vu, Steven" userId="7a0efbc2-a556-4d35-8891-85973b1d9fe5" providerId="ADAL" clId="{9634A903-7B1B-4292-A63B-0CB465136286}" dt="2020-12-12T02:03:13.005" v="176" actId="20577"/>
          <ac:spMkLst>
            <pc:docMk/>
            <pc:sldMk cId="1854582387" sldId="344"/>
            <ac:spMk id="4" creationId="{6E2B522F-C2F7-44B2-9A04-648C408DA90F}"/>
          </ac:spMkLst>
        </pc:spChg>
      </pc:sldChg>
      <pc:sldChg chg="new del">
        <pc:chgData name="Vu, Steven" userId="7a0efbc2-a556-4d35-8891-85973b1d9fe5" providerId="ADAL" clId="{9634A903-7B1B-4292-A63B-0CB465136286}" dt="2020-12-12T05:14:32.988" v="486" actId="680"/>
        <pc:sldMkLst>
          <pc:docMk/>
          <pc:sldMk cId="317592674" sldId="348"/>
        </pc:sldMkLst>
      </pc:sldChg>
      <pc:sldChg chg="addSp delSp modSp new mod">
        <pc:chgData name="Vu, Steven" userId="7a0efbc2-a556-4d35-8891-85973b1d9fe5" providerId="ADAL" clId="{9634A903-7B1B-4292-A63B-0CB465136286}" dt="2020-12-12T05:36:47.960" v="719" actId="20577"/>
        <pc:sldMkLst>
          <pc:docMk/>
          <pc:sldMk cId="656446652" sldId="348"/>
        </pc:sldMkLst>
        <pc:spChg chg="del">
          <ac:chgData name="Vu, Steven" userId="7a0efbc2-a556-4d35-8891-85973b1d9fe5" providerId="ADAL" clId="{9634A903-7B1B-4292-A63B-0CB465136286}" dt="2020-12-12T05:14:45.111" v="488" actId="3680"/>
          <ac:spMkLst>
            <pc:docMk/>
            <pc:sldMk cId="656446652" sldId="348"/>
            <ac:spMk id="3" creationId="{B916E2EB-EFDE-4C19-8B4A-8D1A1DF8F05B}"/>
          </ac:spMkLst>
        </pc:spChg>
        <pc:graphicFrameChg chg="add mod ord modGraphic">
          <ac:chgData name="Vu, Steven" userId="7a0efbc2-a556-4d35-8891-85973b1d9fe5" providerId="ADAL" clId="{9634A903-7B1B-4292-A63B-0CB465136286}" dt="2020-12-12T05:36:47.960" v="719" actId="20577"/>
          <ac:graphicFrameMkLst>
            <pc:docMk/>
            <pc:sldMk cId="656446652" sldId="348"/>
            <ac:graphicFrameMk id="5" creationId="{21003964-8E27-47FD-A8E6-A9502F314118}"/>
          </ac:graphicFrameMkLst>
        </pc:graphicFrameChg>
      </pc:sldChg>
      <pc:sldChg chg="addSp delSp modSp new mod">
        <pc:chgData name="Vu, Steven" userId="7a0efbc2-a556-4d35-8891-85973b1d9fe5" providerId="ADAL" clId="{9634A903-7B1B-4292-A63B-0CB465136286}" dt="2020-12-12T06:52:29.355" v="1644" actId="20577"/>
        <pc:sldMkLst>
          <pc:docMk/>
          <pc:sldMk cId="1894617658" sldId="353"/>
        </pc:sldMkLst>
        <pc:spChg chg="mod">
          <ac:chgData name="Vu, Steven" userId="7a0efbc2-a556-4d35-8891-85973b1d9fe5" providerId="ADAL" clId="{9634A903-7B1B-4292-A63B-0CB465136286}" dt="2020-12-12T06:30:28.818" v="987" actId="20577"/>
          <ac:spMkLst>
            <pc:docMk/>
            <pc:sldMk cId="1894617658" sldId="353"/>
            <ac:spMk id="2" creationId="{5DED83DF-15B5-41D1-A174-C28B67E5B158}"/>
          </ac:spMkLst>
        </pc:spChg>
        <pc:spChg chg="del">
          <ac:chgData name="Vu, Steven" userId="7a0efbc2-a556-4d35-8891-85973b1d9fe5" providerId="ADAL" clId="{9634A903-7B1B-4292-A63B-0CB465136286}" dt="2020-12-12T06:32:21.110" v="988"/>
          <ac:spMkLst>
            <pc:docMk/>
            <pc:sldMk cId="1894617658" sldId="353"/>
            <ac:spMk id="3" creationId="{AAC57E9D-64D3-4D80-B89F-28D88B9364D9}"/>
          </ac:spMkLst>
        </pc:spChg>
        <pc:spChg chg="add del mod">
          <ac:chgData name="Vu, Steven" userId="7a0efbc2-a556-4d35-8891-85973b1d9fe5" providerId="ADAL" clId="{9634A903-7B1B-4292-A63B-0CB465136286}" dt="2020-12-12T06:33:07.183" v="995"/>
          <ac:spMkLst>
            <pc:docMk/>
            <pc:sldMk cId="1894617658" sldId="353"/>
            <ac:spMk id="6" creationId="{C79F7035-4BB6-4611-A558-A26A57C59D11}"/>
          </ac:spMkLst>
        </pc:spChg>
        <pc:spChg chg="add mod">
          <ac:chgData name="Vu, Steven" userId="7a0efbc2-a556-4d35-8891-85973b1d9fe5" providerId="ADAL" clId="{9634A903-7B1B-4292-A63B-0CB465136286}" dt="2020-12-12T06:52:29.355" v="1644" actId="20577"/>
          <ac:spMkLst>
            <pc:docMk/>
            <pc:sldMk cId="1894617658" sldId="353"/>
            <ac:spMk id="7" creationId="{5803A31B-36DD-411E-BB9C-3BC71625886B}"/>
          </ac:spMkLst>
        </pc:spChg>
        <pc:graphicFrameChg chg="add mod modGraphic">
          <ac:chgData name="Vu, Steven" userId="7a0efbc2-a556-4d35-8891-85973b1d9fe5" providerId="ADAL" clId="{9634A903-7B1B-4292-A63B-0CB465136286}" dt="2020-12-12T06:37:19.994" v="1272" actId="20577"/>
          <ac:graphicFrameMkLst>
            <pc:docMk/>
            <pc:sldMk cId="1894617658" sldId="353"/>
            <ac:graphicFrameMk id="5" creationId="{28E4BF4F-E24F-4151-AEC8-E947E31AD94A}"/>
          </ac:graphicFrameMkLst>
        </pc:graphicFrameChg>
      </pc:sldChg>
      <pc:sldChg chg="new del">
        <pc:chgData name="Vu, Steven" userId="7a0efbc2-a556-4d35-8891-85973b1d9fe5" providerId="ADAL" clId="{9634A903-7B1B-4292-A63B-0CB465136286}" dt="2020-12-12T06:30:14.305" v="975" actId="680"/>
        <pc:sldMkLst>
          <pc:docMk/>
          <pc:sldMk cId="2493261454" sldId="353"/>
        </pc:sldMkLst>
      </pc:sldChg>
    </pc:docChg>
  </pc:docChgLst>
  <pc:docChgLst>
    <pc:chgData name="Martinez Cisneros, Mario" userId="S::mmart551@calstatela.edu::643aec31-1034-4f97-b45b-ac8e3bc260c2" providerId="AD" clId="Web-{64E2B7D5-DB9D-4A34-9C65-FAD8A734EC9E}"/>
    <pc:docChg chg="addSld modSld">
      <pc:chgData name="Martinez Cisneros, Mario" userId="S::mmart551@calstatela.edu::643aec31-1034-4f97-b45b-ac8e3bc260c2" providerId="AD" clId="Web-{64E2B7D5-DB9D-4A34-9C65-FAD8A734EC9E}" dt="2021-04-25T23:34:01.826" v="243"/>
      <pc:docMkLst>
        <pc:docMk/>
      </pc:docMkLst>
      <pc:sldChg chg="addSp modSp">
        <pc:chgData name="Martinez Cisneros, Mario" userId="S::mmart551@calstatela.edu::643aec31-1034-4f97-b45b-ac8e3bc260c2" providerId="AD" clId="Web-{64E2B7D5-DB9D-4A34-9C65-FAD8A734EC9E}" dt="2021-04-25T23:32:54.025" v="242" actId="20577"/>
        <pc:sldMkLst>
          <pc:docMk/>
          <pc:sldMk cId="3488622810" sldId="373"/>
        </pc:sldMkLst>
        <pc:spChg chg="add mod">
          <ac:chgData name="Martinez Cisneros, Mario" userId="S::mmart551@calstatela.edu::643aec31-1034-4f97-b45b-ac8e3bc260c2" providerId="AD" clId="Web-{64E2B7D5-DB9D-4A34-9C65-FAD8A734EC9E}" dt="2021-04-25T23:32:54.025" v="242" actId="20577"/>
          <ac:spMkLst>
            <pc:docMk/>
            <pc:sldMk cId="3488622810" sldId="373"/>
            <ac:spMk id="3" creationId="{4E609DF6-C523-4AAB-9A26-6DE762F0E050}"/>
          </ac:spMkLst>
        </pc:spChg>
        <pc:picChg chg="mod">
          <ac:chgData name="Martinez Cisneros, Mario" userId="S::mmart551@calstatela.edu::643aec31-1034-4f97-b45b-ac8e3bc260c2" providerId="AD" clId="Web-{64E2B7D5-DB9D-4A34-9C65-FAD8A734EC9E}" dt="2021-04-25T23:15:53.917" v="3" actId="1076"/>
          <ac:picMkLst>
            <pc:docMk/>
            <pc:sldMk cId="3488622810" sldId="373"/>
            <ac:picMk id="11" creationId="{9D590E2B-5B50-4B79-BE3B-961C92378E18}"/>
          </ac:picMkLst>
        </pc:picChg>
      </pc:sldChg>
      <pc:sldChg chg="new">
        <pc:chgData name="Martinez Cisneros, Mario" userId="S::mmart551@calstatela.edu::643aec31-1034-4f97-b45b-ac8e3bc260c2" providerId="AD" clId="Web-{64E2B7D5-DB9D-4A34-9C65-FAD8A734EC9E}" dt="2021-04-25T23:34:01.826" v="243"/>
        <pc:sldMkLst>
          <pc:docMk/>
          <pc:sldMk cId="2120063672" sldId="378"/>
        </pc:sldMkLst>
      </pc:sldChg>
    </pc:docChg>
  </pc:docChgLst>
  <pc:docChgLst>
    <pc:chgData name="Alvarez, Erick A" userId="S::ealvar36@calstatela.edu::cf02023b-c4f0-468b-a02d-79e01875e65d" providerId="AD" clId="Web-{1341E789-1257-4595-9906-7C748F683564}"/>
    <pc:docChg chg="modSld">
      <pc:chgData name="Alvarez, Erick A" userId="S::ealvar36@calstatela.edu::cf02023b-c4f0-468b-a02d-79e01875e65d" providerId="AD" clId="Web-{1341E789-1257-4595-9906-7C748F683564}" dt="2020-12-14T02:20:46.239" v="1" actId="1076"/>
      <pc:docMkLst>
        <pc:docMk/>
      </pc:docMkLst>
      <pc:sldChg chg="modSp">
        <pc:chgData name="Alvarez, Erick A" userId="S::ealvar36@calstatela.edu::cf02023b-c4f0-468b-a02d-79e01875e65d" providerId="AD" clId="Web-{1341E789-1257-4595-9906-7C748F683564}" dt="2020-12-14T02:20:46.239" v="1" actId="1076"/>
        <pc:sldMkLst>
          <pc:docMk/>
          <pc:sldMk cId="365810759" sldId="322"/>
        </pc:sldMkLst>
        <pc:picChg chg="mod">
          <ac:chgData name="Alvarez, Erick A" userId="S::ealvar36@calstatela.edu::cf02023b-c4f0-468b-a02d-79e01875e65d" providerId="AD" clId="Web-{1341E789-1257-4595-9906-7C748F683564}" dt="2020-12-14T02:20:46.239" v="1" actId="1076"/>
          <ac:picMkLst>
            <pc:docMk/>
            <pc:sldMk cId="365810759" sldId="322"/>
            <ac:picMk id="3" creationId="{B1E4472A-2502-4965-B748-FC150F7F5224}"/>
          </ac:picMkLst>
        </pc:picChg>
      </pc:sldChg>
    </pc:docChg>
  </pc:docChgLst>
  <pc:docChgLst>
    <pc:chgData name="Saavedra, Andres" userId="S::asaaved8@calstatela.edu::34b6b3e3-066f-4eb2-999c-ff3e52704995" providerId="AD" clId="Web-{A3525F7A-5965-46F9-867E-E13962141936}"/>
    <pc:docChg chg="modSld">
      <pc:chgData name="Saavedra, Andres" userId="S::asaaved8@calstatela.edu::34b6b3e3-066f-4eb2-999c-ff3e52704995" providerId="AD" clId="Web-{A3525F7A-5965-46F9-867E-E13962141936}" dt="2020-12-12T01:40:08.482" v="10" actId="20577"/>
      <pc:docMkLst>
        <pc:docMk/>
      </pc:docMkLst>
      <pc:sldChg chg="modSp">
        <pc:chgData name="Saavedra, Andres" userId="S::asaaved8@calstatela.edu::34b6b3e3-066f-4eb2-999c-ff3e52704995" providerId="AD" clId="Web-{A3525F7A-5965-46F9-867E-E13962141936}" dt="2020-12-12T01:40:08.482" v="10" actId="20577"/>
        <pc:sldMkLst>
          <pc:docMk/>
          <pc:sldMk cId="1817905425" sldId="260"/>
        </pc:sldMkLst>
        <pc:spChg chg="mod">
          <ac:chgData name="Saavedra, Andres" userId="S::asaaved8@calstatela.edu::34b6b3e3-066f-4eb2-999c-ff3e52704995" providerId="AD" clId="Web-{A3525F7A-5965-46F9-867E-E13962141936}" dt="2020-12-12T01:40:08.482" v="10" actId="20577"/>
          <ac:spMkLst>
            <pc:docMk/>
            <pc:sldMk cId="1817905425" sldId="260"/>
            <ac:spMk id="5" creationId="{AD1F36A3-7D3B-4E9B-BEBD-FF4588BA5DDB}"/>
          </ac:spMkLst>
        </pc:spChg>
      </pc:sldChg>
    </pc:docChg>
  </pc:docChgLst>
  <pc:docChgLst>
    <pc:chgData name="To, Henry" userId="82304111-5a82-4b27-8da7-fb9b044c602c" providerId="ADAL" clId="{42DBEF01-4206-40F5-94B7-4E53482691C9}"/>
    <pc:docChg chg="undo custSel addSld delSld modSld sldOrd">
      <pc:chgData name="To, Henry" userId="82304111-5a82-4b27-8da7-fb9b044c602c" providerId="ADAL" clId="{42DBEF01-4206-40F5-94B7-4E53482691C9}" dt="2021-04-26T05:10:55.674" v="997" actId="20577"/>
      <pc:docMkLst>
        <pc:docMk/>
      </pc:docMkLst>
      <pc:sldChg chg="addSp delSp modSp mod ord">
        <pc:chgData name="To, Henry" userId="82304111-5a82-4b27-8da7-fb9b044c602c" providerId="ADAL" clId="{42DBEF01-4206-40F5-94B7-4E53482691C9}" dt="2021-04-26T05:06:01.770" v="954" actId="207"/>
        <pc:sldMkLst>
          <pc:docMk/>
          <pc:sldMk cId="2726365030" sldId="324"/>
        </pc:sldMkLst>
        <pc:graphicFrameChg chg="modGraphic">
          <ac:chgData name="To, Henry" userId="82304111-5a82-4b27-8da7-fb9b044c602c" providerId="ADAL" clId="{42DBEF01-4206-40F5-94B7-4E53482691C9}" dt="2021-04-26T05:06:01.770" v="954" actId="207"/>
          <ac:graphicFrameMkLst>
            <pc:docMk/>
            <pc:sldMk cId="2726365030" sldId="324"/>
            <ac:graphicFrameMk id="5" creationId="{A0EE831D-5D80-46DA-B9BD-1117EBA16BB5}"/>
          </ac:graphicFrameMkLst>
        </pc:graphicFrameChg>
        <pc:picChg chg="del">
          <ac:chgData name="To, Henry" userId="82304111-5a82-4b27-8da7-fb9b044c602c" providerId="ADAL" clId="{42DBEF01-4206-40F5-94B7-4E53482691C9}" dt="2021-04-25T22:04:19.667" v="21" actId="478"/>
          <ac:picMkLst>
            <pc:docMk/>
            <pc:sldMk cId="2726365030" sldId="324"/>
            <ac:picMk id="3" creationId="{8690095D-F96C-4A57-94B9-A5D86B27D1DB}"/>
          </ac:picMkLst>
        </pc:picChg>
        <pc:picChg chg="add mod">
          <ac:chgData name="To, Henry" userId="82304111-5a82-4b27-8da7-fb9b044c602c" providerId="ADAL" clId="{42DBEF01-4206-40F5-94B7-4E53482691C9}" dt="2021-04-25T22:04:24.485" v="23" actId="1076"/>
          <ac:picMkLst>
            <pc:docMk/>
            <pc:sldMk cId="2726365030" sldId="324"/>
            <ac:picMk id="7" creationId="{B7BAC49C-ECD6-491E-BE6E-E3835D80FF25}"/>
          </ac:picMkLst>
        </pc:picChg>
      </pc:sldChg>
      <pc:sldChg chg="addSp delSp modSp mod">
        <pc:chgData name="To, Henry" userId="82304111-5a82-4b27-8da7-fb9b044c602c" providerId="ADAL" clId="{42DBEF01-4206-40F5-94B7-4E53482691C9}" dt="2021-04-25T22:53:51.459" v="45" actId="1076"/>
        <pc:sldMkLst>
          <pc:docMk/>
          <pc:sldMk cId="2166342859" sldId="327"/>
        </pc:sldMkLst>
        <pc:graphicFrameChg chg="ord">
          <ac:chgData name="To, Henry" userId="82304111-5a82-4b27-8da7-fb9b044c602c" providerId="ADAL" clId="{42DBEF01-4206-40F5-94B7-4E53482691C9}" dt="2021-04-25T22:53:48.462" v="44" actId="166"/>
          <ac:graphicFrameMkLst>
            <pc:docMk/>
            <pc:sldMk cId="2166342859" sldId="327"/>
            <ac:graphicFrameMk id="3" creationId="{D14030D9-3E20-427E-BB42-D83D3A161D20}"/>
          </ac:graphicFrameMkLst>
        </pc:graphicFrameChg>
        <pc:picChg chg="add mod">
          <ac:chgData name="To, Henry" userId="82304111-5a82-4b27-8da7-fb9b044c602c" providerId="ADAL" clId="{42DBEF01-4206-40F5-94B7-4E53482691C9}" dt="2021-04-25T22:53:51.459" v="45" actId="1076"/>
          <ac:picMkLst>
            <pc:docMk/>
            <pc:sldMk cId="2166342859" sldId="327"/>
            <ac:picMk id="5" creationId="{6B297F92-2EBA-4754-8530-E1DEEA356477}"/>
          </ac:picMkLst>
        </pc:picChg>
        <pc:picChg chg="del">
          <ac:chgData name="To, Henry" userId="82304111-5a82-4b27-8da7-fb9b044c602c" providerId="ADAL" clId="{42DBEF01-4206-40F5-94B7-4E53482691C9}" dt="2021-04-25T22:53:14.171" v="39" actId="478"/>
          <ac:picMkLst>
            <pc:docMk/>
            <pc:sldMk cId="2166342859" sldId="327"/>
            <ac:picMk id="14" creationId="{779F365E-E741-4E46-A874-BC2EAA3AE436}"/>
          </ac:picMkLst>
        </pc:picChg>
      </pc:sldChg>
      <pc:sldChg chg="addSp delSp modSp mod ord">
        <pc:chgData name="To, Henry" userId="82304111-5a82-4b27-8da7-fb9b044c602c" providerId="ADAL" clId="{42DBEF01-4206-40F5-94B7-4E53482691C9}" dt="2021-04-26T01:43:29.949" v="341" actId="14100"/>
        <pc:sldMkLst>
          <pc:docMk/>
          <pc:sldMk cId="2036716991" sldId="328"/>
        </pc:sldMkLst>
        <pc:picChg chg="add del mod">
          <ac:chgData name="To, Henry" userId="82304111-5a82-4b27-8da7-fb9b044c602c" providerId="ADAL" clId="{42DBEF01-4206-40F5-94B7-4E53482691C9}" dt="2021-04-26T01:43:19.999" v="338" actId="478"/>
          <ac:picMkLst>
            <pc:docMk/>
            <pc:sldMk cId="2036716991" sldId="328"/>
            <ac:picMk id="4" creationId="{D0F90F87-6814-49B2-B92F-B56758B3C6B0}"/>
          </ac:picMkLst>
        </pc:picChg>
        <pc:picChg chg="del">
          <ac:chgData name="To, Henry" userId="82304111-5a82-4b27-8da7-fb9b044c602c" providerId="ADAL" clId="{42DBEF01-4206-40F5-94B7-4E53482691C9}" dt="2021-04-25T22:54:57.844" v="53" actId="478"/>
          <ac:picMkLst>
            <pc:docMk/>
            <pc:sldMk cId="2036716991" sldId="328"/>
            <ac:picMk id="6" creationId="{C32DD004-03B7-FE48-A0D0-8764A94E4A14}"/>
          </ac:picMkLst>
        </pc:picChg>
        <pc:picChg chg="add del mod">
          <ac:chgData name="To, Henry" userId="82304111-5a82-4b27-8da7-fb9b044c602c" providerId="ADAL" clId="{42DBEF01-4206-40F5-94B7-4E53482691C9}" dt="2021-04-26T01:43:18.731" v="337" actId="478"/>
          <ac:picMkLst>
            <pc:docMk/>
            <pc:sldMk cId="2036716991" sldId="328"/>
            <ac:picMk id="12" creationId="{5A8E887F-FF79-4114-9BE6-61D7212EA622}"/>
          </ac:picMkLst>
        </pc:picChg>
        <pc:picChg chg="add mod">
          <ac:chgData name="To, Henry" userId="82304111-5a82-4b27-8da7-fb9b044c602c" providerId="ADAL" clId="{42DBEF01-4206-40F5-94B7-4E53482691C9}" dt="2021-04-26T01:43:29.949" v="341" actId="14100"/>
          <ac:picMkLst>
            <pc:docMk/>
            <pc:sldMk cId="2036716991" sldId="328"/>
            <ac:picMk id="14" creationId="{1509E0EF-A26C-4FEE-894F-14EF3BABE29B}"/>
          </ac:picMkLst>
        </pc:picChg>
      </pc:sldChg>
      <pc:sldChg chg="addSp delSp modSp mod">
        <pc:chgData name="To, Henry" userId="82304111-5a82-4b27-8da7-fb9b044c602c" providerId="ADAL" clId="{42DBEF01-4206-40F5-94B7-4E53482691C9}" dt="2021-04-26T04:39:16.646" v="643" actId="14100"/>
        <pc:sldMkLst>
          <pc:docMk/>
          <pc:sldMk cId="3549341665" sldId="329"/>
        </pc:sldMkLst>
        <pc:spChg chg="add del">
          <ac:chgData name="To, Henry" userId="82304111-5a82-4b27-8da7-fb9b044c602c" providerId="ADAL" clId="{42DBEF01-4206-40F5-94B7-4E53482691C9}" dt="2021-04-25T22:00:49.411" v="12" actId="22"/>
          <ac:spMkLst>
            <pc:docMk/>
            <pc:sldMk cId="3549341665" sldId="329"/>
            <ac:spMk id="8" creationId="{F6788D34-33E4-4161-AA6A-5A49F70115A7}"/>
          </ac:spMkLst>
        </pc:spChg>
        <pc:picChg chg="del mod">
          <ac:chgData name="To, Henry" userId="82304111-5a82-4b27-8da7-fb9b044c602c" providerId="ADAL" clId="{42DBEF01-4206-40F5-94B7-4E53482691C9}" dt="2021-04-25T22:00:48.061" v="10" actId="478"/>
          <ac:picMkLst>
            <pc:docMk/>
            <pc:sldMk cId="3549341665" sldId="329"/>
            <ac:picMk id="3" creationId="{96168645-DC6F-4669-9AC2-F7B2F8AAE362}"/>
          </ac:picMkLst>
        </pc:picChg>
        <pc:picChg chg="add del mod">
          <ac:chgData name="To, Henry" userId="82304111-5a82-4b27-8da7-fb9b044c602c" providerId="ADAL" clId="{42DBEF01-4206-40F5-94B7-4E53482691C9}" dt="2021-04-25T21:57:52.902" v="1"/>
          <ac:picMkLst>
            <pc:docMk/>
            <pc:sldMk cId="3549341665" sldId="329"/>
            <ac:picMk id="4" creationId="{0A144A08-95E8-4896-A849-E1BFA7274B56}"/>
          </ac:picMkLst>
        </pc:picChg>
        <pc:picChg chg="del">
          <ac:chgData name="To, Henry" userId="82304111-5a82-4b27-8da7-fb9b044c602c" providerId="ADAL" clId="{42DBEF01-4206-40F5-94B7-4E53482691C9}" dt="2021-04-25T21:57:54.636" v="2" actId="478"/>
          <ac:picMkLst>
            <pc:docMk/>
            <pc:sldMk cId="3549341665" sldId="329"/>
            <ac:picMk id="9" creationId="{4AB710CF-93AA-4A0A-809E-2AA09FC29A0C}"/>
          </ac:picMkLst>
        </pc:picChg>
        <pc:picChg chg="add del mod">
          <ac:chgData name="To, Henry" userId="82304111-5a82-4b27-8da7-fb9b044c602c" providerId="ADAL" clId="{42DBEF01-4206-40F5-94B7-4E53482691C9}" dt="2021-04-25T22:51:24.293" v="31" actId="478"/>
          <ac:picMkLst>
            <pc:docMk/>
            <pc:sldMk cId="3549341665" sldId="329"/>
            <ac:picMk id="10" creationId="{0C24D3C9-C45A-4C2F-8395-02519EE14562}"/>
          </ac:picMkLst>
        </pc:picChg>
        <pc:picChg chg="add mod">
          <ac:chgData name="To, Henry" userId="82304111-5a82-4b27-8da7-fb9b044c602c" providerId="ADAL" clId="{42DBEF01-4206-40F5-94B7-4E53482691C9}" dt="2021-04-26T04:39:16.646" v="643" actId="14100"/>
          <ac:picMkLst>
            <pc:docMk/>
            <pc:sldMk cId="3549341665" sldId="329"/>
            <ac:picMk id="12" creationId="{1A505F92-C3E7-40A7-A52B-7A5E3206B49B}"/>
          </ac:picMkLst>
        </pc:picChg>
      </pc:sldChg>
      <pc:sldChg chg="modSp mod">
        <pc:chgData name="To, Henry" userId="82304111-5a82-4b27-8da7-fb9b044c602c" providerId="ADAL" clId="{42DBEF01-4206-40F5-94B7-4E53482691C9}" dt="2021-04-26T04:45:08.728" v="690" actId="20577"/>
        <pc:sldMkLst>
          <pc:docMk/>
          <pc:sldMk cId="1854582387" sldId="344"/>
        </pc:sldMkLst>
        <pc:spChg chg="mod">
          <ac:chgData name="To, Henry" userId="82304111-5a82-4b27-8da7-fb9b044c602c" providerId="ADAL" clId="{42DBEF01-4206-40F5-94B7-4E53482691C9}" dt="2021-04-26T04:45:08.728" v="690" actId="20577"/>
          <ac:spMkLst>
            <pc:docMk/>
            <pc:sldMk cId="1854582387" sldId="344"/>
            <ac:spMk id="4" creationId="{6E2B522F-C2F7-44B2-9A04-648C408DA90F}"/>
          </ac:spMkLst>
        </pc:spChg>
      </pc:sldChg>
      <pc:sldChg chg="del ord">
        <pc:chgData name="To, Henry" userId="82304111-5a82-4b27-8da7-fb9b044c602c" providerId="ADAL" clId="{42DBEF01-4206-40F5-94B7-4E53482691C9}" dt="2021-04-25T22:57:24.140" v="60" actId="2696"/>
        <pc:sldMkLst>
          <pc:docMk/>
          <pc:sldMk cId="353392563" sldId="356"/>
        </pc:sldMkLst>
      </pc:sldChg>
      <pc:sldChg chg="modSp mod">
        <pc:chgData name="To, Henry" userId="82304111-5a82-4b27-8da7-fb9b044c602c" providerId="ADAL" clId="{42DBEF01-4206-40F5-94B7-4E53482691C9}" dt="2021-04-25T22:57:45.938" v="85" actId="20577"/>
        <pc:sldMkLst>
          <pc:docMk/>
          <pc:sldMk cId="628941465" sldId="359"/>
        </pc:sldMkLst>
        <pc:spChg chg="mod">
          <ac:chgData name="To, Henry" userId="82304111-5a82-4b27-8da7-fb9b044c602c" providerId="ADAL" clId="{42DBEF01-4206-40F5-94B7-4E53482691C9}" dt="2021-04-25T22:57:45.938" v="85" actId="20577"/>
          <ac:spMkLst>
            <pc:docMk/>
            <pc:sldMk cId="628941465" sldId="359"/>
            <ac:spMk id="2" creationId="{9D95999B-5877-4673-923E-CC33D7A87F2B}"/>
          </ac:spMkLst>
        </pc:spChg>
      </pc:sldChg>
      <pc:sldChg chg="addSp delSp modSp mod">
        <pc:chgData name="To, Henry" userId="82304111-5a82-4b27-8da7-fb9b044c602c" providerId="ADAL" clId="{42DBEF01-4206-40F5-94B7-4E53482691C9}" dt="2021-04-25T23:07:56.016" v="121" actId="1076"/>
        <pc:sldMkLst>
          <pc:docMk/>
          <pc:sldMk cId="29261060" sldId="360"/>
        </pc:sldMkLst>
        <pc:picChg chg="del">
          <ac:chgData name="To, Henry" userId="82304111-5a82-4b27-8da7-fb9b044c602c" providerId="ADAL" clId="{42DBEF01-4206-40F5-94B7-4E53482691C9}" dt="2021-04-25T22:06:31.571" v="29" actId="478"/>
          <ac:picMkLst>
            <pc:docMk/>
            <pc:sldMk cId="29261060" sldId="360"/>
            <ac:picMk id="3" creationId="{8690095D-F96C-4A57-94B9-A5D86B27D1DB}"/>
          </ac:picMkLst>
        </pc:picChg>
        <pc:picChg chg="del">
          <ac:chgData name="To, Henry" userId="82304111-5a82-4b27-8da7-fb9b044c602c" providerId="ADAL" clId="{42DBEF01-4206-40F5-94B7-4E53482691C9}" dt="2021-04-25T23:07:53.615" v="120" actId="478"/>
          <ac:picMkLst>
            <pc:docMk/>
            <pc:sldMk cId="29261060" sldId="360"/>
            <ac:picMk id="6" creationId="{F8632E1E-3EC4-49F8-9697-8F4F09E147D4}"/>
          </ac:picMkLst>
        </pc:picChg>
        <pc:picChg chg="add mod">
          <ac:chgData name="To, Henry" userId="82304111-5a82-4b27-8da7-fb9b044c602c" providerId="ADAL" clId="{42DBEF01-4206-40F5-94B7-4E53482691C9}" dt="2021-04-25T22:06:34.221" v="30" actId="1076"/>
          <ac:picMkLst>
            <pc:docMk/>
            <pc:sldMk cId="29261060" sldId="360"/>
            <ac:picMk id="9" creationId="{CD4E92CE-6412-469D-B7F1-18A062E206E0}"/>
          </ac:picMkLst>
        </pc:picChg>
        <pc:picChg chg="add mod">
          <ac:chgData name="To, Henry" userId="82304111-5a82-4b27-8da7-fb9b044c602c" providerId="ADAL" clId="{42DBEF01-4206-40F5-94B7-4E53482691C9}" dt="2021-04-25T23:07:56.016" v="121" actId="1076"/>
          <ac:picMkLst>
            <pc:docMk/>
            <pc:sldMk cId="29261060" sldId="360"/>
            <ac:picMk id="10" creationId="{EEABF194-F7E4-49D4-A297-4FE3780B9278}"/>
          </ac:picMkLst>
        </pc:picChg>
      </pc:sldChg>
      <pc:sldChg chg="modSp mod">
        <pc:chgData name="To, Henry" userId="82304111-5a82-4b27-8da7-fb9b044c602c" providerId="ADAL" clId="{42DBEF01-4206-40F5-94B7-4E53482691C9}" dt="2021-04-25T22:57:37.480" v="81" actId="20577"/>
        <pc:sldMkLst>
          <pc:docMk/>
          <pc:sldMk cId="1116231950" sldId="361"/>
        </pc:sldMkLst>
        <pc:spChg chg="mod">
          <ac:chgData name="To, Henry" userId="82304111-5a82-4b27-8da7-fb9b044c602c" providerId="ADAL" clId="{42DBEF01-4206-40F5-94B7-4E53482691C9}" dt="2021-04-25T22:57:37.480" v="81" actId="20577"/>
          <ac:spMkLst>
            <pc:docMk/>
            <pc:sldMk cId="1116231950" sldId="361"/>
            <ac:spMk id="2" creationId="{CBEC8D56-EF80-46B5-A8EC-9BAB3CCFB5D2}"/>
          </ac:spMkLst>
        </pc:spChg>
      </pc:sldChg>
      <pc:sldChg chg="modSp mod ord">
        <pc:chgData name="To, Henry" userId="82304111-5a82-4b27-8da7-fb9b044c602c" providerId="ADAL" clId="{42DBEF01-4206-40F5-94B7-4E53482691C9}" dt="2021-04-25T22:57:51.527" v="87"/>
        <pc:sldMkLst>
          <pc:docMk/>
          <pc:sldMk cId="2387461580" sldId="362"/>
        </pc:sldMkLst>
        <pc:spChg chg="mod">
          <ac:chgData name="To, Henry" userId="82304111-5a82-4b27-8da7-fb9b044c602c" providerId="ADAL" clId="{42DBEF01-4206-40F5-94B7-4E53482691C9}" dt="2021-04-25T22:57:34.017" v="79" actId="20577"/>
          <ac:spMkLst>
            <pc:docMk/>
            <pc:sldMk cId="2387461580" sldId="362"/>
            <ac:spMk id="2" creationId="{83FC49E8-D918-4CE7-A33A-29993C0F737F}"/>
          </ac:spMkLst>
        </pc:spChg>
      </pc:sldChg>
      <pc:sldChg chg="addSp delSp modSp mod">
        <pc:chgData name="To, Henry" userId="82304111-5a82-4b27-8da7-fb9b044c602c" providerId="ADAL" clId="{42DBEF01-4206-40F5-94B7-4E53482691C9}" dt="2021-04-25T23:59:39.114" v="149" actId="20577"/>
        <pc:sldMkLst>
          <pc:docMk/>
          <pc:sldMk cId="3705858882" sldId="363"/>
        </pc:sldMkLst>
        <pc:spChg chg="mod">
          <ac:chgData name="To, Henry" userId="82304111-5a82-4b27-8da7-fb9b044c602c" providerId="ADAL" clId="{42DBEF01-4206-40F5-94B7-4E53482691C9}" dt="2021-04-25T23:59:39.114" v="149" actId="20577"/>
          <ac:spMkLst>
            <pc:docMk/>
            <pc:sldMk cId="3705858882" sldId="363"/>
            <ac:spMk id="2" creationId="{BBD6EBFE-190F-4AFE-BE61-011F3024866B}"/>
          </ac:spMkLst>
        </pc:spChg>
        <pc:spChg chg="del">
          <ac:chgData name="To, Henry" userId="82304111-5a82-4b27-8da7-fb9b044c602c" providerId="ADAL" clId="{42DBEF01-4206-40F5-94B7-4E53482691C9}" dt="2021-04-25T23:20:55.023" v="122"/>
          <ac:spMkLst>
            <pc:docMk/>
            <pc:sldMk cId="3705858882" sldId="363"/>
            <ac:spMk id="3" creationId="{CCB55CAF-6B9A-4815-91DA-D5EFEF8DF1A8}"/>
          </ac:spMkLst>
        </pc:spChg>
        <pc:spChg chg="add del mod">
          <ac:chgData name="To, Henry" userId="82304111-5a82-4b27-8da7-fb9b044c602c" providerId="ADAL" clId="{42DBEF01-4206-40F5-94B7-4E53482691C9}" dt="2021-04-25T23:59:27.720" v="134" actId="478"/>
          <ac:spMkLst>
            <pc:docMk/>
            <pc:sldMk cId="3705858882" sldId="363"/>
            <ac:spMk id="10" creationId="{B028358C-0E7D-45EE-83A6-4495EA4FA55D}"/>
          </ac:spMkLst>
        </pc:spChg>
        <pc:picChg chg="add del mod">
          <ac:chgData name="To, Henry" userId="82304111-5a82-4b27-8da7-fb9b044c602c" providerId="ADAL" clId="{42DBEF01-4206-40F5-94B7-4E53482691C9}" dt="2021-04-25T23:59:20.063" v="132" actId="478"/>
          <ac:picMkLst>
            <pc:docMk/>
            <pc:sldMk cId="3705858882" sldId="363"/>
            <ac:picMk id="6" creationId="{FAC23355-45CD-437E-B9B1-84AD80480B39}"/>
          </ac:picMkLst>
        </pc:picChg>
        <pc:picChg chg="add mod">
          <ac:chgData name="To, Henry" userId="82304111-5a82-4b27-8da7-fb9b044c602c" providerId="ADAL" clId="{42DBEF01-4206-40F5-94B7-4E53482691C9}" dt="2021-04-25T23:59:32.249" v="135" actId="1076"/>
          <ac:picMkLst>
            <pc:docMk/>
            <pc:sldMk cId="3705858882" sldId="363"/>
            <ac:picMk id="8" creationId="{C0BC3A60-7739-49EA-85EC-B8928D5AB495}"/>
          </ac:picMkLst>
        </pc:picChg>
      </pc:sldChg>
      <pc:sldChg chg="add">
        <pc:chgData name="To, Henry" userId="82304111-5a82-4b27-8da7-fb9b044c602c" providerId="ADAL" clId="{42DBEF01-4206-40F5-94B7-4E53482691C9}" dt="2021-04-25T23:58:38.415" v="130" actId="2890"/>
        <pc:sldMkLst>
          <pc:docMk/>
          <pc:sldMk cId="2470473955" sldId="381"/>
        </pc:sldMkLst>
      </pc:sldChg>
      <pc:sldChg chg="addSp modSp add mod">
        <pc:chgData name="To, Henry" userId="82304111-5a82-4b27-8da7-fb9b044c602c" providerId="ADAL" clId="{42DBEF01-4206-40F5-94B7-4E53482691C9}" dt="2021-04-26T00:55:36.204" v="167" actId="20577"/>
        <pc:sldMkLst>
          <pc:docMk/>
          <pc:sldMk cId="2265738007" sldId="388"/>
        </pc:sldMkLst>
        <pc:spChg chg="mod">
          <ac:chgData name="To, Henry" userId="82304111-5a82-4b27-8da7-fb9b044c602c" providerId="ADAL" clId="{42DBEF01-4206-40F5-94B7-4E53482691C9}" dt="2021-04-26T00:55:36.204" v="167" actId="20577"/>
          <ac:spMkLst>
            <pc:docMk/>
            <pc:sldMk cId="2265738007" sldId="388"/>
            <ac:spMk id="2" creationId="{BBD6EBFE-190F-4AFE-BE61-011F3024866B}"/>
          </ac:spMkLst>
        </pc:spChg>
        <pc:picChg chg="add mod">
          <ac:chgData name="To, Henry" userId="82304111-5a82-4b27-8da7-fb9b044c602c" providerId="ADAL" clId="{42DBEF01-4206-40F5-94B7-4E53482691C9}" dt="2021-04-26T00:54:50.567" v="164" actId="1076"/>
          <ac:picMkLst>
            <pc:docMk/>
            <pc:sldMk cId="2265738007" sldId="388"/>
            <ac:picMk id="5" creationId="{CD589A87-811D-461E-AAEF-0F9C11692DFF}"/>
          </ac:picMkLst>
        </pc:picChg>
      </pc:sldChg>
      <pc:sldChg chg="addSp delSp modSp add mod">
        <pc:chgData name="To, Henry" userId="82304111-5a82-4b27-8da7-fb9b044c602c" providerId="ADAL" clId="{42DBEF01-4206-40F5-94B7-4E53482691C9}" dt="2021-04-26T02:20:39.429" v="419" actId="20577"/>
        <pc:sldMkLst>
          <pc:docMk/>
          <pc:sldMk cId="4152610613" sldId="389"/>
        </pc:sldMkLst>
        <pc:spChg chg="mod">
          <ac:chgData name="To, Henry" userId="82304111-5a82-4b27-8da7-fb9b044c602c" providerId="ADAL" clId="{42DBEF01-4206-40F5-94B7-4E53482691C9}" dt="2021-04-26T02:20:39.429" v="419" actId="20577"/>
          <ac:spMkLst>
            <pc:docMk/>
            <pc:sldMk cId="4152610613" sldId="389"/>
            <ac:spMk id="2" creationId="{9D95999B-5877-4673-923E-CC33D7A87F2B}"/>
          </ac:spMkLst>
        </pc:spChg>
        <pc:graphicFrameChg chg="add mod ord">
          <ac:chgData name="To, Henry" userId="82304111-5a82-4b27-8da7-fb9b044c602c" providerId="ADAL" clId="{42DBEF01-4206-40F5-94B7-4E53482691C9}" dt="2021-04-26T01:36:32.388" v="330" actId="166"/>
          <ac:graphicFrameMkLst>
            <pc:docMk/>
            <pc:sldMk cId="4152610613" sldId="389"/>
            <ac:graphicFrameMk id="7" creationId="{B86F0977-3B9C-441E-808D-7E4C91E52EDC}"/>
          </ac:graphicFrameMkLst>
        </pc:graphicFrameChg>
        <pc:graphicFrameChg chg="add del mod">
          <ac:chgData name="To, Henry" userId="82304111-5a82-4b27-8da7-fb9b044c602c" providerId="ADAL" clId="{42DBEF01-4206-40F5-94B7-4E53482691C9}" dt="2021-04-26T01:18:19.700" v="253" actId="21"/>
          <ac:graphicFrameMkLst>
            <pc:docMk/>
            <pc:sldMk cId="4152610613" sldId="389"/>
            <ac:graphicFrameMk id="8" creationId="{F5F30689-63D5-4988-AFCB-0F74263661B1}"/>
          </ac:graphicFrameMkLst>
        </pc:graphicFrameChg>
        <pc:picChg chg="add del mod">
          <ac:chgData name="To, Henry" userId="82304111-5a82-4b27-8da7-fb9b044c602c" providerId="ADAL" clId="{42DBEF01-4206-40F5-94B7-4E53482691C9}" dt="2021-04-26T01:36:22.442" v="328" actId="478"/>
          <ac:picMkLst>
            <pc:docMk/>
            <pc:sldMk cId="4152610613" sldId="389"/>
            <ac:picMk id="4" creationId="{10587D29-6669-4A40-BEDE-FB06C3AC5452}"/>
          </ac:picMkLst>
        </pc:picChg>
        <pc:picChg chg="add mod">
          <ac:chgData name="To, Henry" userId="82304111-5a82-4b27-8da7-fb9b044c602c" providerId="ADAL" clId="{42DBEF01-4206-40F5-94B7-4E53482691C9}" dt="2021-04-26T01:36:25.441" v="329" actId="1076"/>
          <ac:picMkLst>
            <pc:docMk/>
            <pc:sldMk cId="4152610613" sldId="389"/>
            <ac:picMk id="9" creationId="{3C15D22A-FCB2-4698-B266-4DFBDC7CFF4E}"/>
          </ac:picMkLst>
        </pc:picChg>
        <pc:picChg chg="del">
          <ac:chgData name="To, Henry" userId="82304111-5a82-4b27-8da7-fb9b044c602c" providerId="ADAL" clId="{42DBEF01-4206-40F5-94B7-4E53482691C9}" dt="2021-04-26T00:57:24.255" v="169" actId="478"/>
          <ac:picMkLst>
            <pc:docMk/>
            <pc:sldMk cId="4152610613" sldId="389"/>
            <ac:picMk id="10" creationId="{4E5CBEAF-FE7F-5747-847A-2EF658BC98C9}"/>
          </ac:picMkLst>
        </pc:picChg>
        <pc:picChg chg="del">
          <ac:chgData name="To, Henry" userId="82304111-5a82-4b27-8da7-fb9b044c602c" providerId="ADAL" clId="{42DBEF01-4206-40F5-94B7-4E53482691C9}" dt="2021-04-26T00:57:24.647" v="170" actId="478"/>
          <ac:picMkLst>
            <pc:docMk/>
            <pc:sldMk cId="4152610613" sldId="389"/>
            <ac:picMk id="12" creationId="{8F9CE9AC-6EFD-734D-8943-A89724B3006E}"/>
          </ac:picMkLst>
        </pc:picChg>
      </pc:sldChg>
      <pc:sldChg chg="modSp mod ord">
        <pc:chgData name="To, Henry" userId="82304111-5a82-4b27-8da7-fb9b044c602c" providerId="ADAL" clId="{42DBEF01-4206-40F5-94B7-4E53482691C9}" dt="2021-04-26T01:27:28.778" v="314" actId="20577"/>
        <pc:sldMkLst>
          <pc:docMk/>
          <pc:sldMk cId="3425094866" sldId="392"/>
        </pc:sldMkLst>
        <pc:spChg chg="mod">
          <ac:chgData name="To, Henry" userId="82304111-5a82-4b27-8da7-fb9b044c602c" providerId="ADAL" clId="{42DBEF01-4206-40F5-94B7-4E53482691C9}" dt="2021-04-26T01:27:28.778" v="314" actId="20577"/>
          <ac:spMkLst>
            <pc:docMk/>
            <pc:sldMk cId="3425094866" sldId="392"/>
            <ac:spMk id="2" creationId="{EC7D35F3-8789-4706-93A6-307343883802}"/>
          </ac:spMkLst>
        </pc:spChg>
      </pc:sldChg>
      <pc:sldChg chg="addSp delSp modSp add mod">
        <pc:chgData name="To, Henry" userId="82304111-5a82-4b27-8da7-fb9b044c602c" providerId="ADAL" clId="{42DBEF01-4206-40F5-94B7-4E53482691C9}" dt="2021-04-26T02:20:55.896" v="465" actId="20577"/>
        <pc:sldMkLst>
          <pc:docMk/>
          <pc:sldMk cId="1584428215" sldId="393"/>
        </pc:sldMkLst>
        <pc:spChg chg="mod">
          <ac:chgData name="To, Henry" userId="82304111-5a82-4b27-8da7-fb9b044c602c" providerId="ADAL" clId="{42DBEF01-4206-40F5-94B7-4E53482691C9}" dt="2021-04-26T02:20:55.896" v="465" actId="20577"/>
          <ac:spMkLst>
            <pc:docMk/>
            <pc:sldMk cId="1584428215" sldId="393"/>
            <ac:spMk id="2" creationId="{9D95999B-5877-4673-923E-CC33D7A87F2B}"/>
          </ac:spMkLst>
        </pc:spChg>
        <pc:graphicFrameChg chg="del">
          <ac:chgData name="To, Henry" userId="82304111-5a82-4b27-8da7-fb9b044c602c" providerId="ADAL" clId="{42DBEF01-4206-40F5-94B7-4E53482691C9}" dt="2021-04-26T01:18:32.756" v="258" actId="478"/>
          <ac:graphicFrameMkLst>
            <pc:docMk/>
            <pc:sldMk cId="1584428215" sldId="393"/>
            <ac:graphicFrameMk id="7" creationId="{B86F0977-3B9C-441E-808D-7E4C91E52EDC}"/>
          </ac:graphicFrameMkLst>
        </pc:graphicFrameChg>
        <pc:graphicFrameChg chg="add del mod">
          <ac:chgData name="To, Henry" userId="82304111-5a82-4b27-8da7-fb9b044c602c" providerId="ADAL" clId="{42DBEF01-4206-40F5-94B7-4E53482691C9}" dt="2021-04-26T01:18:30.378" v="257"/>
          <ac:graphicFrameMkLst>
            <pc:docMk/>
            <pc:sldMk cId="1584428215" sldId="393"/>
            <ac:graphicFrameMk id="8" creationId="{354D8688-A09C-45AC-8C44-968444BB00DC}"/>
          </ac:graphicFrameMkLst>
        </pc:graphicFrameChg>
        <pc:graphicFrameChg chg="add mod ord">
          <ac:chgData name="To, Henry" userId="82304111-5a82-4b27-8da7-fb9b044c602c" providerId="ADAL" clId="{42DBEF01-4206-40F5-94B7-4E53482691C9}" dt="2021-04-26T01:35:44.116" v="323" actId="166"/>
          <ac:graphicFrameMkLst>
            <pc:docMk/>
            <pc:sldMk cId="1584428215" sldId="393"/>
            <ac:graphicFrameMk id="9" creationId="{9AA4FE5F-A795-4DD2-ADF5-F301A18F0EAB}"/>
          </ac:graphicFrameMkLst>
        </pc:graphicFrameChg>
        <pc:picChg chg="del mod">
          <ac:chgData name="To, Henry" userId="82304111-5a82-4b27-8da7-fb9b044c602c" providerId="ADAL" clId="{42DBEF01-4206-40F5-94B7-4E53482691C9}" dt="2021-04-26T01:23:15.394" v="265" actId="478"/>
          <ac:picMkLst>
            <pc:docMk/>
            <pc:sldMk cId="1584428215" sldId="393"/>
            <ac:picMk id="4" creationId="{10587D29-6669-4A40-BEDE-FB06C3AC5452}"/>
          </ac:picMkLst>
        </pc:picChg>
        <pc:picChg chg="add del mod">
          <ac:chgData name="To, Henry" userId="82304111-5a82-4b27-8da7-fb9b044c602c" providerId="ADAL" clId="{42DBEF01-4206-40F5-94B7-4E53482691C9}" dt="2021-04-26T01:35:34.018" v="319" actId="478"/>
          <ac:picMkLst>
            <pc:docMk/>
            <pc:sldMk cId="1584428215" sldId="393"/>
            <ac:picMk id="5" creationId="{04D91F55-F3D1-478D-86A2-B94ED2216666}"/>
          </ac:picMkLst>
        </pc:picChg>
        <pc:picChg chg="add mod">
          <ac:chgData name="To, Henry" userId="82304111-5a82-4b27-8da7-fb9b044c602c" providerId="ADAL" clId="{42DBEF01-4206-40F5-94B7-4E53482691C9}" dt="2021-04-26T01:35:40.564" v="322" actId="1076"/>
          <ac:picMkLst>
            <pc:docMk/>
            <pc:sldMk cId="1584428215" sldId="393"/>
            <ac:picMk id="11" creationId="{7F27B070-4638-49B7-B49E-556E9C3B566C}"/>
          </ac:picMkLst>
        </pc:picChg>
      </pc:sldChg>
      <pc:sldChg chg="modSp mod">
        <pc:chgData name="To, Henry" userId="82304111-5a82-4b27-8da7-fb9b044c602c" providerId="ADAL" clId="{42DBEF01-4206-40F5-94B7-4E53482691C9}" dt="2021-04-26T02:14:52.128" v="377" actId="20577"/>
        <pc:sldMkLst>
          <pc:docMk/>
          <pc:sldMk cId="4281238215" sldId="395"/>
        </pc:sldMkLst>
        <pc:spChg chg="mod">
          <ac:chgData name="To, Henry" userId="82304111-5a82-4b27-8da7-fb9b044c602c" providerId="ADAL" clId="{42DBEF01-4206-40F5-94B7-4E53482691C9}" dt="2021-04-26T02:14:52.128" v="377" actId="20577"/>
          <ac:spMkLst>
            <pc:docMk/>
            <pc:sldMk cId="4281238215" sldId="395"/>
            <ac:spMk id="2" creationId="{6711DAC5-2C16-4D83-BFB5-8BD592AC4A59}"/>
          </ac:spMkLst>
        </pc:spChg>
      </pc:sldChg>
      <pc:sldChg chg="modSp mod">
        <pc:chgData name="To, Henry" userId="82304111-5a82-4b27-8da7-fb9b044c602c" providerId="ADAL" clId="{42DBEF01-4206-40F5-94B7-4E53482691C9}" dt="2021-04-26T03:26:15.145" v="612" actId="20577"/>
        <pc:sldMkLst>
          <pc:docMk/>
          <pc:sldMk cId="1033985973" sldId="402"/>
        </pc:sldMkLst>
        <pc:spChg chg="mod">
          <ac:chgData name="To, Henry" userId="82304111-5a82-4b27-8da7-fb9b044c602c" providerId="ADAL" clId="{42DBEF01-4206-40F5-94B7-4E53482691C9}" dt="2021-04-26T03:26:15.145" v="612" actId="20577"/>
          <ac:spMkLst>
            <pc:docMk/>
            <pc:sldMk cId="1033985973" sldId="402"/>
            <ac:spMk id="4" creationId="{6E2B522F-C2F7-44B2-9A04-648C408DA90F}"/>
          </ac:spMkLst>
        </pc:spChg>
      </pc:sldChg>
      <pc:sldChg chg="addSp delSp modSp add mod">
        <pc:chgData name="To, Henry" userId="82304111-5a82-4b27-8da7-fb9b044c602c" providerId="ADAL" clId="{42DBEF01-4206-40F5-94B7-4E53482691C9}" dt="2021-04-26T05:10:48.498" v="982" actId="20577"/>
        <pc:sldMkLst>
          <pc:docMk/>
          <pc:sldMk cId="2267401167" sldId="416"/>
        </pc:sldMkLst>
        <pc:spChg chg="mod">
          <ac:chgData name="To, Henry" userId="82304111-5a82-4b27-8da7-fb9b044c602c" providerId="ADAL" clId="{42DBEF01-4206-40F5-94B7-4E53482691C9}" dt="2021-04-26T05:10:48.498" v="982" actId="20577"/>
          <ac:spMkLst>
            <pc:docMk/>
            <pc:sldMk cId="2267401167" sldId="416"/>
            <ac:spMk id="2" creationId="{6711DAC5-2C16-4D83-BFB5-8BD592AC4A59}"/>
          </ac:spMkLst>
        </pc:spChg>
        <pc:spChg chg="add del mod">
          <ac:chgData name="To, Henry" userId="82304111-5a82-4b27-8da7-fb9b044c602c" providerId="ADAL" clId="{42DBEF01-4206-40F5-94B7-4E53482691C9}" dt="2021-04-26T04:55:03.466" v="700" actId="478"/>
          <ac:spMkLst>
            <pc:docMk/>
            <pc:sldMk cId="2267401167" sldId="416"/>
            <ac:spMk id="7" creationId="{0E34A1B4-130E-40BB-A1E8-AF5896667AF0}"/>
          </ac:spMkLst>
        </pc:spChg>
        <pc:spChg chg="add del mod">
          <ac:chgData name="To, Henry" userId="82304111-5a82-4b27-8da7-fb9b044c602c" providerId="ADAL" clId="{42DBEF01-4206-40F5-94B7-4E53482691C9}" dt="2021-04-26T04:59:22.180" v="767"/>
          <ac:spMkLst>
            <pc:docMk/>
            <pc:sldMk cId="2267401167" sldId="416"/>
            <ac:spMk id="10" creationId="{C986B3CB-CAD1-4EF3-ABE1-BE0A3B64A332}"/>
          </ac:spMkLst>
        </pc:spChg>
        <pc:spChg chg="add mod">
          <ac:chgData name="To, Henry" userId="82304111-5a82-4b27-8da7-fb9b044c602c" providerId="ADAL" clId="{42DBEF01-4206-40F5-94B7-4E53482691C9}" dt="2021-04-26T05:09:10.485" v="971" actId="20577"/>
          <ac:spMkLst>
            <pc:docMk/>
            <pc:sldMk cId="2267401167" sldId="416"/>
            <ac:spMk id="11" creationId="{B3D7B5EA-76A8-49AE-B633-16842CCEA7FF}"/>
          </ac:spMkLst>
        </pc:spChg>
        <pc:picChg chg="del">
          <ac:chgData name="To, Henry" userId="82304111-5a82-4b27-8da7-fb9b044c602c" providerId="ADAL" clId="{42DBEF01-4206-40F5-94B7-4E53482691C9}" dt="2021-04-26T04:54:56.154" v="695" actId="478"/>
          <ac:picMkLst>
            <pc:docMk/>
            <pc:sldMk cId="2267401167" sldId="416"/>
            <ac:picMk id="5" creationId="{8AA8E056-5D1E-4EE6-920C-C4E5F5931E0E}"/>
          </ac:picMkLst>
        </pc:picChg>
        <pc:picChg chg="del">
          <ac:chgData name="To, Henry" userId="82304111-5a82-4b27-8da7-fb9b044c602c" providerId="ADAL" clId="{42DBEF01-4206-40F5-94B7-4E53482691C9}" dt="2021-04-26T04:54:54.989" v="694" actId="478"/>
          <ac:picMkLst>
            <pc:docMk/>
            <pc:sldMk cId="2267401167" sldId="416"/>
            <ac:picMk id="6" creationId="{4215BE7B-1438-4B16-9FF1-E10A20F055DD}"/>
          </ac:picMkLst>
        </pc:picChg>
        <pc:picChg chg="add mod">
          <ac:chgData name="To, Henry" userId="82304111-5a82-4b27-8da7-fb9b044c602c" providerId="ADAL" clId="{42DBEF01-4206-40F5-94B7-4E53482691C9}" dt="2021-04-26T05:01:59.072" v="877" actId="14100"/>
          <ac:picMkLst>
            <pc:docMk/>
            <pc:sldMk cId="2267401167" sldId="416"/>
            <ac:picMk id="9" creationId="{67010F27-9472-4123-846A-7840FB145A0A}"/>
          </ac:picMkLst>
        </pc:picChg>
      </pc:sldChg>
      <pc:sldChg chg="new del">
        <pc:chgData name="To, Henry" userId="82304111-5a82-4b27-8da7-fb9b044c602c" providerId="ADAL" clId="{42DBEF01-4206-40F5-94B7-4E53482691C9}" dt="2021-04-26T04:54:50.595" v="692" actId="680"/>
        <pc:sldMkLst>
          <pc:docMk/>
          <pc:sldMk cId="3448070416" sldId="416"/>
        </pc:sldMkLst>
      </pc:sldChg>
      <pc:sldChg chg="addSp delSp modSp add mod">
        <pc:chgData name="To, Henry" userId="82304111-5a82-4b27-8da7-fb9b044c602c" providerId="ADAL" clId="{42DBEF01-4206-40F5-94B7-4E53482691C9}" dt="2021-04-26T05:10:55.674" v="997" actId="20577"/>
        <pc:sldMkLst>
          <pc:docMk/>
          <pc:sldMk cId="2110671108" sldId="417"/>
        </pc:sldMkLst>
        <pc:spChg chg="mod">
          <ac:chgData name="To, Henry" userId="82304111-5a82-4b27-8da7-fb9b044c602c" providerId="ADAL" clId="{42DBEF01-4206-40F5-94B7-4E53482691C9}" dt="2021-04-26T05:10:55.674" v="997" actId="20577"/>
          <ac:spMkLst>
            <pc:docMk/>
            <pc:sldMk cId="2110671108" sldId="417"/>
            <ac:spMk id="2" creationId="{6711DAC5-2C16-4D83-BFB5-8BD592AC4A59}"/>
          </ac:spMkLst>
        </pc:spChg>
        <pc:spChg chg="add del mod">
          <ac:chgData name="To, Henry" userId="82304111-5a82-4b27-8da7-fb9b044c602c" providerId="ADAL" clId="{42DBEF01-4206-40F5-94B7-4E53482691C9}" dt="2021-04-26T05:04:24.187" v="952" actId="20577"/>
          <ac:spMkLst>
            <pc:docMk/>
            <pc:sldMk cId="2110671108" sldId="417"/>
            <ac:spMk id="11" creationId="{B3D7B5EA-76A8-49AE-B633-16842CCEA7FF}"/>
          </ac:spMkLst>
        </pc:spChg>
        <pc:picChg chg="add mod">
          <ac:chgData name="To, Henry" userId="82304111-5a82-4b27-8da7-fb9b044c602c" providerId="ADAL" clId="{42DBEF01-4206-40F5-94B7-4E53482691C9}" dt="2021-04-26T05:04:26.398" v="953" actId="14100"/>
          <ac:picMkLst>
            <pc:docMk/>
            <pc:sldMk cId="2110671108" sldId="417"/>
            <ac:picMk id="5" creationId="{E9AD04D7-E161-4456-9D3B-0270D039CB28}"/>
          </ac:picMkLst>
        </pc:picChg>
        <pc:picChg chg="del">
          <ac:chgData name="To, Henry" userId="82304111-5a82-4b27-8da7-fb9b044c602c" providerId="ADAL" clId="{42DBEF01-4206-40F5-94B7-4E53482691C9}" dt="2021-04-26T05:02:39.076" v="880" actId="478"/>
          <ac:picMkLst>
            <pc:docMk/>
            <pc:sldMk cId="2110671108" sldId="417"/>
            <ac:picMk id="9" creationId="{67010F27-9472-4123-846A-7840FB145A0A}"/>
          </ac:picMkLst>
        </pc:picChg>
      </pc:sldChg>
    </pc:docChg>
  </pc:docChgLst>
  <pc:docChgLst>
    <pc:chgData name="Martinez Cisneros, Mario" userId="S::mmart551@calstatela.edu::643aec31-1034-4f97-b45b-ac8e3bc260c2" providerId="AD" clId="Web-{F8828E7C-0372-E9B3-2B89-9E430B4A428B}"/>
    <pc:docChg chg="addSld modSld">
      <pc:chgData name="Martinez Cisneros, Mario" userId="S::mmart551@calstatela.edu::643aec31-1034-4f97-b45b-ac8e3bc260c2" providerId="AD" clId="Web-{F8828E7C-0372-E9B3-2B89-9E430B4A428B}" dt="2021-04-26T01:22:05.230" v="45" actId="20577"/>
      <pc:docMkLst>
        <pc:docMk/>
      </pc:docMkLst>
      <pc:sldChg chg="addSp delSp modSp">
        <pc:chgData name="Martinez Cisneros, Mario" userId="S::mmart551@calstatela.edu::643aec31-1034-4f97-b45b-ac8e3bc260c2" providerId="AD" clId="Web-{F8828E7C-0372-E9B3-2B89-9E430B4A428B}" dt="2021-04-26T00:31:14.523" v="1"/>
        <pc:sldMkLst>
          <pc:docMk/>
          <pc:sldMk cId="2120063672" sldId="378"/>
        </pc:sldMkLst>
        <pc:spChg chg="add del">
          <ac:chgData name="Martinez Cisneros, Mario" userId="S::mmart551@calstatela.edu::643aec31-1034-4f97-b45b-ac8e3bc260c2" providerId="AD" clId="Web-{F8828E7C-0372-E9B3-2B89-9E430B4A428B}" dt="2021-04-26T00:31:14.523" v="1"/>
          <ac:spMkLst>
            <pc:docMk/>
            <pc:sldMk cId="2120063672" sldId="378"/>
            <ac:spMk id="3" creationId="{AF3095B3-D76D-42E7-A190-DA0A10ECDAA0}"/>
          </ac:spMkLst>
        </pc:spChg>
        <pc:graphicFrameChg chg="add del mod ord modGraphic">
          <ac:chgData name="Martinez Cisneros, Mario" userId="S::mmart551@calstatela.edu::643aec31-1034-4f97-b45b-ac8e3bc260c2" providerId="AD" clId="Web-{F8828E7C-0372-E9B3-2B89-9E430B4A428B}" dt="2021-04-26T00:31:14.523" v="1"/>
          <ac:graphicFrameMkLst>
            <pc:docMk/>
            <pc:sldMk cId="2120063672" sldId="378"/>
            <ac:graphicFrameMk id="5" creationId="{85A93035-E72A-4238-8688-436C49BF2E69}"/>
          </ac:graphicFrameMkLst>
        </pc:graphicFrameChg>
      </pc:sldChg>
      <pc:sldChg chg="modSp new">
        <pc:chgData name="Martinez Cisneros, Mario" userId="S::mmart551@calstatela.edu::643aec31-1034-4f97-b45b-ac8e3bc260c2" providerId="AD" clId="Web-{F8828E7C-0372-E9B3-2B89-9E430B4A428B}" dt="2021-04-26T01:22:05.230" v="45" actId="20577"/>
        <pc:sldMkLst>
          <pc:docMk/>
          <pc:sldMk cId="3311341559" sldId="386"/>
        </pc:sldMkLst>
        <pc:spChg chg="mod">
          <ac:chgData name="Martinez Cisneros, Mario" userId="S::mmart551@calstatela.edu::643aec31-1034-4f97-b45b-ac8e3bc260c2" providerId="AD" clId="Web-{F8828E7C-0372-E9B3-2B89-9E430B4A428B}" dt="2021-04-26T01:22:05.230" v="45" actId="20577"/>
          <ac:spMkLst>
            <pc:docMk/>
            <pc:sldMk cId="3311341559" sldId="386"/>
            <ac:spMk id="2" creationId="{C1D62A57-C965-4B86-A17A-40190193D625}"/>
          </ac:spMkLst>
        </pc:spChg>
      </pc:sldChg>
    </pc:docChg>
  </pc:docChgLst>
  <pc:docChgLst>
    <pc:chgData name="Alvarez, Erick A" userId="S::ealvar36@calstatela.edu::cf02023b-c4f0-468b-a02d-79e01875e65d" providerId="AD" clId="Web-{53D817FD-BE90-4C70-A2F5-DC7F7F7CC8A9}"/>
    <pc:docChg chg="modSld">
      <pc:chgData name="Alvarez, Erick A" userId="S::ealvar36@calstatela.edu::cf02023b-c4f0-468b-a02d-79e01875e65d" providerId="AD" clId="Web-{53D817FD-BE90-4C70-A2F5-DC7F7F7CC8A9}" dt="2021-04-25T23:43:31.302" v="4" actId="20577"/>
      <pc:docMkLst>
        <pc:docMk/>
      </pc:docMkLst>
      <pc:sldChg chg="modSp">
        <pc:chgData name="Alvarez, Erick A" userId="S::ealvar36@calstatela.edu::cf02023b-c4f0-468b-a02d-79e01875e65d" providerId="AD" clId="Web-{53D817FD-BE90-4C70-A2F5-DC7F7F7CC8A9}" dt="2021-04-25T23:43:31.302" v="4" actId="20577"/>
        <pc:sldMkLst>
          <pc:docMk/>
          <pc:sldMk cId="3298958740" sldId="302"/>
        </pc:sldMkLst>
        <pc:spChg chg="mod">
          <ac:chgData name="Alvarez, Erick A" userId="S::ealvar36@calstatela.edu::cf02023b-c4f0-468b-a02d-79e01875e65d" providerId="AD" clId="Web-{53D817FD-BE90-4C70-A2F5-DC7F7F7CC8A9}" dt="2021-04-25T23:43:31.302" v="4" actId="20577"/>
          <ac:spMkLst>
            <pc:docMk/>
            <pc:sldMk cId="3298958740" sldId="302"/>
            <ac:spMk id="2" creationId="{88ABC457-8007-4BBC-9397-1ECC43F5F46E}"/>
          </ac:spMkLst>
        </pc:spChg>
      </pc:sldChg>
    </pc:docChg>
  </pc:docChgLst>
  <pc:docChgLst>
    <pc:chgData name="Saavedra, Andres" userId="S::asaaved8@calstatela.edu::34b6b3e3-066f-4eb2-999c-ff3e52704995" providerId="AD" clId="Web-{9D58B5FD-32B3-C5A4-12AF-1831835F90DE}"/>
    <pc:docChg chg="addSld modSld sldOrd">
      <pc:chgData name="Saavedra, Andres" userId="S::asaaved8@calstatela.edu::34b6b3e3-066f-4eb2-999c-ff3e52704995" providerId="AD" clId="Web-{9D58B5FD-32B3-C5A4-12AF-1831835F90DE}" dt="2020-12-12T22:10:17.759" v="833" actId="14100"/>
      <pc:docMkLst>
        <pc:docMk/>
      </pc:docMkLst>
      <pc:sldChg chg="addSp modSp">
        <pc:chgData name="Saavedra, Andres" userId="S::asaaved8@calstatela.edu::34b6b3e3-066f-4eb2-999c-ff3e52704995" providerId="AD" clId="Web-{9D58B5FD-32B3-C5A4-12AF-1831835F90DE}" dt="2020-12-12T22:10:17.759" v="833" actId="14100"/>
        <pc:sldMkLst>
          <pc:docMk/>
          <pc:sldMk cId="1817905425" sldId="260"/>
        </pc:sldMkLst>
        <pc:spChg chg="mod">
          <ac:chgData name="Saavedra, Andres" userId="S::asaaved8@calstatela.edu::34b6b3e3-066f-4eb2-999c-ff3e52704995" providerId="AD" clId="Web-{9D58B5FD-32B3-C5A4-12AF-1831835F90DE}" dt="2020-12-12T02:27:34.661" v="173"/>
          <ac:spMkLst>
            <pc:docMk/>
            <pc:sldMk cId="1817905425" sldId="260"/>
            <ac:spMk id="2" creationId="{00000000-0000-0000-0000-000000000000}"/>
          </ac:spMkLst>
        </pc:spChg>
        <pc:spChg chg="mod">
          <ac:chgData name="Saavedra, Andres" userId="S::asaaved8@calstatela.edu::34b6b3e3-066f-4eb2-999c-ff3e52704995" providerId="AD" clId="Web-{9D58B5FD-32B3-C5A4-12AF-1831835F90DE}" dt="2020-12-12T22:09:55.758" v="832" actId="20577"/>
          <ac:spMkLst>
            <pc:docMk/>
            <pc:sldMk cId="1817905425" sldId="260"/>
            <ac:spMk id="5" creationId="{AD1F36A3-7D3B-4E9B-BEBD-FF4588BA5DDB}"/>
          </ac:spMkLst>
        </pc:spChg>
        <pc:picChg chg="add mod">
          <ac:chgData name="Saavedra, Andres" userId="S::asaaved8@calstatela.edu::34b6b3e3-066f-4eb2-999c-ff3e52704995" providerId="AD" clId="Web-{9D58B5FD-32B3-C5A4-12AF-1831835F90DE}" dt="2020-12-12T22:10:17.759" v="833" actId="14100"/>
          <ac:picMkLst>
            <pc:docMk/>
            <pc:sldMk cId="1817905425" sldId="260"/>
            <ac:picMk id="4" creationId="{980CDDCF-4C6C-4370-A3BE-754C18F6DD0F}"/>
          </ac:picMkLst>
        </pc:picChg>
      </pc:sldChg>
      <pc:sldChg chg="modSp">
        <pc:chgData name="Saavedra, Andres" userId="S::asaaved8@calstatela.edu::34b6b3e3-066f-4eb2-999c-ff3e52704995" providerId="AD" clId="Web-{9D58B5FD-32B3-C5A4-12AF-1831835F90DE}" dt="2020-12-12T20:56:54.591" v="820" actId="20577"/>
        <pc:sldMkLst>
          <pc:docMk/>
          <pc:sldMk cId="748734693" sldId="285"/>
        </pc:sldMkLst>
        <pc:spChg chg="mod">
          <ac:chgData name="Saavedra, Andres" userId="S::asaaved8@calstatela.edu::34b6b3e3-066f-4eb2-999c-ff3e52704995" providerId="AD" clId="Web-{9D58B5FD-32B3-C5A4-12AF-1831835F90DE}" dt="2020-12-12T20:56:54.591" v="820" actId="20577"/>
          <ac:spMkLst>
            <pc:docMk/>
            <pc:sldMk cId="748734693" sldId="285"/>
            <ac:spMk id="5" creationId="{AD1F36A3-7D3B-4E9B-BEBD-FF4588BA5DDB}"/>
          </ac:spMkLst>
        </pc:spChg>
      </pc:sldChg>
      <pc:sldChg chg="ord">
        <pc:chgData name="Saavedra, Andres" userId="S::asaaved8@calstatela.edu::34b6b3e3-066f-4eb2-999c-ff3e52704995" providerId="AD" clId="Web-{9D58B5FD-32B3-C5A4-12AF-1831835F90DE}" dt="2020-12-12T19:56:14.927" v="539"/>
        <pc:sldMkLst>
          <pc:docMk/>
          <pc:sldMk cId="2113271893" sldId="291"/>
        </pc:sldMkLst>
      </pc:sldChg>
      <pc:sldChg chg="addSp delSp modSp">
        <pc:chgData name="Saavedra, Andres" userId="S::asaaved8@calstatela.edu::34b6b3e3-066f-4eb2-999c-ff3e52704995" providerId="AD" clId="Web-{9D58B5FD-32B3-C5A4-12AF-1831835F90DE}" dt="2020-12-12T22:01:54.683" v="824" actId="1076"/>
        <pc:sldMkLst>
          <pc:docMk/>
          <pc:sldMk cId="571212930" sldId="308"/>
        </pc:sldMkLst>
        <pc:spChg chg="add del mod">
          <ac:chgData name="Saavedra, Andres" userId="S::asaaved8@calstatela.edu::34b6b3e3-066f-4eb2-999c-ff3e52704995" providerId="AD" clId="Web-{9D58B5FD-32B3-C5A4-12AF-1831835F90DE}" dt="2020-12-12T22:01:49.292" v="822"/>
          <ac:spMkLst>
            <pc:docMk/>
            <pc:sldMk cId="571212930" sldId="308"/>
            <ac:spMk id="5" creationId="{AB314815-67B1-41E1-A7DE-A8AB98915871}"/>
          </ac:spMkLst>
        </pc:spChg>
        <pc:spChg chg="add del mod">
          <ac:chgData name="Saavedra, Andres" userId="S::asaaved8@calstatela.edu::34b6b3e3-066f-4eb2-999c-ff3e52704995" providerId="AD" clId="Web-{9D58B5FD-32B3-C5A4-12AF-1831835F90DE}" dt="2020-12-12T18:41:56.730" v="211"/>
          <ac:spMkLst>
            <pc:docMk/>
            <pc:sldMk cId="571212930" sldId="308"/>
            <ac:spMk id="5" creationId="{F8155744-C541-4E35-8843-ABE7C1FBDB2C}"/>
          </ac:spMkLst>
        </pc:spChg>
        <pc:picChg chg="add del mod ord">
          <ac:chgData name="Saavedra, Andres" userId="S::asaaved8@calstatela.edu::34b6b3e3-066f-4eb2-999c-ff3e52704995" providerId="AD" clId="Web-{9D58B5FD-32B3-C5A4-12AF-1831835F90DE}" dt="2020-12-12T22:01:41.323" v="821"/>
          <ac:picMkLst>
            <pc:docMk/>
            <pc:sldMk cId="571212930" sldId="308"/>
            <ac:picMk id="6" creationId="{1D7E92F1-C799-47CC-8312-878DD75C2930}"/>
          </ac:picMkLst>
        </pc:picChg>
        <pc:picChg chg="add mod ord">
          <ac:chgData name="Saavedra, Andres" userId="S::asaaved8@calstatela.edu::34b6b3e3-066f-4eb2-999c-ff3e52704995" providerId="AD" clId="Web-{9D58B5FD-32B3-C5A4-12AF-1831835F90DE}" dt="2020-12-12T22:01:54.683" v="824" actId="1076"/>
          <ac:picMkLst>
            <pc:docMk/>
            <pc:sldMk cId="571212930" sldId="308"/>
            <ac:picMk id="7" creationId="{58F8C6B4-37E2-49B9-812A-F119DB09AB99}"/>
          </ac:picMkLst>
        </pc:picChg>
        <pc:picChg chg="del">
          <ac:chgData name="Saavedra, Andres" userId="S::asaaved8@calstatela.edu::34b6b3e3-066f-4eb2-999c-ff3e52704995" providerId="AD" clId="Web-{9D58B5FD-32B3-C5A4-12AF-1831835F90DE}" dt="2020-12-12T18:41:53.043" v="210"/>
          <ac:picMkLst>
            <pc:docMk/>
            <pc:sldMk cId="571212930" sldId="308"/>
            <ac:picMk id="10" creationId="{BF5D0EBC-EAEF-4590-B5F8-ACEA2F9E9070}"/>
          </ac:picMkLst>
        </pc:picChg>
      </pc:sldChg>
      <pc:sldChg chg="modSp">
        <pc:chgData name="Saavedra, Andres" userId="S::asaaved8@calstatela.edu::34b6b3e3-066f-4eb2-999c-ff3e52704995" providerId="AD" clId="Web-{9D58B5FD-32B3-C5A4-12AF-1831835F90DE}" dt="2020-12-12T18:32:02.105" v="209"/>
        <pc:sldMkLst>
          <pc:docMk/>
          <pc:sldMk cId="10255398" sldId="312"/>
        </pc:sldMkLst>
        <pc:graphicFrameChg chg="mod modGraphic">
          <ac:chgData name="Saavedra, Andres" userId="S::asaaved8@calstatela.edu::34b6b3e3-066f-4eb2-999c-ff3e52704995" providerId="AD" clId="Web-{9D58B5FD-32B3-C5A4-12AF-1831835F90DE}" dt="2020-12-12T18:32:02.105" v="209"/>
          <ac:graphicFrameMkLst>
            <pc:docMk/>
            <pc:sldMk cId="10255398" sldId="312"/>
            <ac:graphicFrameMk id="3" creationId="{D8E0E407-3F6C-47A3-8C16-603D23251B64}"/>
          </ac:graphicFrameMkLst>
        </pc:graphicFrameChg>
      </pc:sldChg>
      <pc:sldChg chg="addSp delSp modSp">
        <pc:chgData name="Saavedra, Andres" userId="S::asaaved8@calstatela.edu::34b6b3e3-066f-4eb2-999c-ff3e52704995" providerId="AD" clId="Web-{9D58B5FD-32B3-C5A4-12AF-1831835F90DE}" dt="2020-12-12T03:16:13.369" v="191" actId="1076"/>
        <pc:sldMkLst>
          <pc:docMk/>
          <pc:sldMk cId="3900585531" sldId="319"/>
        </pc:sldMkLst>
        <pc:spChg chg="mod">
          <ac:chgData name="Saavedra, Andres" userId="S::asaaved8@calstatela.edu::34b6b3e3-066f-4eb2-999c-ff3e52704995" providerId="AD" clId="Web-{9D58B5FD-32B3-C5A4-12AF-1831835F90DE}" dt="2020-12-12T03:14:48.567" v="184" actId="1076"/>
          <ac:spMkLst>
            <pc:docMk/>
            <pc:sldMk cId="3900585531" sldId="319"/>
            <ac:spMk id="6" creationId="{4D6E9BDC-87C3-4DF5-8F5A-4FBF1DFF1AF9}"/>
          </ac:spMkLst>
        </pc:spChg>
        <pc:spChg chg="add del mod">
          <ac:chgData name="Saavedra, Andres" userId="S::asaaved8@calstatela.edu::34b6b3e3-066f-4eb2-999c-ff3e52704995" providerId="AD" clId="Web-{9D58B5FD-32B3-C5A4-12AF-1831835F90DE}" dt="2020-12-12T03:14:17.300" v="176"/>
          <ac:spMkLst>
            <pc:docMk/>
            <pc:sldMk cId="3900585531" sldId="319"/>
            <ac:spMk id="8" creationId="{5B86F6BC-9A53-441A-AC93-10CABB21CE19}"/>
          </ac:spMkLst>
        </pc:spChg>
        <pc:spChg chg="add del mod">
          <ac:chgData name="Saavedra, Andres" userId="S::asaaved8@calstatela.edu::34b6b3e3-066f-4eb2-999c-ff3e52704995" providerId="AD" clId="Web-{9D58B5FD-32B3-C5A4-12AF-1831835F90DE}" dt="2020-12-12T03:16:04.196" v="188"/>
          <ac:spMkLst>
            <pc:docMk/>
            <pc:sldMk cId="3900585531" sldId="319"/>
            <ac:spMk id="11" creationId="{ABF23283-F44A-4DEB-AE3B-DB5E4F915A66}"/>
          </ac:spMkLst>
        </pc:spChg>
        <pc:picChg chg="mod">
          <ac:chgData name="Saavedra, Andres" userId="S::asaaved8@calstatela.edu::34b6b3e3-066f-4eb2-999c-ff3e52704995" providerId="AD" clId="Web-{9D58B5FD-32B3-C5A4-12AF-1831835F90DE}" dt="2020-12-12T03:14:50.693" v="185" actId="1076"/>
          <ac:picMkLst>
            <pc:docMk/>
            <pc:sldMk cId="3900585531" sldId="319"/>
            <ac:picMk id="3" creationId="{645D07BC-A30A-4B2A-91BA-6AE194EE70F0}"/>
          </ac:picMkLst>
        </pc:picChg>
        <pc:picChg chg="add del mod ord">
          <ac:chgData name="Saavedra, Andres" userId="S::asaaved8@calstatela.edu::34b6b3e3-066f-4eb2-999c-ff3e52704995" providerId="AD" clId="Web-{9D58B5FD-32B3-C5A4-12AF-1831835F90DE}" dt="2020-12-12T03:16:01.306" v="187"/>
          <ac:picMkLst>
            <pc:docMk/>
            <pc:sldMk cId="3900585531" sldId="319"/>
            <ac:picMk id="9" creationId="{C538C014-4AE6-4583-98F5-79297F073797}"/>
          </ac:picMkLst>
        </pc:picChg>
        <pc:picChg chg="add mod ord">
          <ac:chgData name="Saavedra, Andres" userId="S::asaaved8@calstatela.edu::34b6b3e3-066f-4eb2-999c-ff3e52704995" providerId="AD" clId="Web-{9D58B5FD-32B3-C5A4-12AF-1831835F90DE}" dt="2020-12-12T03:16:13.369" v="191" actId="1076"/>
          <ac:picMkLst>
            <pc:docMk/>
            <pc:sldMk cId="3900585531" sldId="319"/>
            <ac:picMk id="12" creationId="{9A85D896-CC3E-4A22-8CA1-CDE6B250BA6B}"/>
          </ac:picMkLst>
        </pc:picChg>
        <pc:picChg chg="del">
          <ac:chgData name="Saavedra, Andres" userId="S::asaaved8@calstatela.edu::34b6b3e3-066f-4eb2-999c-ff3e52704995" providerId="AD" clId="Web-{9D58B5FD-32B3-C5A4-12AF-1831835F90DE}" dt="2020-12-12T03:14:12.284" v="175"/>
          <ac:picMkLst>
            <pc:docMk/>
            <pc:sldMk cId="3900585531" sldId="319"/>
            <ac:picMk id="14" creationId="{CDDE0F8D-B540-490E-BA34-4E3994969641}"/>
          </ac:picMkLst>
        </pc:picChg>
        <pc:picChg chg="del">
          <ac:chgData name="Saavedra, Andres" userId="S::asaaved8@calstatela.edu::34b6b3e3-066f-4eb2-999c-ff3e52704995" providerId="AD" clId="Web-{9D58B5FD-32B3-C5A4-12AF-1831835F90DE}" dt="2020-12-12T03:14:08.581" v="174"/>
          <ac:picMkLst>
            <pc:docMk/>
            <pc:sldMk cId="3900585531" sldId="319"/>
            <ac:picMk id="15" creationId="{5248F531-658D-4A1F-A484-09457B3A8CA4}"/>
          </ac:picMkLst>
        </pc:picChg>
      </pc:sldChg>
      <pc:sldChg chg="ord">
        <pc:chgData name="Saavedra, Andres" userId="S::asaaved8@calstatela.edu::34b6b3e3-066f-4eb2-999c-ff3e52704995" providerId="AD" clId="Web-{9D58B5FD-32B3-C5A4-12AF-1831835F90DE}" dt="2020-12-12T19:54:26.828" v="538"/>
        <pc:sldMkLst>
          <pc:docMk/>
          <pc:sldMk cId="1291820970" sldId="349"/>
        </pc:sldMkLst>
      </pc:sldChg>
      <pc:sldChg chg="addSp modSp add replId">
        <pc:chgData name="Saavedra, Andres" userId="S::asaaved8@calstatela.edu::34b6b3e3-066f-4eb2-999c-ff3e52704995" providerId="AD" clId="Web-{9D58B5FD-32B3-C5A4-12AF-1831835F90DE}" dt="2020-12-12T20:50:26.461" v="817" actId="20577"/>
        <pc:sldMkLst>
          <pc:docMk/>
          <pc:sldMk cId="3157719944" sldId="355"/>
        </pc:sldMkLst>
        <pc:spChg chg="mod">
          <ac:chgData name="Saavedra, Andres" userId="S::asaaved8@calstatela.edu::34b6b3e3-066f-4eb2-999c-ff3e52704995" providerId="AD" clId="Web-{9D58B5FD-32B3-C5A4-12AF-1831835F90DE}" dt="2020-12-12T20:24:50.826" v="544" actId="20577"/>
          <ac:spMkLst>
            <pc:docMk/>
            <pc:sldMk cId="3157719944" sldId="355"/>
            <ac:spMk id="2" creationId="{00000000-0000-0000-0000-000000000000}"/>
          </ac:spMkLst>
        </pc:spChg>
        <pc:spChg chg="mod">
          <ac:chgData name="Saavedra, Andres" userId="S::asaaved8@calstatela.edu::34b6b3e3-066f-4eb2-999c-ff3e52704995" providerId="AD" clId="Web-{9D58B5FD-32B3-C5A4-12AF-1831835F90DE}" dt="2020-12-12T20:50:26.461" v="817" actId="20577"/>
          <ac:spMkLst>
            <pc:docMk/>
            <pc:sldMk cId="3157719944" sldId="355"/>
            <ac:spMk id="5" creationId="{AD1F36A3-7D3B-4E9B-BEBD-FF4588BA5DDB}"/>
          </ac:spMkLst>
        </pc:spChg>
        <pc:picChg chg="add mod">
          <ac:chgData name="Saavedra, Andres" userId="S::asaaved8@calstatela.edu::34b6b3e3-066f-4eb2-999c-ff3e52704995" providerId="AD" clId="Web-{9D58B5FD-32B3-C5A4-12AF-1831835F90DE}" dt="2020-12-12T20:30:44.485" v="636" actId="1076"/>
          <ac:picMkLst>
            <pc:docMk/>
            <pc:sldMk cId="3157719944" sldId="355"/>
            <ac:picMk id="4" creationId="{5B018D7A-2880-41BA-8F23-DC9779F6B024}"/>
          </ac:picMkLst>
        </pc:picChg>
        <pc:picChg chg="add mod">
          <ac:chgData name="Saavedra, Andres" userId="S::asaaved8@calstatela.edu::34b6b3e3-066f-4eb2-999c-ff3e52704995" providerId="AD" clId="Web-{9D58B5FD-32B3-C5A4-12AF-1831835F90DE}" dt="2020-12-12T20:36:58.114" v="714" actId="1076"/>
          <ac:picMkLst>
            <pc:docMk/>
            <pc:sldMk cId="3157719944" sldId="355"/>
            <ac:picMk id="6" creationId="{49517C34-7160-4AE8-8825-C21FFC82FDB6}"/>
          </ac:picMkLst>
        </pc:pic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Sheet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Sheet2"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Torque</a:t>
            </a:r>
            <a:r>
              <a:rPr lang="en-US" baseline="0"/>
              <a:t> vs Time @ Shoulder</a:t>
            </a:r>
            <a:endParaRPr lang="en-US"/>
          </a:p>
        </c:rich>
      </c:tx>
      <c:layout>
        <c:manualLayout>
          <c:xMode val="edge"/>
          <c:yMode val="edge"/>
          <c:x val="0.2498288024359451"/>
          <c:y val="9.8240286975091323E-3"/>
        </c:manualLayout>
      </c:layout>
      <c:overlay val="0"/>
    </c:title>
    <c:autoTitleDeleted val="0"/>
    <c:plotArea>
      <c:layout>
        <c:manualLayout>
          <c:layoutTarget val="inner"/>
          <c:xMode val="edge"/>
          <c:yMode val="edge"/>
          <c:x val="0.13893800305565765"/>
          <c:y val="0.11757660550671617"/>
          <c:w val="0.80555546258263844"/>
          <c:h val="0.78916809299874224"/>
        </c:manualLayout>
      </c:layout>
      <c:scatterChart>
        <c:scatterStyle val="smoothMarker"/>
        <c:varyColors val="0"/>
        <c:ser>
          <c:idx val="0"/>
          <c:order val="0"/>
          <c:tx>
            <c:strRef>
              <c:f>Sheet1!$C$2:$C$4</c:f>
              <c:strCache>
                <c:ptCount val="3"/>
                <c:pt idx="0">
                  <c:v>Shoulder</c:v>
                </c:pt>
                <c:pt idx="1">
                  <c:v>Shoulder (newton-meter)</c:v>
                </c:pt>
                <c:pt idx="2">
                  <c:v>Ref. Coordinate System: </c:v>
                </c:pt>
              </c:strCache>
            </c:strRef>
          </c:tx>
          <c:xVal>
            <c:numRef>
              <c:f>Sheet1!$B$5:$B$130</c:f>
              <c:numCache>
                <c:formatCode>0.000</c:formatCode>
                <c:ptCount val="126"/>
                <c:pt idx="0">
                  <c:v>0</c:v>
                </c:pt>
                <c:pt idx="1">
                  <c:v>0.04</c:v>
                </c:pt>
                <c:pt idx="2">
                  <c:v>0.08</c:v>
                </c:pt>
                <c:pt idx="3">
                  <c:v>0.12</c:v>
                </c:pt>
                <c:pt idx="4">
                  <c:v>0.16</c:v>
                </c:pt>
                <c:pt idx="5">
                  <c:v>0.2</c:v>
                </c:pt>
                <c:pt idx="6">
                  <c:v>0.24000000000000002</c:v>
                </c:pt>
                <c:pt idx="7">
                  <c:v>0.28000000000000003</c:v>
                </c:pt>
                <c:pt idx="8">
                  <c:v>0.32</c:v>
                </c:pt>
                <c:pt idx="9">
                  <c:v>0.36</c:v>
                </c:pt>
                <c:pt idx="10">
                  <c:v>0.39999999999999997</c:v>
                </c:pt>
                <c:pt idx="11">
                  <c:v>0.43999999999999995</c:v>
                </c:pt>
                <c:pt idx="12">
                  <c:v>0.47999999999999993</c:v>
                </c:pt>
                <c:pt idx="13">
                  <c:v>0.51999999999999991</c:v>
                </c:pt>
                <c:pt idx="14">
                  <c:v>0.55999999999999994</c:v>
                </c:pt>
                <c:pt idx="15">
                  <c:v>0.6</c:v>
                </c:pt>
                <c:pt idx="16">
                  <c:v>0.64</c:v>
                </c:pt>
                <c:pt idx="17">
                  <c:v>0.68</c:v>
                </c:pt>
                <c:pt idx="18">
                  <c:v>0.72000000000000008</c:v>
                </c:pt>
                <c:pt idx="19">
                  <c:v>0.76000000000000012</c:v>
                </c:pt>
                <c:pt idx="20">
                  <c:v>0.80000000000000016</c:v>
                </c:pt>
                <c:pt idx="21">
                  <c:v>0.84000000000000019</c:v>
                </c:pt>
                <c:pt idx="22">
                  <c:v>0.88000000000000023</c:v>
                </c:pt>
                <c:pt idx="23">
                  <c:v>0.92000000000000026</c:v>
                </c:pt>
                <c:pt idx="24">
                  <c:v>0.9600000000000003</c:v>
                </c:pt>
                <c:pt idx="25">
                  <c:v>1.0000000000000002</c:v>
                </c:pt>
                <c:pt idx="26">
                  <c:v>1.0400000000000003</c:v>
                </c:pt>
                <c:pt idx="27">
                  <c:v>1.0800000000000003</c:v>
                </c:pt>
                <c:pt idx="28">
                  <c:v>1.1200000000000003</c:v>
                </c:pt>
                <c:pt idx="29">
                  <c:v>1.1600000000000004</c:v>
                </c:pt>
                <c:pt idx="30">
                  <c:v>1.2000000000000004</c:v>
                </c:pt>
                <c:pt idx="31">
                  <c:v>1.2400000000000004</c:v>
                </c:pt>
                <c:pt idx="32">
                  <c:v>1.2800000000000005</c:v>
                </c:pt>
                <c:pt idx="33">
                  <c:v>1.3200000000000005</c:v>
                </c:pt>
                <c:pt idx="34">
                  <c:v>1.3600000000000005</c:v>
                </c:pt>
                <c:pt idx="35">
                  <c:v>1.4000000000000006</c:v>
                </c:pt>
                <c:pt idx="36">
                  <c:v>1.4400000000000006</c:v>
                </c:pt>
                <c:pt idx="37">
                  <c:v>1.4800000000000006</c:v>
                </c:pt>
                <c:pt idx="38">
                  <c:v>1.5200000000000007</c:v>
                </c:pt>
                <c:pt idx="39">
                  <c:v>1.5600000000000007</c:v>
                </c:pt>
                <c:pt idx="40">
                  <c:v>1.6000000000000008</c:v>
                </c:pt>
                <c:pt idx="41">
                  <c:v>1.6400000000000008</c:v>
                </c:pt>
                <c:pt idx="42">
                  <c:v>1.6800000000000008</c:v>
                </c:pt>
                <c:pt idx="43">
                  <c:v>1.7200000000000009</c:v>
                </c:pt>
                <c:pt idx="44">
                  <c:v>1.7600000000000009</c:v>
                </c:pt>
                <c:pt idx="45">
                  <c:v>1.8000000000000009</c:v>
                </c:pt>
                <c:pt idx="46">
                  <c:v>1.840000000000001</c:v>
                </c:pt>
                <c:pt idx="47">
                  <c:v>1.880000000000001</c:v>
                </c:pt>
                <c:pt idx="48">
                  <c:v>1.920000000000001</c:v>
                </c:pt>
                <c:pt idx="49">
                  <c:v>1.9600000000000011</c:v>
                </c:pt>
                <c:pt idx="50">
                  <c:v>2.0000000000000009</c:v>
                </c:pt>
                <c:pt idx="51">
                  <c:v>2.0400000000000009</c:v>
                </c:pt>
                <c:pt idx="52">
                  <c:v>2.080000000000001</c:v>
                </c:pt>
                <c:pt idx="53">
                  <c:v>2.120000000000001</c:v>
                </c:pt>
                <c:pt idx="54">
                  <c:v>2.160000000000001</c:v>
                </c:pt>
                <c:pt idx="55">
                  <c:v>2.2000000000000011</c:v>
                </c:pt>
                <c:pt idx="56">
                  <c:v>2.2400000000000011</c:v>
                </c:pt>
                <c:pt idx="57">
                  <c:v>2.2800000000000011</c:v>
                </c:pt>
                <c:pt idx="58">
                  <c:v>2.3200000000000012</c:v>
                </c:pt>
                <c:pt idx="59">
                  <c:v>2.3600000000000012</c:v>
                </c:pt>
                <c:pt idx="60">
                  <c:v>2.4000000000000012</c:v>
                </c:pt>
                <c:pt idx="61">
                  <c:v>2.4400000000000013</c:v>
                </c:pt>
                <c:pt idx="62">
                  <c:v>2.4800000000000013</c:v>
                </c:pt>
                <c:pt idx="63">
                  <c:v>2.5200000000000014</c:v>
                </c:pt>
                <c:pt idx="64">
                  <c:v>2.5600000000000014</c:v>
                </c:pt>
                <c:pt idx="65">
                  <c:v>2.6000000000000014</c:v>
                </c:pt>
                <c:pt idx="66">
                  <c:v>2.6400000000000015</c:v>
                </c:pt>
                <c:pt idx="67">
                  <c:v>2.6800000000000015</c:v>
                </c:pt>
                <c:pt idx="68">
                  <c:v>2.7200000000000015</c:v>
                </c:pt>
                <c:pt idx="69">
                  <c:v>2.7600000000000016</c:v>
                </c:pt>
                <c:pt idx="70">
                  <c:v>2.8000000000000016</c:v>
                </c:pt>
                <c:pt idx="71">
                  <c:v>2.8400000000000016</c:v>
                </c:pt>
                <c:pt idx="72">
                  <c:v>2.8800000000000017</c:v>
                </c:pt>
                <c:pt idx="73">
                  <c:v>2.9200000000000017</c:v>
                </c:pt>
                <c:pt idx="74">
                  <c:v>2.9600000000000017</c:v>
                </c:pt>
                <c:pt idx="75">
                  <c:v>3.0000000000000018</c:v>
                </c:pt>
                <c:pt idx="76">
                  <c:v>3.0400000000000018</c:v>
                </c:pt>
                <c:pt idx="77">
                  <c:v>3.0800000000000018</c:v>
                </c:pt>
                <c:pt idx="78">
                  <c:v>3.1200000000000019</c:v>
                </c:pt>
                <c:pt idx="79">
                  <c:v>3.1600000000000019</c:v>
                </c:pt>
                <c:pt idx="80">
                  <c:v>3.200000000000002</c:v>
                </c:pt>
                <c:pt idx="81">
                  <c:v>3.240000000000002</c:v>
                </c:pt>
                <c:pt idx="82">
                  <c:v>3.280000000000002</c:v>
                </c:pt>
                <c:pt idx="83">
                  <c:v>3.3200000000000021</c:v>
                </c:pt>
                <c:pt idx="84">
                  <c:v>3.3600000000000021</c:v>
                </c:pt>
                <c:pt idx="85">
                  <c:v>3.4000000000000021</c:v>
                </c:pt>
                <c:pt idx="86">
                  <c:v>3.4400000000000022</c:v>
                </c:pt>
                <c:pt idx="87">
                  <c:v>3.4800000000000022</c:v>
                </c:pt>
                <c:pt idx="88">
                  <c:v>3.5200000000000022</c:v>
                </c:pt>
                <c:pt idx="89">
                  <c:v>3.5600000000000023</c:v>
                </c:pt>
                <c:pt idx="90">
                  <c:v>3.6000000000000023</c:v>
                </c:pt>
                <c:pt idx="91">
                  <c:v>3.6400000000000023</c:v>
                </c:pt>
                <c:pt idx="92">
                  <c:v>3.6800000000000024</c:v>
                </c:pt>
                <c:pt idx="93">
                  <c:v>3.7200000000000024</c:v>
                </c:pt>
                <c:pt idx="94">
                  <c:v>3.7600000000000025</c:v>
                </c:pt>
                <c:pt idx="95">
                  <c:v>3.8000000000000025</c:v>
                </c:pt>
                <c:pt idx="96">
                  <c:v>3.8400000000000025</c:v>
                </c:pt>
                <c:pt idx="97">
                  <c:v>3.8800000000000026</c:v>
                </c:pt>
                <c:pt idx="98">
                  <c:v>3.9200000000000026</c:v>
                </c:pt>
                <c:pt idx="99">
                  <c:v>3.9600000000000026</c:v>
                </c:pt>
                <c:pt idx="100">
                  <c:v>4.0000000000000027</c:v>
                </c:pt>
                <c:pt idx="101">
                  <c:v>4.0400000000000027</c:v>
                </c:pt>
                <c:pt idx="102">
                  <c:v>4.0800000000000027</c:v>
                </c:pt>
                <c:pt idx="103">
                  <c:v>4.1200000000000028</c:v>
                </c:pt>
                <c:pt idx="104">
                  <c:v>4.1600000000000028</c:v>
                </c:pt>
                <c:pt idx="105">
                  <c:v>4.2000000000000028</c:v>
                </c:pt>
                <c:pt idx="106">
                  <c:v>4.2400000000000029</c:v>
                </c:pt>
                <c:pt idx="107">
                  <c:v>4.2800000000000029</c:v>
                </c:pt>
                <c:pt idx="108">
                  <c:v>4.3200000000000029</c:v>
                </c:pt>
                <c:pt idx="109">
                  <c:v>4.360000000000003</c:v>
                </c:pt>
                <c:pt idx="110">
                  <c:v>4.400000000000003</c:v>
                </c:pt>
                <c:pt idx="111">
                  <c:v>4.4400000000000031</c:v>
                </c:pt>
                <c:pt idx="112">
                  <c:v>4.4800000000000031</c:v>
                </c:pt>
                <c:pt idx="113">
                  <c:v>4.5200000000000031</c:v>
                </c:pt>
                <c:pt idx="114">
                  <c:v>4.5600000000000032</c:v>
                </c:pt>
                <c:pt idx="115">
                  <c:v>4.6000000000000032</c:v>
                </c:pt>
                <c:pt idx="116">
                  <c:v>4.6400000000000032</c:v>
                </c:pt>
                <c:pt idx="117">
                  <c:v>4.6800000000000033</c:v>
                </c:pt>
                <c:pt idx="118">
                  <c:v>4.7200000000000033</c:v>
                </c:pt>
                <c:pt idx="119">
                  <c:v>4.7600000000000033</c:v>
                </c:pt>
                <c:pt idx="120">
                  <c:v>4.8000000000000034</c:v>
                </c:pt>
                <c:pt idx="121">
                  <c:v>4.8400000000000034</c:v>
                </c:pt>
                <c:pt idx="122">
                  <c:v>4.8800000000000034</c:v>
                </c:pt>
                <c:pt idx="123">
                  <c:v>4.9200000000000035</c:v>
                </c:pt>
                <c:pt idx="124">
                  <c:v>4.9600000000000035</c:v>
                </c:pt>
                <c:pt idx="125">
                  <c:v>5</c:v>
                </c:pt>
              </c:numCache>
            </c:numRef>
          </c:xVal>
          <c:yVal>
            <c:numRef>
              <c:f>Sheet1!$C$5:$C$130</c:f>
              <c:numCache>
                <c:formatCode>0.0000E+00</c:formatCode>
                <c:ptCount val="126"/>
                <c:pt idx="0">
                  <c:v>0.85276142622464135</c:v>
                </c:pt>
                <c:pt idx="1">
                  <c:v>0.82539194299356777</c:v>
                </c:pt>
                <c:pt idx="2">
                  <c:v>0.82969553438473764</c:v>
                </c:pt>
                <c:pt idx="3">
                  <c:v>0.83598569434201209</c:v>
                </c:pt>
                <c:pt idx="4">
                  <c:v>0.84437013282825824</c:v>
                </c:pt>
                <c:pt idx="5">
                  <c:v>0.85478246484944553</c:v>
                </c:pt>
                <c:pt idx="6">
                  <c:v>0.86715495507064266</c:v>
                </c:pt>
                <c:pt idx="7">
                  <c:v>0.88141859774619447</c:v>
                </c:pt>
                <c:pt idx="8">
                  <c:v>0.89750319471981954</c:v>
                </c:pt>
                <c:pt idx="9">
                  <c:v>0.91533739937358893</c:v>
                </c:pt>
                <c:pt idx="10">
                  <c:v>0.93484877212464179</c:v>
                </c:pt>
                <c:pt idx="11">
                  <c:v>0.95596384095089693</c:v>
                </c:pt>
                <c:pt idx="12">
                  <c:v>0.97860815345050856</c:v>
                </c:pt>
                <c:pt idx="13">
                  <c:v>1.0027063251380903</c:v>
                </c:pt>
                <c:pt idx="14">
                  <c:v>1.0281821102536304</c:v>
                </c:pt>
                <c:pt idx="15">
                  <c:v>1.0549584665069127</c:v>
                </c:pt>
                <c:pt idx="16">
                  <c:v>1.0829576199402637</c:v>
                </c:pt>
                <c:pt idx="17">
                  <c:v>1.1121011561749063</c:v>
                </c:pt>
                <c:pt idx="18">
                  <c:v>1.1423101082977822</c:v>
                </c:pt>
                <c:pt idx="19">
                  <c:v>1.1735050462692194</c:v>
                </c:pt>
                <c:pt idx="20">
                  <c:v>1.2056061953371664</c:v>
                </c:pt>
                <c:pt idx="21">
                  <c:v>1.2385335509361652</c:v>
                </c:pt>
                <c:pt idx="22">
                  <c:v>1.2722069954303561</c:v>
                </c:pt>
                <c:pt idx="23">
                  <c:v>1.3065464469698413</c:v>
                </c:pt>
                <c:pt idx="24">
                  <c:v>1.3414719871684959</c:v>
                </c:pt>
                <c:pt idx="25">
                  <c:v>1.3769040239639896</c:v>
                </c:pt>
                <c:pt idx="26">
                  <c:v>1.4127634467488817</c:v>
                </c:pt>
                <c:pt idx="27">
                  <c:v>1.4489717880538997</c:v>
                </c:pt>
                <c:pt idx="28">
                  <c:v>1.4854513882995768</c:v>
                </c:pt>
                <c:pt idx="29">
                  <c:v>1.5221255710691821</c:v>
                </c:pt>
                <c:pt idx="30">
                  <c:v>1.5589188240587357</c:v>
                </c:pt>
                <c:pt idx="31">
                  <c:v>1.5957569629342621</c:v>
                </c:pt>
                <c:pt idx="32">
                  <c:v>1.6325673215577454</c:v>
                </c:pt>
                <c:pt idx="33">
                  <c:v>1.6692789173651283</c:v>
                </c:pt>
                <c:pt idx="34">
                  <c:v>1.705822621237336</c:v>
                </c:pt>
                <c:pt idx="35">
                  <c:v>1.7421313268790575</c:v>
                </c:pt>
                <c:pt idx="36">
                  <c:v>1.7781401153657574</c:v>
                </c:pt>
                <c:pt idx="37">
                  <c:v>1.813786409680781</c:v>
                </c:pt>
                <c:pt idx="38">
                  <c:v>1.8490101112507922</c:v>
                </c:pt>
                <c:pt idx="39">
                  <c:v>1.8837537360892098</c:v>
                </c:pt>
                <c:pt idx="40">
                  <c:v>1.917962544751282</c:v>
                </c:pt>
                <c:pt idx="41">
                  <c:v>1.9515846473568301</c:v>
                </c:pt>
                <c:pt idx="42">
                  <c:v>1.9845710965216332</c:v>
                </c:pt>
                <c:pt idx="43">
                  <c:v>2.0168759761241932</c:v>
                </c:pt>
                <c:pt idx="44">
                  <c:v>2.048456451855531</c:v>
                </c:pt>
                <c:pt idx="45">
                  <c:v>2.079272832440858</c:v>
                </c:pt>
                <c:pt idx="46">
                  <c:v>2.1092885846572269</c:v>
                </c:pt>
                <c:pt idx="47">
                  <c:v>2.1384703478362583</c:v>
                </c:pt>
                <c:pt idx="48">
                  <c:v>2.1667879256827369</c:v>
                </c:pt>
                <c:pt idx="49">
                  <c:v>2.1942142570474563</c:v>
                </c:pt>
                <c:pt idx="50">
                  <c:v>2.2207253526131239</c:v>
                </c:pt>
                <c:pt idx="51">
                  <c:v>2.2463002375976324</c:v>
                </c:pt>
                <c:pt idx="52">
                  <c:v>2.2709208446913784</c:v>
                </c:pt>
                <c:pt idx="53">
                  <c:v>2.29457190431686</c:v>
                </c:pt>
                <c:pt idx="54">
                  <c:v>2.317240810520298</c:v>
                </c:pt>
                <c:pt idx="55">
                  <c:v>2.338917464506435</c:v>
                </c:pt>
                <c:pt idx="56">
                  <c:v>2.3595940844403276</c:v>
                </c:pt>
                <c:pt idx="57">
                  <c:v>2.3792650204732788</c:v>
                </c:pt>
                <c:pt idx="58">
                  <c:v>2.397926521195795</c:v>
                </c:pt>
                <c:pt idx="59">
                  <c:v>2.4155764987418014</c:v>
                </c:pt>
                <c:pt idx="60">
                  <c:v>2.4322142709120329</c:v>
                </c:pt>
                <c:pt idx="61">
                  <c:v>2.4478402833683739</c:v>
                </c:pt>
                <c:pt idx="62">
                  <c:v>2.4624558005116102</c:v>
                </c:pt>
                <c:pt idx="63">
                  <c:v>2.4760626046493046</c:v>
                </c:pt>
                <c:pt idx="64">
                  <c:v>2.48866264975128</c:v>
                </c:pt>
                <c:pt idx="65">
                  <c:v>2.5002577176061833</c:v>
                </c:pt>
                <c:pt idx="66">
                  <c:v>2.5108490546846962</c:v>
                </c:pt>
                <c:pt idx="67">
                  <c:v>2.5204369934936572</c:v>
                </c:pt>
                <c:pt idx="68">
                  <c:v>2.529020549639152</c:v>
                </c:pt>
                <c:pt idx="69">
                  <c:v>2.5365970159170552</c:v>
                </c:pt>
                <c:pt idx="70">
                  <c:v>2.5431615484446133</c:v>
                </c:pt>
                <c:pt idx="71">
                  <c:v>2.548706733597863</c:v>
                </c:pt>
                <c:pt idx="72">
                  <c:v>2.5532221445944336</c:v>
                </c:pt>
                <c:pt idx="73">
                  <c:v>2.5566938868127331</c:v>
                </c:pt>
                <c:pt idx="74">
                  <c:v>2.5591041422192724</c:v>
                </c:pt>
                <c:pt idx="75">
                  <c:v>2.5604307076938406</c:v>
                </c:pt>
                <c:pt idx="76">
                  <c:v>2.5313256951329142</c:v>
                </c:pt>
                <c:pt idx="77">
                  <c:v>2.5313256953018657</c:v>
                </c:pt>
                <c:pt idx="78">
                  <c:v>2.5313256954809971</c:v>
                </c:pt>
                <c:pt idx="79">
                  <c:v>2.5313256962991706</c:v>
                </c:pt>
                <c:pt idx="80">
                  <c:v>2.5313256949312</c:v>
                </c:pt>
                <c:pt idx="81">
                  <c:v>2.5313256951802363</c:v>
                </c:pt>
                <c:pt idx="82">
                  <c:v>2.5313256964183726</c:v>
                </c:pt>
                <c:pt idx="83">
                  <c:v>2.5313257026959648</c:v>
                </c:pt>
                <c:pt idx="84">
                  <c:v>2.5313256948694769</c:v>
                </c:pt>
                <c:pt idx="85">
                  <c:v>2.5313257004392624</c:v>
                </c:pt>
                <c:pt idx="86">
                  <c:v>2.5313256937084372</c:v>
                </c:pt>
                <c:pt idx="87">
                  <c:v>2.5313256952856569</c:v>
                </c:pt>
                <c:pt idx="88">
                  <c:v>2.5313256976731968</c:v>
                </c:pt>
                <c:pt idx="89">
                  <c:v>2.5313256913884206</c:v>
                </c:pt>
                <c:pt idx="90">
                  <c:v>2.5313256968804692</c:v>
                </c:pt>
                <c:pt idx="91">
                  <c:v>2.5313257015206507</c:v>
                </c:pt>
                <c:pt idx="92">
                  <c:v>2.5313256936748756</c:v>
                </c:pt>
                <c:pt idx="93">
                  <c:v>2.5313256993770255</c:v>
                </c:pt>
                <c:pt idx="94">
                  <c:v>2.5313256989433484</c:v>
                </c:pt>
                <c:pt idx="95">
                  <c:v>2.5313256941134807</c:v>
                </c:pt>
                <c:pt idx="96">
                  <c:v>2.5313256974009049</c:v>
                </c:pt>
                <c:pt idx="97">
                  <c:v>2.5313256999286264</c:v>
                </c:pt>
                <c:pt idx="98">
                  <c:v>2.5313256985398449</c:v>
                </c:pt>
                <c:pt idx="99">
                  <c:v>2.5313256999471441</c:v>
                </c:pt>
                <c:pt idx="100">
                  <c:v>2.5313256997384457</c:v>
                </c:pt>
                <c:pt idx="101">
                  <c:v>2.531325691057392</c:v>
                </c:pt>
                <c:pt idx="102">
                  <c:v>2.5313257020952369</c:v>
                </c:pt>
                <c:pt idx="103">
                  <c:v>2.5313256960545694</c:v>
                </c:pt>
                <c:pt idx="104">
                  <c:v>2.5313256956579786</c:v>
                </c:pt>
                <c:pt idx="105">
                  <c:v>2.5313256981592747</c:v>
                </c:pt>
                <c:pt idx="106">
                  <c:v>2.5313256978044887</c:v>
                </c:pt>
                <c:pt idx="107">
                  <c:v>2.5313256935786979</c:v>
                </c:pt>
                <c:pt idx="108">
                  <c:v>2.5313257001444116</c:v>
                </c:pt>
                <c:pt idx="109">
                  <c:v>2.5313256988802006</c:v>
                </c:pt>
                <c:pt idx="110">
                  <c:v>2.5313256992010658</c:v>
                </c:pt>
                <c:pt idx="111">
                  <c:v>2.5313257011119559</c:v>
                </c:pt>
                <c:pt idx="112">
                  <c:v>2.5313256957190795</c:v>
                </c:pt>
                <c:pt idx="113">
                  <c:v>2.5313256958977903</c:v>
                </c:pt>
                <c:pt idx="114">
                  <c:v>2.5313256948146701</c:v>
                </c:pt>
                <c:pt idx="115">
                  <c:v>2.5313256957984556</c:v>
                </c:pt>
                <c:pt idx="116">
                  <c:v>2.531325695977416</c:v>
                </c:pt>
                <c:pt idx="117">
                  <c:v>2.5313256946413585</c:v>
                </c:pt>
                <c:pt idx="118">
                  <c:v>2.5313256957484644</c:v>
                </c:pt>
                <c:pt idx="119">
                  <c:v>2.5313256959183419</c:v>
                </c:pt>
                <c:pt idx="120">
                  <c:v>2.531325694652927</c:v>
                </c:pt>
                <c:pt idx="121">
                  <c:v>2.5313256956824111</c:v>
                </c:pt>
                <c:pt idx="122">
                  <c:v>2.531325698046456</c:v>
                </c:pt>
                <c:pt idx="123">
                  <c:v>2.5313256951427889</c:v>
                </c:pt>
                <c:pt idx="124">
                  <c:v>2.5313256939092708</c:v>
                </c:pt>
                <c:pt idx="125">
                  <c:v>2.5313256973209031</c:v>
                </c:pt>
              </c:numCache>
            </c:numRef>
          </c:yVal>
          <c:smooth val="1"/>
          <c:extLst>
            <c:ext xmlns:c16="http://schemas.microsoft.com/office/drawing/2014/chart" uri="{C3380CC4-5D6E-409C-BE32-E72D297353CC}">
              <c16:uniqueId val="{00000000-5FF5-451A-B9A6-266232B74942}"/>
            </c:ext>
          </c:extLst>
        </c:ser>
        <c:dLbls>
          <c:showLegendKey val="0"/>
          <c:showVal val="0"/>
          <c:showCatName val="0"/>
          <c:showSerName val="0"/>
          <c:showPercent val="0"/>
          <c:showBubbleSize val="0"/>
        </c:dLbls>
        <c:axId val="492576176"/>
        <c:axId val="492579784"/>
      </c:scatterChart>
      <c:valAx>
        <c:axId val="492576176"/>
        <c:scaling>
          <c:orientation val="minMax"/>
        </c:scaling>
        <c:delete val="0"/>
        <c:axPos val="b"/>
        <c:majorGridlines/>
        <c:minorGridlines/>
        <c:title>
          <c:tx>
            <c:rich>
              <a:bodyPr/>
              <a:lstStyle/>
              <a:p>
                <a:pPr>
                  <a:defRPr/>
                </a:pPr>
                <a:r>
                  <a:rPr lang="en-US"/>
                  <a:t>Time (sec)</a:t>
                </a:r>
              </a:p>
            </c:rich>
          </c:tx>
          <c:overlay val="0"/>
        </c:title>
        <c:numFmt formatCode="0.000" sourceLinked="1"/>
        <c:majorTickMark val="out"/>
        <c:minorTickMark val="none"/>
        <c:tickLblPos val="nextTo"/>
        <c:crossAx val="492579784"/>
        <c:crosses val="autoZero"/>
        <c:crossBetween val="midCat"/>
      </c:valAx>
      <c:valAx>
        <c:axId val="492579784"/>
        <c:scaling>
          <c:orientation val="minMax"/>
        </c:scaling>
        <c:delete val="0"/>
        <c:axPos val="l"/>
        <c:majorGridlines/>
        <c:minorGridlines/>
        <c:title>
          <c:tx>
            <c:rich>
              <a:bodyPr/>
              <a:lstStyle/>
              <a:p>
                <a:pPr>
                  <a:defRPr/>
                </a:pPr>
                <a:r>
                  <a:rPr lang="en-US"/>
                  <a:t>Shoulder Servo</a:t>
                </a:r>
                <a:r>
                  <a:rPr lang="en-US" baseline="0"/>
                  <a:t> (Nm)</a:t>
                </a:r>
                <a:endParaRPr lang="en-US"/>
              </a:p>
            </c:rich>
          </c:tx>
          <c:overlay val="0"/>
        </c:title>
        <c:numFmt formatCode="#,##0.00" sourceLinked="0"/>
        <c:majorTickMark val="out"/>
        <c:minorTickMark val="none"/>
        <c:tickLblPos val="nextTo"/>
        <c:crossAx val="492576176"/>
        <c:crosses val="autoZero"/>
        <c:crossBetween val="midCat"/>
      </c:valAx>
    </c:plotArea>
    <c:legend>
      <c:legendPos val="r"/>
      <c:overlay val="0"/>
    </c:legend>
    <c:plotVisOnly val="1"/>
    <c:dispBlanksAs val="gap"/>
    <c:extLst>
      <c:ext xmlns:c16r3="http://schemas.microsoft.com/office/drawing/2017/03/chart" uri="{56B9EC1D-385E-4148-901F-78D8002777C0}">
        <c16r3:dataDisplayOptions16>
          <c16r3:dispNaAsBlank val="1"/>
        </c16r3:dataDisplayOptions16>
      </c:ext>
    </c:extLst>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Torque</a:t>
            </a:r>
            <a:r>
              <a:rPr lang="en-US" baseline="0"/>
              <a:t> vs Time @ Elbow</a:t>
            </a:r>
            <a:endParaRPr lang="en-US"/>
          </a:p>
        </c:rich>
      </c:tx>
      <c:layout>
        <c:manualLayout>
          <c:xMode val="edge"/>
          <c:yMode val="edge"/>
          <c:x val="0.27094722449311326"/>
          <c:y val="3.3335135705500089E-3"/>
        </c:manualLayout>
      </c:layout>
      <c:overlay val="0"/>
    </c:title>
    <c:autoTitleDeleted val="0"/>
    <c:plotArea>
      <c:layout>
        <c:manualLayout>
          <c:layoutTarget val="inner"/>
          <c:xMode val="edge"/>
          <c:yMode val="edge"/>
          <c:x val="0.12477198601282667"/>
          <c:y val="8.4917193083821688E-2"/>
          <c:w val="0.84964089678323729"/>
          <c:h val="0.82173165699800721"/>
        </c:manualLayout>
      </c:layout>
      <c:scatterChart>
        <c:scatterStyle val="smoothMarker"/>
        <c:varyColors val="0"/>
        <c:ser>
          <c:idx val="0"/>
          <c:order val="0"/>
          <c:tx>
            <c:strRef>
              <c:f>Sheet1!$C$2:$C$4</c:f>
              <c:strCache>
                <c:ptCount val="3"/>
                <c:pt idx="0">
                  <c:v>RotaryMotor4</c:v>
                </c:pt>
                <c:pt idx="1">
                  <c:v>Motor Torque5 (newton-meter)</c:v>
                </c:pt>
                <c:pt idx="2">
                  <c:v>Ref. Coordinate System: </c:v>
                </c:pt>
              </c:strCache>
            </c:strRef>
          </c:tx>
          <c:xVal>
            <c:numRef>
              <c:f>Sheet1!$B$5:$B$130</c:f>
              <c:numCache>
                <c:formatCode>0.000</c:formatCode>
                <c:ptCount val="126"/>
                <c:pt idx="0">
                  <c:v>0</c:v>
                </c:pt>
                <c:pt idx="1">
                  <c:v>0.04</c:v>
                </c:pt>
                <c:pt idx="2">
                  <c:v>0.08</c:v>
                </c:pt>
                <c:pt idx="3">
                  <c:v>0.12</c:v>
                </c:pt>
                <c:pt idx="4">
                  <c:v>0.16</c:v>
                </c:pt>
                <c:pt idx="5">
                  <c:v>0.2</c:v>
                </c:pt>
                <c:pt idx="6">
                  <c:v>0.24000000000000002</c:v>
                </c:pt>
                <c:pt idx="7">
                  <c:v>0.28000000000000003</c:v>
                </c:pt>
                <c:pt idx="8">
                  <c:v>0.32</c:v>
                </c:pt>
                <c:pt idx="9">
                  <c:v>0.36</c:v>
                </c:pt>
                <c:pt idx="10">
                  <c:v>0.39999999999999997</c:v>
                </c:pt>
                <c:pt idx="11">
                  <c:v>0.43999999999999995</c:v>
                </c:pt>
                <c:pt idx="12">
                  <c:v>0.47999999999999993</c:v>
                </c:pt>
                <c:pt idx="13">
                  <c:v>0.51999999999999991</c:v>
                </c:pt>
                <c:pt idx="14">
                  <c:v>0.55999999999999994</c:v>
                </c:pt>
                <c:pt idx="15">
                  <c:v>0.6</c:v>
                </c:pt>
                <c:pt idx="16">
                  <c:v>0.64</c:v>
                </c:pt>
                <c:pt idx="17">
                  <c:v>0.68</c:v>
                </c:pt>
                <c:pt idx="18">
                  <c:v>0.72000000000000008</c:v>
                </c:pt>
                <c:pt idx="19">
                  <c:v>0.76000000000000012</c:v>
                </c:pt>
                <c:pt idx="20">
                  <c:v>0.80000000000000016</c:v>
                </c:pt>
                <c:pt idx="21">
                  <c:v>0.84000000000000019</c:v>
                </c:pt>
                <c:pt idx="22">
                  <c:v>0.88000000000000023</c:v>
                </c:pt>
                <c:pt idx="23">
                  <c:v>0.92000000000000026</c:v>
                </c:pt>
                <c:pt idx="24">
                  <c:v>0.9600000000000003</c:v>
                </c:pt>
                <c:pt idx="25">
                  <c:v>1.0000000000000002</c:v>
                </c:pt>
                <c:pt idx="26">
                  <c:v>1.0400000000000003</c:v>
                </c:pt>
                <c:pt idx="27">
                  <c:v>1.0800000000000003</c:v>
                </c:pt>
                <c:pt idx="28">
                  <c:v>1.1200000000000003</c:v>
                </c:pt>
                <c:pt idx="29">
                  <c:v>1.1600000000000004</c:v>
                </c:pt>
                <c:pt idx="30">
                  <c:v>1.2000000000000004</c:v>
                </c:pt>
                <c:pt idx="31">
                  <c:v>1.2400000000000004</c:v>
                </c:pt>
                <c:pt idx="32">
                  <c:v>1.2800000000000005</c:v>
                </c:pt>
                <c:pt idx="33">
                  <c:v>1.3200000000000005</c:v>
                </c:pt>
                <c:pt idx="34">
                  <c:v>1.3600000000000005</c:v>
                </c:pt>
                <c:pt idx="35">
                  <c:v>1.4000000000000006</c:v>
                </c:pt>
                <c:pt idx="36">
                  <c:v>1.4400000000000006</c:v>
                </c:pt>
                <c:pt idx="37">
                  <c:v>1.4800000000000006</c:v>
                </c:pt>
                <c:pt idx="38">
                  <c:v>1.5200000000000007</c:v>
                </c:pt>
                <c:pt idx="39">
                  <c:v>1.5600000000000007</c:v>
                </c:pt>
                <c:pt idx="40">
                  <c:v>1.6000000000000008</c:v>
                </c:pt>
                <c:pt idx="41">
                  <c:v>1.6400000000000008</c:v>
                </c:pt>
                <c:pt idx="42">
                  <c:v>1.6800000000000008</c:v>
                </c:pt>
                <c:pt idx="43">
                  <c:v>1.7200000000000009</c:v>
                </c:pt>
                <c:pt idx="44">
                  <c:v>1.7600000000000009</c:v>
                </c:pt>
                <c:pt idx="45">
                  <c:v>1.8000000000000009</c:v>
                </c:pt>
                <c:pt idx="46">
                  <c:v>1.840000000000001</c:v>
                </c:pt>
                <c:pt idx="47">
                  <c:v>1.880000000000001</c:v>
                </c:pt>
                <c:pt idx="48">
                  <c:v>1.920000000000001</c:v>
                </c:pt>
                <c:pt idx="49">
                  <c:v>1.9600000000000011</c:v>
                </c:pt>
                <c:pt idx="50">
                  <c:v>2.0000000000000009</c:v>
                </c:pt>
                <c:pt idx="51">
                  <c:v>2.0400000000000009</c:v>
                </c:pt>
                <c:pt idx="52">
                  <c:v>2.080000000000001</c:v>
                </c:pt>
                <c:pt idx="53">
                  <c:v>2.120000000000001</c:v>
                </c:pt>
                <c:pt idx="54">
                  <c:v>2.160000000000001</c:v>
                </c:pt>
                <c:pt idx="55">
                  <c:v>2.2000000000000011</c:v>
                </c:pt>
                <c:pt idx="56">
                  <c:v>2.2400000000000011</c:v>
                </c:pt>
                <c:pt idx="57">
                  <c:v>2.2800000000000011</c:v>
                </c:pt>
                <c:pt idx="58">
                  <c:v>2.3200000000000012</c:v>
                </c:pt>
                <c:pt idx="59">
                  <c:v>2.3600000000000012</c:v>
                </c:pt>
                <c:pt idx="60">
                  <c:v>2.4000000000000012</c:v>
                </c:pt>
                <c:pt idx="61">
                  <c:v>2.4400000000000013</c:v>
                </c:pt>
                <c:pt idx="62">
                  <c:v>2.4800000000000013</c:v>
                </c:pt>
                <c:pt idx="63">
                  <c:v>2.5200000000000014</c:v>
                </c:pt>
                <c:pt idx="64">
                  <c:v>2.5600000000000014</c:v>
                </c:pt>
                <c:pt idx="65">
                  <c:v>2.6000000000000014</c:v>
                </c:pt>
                <c:pt idx="66">
                  <c:v>2.6400000000000015</c:v>
                </c:pt>
                <c:pt idx="67">
                  <c:v>2.6800000000000015</c:v>
                </c:pt>
                <c:pt idx="68">
                  <c:v>2.7200000000000015</c:v>
                </c:pt>
                <c:pt idx="69">
                  <c:v>2.7600000000000016</c:v>
                </c:pt>
                <c:pt idx="70">
                  <c:v>2.8000000000000016</c:v>
                </c:pt>
                <c:pt idx="71">
                  <c:v>2.8400000000000016</c:v>
                </c:pt>
                <c:pt idx="72">
                  <c:v>2.8800000000000017</c:v>
                </c:pt>
                <c:pt idx="73">
                  <c:v>2.9200000000000017</c:v>
                </c:pt>
                <c:pt idx="74">
                  <c:v>2.9600000000000017</c:v>
                </c:pt>
                <c:pt idx="75">
                  <c:v>3.0000000000000018</c:v>
                </c:pt>
                <c:pt idx="76">
                  <c:v>3.0400000000000018</c:v>
                </c:pt>
                <c:pt idx="77">
                  <c:v>3.0800000000000018</c:v>
                </c:pt>
                <c:pt idx="78">
                  <c:v>3.1200000000000019</c:v>
                </c:pt>
                <c:pt idx="79">
                  <c:v>3.1600000000000019</c:v>
                </c:pt>
                <c:pt idx="80">
                  <c:v>3.200000000000002</c:v>
                </c:pt>
                <c:pt idx="81">
                  <c:v>3.240000000000002</c:v>
                </c:pt>
                <c:pt idx="82">
                  <c:v>3.280000000000002</c:v>
                </c:pt>
                <c:pt idx="83">
                  <c:v>3.3200000000000021</c:v>
                </c:pt>
                <c:pt idx="84">
                  <c:v>3.3600000000000021</c:v>
                </c:pt>
                <c:pt idx="85">
                  <c:v>3.4000000000000021</c:v>
                </c:pt>
                <c:pt idx="86">
                  <c:v>3.4400000000000022</c:v>
                </c:pt>
                <c:pt idx="87">
                  <c:v>3.4800000000000022</c:v>
                </c:pt>
                <c:pt idx="88">
                  <c:v>3.5200000000000022</c:v>
                </c:pt>
                <c:pt idx="89">
                  <c:v>3.5600000000000023</c:v>
                </c:pt>
                <c:pt idx="90">
                  <c:v>3.6000000000000023</c:v>
                </c:pt>
                <c:pt idx="91">
                  <c:v>3.6400000000000023</c:v>
                </c:pt>
                <c:pt idx="92">
                  <c:v>3.6800000000000024</c:v>
                </c:pt>
                <c:pt idx="93">
                  <c:v>3.7200000000000024</c:v>
                </c:pt>
                <c:pt idx="94">
                  <c:v>3.7600000000000025</c:v>
                </c:pt>
                <c:pt idx="95">
                  <c:v>3.8000000000000025</c:v>
                </c:pt>
                <c:pt idx="96">
                  <c:v>3.8400000000000025</c:v>
                </c:pt>
                <c:pt idx="97">
                  <c:v>3.8800000000000026</c:v>
                </c:pt>
                <c:pt idx="98">
                  <c:v>3.9200000000000026</c:v>
                </c:pt>
                <c:pt idx="99">
                  <c:v>3.9600000000000026</c:v>
                </c:pt>
                <c:pt idx="100">
                  <c:v>4.0000000000000027</c:v>
                </c:pt>
                <c:pt idx="101">
                  <c:v>4.0400000000000027</c:v>
                </c:pt>
                <c:pt idx="102">
                  <c:v>4.0800000000000027</c:v>
                </c:pt>
                <c:pt idx="103">
                  <c:v>4.1200000000000028</c:v>
                </c:pt>
                <c:pt idx="104">
                  <c:v>4.1600000000000028</c:v>
                </c:pt>
                <c:pt idx="105">
                  <c:v>4.2000000000000028</c:v>
                </c:pt>
                <c:pt idx="106">
                  <c:v>4.2400000000000029</c:v>
                </c:pt>
                <c:pt idx="107">
                  <c:v>4.2800000000000029</c:v>
                </c:pt>
                <c:pt idx="108">
                  <c:v>4.3200000000000029</c:v>
                </c:pt>
                <c:pt idx="109">
                  <c:v>4.360000000000003</c:v>
                </c:pt>
                <c:pt idx="110">
                  <c:v>4.400000000000003</c:v>
                </c:pt>
                <c:pt idx="111">
                  <c:v>4.4400000000000031</c:v>
                </c:pt>
                <c:pt idx="112">
                  <c:v>4.4800000000000031</c:v>
                </c:pt>
                <c:pt idx="113">
                  <c:v>4.5200000000000031</c:v>
                </c:pt>
                <c:pt idx="114">
                  <c:v>4.5600000000000032</c:v>
                </c:pt>
                <c:pt idx="115">
                  <c:v>4.6000000000000032</c:v>
                </c:pt>
                <c:pt idx="116">
                  <c:v>4.6400000000000032</c:v>
                </c:pt>
                <c:pt idx="117">
                  <c:v>4.6800000000000033</c:v>
                </c:pt>
                <c:pt idx="118">
                  <c:v>4.7200000000000033</c:v>
                </c:pt>
                <c:pt idx="119">
                  <c:v>4.7600000000000033</c:v>
                </c:pt>
                <c:pt idx="120">
                  <c:v>4.8000000000000034</c:v>
                </c:pt>
                <c:pt idx="121">
                  <c:v>4.8400000000000034</c:v>
                </c:pt>
                <c:pt idx="122">
                  <c:v>4.8800000000000034</c:v>
                </c:pt>
                <c:pt idx="123">
                  <c:v>4.9200000000000035</c:v>
                </c:pt>
                <c:pt idx="124">
                  <c:v>4.9600000000000035</c:v>
                </c:pt>
                <c:pt idx="125">
                  <c:v>5</c:v>
                </c:pt>
              </c:numCache>
            </c:numRef>
          </c:xVal>
          <c:yVal>
            <c:numRef>
              <c:f>Sheet1!$C$5:$C$130</c:f>
              <c:numCache>
                <c:formatCode>0.0000E+00</c:formatCode>
                <c:ptCount val="126"/>
                <c:pt idx="0">
                  <c:v>0.85181415913615688</c:v>
                </c:pt>
                <c:pt idx="1">
                  <c:v>0.85346852637163295</c:v>
                </c:pt>
                <c:pt idx="2">
                  <c:v>0.85313116731776062</c:v>
                </c:pt>
                <c:pt idx="3">
                  <c:v>0.85262227551597247</c:v>
                </c:pt>
                <c:pt idx="4">
                  <c:v>0.85193317127526214</c:v>
                </c:pt>
                <c:pt idx="5">
                  <c:v>0.85106471906410597</c:v>
                </c:pt>
                <c:pt idx="6">
                  <c:v>0.85001685272679528</c:v>
                </c:pt>
                <c:pt idx="7">
                  <c:v>0.84878869092375886</c:v>
                </c:pt>
                <c:pt idx="8">
                  <c:v>0.84737865001130763</c:v>
                </c:pt>
                <c:pt idx="9">
                  <c:v>0.84578455362663107</c:v>
                </c:pt>
                <c:pt idx="10">
                  <c:v>0.84400373942978535</c:v>
                </c:pt>
                <c:pt idx="11">
                  <c:v>0.84203316260042993</c:v>
                </c:pt>
                <c:pt idx="12">
                  <c:v>0.83986949588847759</c:v>
                </c:pt>
                <c:pt idx="13">
                  <c:v>0.83750922636358727</c:v>
                </c:pt>
                <c:pt idx="14">
                  <c:v>0.83494874854364842</c:v>
                </c:pt>
                <c:pt idx="15">
                  <c:v>0.83218445384008721</c:v>
                </c:pt>
                <c:pt idx="16">
                  <c:v>0.82921281626027576</c:v>
                </c:pt>
                <c:pt idx="17">
                  <c:v>0.82603047415294373</c:v>
                </c:pt>
                <c:pt idx="18">
                  <c:v>0.82263430801389359</c:v>
                </c:pt>
                <c:pt idx="19">
                  <c:v>0.81902151412019464</c:v>
                </c:pt>
                <c:pt idx="20">
                  <c:v>0.81518967396205955</c:v>
                </c:pt>
                <c:pt idx="21">
                  <c:v>0.81113681933918036</c:v>
                </c:pt>
                <c:pt idx="22">
                  <c:v>0.80686149302187693</c:v>
                </c:pt>
                <c:pt idx="23">
                  <c:v>0.80236280491301748</c:v>
                </c:pt>
                <c:pt idx="24">
                  <c:v>0.79764048358643425</c:v>
                </c:pt>
                <c:pt idx="25">
                  <c:v>0.79269492316731227</c:v>
                </c:pt>
                <c:pt idx="26">
                  <c:v>0.78752722547818443</c:v>
                </c:pt>
                <c:pt idx="27">
                  <c:v>0.78213923740188118</c:v>
                </c:pt>
                <c:pt idx="28">
                  <c:v>0.77653358343796541</c:v>
                </c:pt>
                <c:pt idx="29">
                  <c:v>0.77071369343471297</c:v>
                </c:pt>
                <c:pt idx="30">
                  <c:v>0.76468382549187319</c:v>
                </c:pt>
                <c:pt idx="31">
                  <c:v>0.75844908407823763</c:v>
                </c:pt>
                <c:pt idx="32">
                  <c:v>0.7520154333718283</c:v>
                </c:pt>
                <c:pt idx="33">
                  <c:v>0.74538970589757458</c:v>
                </c:pt>
                <c:pt idx="34">
                  <c:v>0.7385796066639575</c:v>
                </c:pt>
                <c:pt idx="35">
                  <c:v>0.73159371247806781</c:v>
                </c:pt>
                <c:pt idx="36">
                  <c:v>0.72444146728913039</c:v>
                </c:pt>
                <c:pt idx="37">
                  <c:v>0.71713317302706481</c:v>
                </c:pt>
                <c:pt idx="38">
                  <c:v>0.70967997632426383</c:v>
                </c:pt>
                <c:pt idx="39">
                  <c:v>0.70209385156281046</c:v>
                </c:pt>
                <c:pt idx="40">
                  <c:v>0.69438758003690237</c:v>
                </c:pt>
                <c:pt idx="41">
                  <c:v>0.68657472572126066</c:v>
                </c:pt>
                <c:pt idx="42">
                  <c:v>0.67866960778425578</c:v>
                </c:pt>
                <c:pt idx="43">
                  <c:v>0.67068727010131624</c:v>
                </c:pt>
                <c:pt idx="44">
                  <c:v>0.66264344803308006</c:v>
                </c:pt>
                <c:pt idx="45">
                  <c:v>0.65455453272492925</c:v>
                </c:pt>
                <c:pt idx="46">
                  <c:v>0.64643753321423614</c:v>
                </c:pt>
                <c:pt idx="47">
                  <c:v>0.63831003658746521</c:v>
                </c:pt>
                <c:pt idx="48">
                  <c:v>0.63019016651223736</c:v>
                </c:pt>
                <c:pt idx="49">
                  <c:v>0.6220965403676032</c:v>
                </c:pt>
                <c:pt idx="50">
                  <c:v>0.61404822528272895</c:v>
                </c:pt>
                <c:pt idx="51">
                  <c:v>0.60606469330510304</c:v>
                </c:pt>
                <c:pt idx="52">
                  <c:v>0.59816577594247744</c:v>
                </c:pt>
                <c:pt idx="53">
                  <c:v>0.59037161858143394</c:v>
                </c:pt>
                <c:pt idx="54">
                  <c:v>0.58270263412358536</c:v>
                </c:pt>
                <c:pt idx="55">
                  <c:v>0.57517945750331823</c:v>
                </c:pt>
                <c:pt idx="56">
                  <c:v>0.56782289981742851</c:v>
                </c:pt>
                <c:pt idx="57">
                  <c:v>0.5606539030351394</c:v>
                </c:pt>
                <c:pt idx="58">
                  <c:v>0.55369349517825983</c:v>
                </c:pt>
                <c:pt idx="59">
                  <c:v>0.54696274604545625</c:v>
                </c:pt>
                <c:pt idx="60">
                  <c:v>0.54048272357112825</c:v>
                </c:pt>
                <c:pt idx="61">
                  <c:v>0.53427445078845082</c:v>
                </c:pt>
                <c:pt idx="62">
                  <c:v>0.52835886341190608</c:v>
                </c:pt>
                <c:pt idx="63">
                  <c:v>0.52275676793791437</c:v>
                </c:pt>
                <c:pt idx="64">
                  <c:v>0.51748880016104892</c:v>
                </c:pt>
                <c:pt idx="65">
                  <c:v>0.51257538394324587</c:v>
                </c:pt>
                <c:pt idx="66">
                  <c:v>0.50803669007325125</c:v>
                </c:pt>
                <c:pt idx="67">
                  <c:v>0.50389259467324088</c:v>
                </c:pt>
                <c:pt idx="68">
                  <c:v>0.50016263765883251</c:v>
                </c:pt>
                <c:pt idx="69">
                  <c:v>0.49686597956418044</c:v>
                </c:pt>
                <c:pt idx="70">
                  <c:v>0.4940213576190603</c:v>
                </c:pt>
                <c:pt idx="71">
                  <c:v>0.4916470398322817</c:v>
                </c:pt>
                <c:pt idx="72">
                  <c:v>0.48976077685765129</c:v>
                </c:pt>
                <c:pt idx="73">
                  <c:v>0.48837975096269792</c:v>
                </c:pt>
                <c:pt idx="74">
                  <c:v>0.48752052142555136</c:v>
                </c:pt>
                <c:pt idx="75">
                  <c:v>0.48719896599840212</c:v>
                </c:pt>
                <c:pt idx="76">
                  <c:v>0.48898429790384479</c:v>
                </c:pt>
                <c:pt idx="77">
                  <c:v>0.48898429800163268</c:v>
                </c:pt>
                <c:pt idx="78">
                  <c:v>0.48898429787673015</c:v>
                </c:pt>
                <c:pt idx="79">
                  <c:v>0.48898429796878434</c:v>
                </c:pt>
                <c:pt idx="80">
                  <c:v>0.48898429802771631</c:v>
                </c:pt>
                <c:pt idx="81">
                  <c:v>0.48898429793144171</c:v>
                </c:pt>
                <c:pt idx="82">
                  <c:v>0.48898429795598941</c:v>
                </c:pt>
                <c:pt idx="83">
                  <c:v>0.48898429793101222</c:v>
                </c:pt>
                <c:pt idx="84">
                  <c:v>0.48898429793193399</c:v>
                </c:pt>
                <c:pt idx="85">
                  <c:v>0.48898429785722775</c:v>
                </c:pt>
                <c:pt idx="86">
                  <c:v>0.48898429782391006</c:v>
                </c:pt>
                <c:pt idx="87">
                  <c:v>0.48898429787823866</c:v>
                </c:pt>
                <c:pt idx="88">
                  <c:v>0.48898429787426889</c:v>
                </c:pt>
                <c:pt idx="89">
                  <c:v>0.48898429796167386</c:v>
                </c:pt>
                <c:pt idx="90">
                  <c:v>0.48898429790448711</c:v>
                </c:pt>
                <c:pt idx="91">
                  <c:v>0.48898429786361086</c:v>
                </c:pt>
                <c:pt idx="92">
                  <c:v>0.48898429798700738</c:v>
                </c:pt>
                <c:pt idx="93">
                  <c:v>0.48898429792564074</c:v>
                </c:pt>
                <c:pt idx="94">
                  <c:v>0.48898429786358838</c:v>
                </c:pt>
                <c:pt idx="95">
                  <c:v>0.48898429787740938</c:v>
                </c:pt>
                <c:pt idx="96">
                  <c:v>0.48898429799354859</c:v>
                </c:pt>
                <c:pt idx="97">
                  <c:v>0.48898429796333964</c:v>
                </c:pt>
                <c:pt idx="98">
                  <c:v>0.48898429796312826</c:v>
                </c:pt>
                <c:pt idx="99">
                  <c:v>0.48898429791436671</c:v>
                </c:pt>
                <c:pt idx="100">
                  <c:v>0.48898429790440312</c:v>
                </c:pt>
                <c:pt idx="101">
                  <c:v>0.48898429792291104</c:v>
                </c:pt>
                <c:pt idx="102">
                  <c:v>0.48898429788286363</c:v>
                </c:pt>
                <c:pt idx="103">
                  <c:v>0.48898429797324616</c:v>
                </c:pt>
                <c:pt idx="104">
                  <c:v>0.48898429779448915</c:v>
                </c:pt>
                <c:pt idx="105">
                  <c:v>0.48898429797570003</c:v>
                </c:pt>
                <c:pt idx="106">
                  <c:v>0.48898429799184362</c:v>
                </c:pt>
                <c:pt idx="107">
                  <c:v>0.48898429778079333</c:v>
                </c:pt>
                <c:pt idx="108">
                  <c:v>0.48898429787869957</c:v>
                </c:pt>
                <c:pt idx="109">
                  <c:v>0.48898429799423565</c:v>
                </c:pt>
                <c:pt idx="110">
                  <c:v>0.48898429789251813</c:v>
                </c:pt>
                <c:pt idx="111">
                  <c:v>0.48898429796452425</c:v>
                </c:pt>
                <c:pt idx="112">
                  <c:v>0.48898429789636022</c:v>
                </c:pt>
                <c:pt idx="113">
                  <c:v>0.48898429792498183</c:v>
                </c:pt>
                <c:pt idx="114">
                  <c:v>0.48898429789205816</c:v>
                </c:pt>
                <c:pt idx="115">
                  <c:v>0.48898429796054288</c:v>
                </c:pt>
                <c:pt idx="116">
                  <c:v>0.48898429800808813</c:v>
                </c:pt>
                <c:pt idx="117">
                  <c:v>0.4889842979311177</c:v>
                </c:pt>
                <c:pt idx="118">
                  <c:v>0.48898429785668279</c:v>
                </c:pt>
                <c:pt idx="119">
                  <c:v>0.48898429793988063</c:v>
                </c:pt>
                <c:pt idx="120">
                  <c:v>0.48898429787219005</c:v>
                </c:pt>
                <c:pt idx="121">
                  <c:v>0.48898429789617431</c:v>
                </c:pt>
                <c:pt idx="122">
                  <c:v>0.4889842978896744</c:v>
                </c:pt>
                <c:pt idx="123">
                  <c:v>0.48898429793900711</c:v>
                </c:pt>
                <c:pt idx="124">
                  <c:v>0.48898429794372439</c:v>
                </c:pt>
                <c:pt idx="125">
                  <c:v>0.48898429799053128</c:v>
                </c:pt>
              </c:numCache>
            </c:numRef>
          </c:yVal>
          <c:smooth val="1"/>
          <c:extLst>
            <c:ext xmlns:c16="http://schemas.microsoft.com/office/drawing/2014/chart" uri="{C3380CC4-5D6E-409C-BE32-E72D297353CC}">
              <c16:uniqueId val="{00000000-2BE2-4DD2-8F8A-5021D5E8B5A2}"/>
            </c:ext>
          </c:extLst>
        </c:ser>
        <c:dLbls>
          <c:showLegendKey val="0"/>
          <c:showVal val="0"/>
          <c:showCatName val="0"/>
          <c:showSerName val="0"/>
          <c:showPercent val="0"/>
          <c:showBubbleSize val="0"/>
        </c:dLbls>
        <c:axId val="249386496"/>
        <c:axId val="249387152"/>
      </c:scatterChart>
      <c:valAx>
        <c:axId val="249386496"/>
        <c:scaling>
          <c:orientation val="minMax"/>
        </c:scaling>
        <c:delete val="0"/>
        <c:axPos val="b"/>
        <c:majorGridlines/>
        <c:minorGridlines/>
        <c:title>
          <c:tx>
            <c:rich>
              <a:bodyPr/>
              <a:lstStyle/>
              <a:p>
                <a:pPr>
                  <a:defRPr/>
                </a:pPr>
                <a:r>
                  <a:rPr lang="en-US"/>
                  <a:t>Time (sec)</a:t>
                </a:r>
              </a:p>
            </c:rich>
          </c:tx>
          <c:overlay val="0"/>
        </c:title>
        <c:numFmt formatCode="0.000" sourceLinked="1"/>
        <c:majorTickMark val="out"/>
        <c:minorTickMark val="none"/>
        <c:tickLblPos val="nextTo"/>
        <c:crossAx val="249387152"/>
        <c:crosses val="autoZero"/>
        <c:crossBetween val="midCat"/>
      </c:valAx>
      <c:valAx>
        <c:axId val="249387152"/>
        <c:scaling>
          <c:orientation val="minMax"/>
          <c:min val="0.4"/>
        </c:scaling>
        <c:delete val="0"/>
        <c:axPos val="l"/>
        <c:majorGridlines/>
        <c:minorGridlines/>
        <c:title>
          <c:tx>
            <c:rich>
              <a:bodyPr/>
              <a:lstStyle/>
              <a:p>
                <a:pPr>
                  <a:defRPr/>
                </a:pPr>
                <a:r>
                  <a:rPr lang="en-US"/>
                  <a:t>Elbow Servo (Nm)</a:t>
                </a:r>
              </a:p>
            </c:rich>
          </c:tx>
          <c:overlay val="0"/>
        </c:title>
        <c:numFmt formatCode="#,##0.00" sourceLinked="0"/>
        <c:majorTickMark val="out"/>
        <c:minorTickMark val="none"/>
        <c:tickLblPos val="nextTo"/>
        <c:crossAx val="249386496"/>
        <c:crosses val="autoZero"/>
        <c:crossBetween val="midCat"/>
      </c:valAx>
    </c:plotArea>
    <c:plotVisOnly val="1"/>
    <c:dispBlanksAs val="gap"/>
    <c:extLst>
      <c:ext xmlns:c16r3="http://schemas.microsoft.com/office/drawing/2017/03/chart" uri="{56B9EC1D-385E-4148-901F-78D8002777C0}">
        <c16r3:dataDisplayOptions16>
          <c16r3:dispNaAsBlank val="1"/>
        </c16r3:dataDisplayOptions16>
      </c:ext>
    </c:extLst>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28EEF1-6450-400A-A587-F8BDA2C8A2A8}" type="datetimeFigureOut">
              <a:rPr lang="en-US" smtClean="0"/>
              <a:t>4/27/2021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453039-24D9-4076-BB76-90FBF3BCF27F}" type="slidenum">
              <a:rPr lang="en-US" smtClean="0"/>
              <a:t>‹#›</a:t>
            </a:fld>
            <a:endParaRPr lang="en-US"/>
          </a:p>
        </p:txBody>
      </p:sp>
    </p:spTree>
    <p:extLst>
      <p:ext uri="{BB962C8B-B14F-4D97-AF65-F5344CB8AC3E}">
        <p14:creationId xmlns:p14="http://schemas.microsoft.com/office/powerpoint/2010/main" val="1243866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Ye</a:t>
            </a: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FFD51F-2C2B-9E40-86B6-19E5372E5C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86369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motors are now initialized leaving all DC motors powered on, currently base platform is idle. We decide to not move forward here but, instead to go in reverse while going in reverse to the right.</a:t>
            </a:r>
          </a:p>
        </p:txBody>
      </p:sp>
      <p:sp>
        <p:nvSpPr>
          <p:cNvPr id="4" name="Slide Number Placeholder 3"/>
          <p:cNvSpPr>
            <a:spLocks noGrp="1"/>
          </p:cNvSpPr>
          <p:nvPr>
            <p:ph type="sldNum" sz="quarter" idx="5"/>
          </p:nvPr>
        </p:nvSpPr>
        <p:spPr/>
        <p:txBody>
          <a:bodyPr/>
          <a:lstStyle/>
          <a:p>
            <a:fld id="{1E453039-24D9-4076-BB76-90FBF3BCF27F}" type="slidenum">
              <a:rPr lang="en-US" smtClean="0"/>
              <a:t>20</a:t>
            </a:fld>
            <a:endParaRPr lang="en-US"/>
          </a:p>
        </p:txBody>
      </p:sp>
    </p:spTree>
    <p:extLst>
      <p:ext uri="{BB962C8B-B14F-4D97-AF65-F5344CB8AC3E}">
        <p14:creationId xmlns:p14="http://schemas.microsoft.com/office/powerpoint/2010/main" val="2152867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motors are now initialized leaving all DC motors powered on, currently base platform is idle. We decide to not move forward here but, instead to go in reverse while going in reverse we decide to turn to the right. SLIDE 2 We can now see which motors begin to rotate forward or in reverse. After user decides to let go of controls the base platform sits idle again.</a:t>
            </a:r>
          </a:p>
        </p:txBody>
      </p:sp>
      <p:sp>
        <p:nvSpPr>
          <p:cNvPr id="4" name="Slide Number Placeholder 3"/>
          <p:cNvSpPr>
            <a:spLocks noGrp="1"/>
          </p:cNvSpPr>
          <p:nvPr>
            <p:ph type="sldNum" sz="quarter" idx="5"/>
          </p:nvPr>
        </p:nvSpPr>
        <p:spPr/>
        <p:txBody>
          <a:bodyPr/>
          <a:lstStyle/>
          <a:p>
            <a:fld id="{1E453039-24D9-4076-BB76-90FBF3BCF27F}" type="slidenum">
              <a:rPr lang="en-US" smtClean="0"/>
              <a:t>21</a:t>
            </a:fld>
            <a:endParaRPr lang="en-US"/>
          </a:p>
        </p:txBody>
      </p:sp>
    </p:spTree>
    <p:extLst>
      <p:ext uri="{BB962C8B-B14F-4D97-AF65-F5344CB8AC3E}">
        <p14:creationId xmlns:p14="http://schemas.microsoft.com/office/powerpoint/2010/main" val="1368993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Ye</a:t>
            </a: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FFD51F-2C2B-9E40-86B6-19E5372E5C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79945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Ye</a:t>
            </a: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FFD51F-2C2B-9E40-86B6-19E5372E5C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34569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Steven -&gt; Pass to Jose</a:t>
            </a:r>
          </a:p>
        </p:txBody>
      </p:sp>
      <p:sp>
        <p:nvSpPr>
          <p:cNvPr id="4" name="Slide Number Placeholder 3"/>
          <p:cNvSpPr>
            <a:spLocks noGrp="1"/>
          </p:cNvSpPr>
          <p:nvPr>
            <p:ph type="sldNum" sz="quarter" idx="5"/>
          </p:nvPr>
        </p:nvSpPr>
        <p:spPr/>
        <p:txBody>
          <a:bodyPr/>
          <a:lstStyle/>
          <a:p>
            <a:fld id="{1E453039-24D9-4076-BB76-90FBF3BCF27F}" type="slidenum">
              <a:rPr lang="en-US" smtClean="0"/>
              <a:t>34</a:t>
            </a:fld>
            <a:endParaRPr lang="en-US"/>
          </a:p>
        </p:txBody>
      </p:sp>
    </p:spTree>
    <p:extLst>
      <p:ext uri="{BB962C8B-B14F-4D97-AF65-F5344CB8AC3E}">
        <p14:creationId xmlns:p14="http://schemas.microsoft.com/office/powerpoint/2010/main" val="40884409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Ye</a:t>
            </a: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FFD51F-2C2B-9E40-86B6-19E5372E5C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1924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Ye</a:t>
            </a: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FFD51F-2C2B-9E40-86B6-19E5372E5C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97480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Ye</a:t>
            </a: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FFD51F-2C2B-9E40-86B6-19E5372E5C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20535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Ye</a:t>
            </a: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FFD51F-2C2B-9E40-86B6-19E5372E5C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8714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Ye</a:t>
            </a: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FFD51F-2C2B-9E40-86B6-19E5372E5C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1018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Ye</a:t>
            </a: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FFD51F-2C2B-9E40-86B6-19E5372E5C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52874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Ye</a:t>
            </a: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FFD51F-2C2B-9E40-86B6-19E5372E5C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36313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Ye</a:t>
            </a: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FFD51F-2C2B-9E40-86B6-19E5372E5C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54538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Ye</a:t>
            </a: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FFD51F-2C2B-9E40-86B6-19E5372E5C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43279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Ye</a:t>
            </a: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FFD51F-2C2B-9E40-86B6-19E5372E5C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60038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Ye</a:t>
            </a: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FFD51F-2C2B-9E40-86B6-19E5372E5C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2927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Ye</a:t>
            </a: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FFD51F-2C2B-9E40-86B6-19E5372E5C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2739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Ye</a:t>
            </a: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FFD51F-2C2B-9E40-86B6-19E5372E5C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54394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Ye</a:t>
            </a: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FFD51F-2C2B-9E40-86B6-19E5372E5C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76853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Ye</a:t>
            </a: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FFD51F-2C2B-9E40-86B6-19E5372E5C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5846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453039-24D9-4076-BB76-90FBF3BCF27F}" type="slidenum">
              <a:rPr lang="en-US" smtClean="0"/>
              <a:t>61</a:t>
            </a:fld>
            <a:endParaRPr lang="en-US"/>
          </a:p>
        </p:txBody>
      </p:sp>
    </p:spTree>
    <p:extLst>
      <p:ext uri="{BB962C8B-B14F-4D97-AF65-F5344CB8AC3E}">
        <p14:creationId xmlns:p14="http://schemas.microsoft.com/office/powerpoint/2010/main" val="2591822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Ye</a:t>
            </a: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FFD51F-2C2B-9E40-86B6-19E5372E5C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80219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Ye</a:t>
            </a: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FFD51F-2C2B-9E40-86B6-19E5372E5C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95264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Ye</a:t>
            </a: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FFD51F-2C2B-9E40-86B6-19E5372E5C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41439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Ye</a:t>
            </a: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FFD51F-2C2B-9E40-86B6-19E5372E5C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03219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Ye</a:t>
            </a: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FFD51F-2C2B-9E40-86B6-19E5372E5C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3583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Ye</a:t>
            </a: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FFD51F-2C2B-9E40-86B6-19E5372E5C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3509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Ye</a:t>
            </a: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FFD51F-2C2B-9E40-86B6-19E5372E5C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7734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Ye</a:t>
            </a: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FFD51F-2C2B-9E40-86B6-19E5372E5C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4978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Ye</a:t>
            </a: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FFD51F-2C2B-9E40-86B6-19E5372E5C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782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Ye</a:t>
            </a: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FFD51F-2C2B-9E40-86B6-19E5372E5C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3519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Ye</a:t>
            </a: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FFD51F-2C2B-9E40-86B6-19E5372E5C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02647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emf"/><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5211" y="316848"/>
            <a:ext cx="10854171" cy="1143000"/>
          </a:xfrm>
        </p:spPr>
        <p:txBody>
          <a:bodyPr/>
          <a:lstStyle/>
          <a:p>
            <a:r>
              <a:rPr lang="en-US"/>
              <a:t>CLICK TO EDIT MASTER TITLE STYLE</a:t>
            </a:r>
          </a:p>
        </p:txBody>
      </p:sp>
      <p:sp>
        <p:nvSpPr>
          <p:cNvPr id="3" name="Content Placeholder 2"/>
          <p:cNvSpPr>
            <a:spLocks noGrp="1"/>
          </p:cNvSpPr>
          <p:nvPr>
            <p:ph idx="1"/>
          </p:nvPr>
        </p:nvSpPr>
        <p:spPr>
          <a:xfrm>
            <a:off x="715211" y="1570331"/>
            <a:ext cx="10854171" cy="4525963"/>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close up of a logo&#10;&#10;Description automatically generated">
            <a:extLst>
              <a:ext uri="{FF2B5EF4-FFF2-40B4-BE49-F238E27FC236}">
                <a16:creationId xmlns:a16="http://schemas.microsoft.com/office/drawing/2014/main" id="{8521E6B9-4F77-584D-BA4E-D0E7EA0B289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4198"/>
          <a:stretch/>
        </p:blipFill>
        <p:spPr>
          <a:xfrm>
            <a:off x="1" y="1"/>
            <a:ext cx="1168801" cy="1061724"/>
          </a:xfrm>
          <a:prstGeom prst="rect">
            <a:avLst/>
          </a:prstGeom>
        </p:spPr>
      </p:pic>
      <p:grpSp>
        <p:nvGrpSpPr>
          <p:cNvPr id="8" name="Group 7">
            <a:extLst>
              <a:ext uri="{FF2B5EF4-FFF2-40B4-BE49-F238E27FC236}">
                <a16:creationId xmlns:a16="http://schemas.microsoft.com/office/drawing/2014/main" id="{9C712D0E-A2E0-5842-B6AA-14AF1C23D9BC}"/>
              </a:ext>
            </a:extLst>
          </p:cNvPr>
          <p:cNvGrpSpPr/>
          <p:nvPr userDrawn="1"/>
        </p:nvGrpSpPr>
        <p:grpSpPr>
          <a:xfrm>
            <a:off x="243128" y="138999"/>
            <a:ext cx="760008" cy="5964928"/>
            <a:chOff x="182346" y="104249"/>
            <a:chExt cx="570006" cy="4473696"/>
          </a:xfrm>
        </p:grpSpPr>
        <p:pic>
          <p:nvPicPr>
            <p:cNvPr id="9" name="Picture 8" descr="A close up of a logo&#10;&#10;Description automatically generated">
              <a:extLst>
                <a:ext uri="{FF2B5EF4-FFF2-40B4-BE49-F238E27FC236}">
                  <a16:creationId xmlns:a16="http://schemas.microsoft.com/office/drawing/2014/main" id="{53215066-D693-314A-9B0D-E690BD56D501}"/>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82346" y="104249"/>
              <a:ext cx="570006" cy="538523"/>
            </a:xfrm>
            <a:prstGeom prst="rect">
              <a:avLst/>
            </a:prstGeom>
          </p:spPr>
        </p:pic>
        <p:sp>
          <p:nvSpPr>
            <p:cNvPr id="10" name="Rectangle 9">
              <a:extLst>
                <a:ext uri="{FF2B5EF4-FFF2-40B4-BE49-F238E27FC236}">
                  <a16:creationId xmlns:a16="http://schemas.microsoft.com/office/drawing/2014/main" id="{7D841E4F-2415-0A4F-8ECD-001D43698B78}"/>
                </a:ext>
              </a:extLst>
            </p:cNvPr>
            <p:cNvSpPr/>
            <p:nvPr userDrawn="1"/>
          </p:nvSpPr>
          <p:spPr>
            <a:xfrm rot="5400000">
              <a:off x="-1801902" y="2538833"/>
              <a:ext cx="4023360" cy="54864"/>
            </a:xfrm>
            <a:prstGeom prst="rect">
              <a:avLst/>
            </a:prstGeom>
            <a:solidFill>
              <a:srgbClr val="FCC9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sp>
        <p:nvSpPr>
          <p:cNvPr id="11" name="Slide Number Placeholder 5">
            <a:extLst>
              <a:ext uri="{FF2B5EF4-FFF2-40B4-BE49-F238E27FC236}">
                <a16:creationId xmlns:a16="http://schemas.microsoft.com/office/drawing/2014/main" id="{920BD047-FE56-4B44-8EEC-CCE8E8FFF59B}"/>
              </a:ext>
            </a:extLst>
          </p:cNvPr>
          <p:cNvSpPr>
            <a:spLocks noGrp="1"/>
          </p:cNvSpPr>
          <p:nvPr>
            <p:ph type="sldNum" sz="quarter" idx="4"/>
          </p:nvPr>
        </p:nvSpPr>
        <p:spPr>
          <a:xfrm>
            <a:off x="9347200" y="649287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220BBC-8879-E844-B35B-0F806738ECBE}" type="slidenum">
              <a:rPr lang="en-US" smtClean="0"/>
              <a:t>‹#›</a:t>
            </a:fld>
            <a:endParaRPr lang="en-US"/>
          </a:p>
        </p:txBody>
      </p:sp>
    </p:spTree>
    <p:extLst>
      <p:ext uri="{BB962C8B-B14F-4D97-AF65-F5344CB8AC3E}">
        <p14:creationId xmlns:p14="http://schemas.microsoft.com/office/powerpoint/2010/main" val="153997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14928" y="3091977"/>
            <a:ext cx="7539665" cy="736507"/>
          </a:xfrm>
        </p:spPr>
        <p:txBody>
          <a:bodyPr>
            <a:noAutofit/>
          </a:bodyPr>
          <a:lstStyle>
            <a:lvl1pPr>
              <a:defRPr sz="3200"/>
            </a:lvl1pPr>
          </a:lstStyle>
          <a:p>
            <a:r>
              <a:rPr lang="en-US"/>
              <a:t>Click to edit Master title style</a:t>
            </a:r>
          </a:p>
        </p:txBody>
      </p:sp>
      <p:sp>
        <p:nvSpPr>
          <p:cNvPr id="3" name="Subtitle 2"/>
          <p:cNvSpPr>
            <a:spLocks noGrp="1"/>
          </p:cNvSpPr>
          <p:nvPr>
            <p:ph type="subTitle" idx="1"/>
          </p:nvPr>
        </p:nvSpPr>
        <p:spPr>
          <a:xfrm>
            <a:off x="1514928" y="3859928"/>
            <a:ext cx="7539665" cy="1752600"/>
          </a:xfrm>
        </p:spPr>
        <p:txBody>
          <a:bodyPr/>
          <a:lstStyle>
            <a:lvl1pPr marL="0" indent="0" algn="l">
              <a:buNone/>
              <a:defRPr>
                <a:solidFill>
                  <a:srgbClr val="4A4F55"/>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7" name="Slide Number Placeholder 5">
            <a:extLst>
              <a:ext uri="{FF2B5EF4-FFF2-40B4-BE49-F238E27FC236}">
                <a16:creationId xmlns:a16="http://schemas.microsoft.com/office/drawing/2014/main" id="{89B27D2D-0F67-9248-99B8-833E5FAA00ED}"/>
              </a:ext>
            </a:extLst>
          </p:cNvPr>
          <p:cNvSpPr>
            <a:spLocks noGrp="1"/>
          </p:cNvSpPr>
          <p:nvPr>
            <p:ph type="sldNum" sz="quarter" idx="4"/>
          </p:nvPr>
        </p:nvSpPr>
        <p:spPr>
          <a:xfrm>
            <a:off x="9347200" y="649287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220BBC-8879-E844-B35B-0F806738ECBE}" type="slidenum">
              <a:rPr lang="en-US" smtClean="0"/>
              <a:t>‹#›</a:t>
            </a:fld>
            <a:endParaRPr lang="en-US"/>
          </a:p>
        </p:txBody>
      </p:sp>
      <p:pic>
        <p:nvPicPr>
          <p:cNvPr id="18" name="Picture 17" descr="A close up of a logo&#10;&#10;Description automatically generated">
            <a:extLst>
              <a:ext uri="{FF2B5EF4-FFF2-40B4-BE49-F238E27FC236}">
                <a16:creationId xmlns:a16="http://schemas.microsoft.com/office/drawing/2014/main" id="{D24B268C-D757-234C-A337-CFEB3D4199CC}"/>
              </a:ext>
            </a:extLst>
          </p:cNvPr>
          <p:cNvPicPr>
            <a:picLocks noChangeAspect="1"/>
          </p:cNvPicPr>
          <p:nvPr userDrawn="1"/>
        </p:nvPicPr>
        <p:blipFill>
          <a:blip r:embed="rId2"/>
          <a:stretch>
            <a:fillRect/>
          </a:stretch>
        </p:blipFill>
        <p:spPr>
          <a:xfrm>
            <a:off x="0" y="1"/>
            <a:ext cx="12192000" cy="1682751"/>
          </a:xfrm>
          <a:prstGeom prst="rect">
            <a:avLst/>
          </a:prstGeom>
        </p:spPr>
      </p:pic>
      <p:pic>
        <p:nvPicPr>
          <p:cNvPr id="6" name="Picture 5">
            <a:extLst>
              <a:ext uri="{FF2B5EF4-FFF2-40B4-BE49-F238E27FC236}">
                <a16:creationId xmlns:a16="http://schemas.microsoft.com/office/drawing/2014/main" id="{83A395EF-4307-9C45-A995-09970D74C4DD}"/>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b="6847"/>
          <a:stretch/>
        </p:blipFill>
        <p:spPr>
          <a:xfrm>
            <a:off x="399340" y="245533"/>
            <a:ext cx="2426249" cy="2583012"/>
          </a:xfrm>
          <a:prstGeom prst="rect">
            <a:avLst/>
          </a:prstGeom>
        </p:spPr>
      </p:pic>
      <p:pic>
        <p:nvPicPr>
          <p:cNvPr id="20" name="Picture 19" descr="A close up of a logo&#10;&#10;Description automatically generated">
            <a:extLst>
              <a:ext uri="{FF2B5EF4-FFF2-40B4-BE49-F238E27FC236}">
                <a16:creationId xmlns:a16="http://schemas.microsoft.com/office/drawing/2014/main" id="{998402E4-6B09-6C46-9E46-BA6D15131A3C}"/>
              </a:ext>
            </a:extLst>
          </p:cNvPr>
          <p:cNvPicPr>
            <a:picLocks noChangeAspect="1"/>
          </p:cNvPicPr>
          <p:nvPr userDrawn="1"/>
        </p:nvPicPr>
        <p:blipFill>
          <a:blip r:embed="rId4"/>
          <a:stretch>
            <a:fillRect/>
          </a:stretch>
        </p:blipFill>
        <p:spPr>
          <a:xfrm>
            <a:off x="2795570" y="1245473"/>
            <a:ext cx="9237935" cy="718031"/>
          </a:xfrm>
          <a:prstGeom prst="rect">
            <a:avLst/>
          </a:prstGeom>
        </p:spPr>
      </p:pic>
      <p:pic>
        <p:nvPicPr>
          <p:cNvPr id="22" name="Picture 21">
            <a:extLst>
              <a:ext uri="{FF2B5EF4-FFF2-40B4-BE49-F238E27FC236}">
                <a16:creationId xmlns:a16="http://schemas.microsoft.com/office/drawing/2014/main" id="{9E9183DE-11EC-A147-BC99-6165131F50F9}"/>
              </a:ext>
            </a:extLst>
          </p:cNvPr>
          <p:cNvPicPr>
            <a:picLocks noChangeAspect="1"/>
          </p:cNvPicPr>
          <p:nvPr userDrawn="1"/>
        </p:nvPicPr>
        <p:blipFill rotWithShape="1">
          <a:blip r:embed="rId5" cstate="print">
            <a:alphaModFix amt="12000"/>
            <a:extLst>
              <a:ext uri="{28A0092B-C50C-407E-A947-70E740481C1C}">
                <a14:useLocalDpi xmlns:a14="http://schemas.microsoft.com/office/drawing/2010/main"/>
              </a:ext>
            </a:extLst>
          </a:blip>
          <a:srcRect l="4752" t="1941" r="-4752" b="51083"/>
          <a:stretch/>
        </p:blipFill>
        <p:spPr>
          <a:xfrm>
            <a:off x="9152129" y="2439362"/>
            <a:ext cx="2565735" cy="4418639"/>
          </a:xfrm>
          <a:prstGeom prst="rect">
            <a:avLst/>
          </a:prstGeom>
          <a:effectLst/>
        </p:spPr>
      </p:pic>
    </p:spTree>
    <p:extLst>
      <p:ext uri="{BB962C8B-B14F-4D97-AF65-F5344CB8AC3E}">
        <p14:creationId xmlns:p14="http://schemas.microsoft.com/office/powerpoint/2010/main" val="3362050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678426" y="781665"/>
            <a:ext cx="4093599" cy="1223452"/>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688258" y="2315497"/>
            <a:ext cx="4093599" cy="35534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42796200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227015"/>
            <a:ext cx="11692128"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502665"/>
            <a:ext cx="11692128" cy="452596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9300752" y="643481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C1F7AE-D849-6747-AC2F-07C188C11FA6}" type="slidenum">
              <a:rPr lang="en-US" smtClean="0"/>
              <a:pPr/>
              <a:t>‹#›</a:t>
            </a:fld>
            <a:endParaRPr lang="en-US"/>
          </a:p>
        </p:txBody>
      </p:sp>
      <p:pic>
        <p:nvPicPr>
          <p:cNvPr id="8" name="Picture 7">
            <a:extLst>
              <a:ext uri="{FF2B5EF4-FFF2-40B4-BE49-F238E27FC236}">
                <a16:creationId xmlns:a16="http://schemas.microsoft.com/office/drawing/2014/main" id="{FBEC4FA4-4568-9343-B71F-2B1283623F2C}"/>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107345" y="6293395"/>
            <a:ext cx="427048" cy="454640"/>
          </a:xfrm>
          <a:prstGeom prst="rect">
            <a:avLst/>
          </a:prstGeom>
        </p:spPr>
      </p:pic>
      <p:sp>
        <p:nvSpPr>
          <p:cNvPr id="9" name="TextBox 8">
            <a:extLst>
              <a:ext uri="{FF2B5EF4-FFF2-40B4-BE49-F238E27FC236}">
                <a16:creationId xmlns:a16="http://schemas.microsoft.com/office/drawing/2014/main" id="{770223E0-54EE-634F-BECA-9B4238B46D6E}"/>
              </a:ext>
            </a:extLst>
          </p:cNvPr>
          <p:cNvSpPr txBox="1"/>
          <p:nvPr userDrawn="1"/>
        </p:nvSpPr>
        <p:spPr>
          <a:xfrm>
            <a:off x="476334" y="6408219"/>
            <a:ext cx="5059943" cy="215444"/>
          </a:xfrm>
          <a:prstGeom prst="rect">
            <a:avLst/>
          </a:prstGeom>
          <a:noFill/>
        </p:spPr>
        <p:txBody>
          <a:bodyPr wrap="square" rtlCol="0">
            <a:spAutoFit/>
          </a:bodyPr>
          <a:lstStyle/>
          <a:p>
            <a:r>
              <a:rPr lang="en-US" sz="800" spc="133" baseline="0">
                <a:latin typeface="Arial" panose="020B0604020202020204" pitchFamily="34" charset="0"/>
                <a:cs typeface="Arial" panose="020B0604020202020204" pitchFamily="34" charset="0"/>
              </a:rPr>
              <a:t>CAL STATE LA </a:t>
            </a:r>
            <a:r>
              <a:rPr lang="en-US" sz="800" spc="133" baseline="0">
                <a:solidFill>
                  <a:srgbClr val="FCC90A"/>
                </a:solidFill>
                <a:latin typeface="Arial" panose="020B0604020202020204" pitchFamily="34" charset="0"/>
                <a:cs typeface="Arial" panose="020B0604020202020204" pitchFamily="34" charset="0"/>
              </a:rPr>
              <a:t> |   </a:t>
            </a:r>
            <a:r>
              <a:rPr lang="en-US" sz="800" spc="133" baseline="0">
                <a:latin typeface="Arial" panose="020B0604020202020204" pitchFamily="34" charset="0"/>
                <a:cs typeface="Arial" panose="020B0604020202020204" pitchFamily="34" charset="0"/>
              </a:rPr>
              <a:t>College of Engineering, Computer Science and Technology</a:t>
            </a:r>
          </a:p>
        </p:txBody>
      </p:sp>
    </p:spTree>
    <p:extLst>
      <p:ext uri="{BB962C8B-B14F-4D97-AF65-F5344CB8AC3E}">
        <p14:creationId xmlns:p14="http://schemas.microsoft.com/office/powerpoint/2010/main" val="315921052"/>
      </p:ext>
    </p:extLst>
  </p:cSld>
  <p:clrMap bg1="lt1" tx1="dk1" bg2="lt2" tx2="dk2" accent1="accent1" accent2="accent2" accent3="accent3" accent4="accent4" accent5="accent5" accent6="accent6" hlink="hlink" folHlink="folHlink"/>
  <p:sldLayoutIdLst>
    <p:sldLayoutId id="2147483687" r:id="rId1"/>
    <p:sldLayoutId id="2147483673" r:id="rId2"/>
    <p:sldLayoutId id="2147483734" r:id="rId3"/>
  </p:sldLayoutIdLst>
  <p:hf hdr="0" ftr="0" dt="0"/>
  <p:txStyles>
    <p:titleStyle>
      <a:lvl1pPr algn="l" defTabSz="457189" rtl="0" eaLnBrk="1" latinLnBrk="0" hangingPunct="1">
        <a:spcBef>
          <a:spcPct val="0"/>
        </a:spcBef>
        <a:buNone/>
        <a:defRPr sz="2933" b="1" i="0" kern="1200">
          <a:solidFill>
            <a:schemeClr val="tx1"/>
          </a:solidFill>
          <a:latin typeface="Arial"/>
          <a:ea typeface="+mj-ea"/>
          <a:cs typeface="Arial"/>
        </a:defRPr>
      </a:lvl1pPr>
    </p:titleStyle>
    <p:bodyStyle>
      <a:lvl1pPr marL="0" indent="0" algn="l" defTabSz="457189" rtl="0" eaLnBrk="1" latinLnBrk="0" hangingPunct="1">
        <a:spcBef>
          <a:spcPct val="20000"/>
        </a:spcBef>
        <a:buFont typeface="Arial"/>
        <a:buNone/>
        <a:defRPr sz="2267" kern="1200">
          <a:solidFill>
            <a:schemeClr val="tx1"/>
          </a:solidFill>
          <a:latin typeface="Arial"/>
          <a:ea typeface="+mn-ea"/>
          <a:cs typeface="Arial"/>
        </a:defRPr>
      </a:lvl1pPr>
      <a:lvl2pPr marL="914377" indent="-457189" algn="l" defTabSz="457189" rtl="0" eaLnBrk="1" latinLnBrk="0" hangingPunct="1">
        <a:spcBef>
          <a:spcPct val="20000"/>
        </a:spcBef>
        <a:buFont typeface="Arial" panose="020B0604020202020204" pitchFamily="34" charset="0"/>
        <a:buChar char="•"/>
        <a:defRPr sz="2000" kern="1200">
          <a:solidFill>
            <a:schemeClr val="tx1"/>
          </a:solidFill>
          <a:latin typeface="Arial"/>
          <a:ea typeface="+mn-ea"/>
          <a:cs typeface="Arial"/>
        </a:defRPr>
      </a:lvl2pPr>
      <a:lvl3pPr marL="1295368" indent="-380990" algn="l" defTabSz="457189" rtl="0" eaLnBrk="1" latinLnBrk="0" hangingPunct="1">
        <a:spcBef>
          <a:spcPct val="20000"/>
        </a:spcBef>
        <a:buFont typeface="Courier New" panose="02070309020205020404" pitchFamily="49" charset="0"/>
        <a:buChar char="o"/>
        <a:defRPr sz="1867" kern="1200">
          <a:solidFill>
            <a:schemeClr val="tx1"/>
          </a:solidFill>
          <a:latin typeface="Arial"/>
          <a:ea typeface="+mn-ea"/>
          <a:cs typeface="Arial"/>
        </a:defRPr>
      </a:lvl3pPr>
      <a:lvl4pPr marL="1600160" indent="-228594" algn="l" defTabSz="457189" rtl="0" eaLnBrk="1" latinLnBrk="0" hangingPunct="1">
        <a:spcBef>
          <a:spcPct val="20000"/>
        </a:spcBef>
        <a:buFont typeface="Arial"/>
        <a:buChar char="–"/>
        <a:defRPr sz="1600" kern="1200">
          <a:solidFill>
            <a:schemeClr val="tx1">
              <a:lumMod val="50000"/>
              <a:lumOff val="50000"/>
            </a:schemeClr>
          </a:solidFill>
          <a:latin typeface="Arial"/>
          <a:ea typeface="+mn-ea"/>
          <a:cs typeface="Arial"/>
        </a:defRPr>
      </a:lvl4pPr>
      <a:lvl5pPr marL="2057349" indent="-228594" algn="l" defTabSz="457189" rtl="0" eaLnBrk="1" latinLnBrk="0" hangingPunct="1">
        <a:spcBef>
          <a:spcPct val="20000"/>
        </a:spcBef>
        <a:buFont typeface="Arial"/>
        <a:buChar char="»"/>
        <a:defRPr sz="1333" kern="1200">
          <a:solidFill>
            <a:schemeClr val="tx1">
              <a:lumMod val="50000"/>
              <a:lumOff val="50000"/>
            </a:schemeClr>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5" Type="http://schemas.openxmlformats.org/officeDocument/2006/relationships/image" Target="../media/image42.jpe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80.png"/></Relationships>
</file>

<file path=ppt/slides/_rels/slide6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85.gif"/><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86.gif"/><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gif"/><Relationship Id="rId2" Type="http://schemas.openxmlformats.org/officeDocument/2006/relationships/image" Target="../media/image88.png"/><Relationship Id="rId1" Type="http://schemas.openxmlformats.org/officeDocument/2006/relationships/slideLayout" Target="../slideLayouts/slideLayout1.xml"/><Relationship Id="rId6" Type="http://schemas.openxmlformats.org/officeDocument/2006/relationships/image" Target="../media/image92.jpeg"/><Relationship Id="rId5" Type="http://schemas.openxmlformats.org/officeDocument/2006/relationships/image" Target="../media/image91.png"/><Relationship Id="rId4" Type="http://schemas.openxmlformats.org/officeDocument/2006/relationships/image" Target="../media/image9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1.xml"/><Relationship Id="rId4" Type="http://schemas.openxmlformats.org/officeDocument/2006/relationships/image" Target="../media/image96.png"/></Relationships>
</file>

<file path=ppt/slides/_rels/slide71.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xml"/><Relationship Id="rId5" Type="http://schemas.openxmlformats.org/officeDocument/2006/relationships/image" Target="../media/image104.png"/><Relationship Id="rId4" Type="http://schemas.openxmlformats.org/officeDocument/2006/relationships/image" Target="../media/image10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14927" y="3091977"/>
            <a:ext cx="10574332" cy="736507"/>
          </a:xfrm>
        </p:spPr>
        <p:txBody>
          <a:bodyPr/>
          <a:lstStyle/>
          <a:p>
            <a:r>
              <a:rPr lang="en-US" sz="3733"/>
              <a:t>Team 29 – EXPO Presentation</a:t>
            </a:r>
          </a:p>
        </p:txBody>
      </p:sp>
      <p:sp>
        <p:nvSpPr>
          <p:cNvPr id="3" name="Subtitle 2">
            <a:extLst>
              <a:ext uri="{FF2B5EF4-FFF2-40B4-BE49-F238E27FC236}">
                <a16:creationId xmlns:a16="http://schemas.microsoft.com/office/drawing/2014/main" id="{029658BF-450A-4884-B594-EFDEED365865}"/>
              </a:ext>
            </a:extLst>
          </p:cNvPr>
          <p:cNvSpPr>
            <a:spLocks noGrp="1"/>
          </p:cNvSpPr>
          <p:nvPr>
            <p:ph type="subTitle" idx="1"/>
          </p:nvPr>
        </p:nvSpPr>
        <p:spPr>
          <a:xfrm>
            <a:off x="1514928" y="3859927"/>
            <a:ext cx="8947918" cy="2171595"/>
          </a:xfrm>
        </p:spPr>
        <p:txBody>
          <a:bodyPr/>
          <a:lstStyle/>
          <a:p>
            <a:r>
              <a:rPr lang="en-US" sz="2133">
                <a:latin typeface="Calibri" panose="020F0502020204030204" pitchFamily="34" charset="0"/>
                <a:cs typeface="Calibri" panose="020F0502020204030204" pitchFamily="34" charset="0"/>
              </a:rPr>
              <a:t>Advisor: Curtis Wang</a:t>
            </a:r>
          </a:p>
          <a:p>
            <a:r>
              <a:rPr lang="en-US" sz="2133">
                <a:latin typeface="Calibri" panose="020F0502020204030204" pitchFamily="34" charset="0"/>
                <a:cs typeface="Calibri" panose="020F0502020204030204" pitchFamily="34" charset="0"/>
              </a:rPr>
              <a:t>Team 29: Telemedicine Robot</a:t>
            </a:r>
          </a:p>
          <a:p>
            <a:pPr>
              <a:spcBef>
                <a:spcPts val="0"/>
              </a:spcBef>
            </a:pPr>
            <a:r>
              <a:rPr lang="en-US" sz="2133">
                <a:latin typeface="Calibri" panose="020F0502020204030204" pitchFamily="34" charset="0"/>
                <a:cs typeface="Calibri" panose="020F0502020204030204" pitchFamily="34" charset="0"/>
              </a:rPr>
              <a:t>Team Members: Andres Saavedra | Christian Velez | Erick Alvarez</a:t>
            </a:r>
          </a:p>
          <a:p>
            <a:pPr>
              <a:spcBef>
                <a:spcPts val="0"/>
              </a:spcBef>
            </a:pPr>
            <a:r>
              <a:rPr lang="en-US" sz="2133">
                <a:latin typeface="Calibri" panose="020F0502020204030204" pitchFamily="34" charset="0"/>
                <a:cs typeface="Calibri" panose="020F0502020204030204" pitchFamily="34" charset="0"/>
              </a:rPr>
              <a:t>				Henry To | Jose Martinez | Manuel Ibarra </a:t>
            </a:r>
            <a:br>
              <a:rPr lang="en-US" sz="2133">
                <a:latin typeface="Calibri" panose="020F0502020204030204" pitchFamily="34" charset="0"/>
                <a:cs typeface="Calibri" panose="020F0502020204030204" pitchFamily="34" charset="0"/>
              </a:rPr>
            </a:br>
            <a:r>
              <a:rPr lang="en-US" sz="2133">
                <a:latin typeface="Calibri" panose="020F0502020204030204" pitchFamily="34" charset="0"/>
                <a:cs typeface="Calibri" panose="020F0502020204030204" pitchFamily="34" charset="0"/>
              </a:rPr>
              <a:t>				Mario Martinez Cisneros | Miguel Cano | Reynaldo Aguirre</a:t>
            </a:r>
            <a:br>
              <a:rPr lang="en-US" sz="2133">
                <a:latin typeface="Calibri" panose="020F0502020204030204" pitchFamily="34" charset="0"/>
                <a:cs typeface="Calibri" panose="020F0502020204030204" pitchFamily="34" charset="0"/>
              </a:rPr>
            </a:br>
            <a:r>
              <a:rPr lang="en-US" sz="2133">
                <a:latin typeface="Calibri" panose="020F0502020204030204" pitchFamily="34" charset="0"/>
                <a:cs typeface="Calibri" panose="020F0502020204030204" pitchFamily="34" charset="0"/>
              </a:rPr>
              <a:t>				Steven Vu | Ye Nyi Aung </a:t>
            </a:r>
            <a:br>
              <a:rPr lang="en-US" sz="2133">
                <a:latin typeface="Calibri" panose="020F0502020204030204" pitchFamily="34" charset="0"/>
                <a:cs typeface="Calibri" panose="020F0502020204030204" pitchFamily="34" charset="0"/>
              </a:rPr>
            </a:br>
            <a:r>
              <a:rPr lang="en-US" sz="2133">
                <a:latin typeface="Calibri" panose="020F0502020204030204" pitchFamily="34" charset="0"/>
                <a:cs typeface="Calibri" panose="020F0502020204030204" pitchFamily="34" charset="0"/>
              </a:rPr>
              <a:t>				</a:t>
            </a:r>
          </a:p>
        </p:txBody>
      </p:sp>
      <p:sp>
        <p:nvSpPr>
          <p:cNvPr id="5" name="Slide Number Placeholder 4">
            <a:extLst>
              <a:ext uri="{FF2B5EF4-FFF2-40B4-BE49-F238E27FC236}">
                <a16:creationId xmlns:a16="http://schemas.microsoft.com/office/drawing/2014/main" id="{266B95B3-9E69-4BC6-AAB4-20F3C9783C54}"/>
              </a:ext>
            </a:extLst>
          </p:cNvPr>
          <p:cNvSpPr>
            <a:spLocks noGrp="1"/>
          </p:cNvSpPr>
          <p:nvPr>
            <p:ph type="sldNum" sz="quarter" idx="4"/>
          </p:nvPr>
        </p:nvSpPr>
        <p:spPr/>
        <p:txBody>
          <a:bodyPr/>
          <a:lstStyle/>
          <a:p>
            <a:fld id="{BB220BBC-8879-E844-B35B-0F806738ECBE}" type="slidenum">
              <a:rPr lang="en-US" smtClean="0"/>
              <a:t>1</a:t>
            </a:fld>
            <a:endParaRPr lang="en-US"/>
          </a:p>
        </p:txBody>
      </p:sp>
    </p:spTree>
    <p:extLst>
      <p:ext uri="{BB962C8B-B14F-4D97-AF65-F5344CB8AC3E}">
        <p14:creationId xmlns:p14="http://schemas.microsoft.com/office/powerpoint/2010/main" val="2391694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BC457-8007-4BBC-9397-1ECC43F5F46E}"/>
              </a:ext>
            </a:extLst>
          </p:cNvPr>
          <p:cNvSpPr>
            <a:spLocks noGrp="1"/>
          </p:cNvSpPr>
          <p:nvPr>
            <p:ph type="title"/>
          </p:nvPr>
        </p:nvSpPr>
        <p:spPr>
          <a:xfrm>
            <a:off x="301434" y="105503"/>
            <a:ext cx="4093599" cy="522034"/>
          </a:xfrm>
        </p:spPr>
        <p:txBody>
          <a:bodyPr>
            <a:normAutofit/>
          </a:bodyPr>
          <a:lstStyle/>
          <a:p>
            <a:r>
              <a:rPr lang="en-US" sz="2000">
                <a:latin typeface="Calibri" panose="020F0502020204030204" pitchFamily="34" charset="0"/>
                <a:cs typeface="Calibri" panose="020F0502020204030204" pitchFamily="34" charset="0"/>
              </a:rPr>
              <a:t>Base Vehicle Platform Design</a:t>
            </a:r>
          </a:p>
        </p:txBody>
      </p:sp>
      <p:sp>
        <p:nvSpPr>
          <p:cNvPr id="6" name="Slide Number Placeholder 5">
            <a:extLst>
              <a:ext uri="{FF2B5EF4-FFF2-40B4-BE49-F238E27FC236}">
                <a16:creationId xmlns:a16="http://schemas.microsoft.com/office/drawing/2014/main" id="{95B2C752-2747-4E17-A4EE-57BA63FCE149}"/>
              </a:ext>
            </a:extLst>
          </p:cNvPr>
          <p:cNvSpPr>
            <a:spLocks noGrp="1"/>
          </p:cNvSpPr>
          <p:nvPr>
            <p:ph type="sldNum" sz="quarter" idx="12"/>
          </p:nvPr>
        </p:nvSpPr>
        <p:spPr/>
        <p:txBody>
          <a:bodyPr/>
          <a:lstStyle/>
          <a:p>
            <a:fld id="{C3DB2ADC-AF19-4574-8C10-79B5B04FCA27}" type="slidenum">
              <a:rPr lang="en-US" smtClean="0"/>
              <a:t>10</a:t>
            </a:fld>
            <a:endParaRPr lang="en-US"/>
          </a:p>
        </p:txBody>
      </p:sp>
      <p:pic>
        <p:nvPicPr>
          <p:cNvPr id="9" name="Content Placeholder 8">
            <a:extLst>
              <a:ext uri="{FF2B5EF4-FFF2-40B4-BE49-F238E27FC236}">
                <a16:creationId xmlns:a16="http://schemas.microsoft.com/office/drawing/2014/main" id="{59A125C1-4199-457D-BB55-93F6757DE5DD}"/>
              </a:ext>
            </a:extLst>
          </p:cNvPr>
          <p:cNvPicPr>
            <a:picLocks noGrp="1" noChangeAspect="1"/>
          </p:cNvPicPr>
          <p:nvPr>
            <p:ph idx="1"/>
          </p:nvPr>
        </p:nvPicPr>
        <p:blipFill>
          <a:blip r:embed="rId2"/>
          <a:stretch>
            <a:fillRect/>
          </a:stretch>
        </p:blipFill>
        <p:spPr>
          <a:xfrm>
            <a:off x="282195" y="1816319"/>
            <a:ext cx="5122621" cy="3502252"/>
          </a:xfrm>
        </p:spPr>
      </p:pic>
      <p:sp>
        <p:nvSpPr>
          <p:cNvPr id="4" name="Text Placeholder 3">
            <a:extLst>
              <a:ext uri="{FF2B5EF4-FFF2-40B4-BE49-F238E27FC236}">
                <a16:creationId xmlns:a16="http://schemas.microsoft.com/office/drawing/2014/main" id="{985AD419-9321-4B85-8C73-F1A971673DF1}"/>
              </a:ext>
            </a:extLst>
          </p:cNvPr>
          <p:cNvSpPr>
            <a:spLocks noGrp="1"/>
          </p:cNvSpPr>
          <p:nvPr>
            <p:ph type="body" sz="half" idx="2"/>
          </p:nvPr>
        </p:nvSpPr>
        <p:spPr>
          <a:xfrm>
            <a:off x="3828428" y="5631252"/>
            <a:ext cx="4150303" cy="803563"/>
          </a:xfrm>
        </p:spPr>
        <p:txBody>
          <a:bodyPr/>
          <a:lstStyle/>
          <a:p>
            <a:pPr marL="285750" indent="-285750">
              <a:buFont typeface="Arial" panose="020B0604020202020204" pitchFamily="34" charset="0"/>
              <a:buChar char="•"/>
            </a:pPr>
            <a:r>
              <a:rPr lang="en-US">
                <a:latin typeface="Times New Roman"/>
                <a:cs typeface="Times New Roman"/>
              </a:rPr>
              <a:t>Weight difference: 16.82 </a:t>
            </a:r>
            <a:r>
              <a:rPr lang="en-US" err="1">
                <a:latin typeface="Times New Roman"/>
                <a:cs typeface="Times New Roman"/>
              </a:rPr>
              <a:t>lbs</a:t>
            </a:r>
            <a:r>
              <a:rPr lang="en-US">
                <a:latin typeface="Times New Roman"/>
                <a:cs typeface="Times New Roman"/>
              </a:rPr>
              <a:t> (7.63 kg)</a:t>
            </a:r>
          </a:p>
          <a:p>
            <a:pPr marL="285750" indent="-285750">
              <a:buFont typeface="Arial" panose="020B0604020202020204" pitchFamily="34" charset="0"/>
              <a:buChar char="•"/>
            </a:pPr>
            <a:r>
              <a:rPr lang="en-US">
                <a:latin typeface="Times New Roman"/>
                <a:cs typeface="Times New Roman"/>
              </a:rPr>
              <a:t>Cost difference: $169.47</a:t>
            </a:r>
          </a:p>
          <a:p>
            <a:endParaRPr lang="en-US"/>
          </a:p>
        </p:txBody>
      </p:sp>
      <p:sp>
        <p:nvSpPr>
          <p:cNvPr id="7" name="TextBox 6">
            <a:extLst>
              <a:ext uri="{FF2B5EF4-FFF2-40B4-BE49-F238E27FC236}">
                <a16:creationId xmlns:a16="http://schemas.microsoft.com/office/drawing/2014/main" id="{DF6EAC3D-A921-40AC-972E-507CB9EF801C}"/>
              </a:ext>
            </a:extLst>
          </p:cNvPr>
          <p:cNvSpPr txBox="1"/>
          <p:nvPr/>
        </p:nvSpPr>
        <p:spPr>
          <a:xfrm>
            <a:off x="301434" y="812203"/>
            <a:ext cx="2364045" cy="861774"/>
          </a:xfrm>
          <a:prstGeom prst="rect">
            <a:avLst/>
          </a:prstGeom>
          <a:noFill/>
        </p:spPr>
        <p:txBody>
          <a:bodyPr wrap="none" rtlCol="0">
            <a:spAutoFit/>
          </a:bodyPr>
          <a:lstStyle/>
          <a:p>
            <a:r>
              <a:rPr lang="en-US" sz="1600" b="1"/>
              <a:t>Current Design:</a:t>
            </a:r>
          </a:p>
          <a:p>
            <a:pPr marL="285750" indent="-285750">
              <a:buFont typeface="Arial" panose="020B0604020202020204" pitchFamily="34" charset="0"/>
              <a:buChar char="•"/>
            </a:pPr>
            <a:r>
              <a:rPr lang="en-US" sz="1600"/>
              <a:t>Total Weight: 16.18 </a:t>
            </a:r>
            <a:r>
              <a:rPr lang="en-US" sz="1600" err="1"/>
              <a:t>lbs</a:t>
            </a:r>
            <a:endParaRPr lang="en-US" sz="1600"/>
          </a:p>
          <a:p>
            <a:pPr marL="285750" indent="-285750">
              <a:buFont typeface="Arial" panose="020B0604020202020204" pitchFamily="34" charset="0"/>
              <a:buChar char="•"/>
            </a:pPr>
            <a:r>
              <a:rPr lang="en-US" sz="1600"/>
              <a:t>Total Cost: ~$34.42</a:t>
            </a:r>
          </a:p>
        </p:txBody>
      </p:sp>
      <p:pic>
        <p:nvPicPr>
          <p:cNvPr id="10" name="Content Placeholder 4">
            <a:extLst>
              <a:ext uri="{FF2B5EF4-FFF2-40B4-BE49-F238E27FC236}">
                <a16:creationId xmlns:a16="http://schemas.microsoft.com/office/drawing/2014/main" id="{59EF1912-B790-44FC-8B2A-892EE12F1BAA}"/>
              </a:ext>
            </a:extLst>
          </p:cNvPr>
          <p:cNvPicPr>
            <a:picLocks noChangeAspect="1"/>
          </p:cNvPicPr>
          <p:nvPr/>
        </p:nvPicPr>
        <p:blipFill>
          <a:blip r:embed="rId3"/>
          <a:stretch>
            <a:fillRect/>
          </a:stretch>
        </p:blipFill>
        <p:spPr>
          <a:xfrm>
            <a:off x="5964380" y="1816319"/>
            <a:ext cx="4982297" cy="3496276"/>
          </a:xfrm>
          <a:prstGeom prst="rect">
            <a:avLst/>
          </a:prstGeom>
        </p:spPr>
      </p:pic>
      <p:sp>
        <p:nvSpPr>
          <p:cNvPr id="11" name="TextBox 10">
            <a:extLst>
              <a:ext uri="{FF2B5EF4-FFF2-40B4-BE49-F238E27FC236}">
                <a16:creationId xmlns:a16="http://schemas.microsoft.com/office/drawing/2014/main" id="{38F2AA0F-1028-4992-8056-538FA49128A3}"/>
              </a:ext>
            </a:extLst>
          </p:cNvPr>
          <p:cNvSpPr txBox="1"/>
          <p:nvPr/>
        </p:nvSpPr>
        <p:spPr>
          <a:xfrm>
            <a:off x="5964380" y="795504"/>
            <a:ext cx="2519985" cy="1107996"/>
          </a:xfrm>
          <a:prstGeom prst="rect">
            <a:avLst/>
          </a:prstGeom>
          <a:noFill/>
        </p:spPr>
        <p:txBody>
          <a:bodyPr wrap="square" rtlCol="0">
            <a:spAutoFit/>
          </a:bodyPr>
          <a:lstStyle/>
          <a:p>
            <a:r>
              <a:rPr lang="en-US" sz="1600" b="1"/>
              <a:t>Previous Design:</a:t>
            </a:r>
          </a:p>
          <a:p>
            <a:pPr marL="285750" indent="-285750">
              <a:buFont typeface="Arial" panose="020B0604020202020204" pitchFamily="34" charset="0"/>
              <a:buChar char="•"/>
            </a:pPr>
            <a:r>
              <a:rPr lang="en-US" sz="1600">
                <a:latin typeface="Times New Roman"/>
                <a:cs typeface="Times New Roman"/>
              </a:rPr>
              <a:t>Total Weight: 33 </a:t>
            </a:r>
            <a:r>
              <a:rPr lang="en-US" sz="1600" err="1">
                <a:latin typeface="Times New Roman"/>
                <a:cs typeface="Times New Roman"/>
              </a:rPr>
              <a:t>lbs</a:t>
            </a:r>
            <a:r>
              <a:rPr lang="en-US" sz="1600">
                <a:latin typeface="Times New Roman"/>
                <a:cs typeface="Times New Roman"/>
              </a:rPr>
              <a:t>  </a:t>
            </a:r>
          </a:p>
          <a:p>
            <a:pPr marL="285750" indent="-285750">
              <a:buFont typeface="Arial" panose="020B0604020202020204" pitchFamily="34" charset="0"/>
              <a:buChar char="•"/>
            </a:pPr>
            <a:r>
              <a:rPr lang="en-US" sz="1600">
                <a:latin typeface="Times New Roman"/>
                <a:cs typeface="Times New Roman"/>
              </a:rPr>
              <a:t>Total Cost: ~$203.89</a:t>
            </a:r>
          </a:p>
          <a:p>
            <a:r>
              <a:rPr lang="en-US"/>
              <a:t> </a:t>
            </a:r>
          </a:p>
        </p:txBody>
      </p:sp>
    </p:spTree>
    <p:extLst>
      <p:ext uri="{BB962C8B-B14F-4D97-AF65-F5344CB8AC3E}">
        <p14:creationId xmlns:p14="http://schemas.microsoft.com/office/powerpoint/2010/main" val="10365289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BC457-8007-4BBC-9397-1ECC43F5F46E}"/>
              </a:ext>
            </a:extLst>
          </p:cNvPr>
          <p:cNvSpPr>
            <a:spLocks noGrp="1"/>
          </p:cNvSpPr>
          <p:nvPr>
            <p:ph type="title"/>
          </p:nvPr>
        </p:nvSpPr>
        <p:spPr/>
        <p:txBody>
          <a:bodyPr>
            <a:noAutofit/>
          </a:bodyPr>
          <a:lstStyle/>
          <a:p>
            <a:r>
              <a:rPr lang="en-US" sz="2400"/>
              <a:t>Base Vehicle Platform Design</a:t>
            </a:r>
          </a:p>
        </p:txBody>
      </p:sp>
      <p:sp>
        <p:nvSpPr>
          <p:cNvPr id="6" name="Slide Number Placeholder 5">
            <a:extLst>
              <a:ext uri="{FF2B5EF4-FFF2-40B4-BE49-F238E27FC236}">
                <a16:creationId xmlns:a16="http://schemas.microsoft.com/office/drawing/2014/main" id="{95B2C752-2747-4E17-A4EE-57BA63FCE149}"/>
              </a:ext>
            </a:extLst>
          </p:cNvPr>
          <p:cNvSpPr>
            <a:spLocks noGrp="1"/>
          </p:cNvSpPr>
          <p:nvPr>
            <p:ph type="sldNum" sz="quarter" idx="4"/>
          </p:nvPr>
        </p:nvSpPr>
        <p:spPr/>
        <p:txBody>
          <a:bodyPr/>
          <a:lstStyle/>
          <a:p>
            <a:fld id="{C3DB2ADC-AF19-4574-8C10-79B5B04FCA27}" type="slidenum">
              <a:rPr lang="en-US" smtClean="0"/>
              <a:t>11</a:t>
            </a:fld>
            <a:endParaRPr lang="en-US"/>
          </a:p>
        </p:txBody>
      </p:sp>
      <p:sp>
        <p:nvSpPr>
          <p:cNvPr id="19" name="Text Placeholder 4">
            <a:extLst>
              <a:ext uri="{FF2B5EF4-FFF2-40B4-BE49-F238E27FC236}">
                <a16:creationId xmlns:a16="http://schemas.microsoft.com/office/drawing/2014/main" id="{361D7E25-729B-4C5C-B8CF-77E36D891B5F}"/>
              </a:ext>
            </a:extLst>
          </p:cNvPr>
          <p:cNvSpPr txBox="1">
            <a:spLocks/>
          </p:cNvSpPr>
          <p:nvPr/>
        </p:nvSpPr>
        <p:spPr>
          <a:xfrm>
            <a:off x="6196001" y="1505882"/>
            <a:ext cx="5395365" cy="3836709"/>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endParaRPr lang="en-US">
              <a:latin typeface="Times New Roman" panose="02020603050405020304" pitchFamily="18" charset="0"/>
              <a:cs typeface="Times New Roman" panose="02020603050405020304" pitchFamily="18" charset="0"/>
            </a:endParaRPr>
          </a:p>
          <a:p>
            <a:pPr marL="285750" indent="-285750"/>
            <a:endParaRPr lang="en-US">
              <a:latin typeface="Times New Roman" panose="02020603050405020304" pitchFamily="18" charset="0"/>
              <a:cs typeface="Times New Roman" panose="02020603050405020304" pitchFamily="18" charset="0"/>
            </a:endParaRPr>
          </a:p>
        </p:txBody>
      </p:sp>
      <p:pic>
        <p:nvPicPr>
          <p:cNvPr id="24" name="Picture 23" descr="A picture containing text, gear&#10;&#10;Description automatically generated">
            <a:extLst>
              <a:ext uri="{FF2B5EF4-FFF2-40B4-BE49-F238E27FC236}">
                <a16:creationId xmlns:a16="http://schemas.microsoft.com/office/drawing/2014/main" id="{39639279-3C8F-404C-9C44-43793C87B4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530" y="1647882"/>
            <a:ext cx="5410994" cy="3144713"/>
          </a:xfrm>
          <a:prstGeom prst="rect">
            <a:avLst/>
          </a:prstGeom>
        </p:spPr>
      </p:pic>
      <p:pic>
        <p:nvPicPr>
          <p:cNvPr id="26" name="Picture 25" descr="A picture containing text&#10;&#10;Description automatically generated">
            <a:extLst>
              <a:ext uri="{FF2B5EF4-FFF2-40B4-BE49-F238E27FC236}">
                <a16:creationId xmlns:a16="http://schemas.microsoft.com/office/drawing/2014/main" id="{2736178A-1E23-4246-A9BD-26081DE2A1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3481" y="1436441"/>
            <a:ext cx="3260246" cy="3460317"/>
          </a:xfrm>
          <a:prstGeom prst="rect">
            <a:avLst/>
          </a:prstGeom>
        </p:spPr>
      </p:pic>
      <p:sp>
        <p:nvSpPr>
          <p:cNvPr id="27" name="TextBox 26">
            <a:extLst>
              <a:ext uri="{FF2B5EF4-FFF2-40B4-BE49-F238E27FC236}">
                <a16:creationId xmlns:a16="http://schemas.microsoft.com/office/drawing/2014/main" id="{68C4E9D8-1D81-4312-8B66-FFF675C89ECE}"/>
              </a:ext>
            </a:extLst>
          </p:cNvPr>
          <p:cNvSpPr txBox="1"/>
          <p:nvPr/>
        </p:nvSpPr>
        <p:spPr>
          <a:xfrm>
            <a:off x="2177638" y="4827316"/>
            <a:ext cx="2934778" cy="338554"/>
          </a:xfrm>
          <a:prstGeom prst="rect">
            <a:avLst/>
          </a:prstGeom>
          <a:noFill/>
        </p:spPr>
        <p:txBody>
          <a:bodyPr wrap="none" rtlCol="0">
            <a:spAutoFit/>
          </a:bodyPr>
          <a:lstStyle/>
          <a:p>
            <a:r>
              <a:rPr lang="en-US" sz="1600"/>
              <a:t>Base Platform Design Concept</a:t>
            </a:r>
          </a:p>
        </p:txBody>
      </p:sp>
      <p:sp>
        <p:nvSpPr>
          <p:cNvPr id="30" name="TextBox 29">
            <a:extLst>
              <a:ext uri="{FF2B5EF4-FFF2-40B4-BE49-F238E27FC236}">
                <a16:creationId xmlns:a16="http://schemas.microsoft.com/office/drawing/2014/main" id="{A4C81EC6-59BB-42A3-9C7D-9588865103BB}"/>
              </a:ext>
            </a:extLst>
          </p:cNvPr>
          <p:cNvSpPr txBox="1"/>
          <p:nvPr/>
        </p:nvSpPr>
        <p:spPr>
          <a:xfrm>
            <a:off x="7003185" y="4895806"/>
            <a:ext cx="2820837" cy="338554"/>
          </a:xfrm>
          <a:prstGeom prst="rect">
            <a:avLst/>
          </a:prstGeom>
          <a:noFill/>
        </p:spPr>
        <p:txBody>
          <a:bodyPr wrap="none" rtlCol="0">
            <a:spAutoFit/>
          </a:bodyPr>
          <a:lstStyle/>
          <a:p>
            <a:r>
              <a:rPr lang="en-US" sz="1600"/>
              <a:t>DC motor and gearbox mount</a:t>
            </a:r>
          </a:p>
        </p:txBody>
      </p:sp>
    </p:spTree>
    <p:extLst>
      <p:ext uri="{BB962C8B-B14F-4D97-AF65-F5344CB8AC3E}">
        <p14:creationId xmlns:p14="http://schemas.microsoft.com/office/powerpoint/2010/main" val="709018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BC457-8007-4BBC-9397-1ECC43F5F46E}"/>
              </a:ext>
            </a:extLst>
          </p:cNvPr>
          <p:cNvSpPr>
            <a:spLocks noGrp="1"/>
          </p:cNvSpPr>
          <p:nvPr>
            <p:ph type="title"/>
          </p:nvPr>
        </p:nvSpPr>
        <p:spPr/>
        <p:txBody>
          <a:bodyPr>
            <a:noAutofit/>
          </a:bodyPr>
          <a:lstStyle/>
          <a:p>
            <a:r>
              <a:rPr lang="en-US" sz="2400">
                <a:latin typeface="Arial" panose="020B0604020202020204" pitchFamily="34" charset="0"/>
                <a:cs typeface="Arial" panose="020B0604020202020204" pitchFamily="34" charset="0"/>
              </a:rPr>
              <a:t>FEA </a:t>
            </a:r>
            <a:r>
              <a:rPr lang="en-US" sz="2800">
                <a:latin typeface="Arial" panose="020B0604020202020204" pitchFamily="34" charset="0"/>
                <a:cs typeface="Arial" panose="020B0604020202020204" pitchFamily="34" charset="0"/>
              </a:rPr>
              <a:t>Simulations</a:t>
            </a:r>
          </a:p>
        </p:txBody>
      </p:sp>
      <p:pic>
        <p:nvPicPr>
          <p:cNvPr id="9" name="Content Placeholder 8">
            <a:extLst>
              <a:ext uri="{FF2B5EF4-FFF2-40B4-BE49-F238E27FC236}">
                <a16:creationId xmlns:a16="http://schemas.microsoft.com/office/drawing/2014/main" id="{699783F3-38C4-4D79-8423-69E4FAB6CA6D}"/>
              </a:ext>
            </a:extLst>
          </p:cNvPr>
          <p:cNvPicPr>
            <a:picLocks noGrp="1" noChangeAspect="1"/>
          </p:cNvPicPr>
          <p:nvPr>
            <p:ph idx="1"/>
          </p:nvPr>
        </p:nvPicPr>
        <p:blipFill>
          <a:blip r:embed="rId2"/>
          <a:stretch>
            <a:fillRect/>
          </a:stretch>
        </p:blipFill>
        <p:spPr>
          <a:xfrm>
            <a:off x="4620283" y="1459848"/>
            <a:ext cx="6359016" cy="3660618"/>
          </a:xfrm>
        </p:spPr>
      </p:pic>
      <p:sp>
        <p:nvSpPr>
          <p:cNvPr id="6" name="Slide Number Placeholder 5">
            <a:extLst>
              <a:ext uri="{FF2B5EF4-FFF2-40B4-BE49-F238E27FC236}">
                <a16:creationId xmlns:a16="http://schemas.microsoft.com/office/drawing/2014/main" id="{95B2C752-2747-4E17-A4EE-57BA63FCE149}"/>
              </a:ext>
            </a:extLst>
          </p:cNvPr>
          <p:cNvSpPr>
            <a:spLocks noGrp="1"/>
          </p:cNvSpPr>
          <p:nvPr>
            <p:ph type="sldNum" sz="quarter" idx="4"/>
          </p:nvPr>
        </p:nvSpPr>
        <p:spPr/>
        <p:txBody>
          <a:bodyPr/>
          <a:lstStyle/>
          <a:p>
            <a:fld id="{C3DB2ADC-AF19-4574-8C10-79B5B04FCA27}" type="slidenum">
              <a:rPr lang="en-US" smtClean="0"/>
              <a:t>12</a:t>
            </a:fld>
            <a:endParaRPr lang="en-US"/>
          </a:p>
        </p:txBody>
      </p:sp>
      <p:sp>
        <p:nvSpPr>
          <p:cNvPr id="7" name="Text Placeholder 6">
            <a:extLst>
              <a:ext uri="{FF2B5EF4-FFF2-40B4-BE49-F238E27FC236}">
                <a16:creationId xmlns:a16="http://schemas.microsoft.com/office/drawing/2014/main" id="{BBBE23F1-2D48-4471-A277-B5D7DFA369DF}"/>
              </a:ext>
            </a:extLst>
          </p:cNvPr>
          <p:cNvSpPr>
            <a:spLocks noGrp="1"/>
          </p:cNvSpPr>
          <p:nvPr>
            <p:ph type="body" sz="half" idx="4294967295"/>
          </p:nvPr>
        </p:nvSpPr>
        <p:spPr>
          <a:xfrm>
            <a:off x="527708" y="1513744"/>
            <a:ext cx="4092575" cy="3552825"/>
          </a:xfrm>
        </p:spPr>
        <p:txBody>
          <a:bodyPr/>
          <a:lstStyle/>
          <a:p>
            <a:pPr marL="285750" indent="-285750">
              <a:buFont typeface="Arial" panose="020B0604020202020204" pitchFamily="34" charset="0"/>
              <a:buChar char="•"/>
            </a:pPr>
            <a:r>
              <a:rPr lang="en-US" sz="2000"/>
              <a:t>Aluminum 7075 material.</a:t>
            </a:r>
          </a:p>
          <a:p>
            <a:pPr marL="285750" indent="-285750">
              <a:buFont typeface="Arial" panose="020B0604020202020204" pitchFamily="34" charset="0"/>
              <a:buChar char="•"/>
            </a:pPr>
            <a:r>
              <a:rPr lang="en-US" sz="2000"/>
              <a:t>Fixed on wheel mount.</a:t>
            </a:r>
          </a:p>
          <a:p>
            <a:pPr marL="285750" indent="-285750">
              <a:buFont typeface="Arial" panose="020B0604020202020204" pitchFamily="34" charset="0"/>
              <a:buChar char="•"/>
            </a:pPr>
            <a:r>
              <a:rPr lang="en-US" sz="2000"/>
              <a:t>Gravity and 80 lbf (356 N) applied.</a:t>
            </a:r>
          </a:p>
          <a:p>
            <a:pPr marL="285750" indent="-285750">
              <a:buFont typeface="Arial" panose="020B0604020202020204" pitchFamily="34" charset="0"/>
              <a:buChar char="•"/>
            </a:pPr>
            <a:r>
              <a:rPr lang="en-US" sz="2000"/>
              <a:t>Pin and Bolt Connections.</a:t>
            </a:r>
          </a:p>
          <a:p>
            <a:endParaRPr lang="en-US"/>
          </a:p>
        </p:txBody>
      </p:sp>
      <p:sp>
        <p:nvSpPr>
          <p:cNvPr id="19" name="Text Placeholder 4">
            <a:extLst>
              <a:ext uri="{FF2B5EF4-FFF2-40B4-BE49-F238E27FC236}">
                <a16:creationId xmlns:a16="http://schemas.microsoft.com/office/drawing/2014/main" id="{361D7E25-729B-4C5C-B8CF-77E36D891B5F}"/>
              </a:ext>
            </a:extLst>
          </p:cNvPr>
          <p:cNvSpPr txBox="1">
            <a:spLocks/>
          </p:cNvSpPr>
          <p:nvPr/>
        </p:nvSpPr>
        <p:spPr>
          <a:xfrm>
            <a:off x="6196001" y="1505882"/>
            <a:ext cx="5395365" cy="3836709"/>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endParaRPr lang="en-US">
              <a:latin typeface="Times New Roman" panose="02020603050405020304" pitchFamily="18" charset="0"/>
              <a:cs typeface="Times New Roman" panose="02020603050405020304" pitchFamily="18" charset="0"/>
            </a:endParaRPr>
          </a:p>
          <a:p>
            <a:pPr marL="285750" indent="-285750"/>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15527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BC457-8007-4BBC-9397-1ECC43F5F46E}"/>
              </a:ext>
            </a:extLst>
          </p:cNvPr>
          <p:cNvSpPr>
            <a:spLocks noGrp="1"/>
          </p:cNvSpPr>
          <p:nvPr>
            <p:ph type="title"/>
          </p:nvPr>
        </p:nvSpPr>
        <p:spPr/>
        <p:txBody>
          <a:bodyPr/>
          <a:lstStyle/>
          <a:p>
            <a:r>
              <a:rPr lang="en-US" sz="2900"/>
              <a:t>Stress Plot</a:t>
            </a:r>
            <a:endParaRPr lang="en-US"/>
          </a:p>
        </p:txBody>
      </p:sp>
      <p:sp>
        <p:nvSpPr>
          <p:cNvPr id="3" name="Slide Number Placeholder 2">
            <a:extLst>
              <a:ext uri="{FF2B5EF4-FFF2-40B4-BE49-F238E27FC236}">
                <a16:creationId xmlns:a16="http://schemas.microsoft.com/office/drawing/2014/main" id="{34787C51-01E2-4058-B63A-EDE477F1A04E}"/>
              </a:ext>
            </a:extLst>
          </p:cNvPr>
          <p:cNvSpPr>
            <a:spLocks noGrp="1"/>
          </p:cNvSpPr>
          <p:nvPr>
            <p:ph type="sldNum" sz="quarter" idx="4"/>
          </p:nvPr>
        </p:nvSpPr>
        <p:spPr/>
        <p:txBody>
          <a:bodyPr/>
          <a:lstStyle/>
          <a:p>
            <a:fld id="{BB220BBC-8879-E844-B35B-0F806738ECBE}" type="slidenum">
              <a:rPr lang="en-US" smtClean="0"/>
              <a:t>13</a:t>
            </a:fld>
            <a:endParaRPr lang="en-US"/>
          </a:p>
        </p:txBody>
      </p:sp>
      <p:sp>
        <p:nvSpPr>
          <p:cNvPr id="12" name="TextBox 11">
            <a:extLst>
              <a:ext uri="{FF2B5EF4-FFF2-40B4-BE49-F238E27FC236}">
                <a16:creationId xmlns:a16="http://schemas.microsoft.com/office/drawing/2014/main" id="{D3F90F64-42C3-4F4F-8BBD-4441C75B005E}"/>
              </a:ext>
            </a:extLst>
          </p:cNvPr>
          <p:cNvSpPr txBox="1"/>
          <p:nvPr/>
        </p:nvSpPr>
        <p:spPr>
          <a:xfrm>
            <a:off x="858272" y="2413336"/>
            <a:ext cx="3069125" cy="1015663"/>
          </a:xfrm>
          <a:prstGeom prst="rect">
            <a:avLst/>
          </a:prstGeom>
          <a:noFill/>
        </p:spPr>
        <p:txBody>
          <a:bodyPr wrap="square" rtlCol="0">
            <a:spAutoFit/>
          </a:bodyPr>
          <a:lstStyle/>
          <a:p>
            <a:pPr marL="285750" indent="-285750">
              <a:buFont typeface="Arial" panose="020B0604020202020204" pitchFamily="34" charset="0"/>
              <a:buChar char="•"/>
            </a:pPr>
            <a:r>
              <a:rPr lang="en-US" sz="2000"/>
              <a:t>Yield Strength = 505 MPa</a:t>
            </a:r>
          </a:p>
          <a:p>
            <a:pPr marL="285750" indent="-285750">
              <a:buFont typeface="Arial" panose="020B0604020202020204" pitchFamily="34" charset="0"/>
              <a:buChar char="•"/>
            </a:pPr>
            <a:r>
              <a:rPr lang="en-US" sz="2000"/>
              <a:t>Max Stress = 99.6 MPa</a:t>
            </a:r>
          </a:p>
          <a:p>
            <a:pPr marL="285750" indent="-285750">
              <a:buFont typeface="Arial" panose="020B0604020202020204" pitchFamily="34" charset="0"/>
              <a:buChar char="•"/>
            </a:pPr>
            <a:r>
              <a:rPr lang="en-US" sz="2000"/>
              <a:t>Min Stress = 423 Pa</a:t>
            </a:r>
          </a:p>
        </p:txBody>
      </p:sp>
      <p:pic>
        <p:nvPicPr>
          <p:cNvPr id="16" name="Content Placeholder 15">
            <a:extLst>
              <a:ext uri="{FF2B5EF4-FFF2-40B4-BE49-F238E27FC236}">
                <a16:creationId xmlns:a16="http://schemas.microsoft.com/office/drawing/2014/main" id="{D242FE2A-2DE6-4AB2-A8EB-15692AA6A85A}"/>
              </a:ext>
            </a:extLst>
          </p:cNvPr>
          <p:cNvPicPr>
            <a:picLocks noGrp="1" noChangeAspect="1"/>
          </p:cNvPicPr>
          <p:nvPr>
            <p:ph idx="1"/>
          </p:nvPr>
        </p:nvPicPr>
        <p:blipFill>
          <a:blip r:embed="rId2"/>
          <a:stretch>
            <a:fillRect/>
          </a:stretch>
        </p:blipFill>
        <p:spPr>
          <a:xfrm>
            <a:off x="4083113" y="1615745"/>
            <a:ext cx="7405734" cy="3626508"/>
          </a:xfrm>
        </p:spPr>
      </p:pic>
    </p:spTree>
    <p:extLst>
      <p:ext uri="{BB962C8B-B14F-4D97-AF65-F5344CB8AC3E}">
        <p14:creationId xmlns:p14="http://schemas.microsoft.com/office/powerpoint/2010/main" val="507027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BC457-8007-4BBC-9397-1ECC43F5F46E}"/>
              </a:ext>
            </a:extLst>
          </p:cNvPr>
          <p:cNvSpPr>
            <a:spLocks noGrp="1"/>
          </p:cNvSpPr>
          <p:nvPr>
            <p:ph type="title"/>
          </p:nvPr>
        </p:nvSpPr>
        <p:spPr/>
        <p:txBody>
          <a:bodyPr/>
          <a:lstStyle/>
          <a:p>
            <a:r>
              <a:rPr lang="en-US" sz="2900"/>
              <a:t>Displacement Plot</a:t>
            </a:r>
            <a:endParaRPr lang="en-US"/>
          </a:p>
        </p:txBody>
      </p:sp>
      <p:sp>
        <p:nvSpPr>
          <p:cNvPr id="3" name="Slide Number Placeholder 2">
            <a:extLst>
              <a:ext uri="{FF2B5EF4-FFF2-40B4-BE49-F238E27FC236}">
                <a16:creationId xmlns:a16="http://schemas.microsoft.com/office/drawing/2014/main" id="{34787C51-01E2-4058-B63A-EDE477F1A04E}"/>
              </a:ext>
            </a:extLst>
          </p:cNvPr>
          <p:cNvSpPr>
            <a:spLocks noGrp="1"/>
          </p:cNvSpPr>
          <p:nvPr>
            <p:ph type="sldNum" sz="quarter" idx="4"/>
          </p:nvPr>
        </p:nvSpPr>
        <p:spPr/>
        <p:txBody>
          <a:bodyPr/>
          <a:lstStyle/>
          <a:p>
            <a:fld id="{BB220BBC-8879-E844-B35B-0F806738ECBE}" type="slidenum">
              <a:rPr lang="en-US" smtClean="0"/>
              <a:t>14</a:t>
            </a:fld>
            <a:endParaRPr lang="en-US"/>
          </a:p>
        </p:txBody>
      </p:sp>
      <p:sp>
        <p:nvSpPr>
          <p:cNvPr id="10" name="TextBox 9">
            <a:extLst>
              <a:ext uri="{FF2B5EF4-FFF2-40B4-BE49-F238E27FC236}">
                <a16:creationId xmlns:a16="http://schemas.microsoft.com/office/drawing/2014/main" id="{F3FC46CD-39C2-4748-9230-0F21AA79C741}"/>
              </a:ext>
            </a:extLst>
          </p:cNvPr>
          <p:cNvSpPr txBox="1"/>
          <p:nvPr/>
        </p:nvSpPr>
        <p:spPr>
          <a:xfrm>
            <a:off x="622618" y="2609947"/>
            <a:ext cx="3701719" cy="984885"/>
          </a:xfrm>
          <a:prstGeom prst="rect">
            <a:avLst/>
          </a:prstGeom>
          <a:noFill/>
        </p:spPr>
        <p:txBody>
          <a:bodyPr wrap="none" rtlCol="0">
            <a:spAutoFit/>
          </a:bodyPr>
          <a:lstStyle/>
          <a:p>
            <a:pPr marL="285750" indent="-285750">
              <a:buFont typeface="Arial" panose="020B0604020202020204" pitchFamily="34" charset="0"/>
              <a:buChar char="•"/>
            </a:pPr>
            <a:r>
              <a:rPr lang="en-US" sz="2000"/>
              <a:t>Max Displacement = 0.223 mm</a:t>
            </a:r>
          </a:p>
          <a:p>
            <a:pPr marL="285750" indent="-285750">
              <a:buFont typeface="Arial" panose="020B0604020202020204" pitchFamily="34" charset="0"/>
              <a:buChar char="•"/>
            </a:pPr>
            <a:r>
              <a:rPr lang="en-US" sz="2000"/>
              <a:t>Min Displacement = 1e-30 mm</a:t>
            </a:r>
          </a:p>
          <a:p>
            <a:pPr marL="285750" indent="-285750">
              <a:buFont typeface="Arial" panose="020B0604020202020204" pitchFamily="34" charset="0"/>
              <a:buChar char="•"/>
            </a:pPr>
            <a:endParaRPr lang="en-US"/>
          </a:p>
        </p:txBody>
      </p:sp>
      <p:pic>
        <p:nvPicPr>
          <p:cNvPr id="15" name="Content Placeholder 14">
            <a:extLst>
              <a:ext uri="{FF2B5EF4-FFF2-40B4-BE49-F238E27FC236}">
                <a16:creationId xmlns:a16="http://schemas.microsoft.com/office/drawing/2014/main" id="{E16D6E67-8B5E-4E16-9B20-C851E1E4E8D9}"/>
              </a:ext>
            </a:extLst>
          </p:cNvPr>
          <p:cNvPicPr>
            <a:picLocks noGrp="1" noChangeAspect="1"/>
          </p:cNvPicPr>
          <p:nvPr>
            <p:ph idx="1"/>
          </p:nvPr>
        </p:nvPicPr>
        <p:blipFill>
          <a:blip r:embed="rId2"/>
          <a:stretch>
            <a:fillRect/>
          </a:stretch>
        </p:blipFill>
        <p:spPr>
          <a:xfrm>
            <a:off x="4652540" y="1603359"/>
            <a:ext cx="6916842" cy="3810614"/>
          </a:xfrm>
        </p:spPr>
      </p:pic>
    </p:spTree>
    <p:extLst>
      <p:ext uri="{BB962C8B-B14F-4D97-AF65-F5344CB8AC3E}">
        <p14:creationId xmlns:p14="http://schemas.microsoft.com/office/powerpoint/2010/main" val="22505353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BC457-8007-4BBC-9397-1ECC43F5F46E}"/>
              </a:ext>
            </a:extLst>
          </p:cNvPr>
          <p:cNvSpPr>
            <a:spLocks noGrp="1"/>
          </p:cNvSpPr>
          <p:nvPr>
            <p:ph type="title"/>
          </p:nvPr>
        </p:nvSpPr>
        <p:spPr/>
        <p:txBody>
          <a:bodyPr/>
          <a:lstStyle/>
          <a:p>
            <a:r>
              <a:rPr lang="en-US" sz="2900"/>
              <a:t>Strain Plot</a:t>
            </a:r>
            <a:endParaRPr lang="en-US"/>
          </a:p>
        </p:txBody>
      </p:sp>
      <p:sp>
        <p:nvSpPr>
          <p:cNvPr id="3" name="Slide Number Placeholder 2">
            <a:extLst>
              <a:ext uri="{FF2B5EF4-FFF2-40B4-BE49-F238E27FC236}">
                <a16:creationId xmlns:a16="http://schemas.microsoft.com/office/drawing/2014/main" id="{34787C51-01E2-4058-B63A-EDE477F1A04E}"/>
              </a:ext>
            </a:extLst>
          </p:cNvPr>
          <p:cNvSpPr>
            <a:spLocks noGrp="1"/>
          </p:cNvSpPr>
          <p:nvPr>
            <p:ph type="sldNum" sz="quarter" idx="4"/>
          </p:nvPr>
        </p:nvSpPr>
        <p:spPr/>
        <p:txBody>
          <a:bodyPr/>
          <a:lstStyle/>
          <a:p>
            <a:fld id="{BB220BBC-8879-E844-B35B-0F806738ECBE}" type="slidenum">
              <a:rPr lang="en-US" smtClean="0"/>
              <a:t>15</a:t>
            </a:fld>
            <a:endParaRPr lang="en-US"/>
          </a:p>
        </p:txBody>
      </p:sp>
      <p:sp>
        <p:nvSpPr>
          <p:cNvPr id="10" name="TextBox 9">
            <a:extLst>
              <a:ext uri="{FF2B5EF4-FFF2-40B4-BE49-F238E27FC236}">
                <a16:creationId xmlns:a16="http://schemas.microsoft.com/office/drawing/2014/main" id="{F3FC46CD-39C2-4748-9230-0F21AA79C741}"/>
              </a:ext>
            </a:extLst>
          </p:cNvPr>
          <p:cNvSpPr txBox="1"/>
          <p:nvPr/>
        </p:nvSpPr>
        <p:spPr>
          <a:xfrm>
            <a:off x="903275" y="2890604"/>
            <a:ext cx="2602700" cy="707886"/>
          </a:xfrm>
          <a:prstGeom prst="rect">
            <a:avLst/>
          </a:prstGeom>
          <a:noFill/>
        </p:spPr>
        <p:txBody>
          <a:bodyPr wrap="none" rtlCol="0">
            <a:spAutoFit/>
          </a:bodyPr>
          <a:lstStyle/>
          <a:p>
            <a:pPr marL="285750" indent="-285750">
              <a:buFont typeface="Arial" panose="020B0604020202020204" pitchFamily="34" charset="0"/>
              <a:buChar char="•"/>
            </a:pPr>
            <a:r>
              <a:rPr lang="en-US" sz="2000"/>
              <a:t>Max strain = 7.98e-4</a:t>
            </a:r>
          </a:p>
          <a:p>
            <a:pPr marL="285750" indent="-285750">
              <a:buFont typeface="Arial" panose="020B0604020202020204" pitchFamily="34" charset="0"/>
              <a:buChar char="•"/>
            </a:pPr>
            <a:r>
              <a:rPr lang="en-US" sz="2000"/>
              <a:t>Min Strain = 1.42e-8</a:t>
            </a:r>
            <a:endParaRPr lang="en-US"/>
          </a:p>
        </p:txBody>
      </p:sp>
      <p:pic>
        <p:nvPicPr>
          <p:cNvPr id="8" name="Content Placeholder 7">
            <a:extLst>
              <a:ext uri="{FF2B5EF4-FFF2-40B4-BE49-F238E27FC236}">
                <a16:creationId xmlns:a16="http://schemas.microsoft.com/office/drawing/2014/main" id="{0CCA4ED3-2B07-4308-B426-B4976B007821}"/>
              </a:ext>
            </a:extLst>
          </p:cNvPr>
          <p:cNvPicPr>
            <a:picLocks noGrp="1" noChangeAspect="1"/>
          </p:cNvPicPr>
          <p:nvPr>
            <p:ph idx="1"/>
          </p:nvPr>
        </p:nvPicPr>
        <p:blipFill>
          <a:blip r:embed="rId2"/>
          <a:stretch>
            <a:fillRect/>
          </a:stretch>
        </p:blipFill>
        <p:spPr>
          <a:xfrm>
            <a:off x="4644426" y="1645385"/>
            <a:ext cx="7014699" cy="3777641"/>
          </a:xfrm>
        </p:spPr>
      </p:pic>
    </p:spTree>
    <p:extLst>
      <p:ext uri="{BB962C8B-B14F-4D97-AF65-F5344CB8AC3E}">
        <p14:creationId xmlns:p14="http://schemas.microsoft.com/office/powerpoint/2010/main" val="15306077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BC457-8007-4BBC-9397-1ECC43F5F46E}"/>
              </a:ext>
            </a:extLst>
          </p:cNvPr>
          <p:cNvSpPr>
            <a:spLocks noGrp="1"/>
          </p:cNvSpPr>
          <p:nvPr>
            <p:ph type="title"/>
          </p:nvPr>
        </p:nvSpPr>
        <p:spPr/>
        <p:txBody>
          <a:bodyPr/>
          <a:lstStyle/>
          <a:p>
            <a:r>
              <a:rPr lang="en-US" sz="2900"/>
              <a:t>Motion Analysis </a:t>
            </a:r>
            <a:endParaRPr lang="en-US"/>
          </a:p>
        </p:txBody>
      </p:sp>
      <p:sp>
        <p:nvSpPr>
          <p:cNvPr id="3" name="Slide Number Placeholder 2">
            <a:extLst>
              <a:ext uri="{FF2B5EF4-FFF2-40B4-BE49-F238E27FC236}">
                <a16:creationId xmlns:a16="http://schemas.microsoft.com/office/drawing/2014/main" id="{34787C51-01E2-4058-B63A-EDE477F1A04E}"/>
              </a:ext>
            </a:extLst>
          </p:cNvPr>
          <p:cNvSpPr>
            <a:spLocks noGrp="1"/>
          </p:cNvSpPr>
          <p:nvPr>
            <p:ph type="sldNum" sz="quarter" idx="4"/>
          </p:nvPr>
        </p:nvSpPr>
        <p:spPr/>
        <p:txBody>
          <a:bodyPr/>
          <a:lstStyle/>
          <a:p>
            <a:fld id="{BB220BBC-8879-E844-B35B-0F806738ECBE}" type="slidenum">
              <a:rPr lang="en-US" smtClean="0"/>
              <a:t>16</a:t>
            </a:fld>
            <a:endParaRPr lang="en-US"/>
          </a:p>
        </p:txBody>
      </p:sp>
      <p:pic>
        <p:nvPicPr>
          <p:cNvPr id="9" name="Picture 8" descr="A black and white photo of a race car on a track&#10;&#10;Description automatically generated with low confidence">
            <a:extLst>
              <a:ext uri="{FF2B5EF4-FFF2-40B4-BE49-F238E27FC236}">
                <a16:creationId xmlns:a16="http://schemas.microsoft.com/office/drawing/2014/main" id="{A984E541-C84D-4D59-96EE-AE6443BA29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396" y="1459848"/>
            <a:ext cx="10854171" cy="4026552"/>
          </a:xfrm>
          <a:prstGeom prst="rect">
            <a:avLst/>
          </a:prstGeom>
        </p:spPr>
      </p:pic>
    </p:spTree>
    <p:extLst>
      <p:ext uri="{BB962C8B-B14F-4D97-AF65-F5344CB8AC3E}">
        <p14:creationId xmlns:p14="http://schemas.microsoft.com/office/powerpoint/2010/main" val="890645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BC457-8007-4BBC-9397-1ECC43F5F46E}"/>
              </a:ext>
            </a:extLst>
          </p:cNvPr>
          <p:cNvSpPr>
            <a:spLocks noGrp="1"/>
          </p:cNvSpPr>
          <p:nvPr>
            <p:ph type="title"/>
          </p:nvPr>
        </p:nvSpPr>
        <p:spPr>
          <a:xfrm>
            <a:off x="709302" y="185705"/>
            <a:ext cx="10854171" cy="1143000"/>
          </a:xfrm>
        </p:spPr>
        <p:txBody>
          <a:bodyPr/>
          <a:lstStyle/>
          <a:p>
            <a:r>
              <a:rPr lang="en-US" sz="2900"/>
              <a:t>Motor Torque Plots</a:t>
            </a:r>
            <a:endParaRPr lang="en-US"/>
          </a:p>
        </p:txBody>
      </p:sp>
      <p:sp>
        <p:nvSpPr>
          <p:cNvPr id="3" name="Slide Number Placeholder 2">
            <a:extLst>
              <a:ext uri="{FF2B5EF4-FFF2-40B4-BE49-F238E27FC236}">
                <a16:creationId xmlns:a16="http://schemas.microsoft.com/office/drawing/2014/main" id="{34787C51-01E2-4058-B63A-EDE477F1A04E}"/>
              </a:ext>
            </a:extLst>
          </p:cNvPr>
          <p:cNvSpPr>
            <a:spLocks noGrp="1"/>
          </p:cNvSpPr>
          <p:nvPr>
            <p:ph type="sldNum" sz="quarter" idx="4"/>
          </p:nvPr>
        </p:nvSpPr>
        <p:spPr/>
        <p:txBody>
          <a:bodyPr/>
          <a:lstStyle/>
          <a:p>
            <a:fld id="{BB220BBC-8879-E844-B35B-0F806738ECBE}" type="slidenum">
              <a:rPr lang="en-US" smtClean="0"/>
              <a:t>17</a:t>
            </a:fld>
            <a:endParaRPr lang="en-US"/>
          </a:p>
        </p:txBody>
      </p:sp>
      <p:pic>
        <p:nvPicPr>
          <p:cNvPr id="7" name="Content Placeholder 6">
            <a:extLst>
              <a:ext uri="{FF2B5EF4-FFF2-40B4-BE49-F238E27FC236}">
                <a16:creationId xmlns:a16="http://schemas.microsoft.com/office/drawing/2014/main" id="{048288D8-DF5F-4407-88D3-74A79D0596AA}"/>
              </a:ext>
            </a:extLst>
          </p:cNvPr>
          <p:cNvPicPr>
            <a:picLocks noGrp="1" noChangeAspect="1"/>
          </p:cNvPicPr>
          <p:nvPr>
            <p:ph idx="1"/>
          </p:nvPr>
        </p:nvPicPr>
        <p:blipFill>
          <a:blip r:embed="rId2"/>
          <a:stretch>
            <a:fillRect/>
          </a:stretch>
        </p:blipFill>
        <p:spPr>
          <a:xfrm>
            <a:off x="6151501" y="998122"/>
            <a:ext cx="5441831" cy="1498809"/>
          </a:xfrm>
        </p:spPr>
      </p:pic>
      <p:sp>
        <p:nvSpPr>
          <p:cNvPr id="9" name="TextBox 8">
            <a:extLst>
              <a:ext uri="{FF2B5EF4-FFF2-40B4-BE49-F238E27FC236}">
                <a16:creationId xmlns:a16="http://schemas.microsoft.com/office/drawing/2014/main" id="{965BDAD7-88AF-4679-B8C9-24FE35078F60}"/>
              </a:ext>
            </a:extLst>
          </p:cNvPr>
          <p:cNvSpPr txBox="1"/>
          <p:nvPr/>
        </p:nvSpPr>
        <p:spPr>
          <a:xfrm>
            <a:off x="7568086" y="2495369"/>
            <a:ext cx="3096285" cy="307777"/>
          </a:xfrm>
          <a:prstGeom prst="rect">
            <a:avLst/>
          </a:prstGeom>
          <a:noFill/>
        </p:spPr>
        <p:txBody>
          <a:bodyPr wrap="square" rtlCol="0">
            <a:spAutoFit/>
          </a:bodyPr>
          <a:lstStyle/>
          <a:p>
            <a:r>
              <a:rPr lang="en-US" sz="1400"/>
              <a:t>Front Right Wheel (12 in diameter)</a:t>
            </a:r>
          </a:p>
        </p:txBody>
      </p:sp>
      <p:pic>
        <p:nvPicPr>
          <p:cNvPr id="12" name="Picture 11">
            <a:extLst>
              <a:ext uri="{FF2B5EF4-FFF2-40B4-BE49-F238E27FC236}">
                <a16:creationId xmlns:a16="http://schemas.microsoft.com/office/drawing/2014/main" id="{17DC3552-FE3D-45AA-8431-77901D19AC2D}"/>
              </a:ext>
            </a:extLst>
          </p:cNvPr>
          <p:cNvPicPr>
            <a:picLocks noChangeAspect="1"/>
          </p:cNvPicPr>
          <p:nvPr/>
        </p:nvPicPr>
        <p:blipFill>
          <a:blip r:embed="rId3"/>
          <a:stretch>
            <a:fillRect/>
          </a:stretch>
        </p:blipFill>
        <p:spPr>
          <a:xfrm>
            <a:off x="613781" y="998122"/>
            <a:ext cx="5426720" cy="1498809"/>
          </a:xfrm>
          <a:prstGeom prst="rect">
            <a:avLst/>
          </a:prstGeom>
        </p:spPr>
      </p:pic>
      <p:sp>
        <p:nvSpPr>
          <p:cNvPr id="13" name="TextBox 12">
            <a:extLst>
              <a:ext uri="{FF2B5EF4-FFF2-40B4-BE49-F238E27FC236}">
                <a16:creationId xmlns:a16="http://schemas.microsoft.com/office/drawing/2014/main" id="{6A214291-0419-4E38-B964-2832EEE37393}"/>
              </a:ext>
            </a:extLst>
          </p:cNvPr>
          <p:cNvSpPr txBox="1"/>
          <p:nvPr/>
        </p:nvSpPr>
        <p:spPr>
          <a:xfrm>
            <a:off x="2030403" y="2496931"/>
            <a:ext cx="3096285" cy="307777"/>
          </a:xfrm>
          <a:prstGeom prst="rect">
            <a:avLst/>
          </a:prstGeom>
          <a:noFill/>
        </p:spPr>
        <p:txBody>
          <a:bodyPr wrap="square" rtlCol="0">
            <a:spAutoFit/>
          </a:bodyPr>
          <a:lstStyle/>
          <a:p>
            <a:r>
              <a:rPr lang="en-US" sz="1400"/>
              <a:t>Front Left Wheel (12 in diameter)</a:t>
            </a:r>
          </a:p>
        </p:txBody>
      </p:sp>
      <p:pic>
        <p:nvPicPr>
          <p:cNvPr id="15" name="Picture 14">
            <a:extLst>
              <a:ext uri="{FF2B5EF4-FFF2-40B4-BE49-F238E27FC236}">
                <a16:creationId xmlns:a16="http://schemas.microsoft.com/office/drawing/2014/main" id="{DAC40083-70C4-4D4D-819E-90AB12617FD9}"/>
              </a:ext>
            </a:extLst>
          </p:cNvPr>
          <p:cNvPicPr>
            <a:picLocks noChangeAspect="1"/>
          </p:cNvPicPr>
          <p:nvPr/>
        </p:nvPicPr>
        <p:blipFill>
          <a:blip r:embed="rId4"/>
          <a:stretch>
            <a:fillRect/>
          </a:stretch>
        </p:blipFill>
        <p:spPr>
          <a:xfrm>
            <a:off x="6136387" y="2760778"/>
            <a:ext cx="5624064" cy="1549001"/>
          </a:xfrm>
          <a:prstGeom prst="rect">
            <a:avLst/>
          </a:prstGeom>
        </p:spPr>
      </p:pic>
      <p:sp>
        <p:nvSpPr>
          <p:cNvPr id="16" name="TextBox 15">
            <a:extLst>
              <a:ext uri="{FF2B5EF4-FFF2-40B4-BE49-F238E27FC236}">
                <a16:creationId xmlns:a16="http://schemas.microsoft.com/office/drawing/2014/main" id="{EDAFC9FB-76EA-448D-AA4F-162463E187B4}"/>
              </a:ext>
            </a:extLst>
          </p:cNvPr>
          <p:cNvSpPr txBox="1"/>
          <p:nvPr/>
        </p:nvSpPr>
        <p:spPr>
          <a:xfrm>
            <a:off x="7799057" y="4255110"/>
            <a:ext cx="3096285" cy="307777"/>
          </a:xfrm>
          <a:prstGeom prst="rect">
            <a:avLst/>
          </a:prstGeom>
          <a:noFill/>
        </p:spPr>
        <p:txBody>
          <a:bodyPr wrap="square" rtlCol="0">
            <a:spAutoFit/>
          </a:bodyPr>
          <a:lstStyle/>
          <a:p>
            <a:r>
              <a:rPr lang="en-US" sz="1400"/>
              <a:t>Right 8 in diameter wheel</a:t>
            </a:r>
          </a:p>
        </p:txBody>
      </p:sp>
      <p:pic>
        <p:nvPicPr>
          <p:cNvPr id="18" name="Picture 17">
            <a:extLst>
              <a:ext uri="{FF2B5EF4-FFF2-40B4-BE49-F238E27FC236}">
                <a16:creationId xmlns:a16="http://schemas.microsoft.com/office/drawing/2014/main" id="{93E38E40-A8CB-4C27-8E08-F65FA2D5A8BD}"/>
              </a:ext>
            </a:extLst>
          </p:cNvPr>
          <p:cNvPicPr>
            <a:picLocks noChangeAspect="1"/>
          </p:cNvPicPr>
          <p:nvPr/>
        </p:nvPicPr>
        <p:blipFill>
          <a:blip r:embed="rId5"/>
          <a:stretch>
            <a:fillRect/>
          </a:stretch>
        </p:blipFill>
        <p:spPr>
          <a:xfrm>
            <a:off x="502818" y="2763874"/>
            <a:ext cx="5537683" cy="1527838"/>
          </a:xfrm>
          <a:prstGeom prst="rect">
            <a:avLst/>
          </a:prstGeom>
        </p:spPr>
      </p:pic>
      <p:pic>
        <p:nvPicPr>
          <p:cNvPr id="20" name="Picture 19">
            <a:extLst>
              <a:ext uri="{FF2B5EF4-FFF2-40B4-BE49-F238E27FC236}">
                <a16:creationId xmlns:a16="http://schemas.microsoft.com/office/drawing/2014/main" id="{A7820D9A-D67A-49B7-8DB7-34EEAC94371D}"/>
              </a:ext>
            </a:extLst>
          </p:cNvPr>
          <p:cNvPicPr>
            <a:picLocks noChangeAspect="1"/>
          </p:cNvPicPr>
          <p:nvPr/>
        </p:nvPicPr>
        <p:blipFill>
          <a:blip r:embed="rId6"/>
          <a:stretch>
            <a:fillRect/>
          </a:stretch>
        </p:blipFill>
        <p:spPr>
          <a:xfrm>
            <a:off x="6256501" y="4532399"/>
            <a:ext cx="5503950" cy="1530168"/>
          </a:xfrm>
          <a:prstGeom prst="rect">
            <a:avLst/>
          </a:prstGeom>
        </p:spPr>
      </p:pic>
      <p:pic>
        <p:nvPicPr>
          <p:cNvPr id="22" name="Picture 21">
            <a:extLst>
              <a:ext uri="{FF2B5EF4-FFF2-40B4-BE49-F238E27FC236}">
                <a16:creationId xmlns:a16="http://schemas.microsoft.com/office/drawing/2014/main" id="{7AF91F90-FC1D-476B-A0A0-57476C70B8DA}"/>
              </a:ext>
            </a:extLst>
          </p:cNvPr>
          <p:cNvPicPr>
            <a:picLocks noChangeAspect="1"/>
          </p:cNvPicPr>
          <p:nvPr/>
        </p:nvPicPr>
        <p:blipFill>
          <a:blip r:embed="rId7"/>
          <a:stretch>
            <a:fillRect/>
          </a:stretch>
        </p:blipFill>
        <p:spPr>
          <a:xfrm>
            <a:off x="718782" y="4556639"/>
            <a:ext cx="5321719" cy="1475440"/>
          </a:xfrm>
          <a:prstGeom prst="rect">
            <a:avLst/>
          </a:prstGeom>
        </p:spPr>
      </p:pic>
      <p:sp>
        <p:nvSpPr>
          <p:cNvPr id="25" name="TextBox 24">
            <a:extLst>
              <a:ext uri="{FF2B5EF4-FFF2-40B4-BE49-F238E27FC236}">
                <a16:creationId xmlns:a16="http://schemas.microsoft.com/office/drawing/2014/main" id="{5D20BDD2-9A26-4737-8AF8-CA255FDCC1FF}"/>
              </a:ext>
            </a:extLst>
          </p:cNvPr>
          <p:cNvSpPr txBox="1"/>
          <p:nvPr/>
        </p:nvSpPr>
        <p:spPr>
          <a:xfrm>
            <a:off x="2275352" y="4309779"/>
            <a:ext cx="2314755" cy="307777"/>
          </a:xfrm>
          <a:prstGeom prst="rect">
            <a:avLst/>
          </a:prstGeom>
          <a:noFill/>
        </p:spPr>
        <p:txBody>
          <a:bodyPr wrap="square" rtlCol="0">
            <a:spAutoFit/>
          </a:bodyPr>
          <a:lstStyle/>
          <a:p>
            <a:r>
              <a:rPr lang="en-US" sz="1400"/>
              <a:t>Left 8 in diameter wheel</a:t>
            </a:r>
          </a:p>
        </p:txBody>
      </p:sp>
      <p:sp>
        <p:nvSpPr>
          <p:cNvPr id="26" name="TextBox 25">
            <a:extLst>
              <a:ext uri="{FF2B5EF4-FFF2-40B4-BE49-F238E27FC236}">
                <a16:creationId xmlns:a16="http://schemas.microsoft.com/office/drawing/2014/main" id="{41C81136-834F-46F7-85E6-80A7B2C699A4}"/>
              </a:ext>
            </a:extLst>
          </p:cNvPr>
          <p:cNvSpPr txBox="1"/>
          <p:nvPr/>
        </p:nvSpPr>
        <p:spPr>
          <a:xfrm>
            <a:off x="1884586" y="6013289"/>
            <a:ext cx="3096285" cy="307777"/>
          </a:xfrm>
          <a:prstGeom prst="rect">
            <a:avLst/>
          </a:prstGeom>
          <a:noFill/>
        </p:spPr>
        <p:txBody>
          <a:bodyPr wrap="square" rtlCol="0">
            <a:spAutoFit/>
          </a:bodyPr>
          <a:lstStyle/>
          <a:p>
            <a:r>
              <a:rPr lang="en-US" sz="1400"/>
              <a:t>Back Left Wheel (12 in diameter)</a:t>
            </a:r>
          </a:p>
        </p:txBody>
      </p:sp>
      <p:sp>
        <p:nvSpPr>
          <p:cNvPr id="27" name="TextBox 26">
            <a:extLst>
              <a:ext uri="{FF2B5EF4-FFF2-40B4-BE49-F238E27FC236}">
                <a16:creationId xmlns:a16="http://schemas.microsoft.com/office/drawing/2014/main" id="{5EC8BB7D-A980-4E5A-B8B6-0FA07487583B}"/>
              </a:ext>
            </a:extLst>
          </p:cNvPr>
          <p:cNvSpPr txBox="1"/>
          <p:nvPr/>
        </p:nvSpPr>
        <p:spPr>
          <a:xfrm>
            <a:off x="7799058" y="6032079"/>
            <a:ext cx="2675802" cy="307777"/>
          </a:xfrm>
          <a:prstGeom prst="rect">
            <a:avLst/>
          </a:prstGeom>
          <a:noFill/>
        </p:spPr>
        <p:txBody>
          <a:bodyPr wrap="square" rtlCol="0">
            <a:spAutoFit/>
          </a:bodyPr>
          <a:lstStyle/>
          <a:p>
            <a:r>
              <a:rPr lang="en-US" sz="1400"/>
              <a:t>Back Left Wheel (12 in diameter)</a:t>
            </a:r>
          </a:p>
        </p:txBody>
      </p:sp>
    </p:spTree>
    <p:extLst>
      <p:ext uri="{BB962C8B-B14F-4D97-AF65-F5344CB8AC3E}">
        <p14:creationId xmlns:p14="http://schemas.microsoft.com/office/powerpoint/2010/main" val="18299872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BC457-8007-4BBC-9397-1ECC43F5F46E}"/>
              </a:ext>
            </a:extLst>
          </p:cNvPr>
          <p:cNvSpPr>
            <a:spLocks noGrp="1"/>
          </p:cNvSpPr>
          <p:nvPr>
            <p:ph type="title"/>
          </p:nvPr>
        </p:nvSpPr>
        <p:spPr/>
        <p:txBody>
          <a:bodyPr/>
          <a:lstStyle/>
          <a:p>
            <a:r>
              <a:rPr lang="en-US" sz="2900"/>
              <a:t>Vehicle Base Platform – DC Motor Control</a:t>
            </a:r>
            <a:endParaRPr lang="en-US"/>
          </a:p>
        </p:txBody>
      </p:sp>
      <p:sp>
        <p:nvSpPr>
          <p:cNvPr id="7" name="Slide Number Placeholder 6">
            <a:extLst>
              <a:ext uri="{FF2B5EF4-FFF2-40B4-BE49-F238E27FC236}">
                <a16:creationId xmlns:a16="http://schemas.microsoft.com/office/drawing/2014/main" id="{38ACB84E-92F6-41EB-A0D7-5F034EE407C6}"/>
              </a:ext>
            </a:extLst>
          </p:cNvPr>
          <p:cNvSpPr>
            <a:spLocks noGrp="1"/>
          </p:cNvSpPr>
          <p:nvPr>
            <p:ph type="sldNum" sz="quarter" idx="4"/>
          </p:nvPr>
        </p:nvSpPr>
        <p:spPr/>
        <p:txBody>
          <a:bodyPr/>
          <a:lstStyle/>
          <a:p>
            <a:fld id="{BB220BBC-8879-E844-B35B-0F806738ECBE}" type="slidenum">
              <a:rPr lang="en-US" smtClean="0"/>
              <a:t>18</a:t>
            </a:fld>
            <a:endParaRPr lang="en-US"/>
          </a:p>
        </p:txBody>
      </p:sp>
      <p:sp>
        <p:nvSpPr>
          <p:cNvPr id="4" name="TextBox 3">
            <a:extLst>
              <a:ext uri="{FF2B5EF4-FFF2-40B4-BE49-F238E27FC236}">
                <a16:creationId xmlns:a16="http://schemas.microsoft.com/office/drawing/2014/main" id="{FEF4A416-B140-42EB-BD56-082A16AC528E}"/>
              </a:ext>
            </a:extLst>
          </p:cNvPr>
          <p:cNvSpPr txBox="1"/>
          <p:nvPr/>
        </p:nvSpPr>
        <p:spPr>
          <a:xfrm>
            <a:off x="612743" y="1169834"/>
            <a:ext cx="5358384" cy="89870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Calibri"/>
              </a:rPr>
              <a:t>BeagleBone Blue</a:t>
            </a:r>
            <a:endParaRPr lang="en-US">
              <a:cs typeface="Calibri"/>
            </a:endParaRPr>
          </a:p>
          <a:p>
            <a:pPr fontAlgn="base">
              <a:buFont typeface="Arial" panose="020B0604020202020204" pitchFamily="34" charset="0"/>
              <a:buChar char="•"/>
            </a:pPr>
            <a:r>
              <a:rPr lang="en-US" sz="2000">
                <a:ea typeface="+mn-lt"/>
                <a:cs typeface="+mn-lt"/>
              </a:rPr>
              <a:t>Able to control </a:t>
            </a:r>
            <a:r>
              <a:rPr lang="en-US" sz="2000" b="0" i="0" u="none" strike="noStrike">
                <a:effectLst/>
                <a:ea typeface="+mn-lt"/>
                <a:cs typeface="+mn-lt"/>
              </a:rPr>
              <a:t>DC </a:t>
            </a:r>
            <a:r>
              <a:rPr lang="en-US" sz="2000">
                <a:ea typeface="+mn-lt"/>
                <a:cs typeface="+mn-lt"/>
              </a:rPr>
              <a:t>motors </a:t>
            </a:r>
            <a:r>
              <a:rPr lang="en-US" sz="2000" b="0" i="0" u="none" strike="noStrike">
                <a:effectLst/>
                <a:ea typeface="+mn-lt"/>
                <a:cs typeface="+mn-lt"/>
              </a:rPr>
              <a:t>using</a:t>
            </a:r>
            <a:r>
              <a:rPr lang="en-US" sz="2000">
                <a:ea typeface="+mn-lt"/>
                <a:cs typeface="+mn-lt"/>
              </a:rPr>
              <a:t> </a:t>
            </a:r>
            <a:r>
              <a:rPr lang="en-US" sz="2000" b="0" i="0" u="none" strike="noStrike">
                <a:effectLst/>
                <a:ea typeface="+mn-lt"/>
                <a:cs typeface="+mn-lt"/>
              </a:rPr>
              <a:t>PWM</a:t>
            </a:r>
            <a:endParaRPr lang="en-US" sz="2000" b="0" i="0">
              <a:effectLst/>
              <a:ea typeface="+mn-lt"/>
              <a:cs typeface="+mn-lt"/>
            </a:endParaRPr>
          </a:p>
          <a:p>
            <a:pPr>
              <a:buFont typeface="Arial" panose="020B0604020202020204" pitchFamily="34" charset="0"/>
              <a:buChar char="•"/>
            </a:pPr>
            <a:endParaRPr lang="en-US" sz="2000">
              <a:latin typeface="Calibri"/>
              <a:cs typeface="Calibri"/>
            </a:endParaRPr>
          </a:p>
          <a:p>
            <a:pPr algn="l" rtl="0" fontAlgn="base">
              <a:buFont typeface="Arial" panose="020B0604020202020204" pitchFamily="34" charset="0"/>
              <a:buChar char="•"/>
            </a:pPr>
            <a:r>
              <a:rPr lang="en-US" sz="2000" b="0" i="0" u="none" strike="noStrike">
                <a:solidFill>
                  <a:srgbClr val="000000"/>
                </a:solidFill>
                <a:effectLst/>
                <a:latin typeface="Calibri"/>
                <a:cs typeface="Calibri"/>
              </a:rPr>
              <a:t>ROS compatible, provides software libraries and tools </a:t>
            </a:r>
            <a:r>
              <a:rPr lang="en-US" sz="2000" b="0" i="0">
                <a:solidFill>
                  <a:srgbClr val="000000"/>
                </a:solidFill>
                <a:effectLst/>
                <a:latin typeface="Calibri"/>
                <a:cs typeface="Calibri"/>
              </a:rPr>
              <a:t>​</a:t>
            </a:r>
          </a:p>
          <a:p>
            <a:pPr>
              <a:buFont typeface="Arial" panose="020B0604020202020204" pitchFamily="34" charset="0"/>
              <a:buChar char="•"/>
            </a:pPr>
            <a:endParaRPr lang="en-US" sz="2000">
              <a:solidFill>
                <a:srgbClr val="000000"/>
              </a:solidFill>
              <a:latin typeface="Calibri"/>
              <a:cs typeface="Calibri"/>
            </a:endParaRPr>
          </a:p>
          <a:p>
            <a:pPr algn="l" rtl="0" fontAlgn="base">
              <a:buFont typeface="Arial" panose="020B0604020202020204" pitchFamily="34" charset="0"/>
              <a:buChar char="•"/>
            </a:pPr>
            <a:r>
              <a:rPr lang="en-US" sz="2000" b="0" i="0" u="none" strike="noStrike">
                <a:solidFill>
                  <a:srgbClr val="000000"/>
                </a:solidFill>
                <a:effectLst/>
                <a:latin typeface="Calibri"/>
                <a:cs typeface="Calibri"/>
              </a:rPr>
              <a:t>Wi-Fi and Bluetooth </a:t>
            </a:r>
            <a:r>
              <a:rPr lang="en-US" sz="2000">
                <a:solidFill>
                  <a:srgbClr val="000000"/>
                </a:solidFill>
                <a:latin typeface="Calibri"/>
                <a:cs typeface="Calibri"/>
              </a:rPr>
              <a:t>compatible</a:t>
            </a:r>
            <a:endParaRPr lang="en-US" sz="2000" b="0" i="0" u="none" strike="noStrike">
              <a:solidFill>
                <a:srgbClr val="000000"/>
              </a:solidFill>
              <a:effectLst/>
              <a:latin typeface="Calibri"/>
              <a:cs typeface="Calibri"/>
            </a:endParaRPr>
          </a:p>
          <a:p>
            <a:pPr>
              <a:buFont typeface="Arial" panose="020B0604020202020204" pitchFamily="34" charset="0"/>
              <a:buChar char="•"/>
            </a:pPr>
            <a:endParaRPr lang="en-US" sz="2000">
              <a:solidFill>
                <a:srgbClr val="000000"/>
              </a:solidFill>
              <a:latin typeface="Calibri"/>
              <a:cs typeface="Calibri"/>
            </a:endParaRPr>
          </a:p>
          <a:p>
            <a:pPr algn="l" rtl="0" fontAlgn="base">
              <a:buFont typeface="Arial" panose="020B0604020202020204" pitchFamily="34" charset="0"/>
              <a:buChar char="•"/>
            </a:pPr>
            <a:r>
              <a:rPr lang="en-US" sz="2000" b="0" i="0">
                <a:solidFill>
                  <a:srgbClr val="000000"/>
                </a:solidFill>
                <a:effectLst/>
                <a:latin typeface="Calibri"/>
                <a:cs typeface="Calibri"/>
              </a:rPr>
              <a:t>4 DC Motor Drivers</a:t>
            </a:r>
          </a:p>
          <a:p>
            <a:pPr>
              <a:buFont typeface="Arial" panose="020B0604020202020204" pitchFamily="34" charset="0"/>
              <a:buChar char="•"/>
            </a:pPr>
            <a:endParaRPr lang="en-US" sz="2000">
              <a:solidFill>
                <a:srgbClr val="000000"/>
              </a:solidFill>
              <a:latin typeface="Calibri"/>
              <a:cs typeface="Calibri"/>
            </a:endParaRPr>
          </a:p>
          <a:p>
            <a:pPr>
              <a:buFont typeface="Arial" panose="020B0604020202020204" pitchFamily="34" charset="0"/>
              <a:buChar char="•"/>
            </a:pPr>
            <a:r>
              <a:rPr lang="en-US" sz="2000">
                <a:solidFill>
                  <a:srgbClr val="000000"/>
                </a:solidFill>
                <a:latin typeface="Calibri"/>
                <a:cs typeface="Calibri"/>
              </a:rPr>
              <a:t>Many functions can be coded onto </a:t>
            </a:r>
            <a:r>
              <a:rPr lang="en-US" sz="2000" err="1">
                <a:solidFill>
                  <a:srgbClr val="000000"/>
                </a:solidFill>
                <a:latin typeface="Calibri"/>
                <a:cs typeface="Calibri"/>
              </a:rPr>
              <a:t>beaglebone</a:t>
            </a:r>
            <a:r>
              <a:rPr lang="en-US" sz="2000">
                <a:solidFill>
                  <a:srgbClr val="000000"/>
                </a:solidFill>
                <a:latin typeface="Calibri"/>
                <a:cs typeface="Calibri"/>
              </a:rPr>
              <a:t> most importantly a "kill switch"</a:t>
            </a:r>
            <a:endParaRPr lang="en-US" sz="2000">
              <a:solidFill>
                <a:srgbClr val="000000"/>
              </a:solidFill>
              <a:latin typeface="Calibri" panose="020F0502020204030204" pitchFamily="34" charset="0"/>
              <a:cs typeface="Calibri"/>
            </a:endParaRPr>
          </a:p>
          <a:p>
            <a:pPr>
              <a:buFont typeface="Arial" panose="020B0604020202020204" pitchFamily="34" charset="0"/>
              <a:buChar char="•"/>
            </a:pPr>
            <a:endParaRPr lang="en-US" sz="2000">
              <a:solidFill>
                <a:srgbClr val="000000"/>
              </a:solidFill>
              <a:latin typeface="Calibri"/>
              <a:cs typeface="Calibri"/>
            </a:endParaRPr>
          </a:p>
          <a:p>
            <a:pPr>
              <a:buFont typeface="Arial" panose="020B0604020202020204" pitchFamily="34" charset="0"/>
              <a:buChar char="•"/>
            </a:pPr>
            <a:r>
              <a:rPr lang="en-US" sz="2000">
                <a:solidFill>
                  <a:srgbClr val="000000"/>
                </a:solidFill>
                <a:latin typeface="Calibri"/>
                <a:cs typeface="Calibri"/>
              </a:rPr>
              <a:t>If robot gets too close to an object the code will tell it to "freeze" and then "retract" (move away from object).</a:t>
            </a:r>
            <a:endParaRPr lang="en-US" sz="2000" b="0" i="0">
              <a:solidFill>
                <a:srgbClr val="000000"/>
              </a:solidFill>
              <a:effectLst/>
              <a:latin typeface="Calibri" panose="020F0502020204030204" pitchFamily="34" charset="0"/>
              <a:cs typeface="Calibri" panose="020F0502020204030204" pitchFamily="34" charset="0"/>
            </a:endParaRPr>
          </a:p>
          <a:p>
            <a:pPr marL="285750" indent="-285750">
              <a:buFont typeface="Arial"/>
              <a:buChar char="•"/>
            </a:pPr>
            <a:endParaRPr lang="en-US" sz="2000">
              <a:solidFill>
                <a:srgbClr val="000000"/>
              </a:solidFill>
              <a:latin typeface="Calibri" panose="020F0502020204030204" pitchFamily="34" charset="0"/>
              <a:cs typeface="Calibri" panose="020F0502020204030204" pitchFamily="34" charset="0"/>
            </a:endParaRPr>
          </a:p>
          <a:p>
            <a:pPr marL="285750" indent="-285750">
              <a:buFont typeface="Arial"/>
              <a:buChar char="•"/>
            </a:pPr>
            <a:endParaRPr lang="en-US" sz="2000">
              <a:solidFill>
                <a:srgbClr val="000000"/>
              </a:solidFill>
              <a:cs typeface="Calibri"/>
            </a:endParaRPr>
          </a:p>
          <a:p>
            <a:pPr marL="285750" indent="-285750">
              <a:buFont typeface="Arial"/>
              <a:buChar char="•"/>
            </a:pPr>
            <a:endParaRPr lang="en-US" sz="2000">
              <a:cs typeface="Calibri"/>
            </a:endParaRPr>
          </a:p>
          <a:p>
            <a:pPr marL="285750" indent="-285750">
              <a:buFont typeface="Arial"/>
              <a:buChar char="•"/>
            </a:pPr>
            <a:endParaRPr lang="en-US" sz="2000">
              <a:cs typeface="Calibri"/>
            </a:endParaRPr>
          </a:p>
          <a:p>
            <a:pPr marL="285750" indent="-285750">
              <a:buFont typeface="Arial"/>
              <a:buChar char="•"/>
            </a:pPr>
            <a:endParaRPr lang="en-US" sz="2000">
              <a:cs typeface="Calibri"/>
            </a:endParaRPr>
          </a:p>
          <a:p>
            <a:pPr marL="285750" indent="-285750">
              <a:buFont typeface="Arial"/>
              <a:buChar char="•"/>
            </a:pPr>
            <a:endParaRPr lang="en-US" sz="2000">
              <a:cs typeface="Calibri"/>
            </a:endParaRPr>
          </a:p>
          <a:p>
            <a:pPr marL="285750" indent="-285750">
              <a:buFont typeface="Arial"/>
              <a:buChar char="•"/>
            </a:pPr>
            <a:endParaRPr lang="en-US" sz="2000">
              <a:cs typeface="Calibri"/>
            </a:endParaRPr>
          </a:p>
          <a:p>
            <a:pPr marL="285750" indent="-285750">
              <a:buFont typeface="Arial"/>
              <a:buChar char="•"/>
            </a:pPr>
            <a:endParaRPr lang="en-US" sz="2000">
              <a:cs typeface="Calibri"/>
            </a:endParaRPr>
          </a:p>
          <a:p>
            <a:pPr marL="285750" indent="-285750">
              <a:buFont typeface="Arial"/>
              <a:buChar char="•"/>
            </a:pPr>
            <a:endParaRPr lang="en-US" sz="2000">
              <a:cs typeface="Calibri"/>
            </a:endParaRPr>
          </a:p>
          <a:p>
            <a:pPr marL="285750" indent="-285750">
              <a:buFont typeface="Arial"/>
              <a:buChar char="•"/>
            </a:pPr>
            <a:endParaRPr lang="en-US" sz="2000">
              <a:cs typeface="Calibri"/>
            </a:endParaRPr>
          </a:p>
          <a:p>
            <a:pPr marL="285750" indent="-285750">
              <a:buFont typeface="Arial"/>
              <a:buChar char="•"/>
            </a:pPr>
            <a:endParaRPr lang="en-US">
              <a:cs typeface="Calibri"/>
            </a:endParaRPr>
          </a:p>
          <a:p>
            <a:pPr marL="285750" indent="-285750">
              <a:buFont typeface="Arial"/>
              <a:buChar char="•"/>
            </a:pPr>
            <a:endParaRPr lang="en-US">
              <a:cs typeface="Calibri"/>
            </a:endParaRPr>
          </a:p>
          <a:p>
            <a:pPr marL="285750" indent="-285750">
              <a:buFont typeface="Arial"/>
              <a:buChar char="•"/>
            </a:pPr>
            <a:endParaRPr lang="en-US">
              <a:cs typeface="Calibri"/>
            </a:endParaRPr>
          </a:p>
        </p:txBody>
      </p:sp>
      <p:sp>
        <p:nvSpPr>
          <p:cNvPr id="8" name="TextBox 7">
            <a:extLst>
              <a:ext uri="{FF2B5EF4-FFF2-40B4-BE49-F238E27FC236}">
                <a16:creationId xmlns:a16="http://schemas.microsoft.com/office/drawing/2014/main" id="{D387958A-8C7B-4FCD-8A4D-57D3B2703D63}"/>
              </a:ext>
            </a:extLst>
          </p:cNvPr>
          <p:cNvSpPr txBox="1"/>
          <p:nvPr/>
        </p:nvSpPr>
        <p:spPr>
          <a:xfrm>
            <a:off x="8217361" y="2939553"/>
            <a:ext cx="160257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en-US">
              <a:cs typeface="Calibri"/>
            </a:endParaRPr>
          </a:p>
          <a:p>
            <a:pPr marL="285750" indent="-285750">
              <a:buFont typeface="Arial"/>
              <a:buChar char="•"/>
            </a:pPr>
            <a:endParaRPr lang="en-US">
              <a:cs typeface="Calibri"/>
            </a:endParaRPr>
          </a:p>
          <a:p>
            <a:pPr marL="285750" indent="-285750">
              <a:buFont typeface="Arial"/>
              <a:buChar char="•"/>
            </a:pPr>
            <a:endParaRPr lang="en-US">
              <a:cs typeface="Calibri"/>
            </a:endParaRPr>
          </a:p>
        </p:txBody>
      </p:sp>
      <p:pic>
        <p:nvPicPr>
          <p:cNvPr id="3" name="Picture 4" descr="A picture containing chart&#10;&#10;Description automatically generated">
            <a:extLst>
              <a:ext uri="{FF2B5EF4-FFF2-40B4-BE49-F238E27FC236}">
                <a16:creationId xmlns:a16="http://schemas.microsoft.com/office/drawing/2014/main" id="{B1E4472A-2502-4965-B748-FC150F7F5224}"/>
              </a:ext>
            </a:extLst>
          </p:cNvPr>
          <p:cNvPicPr>
            <a:picLocks noChangeAspect="1"/>
          </p:cNvPicPr>
          <p:nvPr/>
        </p:nvPicPr>
        <p:blipFill>
          <a:blip r:embed="rId2"/>
          <a:stretch>
            <a:fillRect/>
          </a:stretch>
        </p:blipFill>
        <p:spPr>
          <a:xfrm>
            <a:off x="5929184" y="1867952"/>
            <a:ext cx="4988010" cy="2947041"/>
          </a:xfrm>
          <a:prstGeom prst="rect">
            <a:avLst/>
          </a:prstGeom>
        </p:spPr>
      </p:pic>
      <p:pic>
        <p:nvPicPr>
          <p:cNvPr id="5" name="Picture 5" descr="A circuit board&#10;&#10;Description automatically generated">
            <a:extLst>
              <a:ext uri="{FF2B5EF4-FFF2-40B4-BE49-F238E27FC236}">
                <a16:creationId xmlns:a16="http://schemas.microsoft.com/office/drawing/2014/main" id="{EF4C6CEC-3A49-44BC-94CB-F66857D4000A}"/>
              </a:ext>
            </a:extLst>
          </p:cNvPr>
          <p:cNvPicPr>
            <a:picLocks noChangeAspect="1"/>
          </p:cNvPicPr>
          <p:nvPr/>
        </p:nvPicPr>
        <p:blipFill>
          <a:blip r:embed="rId3"/>
          <a:stretch>
            <a:fillRect/>
          </a:stretch>
        </p:blipFill>
        <p:spPr>
          <a:xfrm>
            <a:off x="6018384" y="3868695"/>
            <a:ext cx="1298232" cy="1169773"/>
          </a:xfrm>
          <a:prstGeom prst="rect">
            <a:avLst/>
          </a:prstGeom>
        </p:spPr>
      </p:pic>
    </p:spTree>
    <p:extLst>
      <p:ext uri="{BB962C8B-B14F-4D97-AF65-F5344CB8AC3E}">
        <p14:creationId xmlns:p14="http://schemas.microsoft.com/office/powerpoint/2010/main" val="3658107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BC457-8007-4BBC-9397-1ECC43F5F46E}"/>
              </a:ext>
            </a:extLst>
          </p:cNvPr>
          <p:cNvSpPr>
            <a:spLocks noGrp="1"/>
          </p:cNvSpPr>
          <p:nvPr>
            <p:ph type="title"/>
          </p:nvPr>
        </p:nvSpPr>
        <p:spPr/>
        <p:txBody>
          <a:bodyPr/>
          <a:lstStyle/>
          <a:p>
            <a:r>
              <a:rPr lang="en-US" sz="2900"/>
              <a:t>Vehicle Base Platform – DC Motor</a:t>
            </a:r>
            <a:endParaRPr lang="en-US"/>
          </a:p>
        </p:txBody>
      </p:sp>
      <p:pic>
        <p:nvPicPr>
          <p:cNvPr id="5" name="Picture 5">
            <a:extLst>
              <a:ext uri="{FF2B5EF4-FFF2-40B4-BE49-F238E27FC236}">
                <a16:creationId xmlns:a16="http://schemas.microsoft.com/office/drawing/2014/main" id="{6F1719CA-6612-46CB-9950-4C1094E86E87}"/>
              </a:ext>
            </a:extLst>
          </p:cNvPr>
          <p:cNvPicPr>
            <a:picLocks noGrp="1" noChangeAspect="1"/>
          </p:cNvPicPr>
          <p:nvPr>
            <p:ph idx="1"/>
          </p:nvPr>
        </p:nvPicPr>
        <p:blipFill>
          <a:blip r:embed="rId2"/>
          <a:stretch>
            <a:fillRect/>
          </a:stretch>
        </p:blipFill>
        <p:spPr>
          <a:xfrm>
            <a:off x="8789188" y="1974350"/>
            <a:ext cx="3105150" cy="2160058"/>
          </a:xfrm>
        </p:spPr>
      </p:pic>
      <p:sp>
        <p:nvSpPr>
          <p:cNvPr id="7" name="Slide Number Placeholder 6">
            <a:extLst>
              <a:ext uri="{FF2B5EF4-FFF2-40B4-BE49-F238E27FC236}">
                <a16:creationId xmlns:a16="http://schemas.microsoft.com/office/drawing/2014/main" id="{FE6395A2-FD3D-464A-98C5-E46CB7580887}"/>
              </a:ext>
            </a:extLst>
          </p:cNvPr>
          <p:cNvSpPr>
            <a:spLocks noGrp="1"/>
          </p:cNvSpPr>
          <p:nvPr>
            <p:ph type="sldNum" sz="quarter" idx="4"/>
          </p:nvPr>
        </p:nvSpPr>
        <p:spPr/>
        <p:txBody>
          <a:bodyPr/>
          <a:lstStyle/>
          <a:p>
            <a:fld id="{BB220BBC-8879-E844-B35B-0F806738ECBE}" type="slidenum">
              <a:rPr lang="en-US" smtClean="0"/>
              <a:t>19</a:t>
            </a:fld>
            <a:endParaRPr lang="en-US"/>
          </a:p>
        </p:txBody>
      </p:sp>
      <p:sp>
        <p:nvSpPr>
          <p:cNvPr id="17" name="TextBox 16">
            <a:extLst>
              <a:ext uri="{FF2B5EF4-FFF2-40B4-BE49-F238E27FC236}">
                <a16:creationId xmlns:a16="http://schemas.microsoft.com/office/drawing/2014/main" id="{AD5735EE-E50B-4808-A601-B21B4682255C}"/>
              </a:ext>
            </a:extLst>
          </p:cNvPr>
          <p:cNvSpPr txBox="1"/>
          <p:nvPr/>
        </p:nvSpPr>
        <p:spPr>
          <a:xfrm>
            <a:off x="481542" y="1069402"/>
            <a:ext cx="4283445" cy="53553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en-US">
              <a:cs typeface="Calibri"/>
            </a:endParaRPr>
          </a:p>
          <a:p>
            <a:pPr marL="285750" indent="-285750">
              <a:buFont typeface="Arial"/>
              <a:buChar char="•"/>
            </a:pPr>
            <a:r>
              <a:rPr lang="en-US">
                <a:cs typeface="Calibri"/>
              </a:rPr>
              <a:t>Torque is high, which is good because that will be need when the robot is climbing stairs.</a:t>
            </a:r>
          </a:p>
          <a:p>
            <a:pPr marL="285750" indent="-285750">
              <a:buFont typeface="Arial"/>
              <a:buChar char="•"/>
            </a:pPr>
            <a:endParaRPr lang="en-US">
              <a:cs typeface="Calibri"/>
            </a:endParaRPr>
          </a:p>
          <a:p>
            <a:pPr marL="285750" indent="-285750">
              <a:buFont typeface="Arial,Sans-Serif"/>
              <a:buChar char="•"/>
            </a:pPr>
            <a:r>
              <a:rPr lang="en-US">
                <a:cs typeface="Calibri"/>
              </a:rPr>
              <a:t>This DC motor also comes with a optical encoder which can be used create a "kill switch" so that the robot does not run into obstacles</a:t>
            </a:r>
            <a:r>
              <a:rPr lang="en-US">
                <a:ea typeface="+mn-lt"/>
                <a:cs typeface="+mn-lt"/>
              </a:rPr>
              <a:t>.</a:t>
            </a:r>
          </a:p>
          <a:p>
            <a:pPr marL="285750" indent="-285750">
              <a:buFont typeface="Arial,Sans-Serif"/>
              <a:buChar char="•"/>
            </a:pPr>
            <a:endParaRPr lang="en-US">
              <a:ea typeface="+mn-lt"/>
              <a:cs typeface="+mn-lt"/>
            </a:endParaRPr>
          </a:p>
          <a:p>
            <a:pPr marL="285750" indent="-285750">
              <a:buFont typeface="Arial,Sans-Serif"/>
              <a:buChar char="•"/>
            </a:pPr>
            <a:r>
              <a:rPr lang="en-US">
                <a:ea typeface="+mn-lt"/>
                <a:cs typeface="+mn-lt"/>
              </a:rPr>
              <a:t>The robot needs 70 N-m torque to move up a step. This motor can produce up to 10 kg-cm at 12V which converts into 103 N-m</a:t>
            </a:r>
          </a:p>
          <a:p>
            <a:pPr marL="285750" indent="-285750">
              <a:buFont typeface="Arial,Sans-Serif"/>
              <a:buChar char="•"/>
            </a:pPr>
            <a:endParaRPr lang="en-US">
              <a:ea typeface="+mn-lt"/>
              <a:cs typeface="+mn-lt"/>
            </a:endParaRPr>
          </a:p>
          <a:p>
            <a:pPr marL="285750" indent="-285750">
              <a:buFont typeface="Arial,Sans-Serif"/>
              <a:buChar char="•"/>
            </a:pPr>
            <a:r>
              <a:rPr lang="en-US">
                <a:cs typeface="Calibri"/>
              </a:rPr>
              <a:t>The fact that the motor is allowed more torque, means that there will be less stress on the motor over time. </a:t>
            </a:r>
            <a:endParaRPr lang="en-US">
              <a:ea typeface="+mn-lt"/>
              <a:cs typeface="+mn-lt"/>
            </a:endParaRPr>
          </a:p>
          <a:p>
            <a:pPr marL="285750" indent="-285750">
              <a:buFont typeface="Arial"/>
              <a:buChar char="•"/>
            </a:pPr>
            <a:endParaRPr lang="en-US">
              <a:cs typeface="Calibri"/>
            </a:endParaRPr>
          </a:p>
        </p:txBody>
      </p:sp>
      <p:pic>
        <p:nvPicPr>
          <p:cNvPr id="6" name="Picture 7" descr="Graphical user interface, text, application&#10;&#10;Description automatically generated">
            <a:extLst>
              <a:ext uri="{FF2B5EF4-FFF2-40B4-BE49-F238E27FC236}">
                <a16:creationId xmlns:a16="http://schemas.microsoft.com/office/drawing/2014/main" id="{137CC76E-0A39-400A-90CD-C3A55A82BE1A}"/>
              </a:ext>
            </a:extLst>
          </p:cNvPr>
          <p:cNvPicPr>
            <a:picLocks noChangeAspect="1"/>
          </p:cNvPicPr>
          <p:nvPr/>
        </p:nvPicPr>
        <p:blipFill>
          <a:blip r:embed="rId3"/>
          <a:stretch>
            <a:fillRect/>
          </a:stretch>
        </p:blipFill>
        <p:spPr>
          <a:xfrm>
            <a:off x="4809067" y="1414971"/>
            <a:ext cx="3936999" cy="4019593"/>
          </a:xfrm>
          <a:prstGeom prst="rect">
            <a:avLst/>
          </a:prstGeom>
        </p:spPr>
      </p:pic>
    </p:spTree>
    <p:extLst>
      <p:ext uri="{BB962C8B-B14F-4D97-AF65-F5344CB8AC3E}">
        <p14:creationId xmlns:p14="http://schemas.microsoft.com/office/powerpoint/2010/main" val="3298958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700"/>
              <a:t>Agenda</a:t>
            </a:r>
            <a:endParaRPr lang="en-US" sz="3733"/>
          </a:p>
        </p:txBody>
      </p:sp>
      <p:sp>
        <p:nvSpPr>
          <p:cNvPr id="5" name="Content Placeholder 4">
            <a:extLst>
              <a:ext uri="{FF2B5EF4-FFF2-40B4-BE49-F238E27FC236}">
                <a16:creationId xmlns:a16="http://schemas.microsoft.com/office/drawing/2014/main" id="{AD1F36A3-7D3B-4E9B-BEBD-FF4588BA5DDB}"/>
              </a:ext>
            </a:extLst>
          </p:cNvPr>
          <p:cNvSpPr>
            <a:spLocks noGrp="1"/>
          </p:cNvSpPr>
          <p:nvPr>
            <p:ph idx="1"/>
          </p:nvPr>
        </p:nvSpPr>
        <p:spPr/>
        <p:txBody>
          <a:bodyPr vert="horz" lIns="91440" tIns="45720" rIns="91440" bIns="45720" rtlCol="0" anchor="t">
            <a:noAutofit/>
          </a:bodyPr>
          <a:lstStyle/>
          <a:p>
            <a:r>
              <a:rPr lang="en-US" sz="2250"/>
              <a:t>1) Introduction &amp; Background 									     Andres 				</a:t>
            </a:r>
            <a:endParaRPr lang="en-US"/>
          </a:p>
          <a:p>
            <a:endParaRPr lang="en-US" sz="2250"/>
          </a:p>
          <a:p>
            <a:r>
              <a:rPr lang="en-US" sz="2250"/>
              <a:t>2) Technical Progress</a:t>
            </a:r>
            <a:endParaRPr lang="en-US"/>
          </a:p>
          <a:p>
            <a:pPr marL="457200" indent="-457200">
              <a:buChar char="•"/>
            </a:pPr>
            <a:r>
              <a:rPr lang="en-US" sz="2250"/>
              <a:t>Base Platform												     	     Miguel, Erick</a:t>
            </a:r>
          </a:p>
          <a:p>
            <a:pPr marL="457200" indent="-457200">
              <a:buChar char="•"/>
            </a:pPr>
            <a:r>
              <a:rPr lang="en-US" sz="2250"/>
              <a:t>Central Chassis/Sterilization									     Christian, Reynaldo</a:t>
            </a:r>
          </a:p>
          <a:p>
            <a:pPr marL="457200" indent="-457200">
              <a:buFont typeface="Arial"/>
              <a:buChar char="•"/>
            </a:pPr>
            <a:r>
              <a:rPr lang="en-US" sz="2250"/>
              <a:t>Central Controller 											     Mario, Steven</a:t>
            </a:r>
          </a:p>
          <a:p>
            <a:pPr marL="457200" indent="-457200">
              <a:buFont typeface="Arial"/>
              <a:buChar char="•"/>
            </a:pPr>
            <a:r>
              <a:rPr lang="en-US" sz="2250"/>
              <a:t>Robotic Arm (Electronics)									     Jose, Andres, Ye</a:t>
            </a:r>
          </a:p>
          <a:p>
            <a:pPr marL="457200" indent="-457200">
              <a:buFont typeface="Arial"/>
              <a:buChar char="•"/>
            </a:pPr>
            <a:r>
              <a:rPr lang="en-US" sz="2250"/>
              <a:t>Robotic Arm (Mechanical)									     Manuel, Henry</a:t>
            </a:r>
          </a:p>
          <a:p>
            <a:pPr marL="457200" indent="-457200">
              <a:buFont typeface="Arial"/>
              <a:buChar char="•"/>
            </a:pPr>
            <a:endParaRPr lang="en-US" sz="2250"/>
          </a:p>
          <a:p>
            <a:r>
              <a:rPr lang="en-US" sz="2250"/>
              <a:t>3) Future Plans, Summary											Ye														</a:t>
            </a:r>
          </a:p>
          <a:p>
            <a:pPr marL="457200" indent="-457200">
              <a:buFont typeface="Arial"/>
              <a:buAutoNum type="arabicPeriod"/>
            </a:pPr>
            <a:endParaRPr lang="en-US" sz="2250"/>
          </a:p>
          <a:p>
            <a:pPr marL="457200" indent="-457200">
              <a:buFont typeface="Arial"/>
              <a:buAutoNum type="arabicPeriod"/>
            </a:pPr>
            <a:endParaRPr lang="en-US" sz="2250"/>
          </a:p>
          <a:p>
            <a:pPr marL="800100" lvl="1" indent="0">
              <a:buNone/>
            </a:pPr>
            <a:endParaRPr lang="en-US"/>
          </a:p>
          <a:p>
            <a:pPr marL="1256665" lvl="1" indent="-456565"/>
            <a:endParaRPr lang="en-US"/>
          </a:p>
          <a:p>
            <a:pPr marL="342900" indent="-342900"/>
            <a:endParaRPr lang="en-US" sz="2250"/>
          </a:p>
          <a:p>
            <a:pPr marL="342900" indent="-342900">
              <a:buFont typeface="Arial" panose="020B0604020202020204" pitchFamily="34" charset="0"/>
              <a:buChar char="•"/>
            </a:pPr>
            <a:endParaRPr lang="en-US" sz="2250"/>
          </a:p>
          <a:p>
            <a:pPr marL="342900" indent="-342900">
              <a:buFont typeface="Arial" panose="020B0604020202020204" pitchFamily="34" charset="0"/>
              <a:buChar char="•"/>
            </a:pPr>
            <a:endParaRPr lang="en-US"/>
          </a:p>
        </p:txBody>
      </p:sp>
      <p:sp>
        <p:nvSpPr>
          <p:cNvPr id="3" name="Slide Number Placeholder 2">
            <a:extLst>
              <a:ext uri="{FF2B5EF4-FFF2-40B4-BE49-F238E27FC236}">
                <a16:creationId xmlns:a16="http://schemas.microsoft.com/office/drawing/2014/main" id="{C8EAFFD4-87DE-4045-B3BB-87E134FD19D8}"/>
              </a:ext>
            </a:extLst>
          </p:cNvPr>
          <p:cNvSpPr>
            <a:spLocks noGrp="1"/>
          </p:cNvSpPr>
          <p:nvPr>
            <p:ph type="sldNum" sz="quarter" idx="4"/>
          </p:nvPr>
        </p:nvSpPr>
        <p:spPr/>
        <p:txBody>
          <a:bodyPr/>
          <a:lstStyle/>
          <a:p>
            <a:fld id="{BB220BBC-8879-E844-B35B-0F806738ECBE}" type="slidenum">
              <a:rPr lang="en-US" smtClean="0"/>
              <a:t>2</a:t>
            </a:fld>
            <a:endParaRPr lang="en-US"/>
          </a:p>
        </p:txBody>
      </p:sp>
    </p:spTree>
    <p:extLst>
      <p:ext uri="{BB962C8B-B14F-4D97-AF65-F5344CB8AC3E}">
        <p14:creationId xmlns:p14="http://schemas.microsoft.com/office/powerpoint/2010/main" val="37701214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BC457-8007-4BBC-9397-1ECC43F5F46E}"/>
              </a:ext>
            </a:extLst>
          </p:cNvPr>
          <p:cNvSpPr>
            <a:spLocks noGrp="1"/>
          </p:cNvSpPr>
          <p:nvPr>
            <p:ph type="title"/>
          </p:nvPr>
        </p:nvSpPr>
        <p:spPr/>
        <p:txBody>
          <a:bodyPr/>
          <a:lstStyle/>
          <a:p>
            <a:r>
              <a:rPr lang="en-US" sz="2900"/>
              <a:t>Vehicle Base Platform – DC Motor Code</a:t>
            </a:r>
            <a:endParaRPr lang="en-US"/>
          </a:p>
        </p:txBody>
      </p:sp>
      <p:sp>
        <p:nvSpPr>
          <p:cNvPr id="7" name="Slide Number Placeholder 6">
            <a:extLst>
              <a:ext uri="{FF2B5EF4-FFF2-40B4-BE49-F238E27FC236}">
                <a16:creationId xmlns:a16="http://schemas.microsoft.com/office/drawing/2014/main" id="{FE6395A2-FD3D-464A-98C5-E46CB7580887}"/>
              </a:ext>
            </a:extLst>
          </p:cNvPr>
          <p:cNvSpPr>
            <a:spLocks noGrp="1"/>
          </p:cNvSpPr>
          <p:nvPr>
            <p:ph type="sldNum" sz="quarter" idx="4"/>
          </p:nvPr>
        </p:nvSpPr>
        <p:spPr/>
        <p:txBody>
          <a:bodyPr/>
          <a:lstStyle/>
          <a:p>
            <a:fld id="{BB220BBC-8879-E844-B35B-0F806738ECBE}" type="slidenum">
              <a:rPr lang="en-US" smtClean="0"/>
              <a:t>20</a:t>
            </a:fld>
            <a:endParaRPr lang="en-US"/>
          </a:p>
        </p:txBody>
      </p:sp>
      <p:pic>
        <p:nvPicPr>
          <p:cNvPr id="3" name="Picture 2">
            <a:extLst>
              <a:ext uri="{FF2B5EF4-FFF2-40B4-BE49-F238E27FC236}">
                <a16:creationId xmlns:a16="http://schemas.microsoft.com/office/drawing/2014/main" id="{62D59DB7-7393-4247-BB4D-48978828C11D}"/>
              </a:ext>
            </a:extLst>
          </p:cNvPr>
          <p:cNvPicPr>
            <a:picLocks noChangeAspect="1"/>
          </p:cNvPicPr>
          <p:nvPr/>
        </p:nvPicPr>
        <p:blipFill>
          <a:blip r:embed="rId3"/>
          <a:stretch>
            <a:fillRect/>
          </a:stretch>
        </p:blipFill>
        <p:spPr>
          <a:xfrm>
            <a:off x="421532" y="1448185"/>
            <a:ext cx="11271115" cy="4748465"/>
          </a:xfrm>
          <a:prstGeom prst="rect">
            <a:avLst/>
          </a:prstGeom>
        </p:spPr>
      </p:pic>
    </p:spTree>
    <p:extLst>
      <p:ext uri="{BB962C8B-B14F-4D97-AF65-F5344CB8AC3E}">
        <p14:creationId xmlns:p14="http://schemas.microsoft.com/office/powerpoint/2010/main" val="3464385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BC457-8007-4BBC-9397-1ECC43F5F46E}"/>
              </a:ext>
            </a:extLst>
          </p:cNvPr>
          <p:cNvSpPr>
            <a:spLocks noGrp="1"/>
          </p:cNvSpPr>
          <p:nvPr>
            <p:ph type="title"/>
          </p:nvPr>
        </p:nvSpPr>
        <p:spPr/>
        <p:txBody>
          <a:bodyPr/>
          <a:lstStyle/>
          <a:p>
            <a:r>
              <a:rPr lang="en-US" sz="2900"/>
              <a:t>Vehicle Base Platform – DC Motor Code</a:t>
            </a:r>
            <a:endParaRPr lang="en-US"/>
          </a:p>
        </p:txBody>
      </p:sp>
      <p:sp>
        <p:nvSpPr>
          <p:cNvPr id="7" name="Slide Number Placeholder 6">
            <a:extLst>
              <a:ext uri="{FF2B5EF4-FFF2-40B4-BE49-F238E27FC236}">
                <a16:creationId xmlns:a16="http://schemas.microsoft.com/office/drawing/2014/main" id="{FE6395A2-FD3D-464A-98C5-E46CB7580887}"/>
              </a:ext>
            </a:extLst>
          </p:cNvPr>
          <p:cNvSpPr>
            <a:spLocks noGrp="1"/>
          </p:cNvSpPr>
          <p:nvPr>
            <p:ph type="sldNum" sz="quarter" idx="4"/>
          </p:nvPr>
        </p:nvSpPr>
        <p:spPr/>
        <p:txBody>
          <a:bodyPr/>
          <a:lstStyle/>
          <a:p>
            <a:fld id="{BB220BBC-8879-E844-B35B-0F806738ECBE}" type="slidenum">
              <a:rPr lang="en-US" smtClean="0"/>
              <a:t>21</a:t>
            </a:fld>
            <a:endParaRPr lang="en-US"/>
          </a:p>
        </p:txBody>
      </p:sp>
      <p:pic>
        <p:nvPicPr>
          <p:cNvPr id="4" name="Picture 3">
            <a:extLst>
              <a:ext uri="{FF2B5EF4-FFF2-40B4-BE49-F238E27FC236}">
                <a16:creationId xmlns:a16="http://schemas.microsoft.com/office/drawing/2014/main" id="{F572DC5F-E104-4D65-9FE0-649B6B265D81}"/>
              </a:ext>
            </a:extLst>
          </p:cNvPr>
          <p:cNvPicPr>
            <a:picLocks noChangeAspect="1"/>
          </p:cNvPicPr>
          <p:nvPr/>
        </p:nvPicPr>
        <p:blipFill>
          <a:blip r:embed="rId3"/>
          <a:stretch>
            <a:fillRect/>
          </a:stretch>
        </p:blipFill>
        <p:spPr>
          <a:xfrm>
            <a:off x="0" y="763420"/>
            <a:ext cx="12192000" cy="5331160"/>
          </a:xfrm>
          <a:prstGeom prst="rect">
            <a:avLst/>
          </a:prstGeom>
        </p:spPr>
      </p:pic>
    </p:spTree>
    <p:extLst>
      <p:ext uri="{BB962C8B-B14F-4D97-AF65-F5344CB8AC3E}">
        <p14:creationId xmlns:p14="http://schemas.microsoft.com/office/powerpoint/2010/main" val="37424405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BC457-8007-4BBC-9397-1ECC43F5F46E}"/>
              </a:ext>
            </a:extLst>
          </p:cNvPr>
          <p:cNvSpPr>
            <a:spLocks noGrp="1"/>
          </p:cNvSpPr>
          <p:nvPr>
            <p:ph type="title"/>
          </p:nvPr>
        </p:nvSpPr>
        <p:spPr/>
        <p:txBody>
          <a:bodyPr/>
          <a:lstStyle/>
          <a:p>
            <a:r>
              <a:rPr lang="en-US" sz="2900"/>
              <a:t>Power Consumption – Worst Case Analysis </a:t>
            </a:r>
            <a:endParaRPr lang="en-US"/>
          </a:p>
        </p:txBody>
      </p:sp>
      <p:graphicFrame>
        <p:nvGraphicFramePr>
          <p:cNvPr id="3" name="Table 4">
            <a:extLst>
              <a:ext uri="{FF2B5EF4-FFF2-40B4-BE49-F238E27FC236}">
                <a16:creationId xmlns:a16="http://schemas.microsoft.com/office/drawing/2014/main" id="{D8E0E407-3F6C-47A3-8C16-603D23251B64}"/>
              </a:ext>
            </a:extLst>
          </p:cNvPr>
          <p:cNvGraphicFramePr>
            <a:graphicFrameLocks noGrp="1"/>
          </p:cNvGraphicFramePr>
          <p:nvPr>
            <p:ph idx="1"/>
            <p:extLst>
              <p:ext uri="{D42A27DB-BD31-4B8C-83A1-F6EECF244321}">
                <p14:modId xmlns:p14="http://schemas.microsoft.com/office/powerpoint/2010/main" val="1852713880"/>
              </p:ext>
            </p:extLst>
          </p:nvPr>
        </p:nvGraphicFramePr>
        <p:xfrm>
          <a:off x="715211" y="1351010"/>
          <a:ext cx="10853736" cy="3931920"/>
        </p:xfrm>
        <a:graphic>
          <a:graphicData uri="http://schemas.openxmlformats.org/drawingml/2006/table">
            <a:tbl>
              <a:tblPr firstRow="1" bandRow="1">
                <a:tableStyleId>{5C22544A-7EE6-4342-B048-85BDC9FD1C3A}</a:tableStyleId>
              </a:tblPr>
              <a:tblGrid>
                <a:gridCol w="2713434">
                  <a:extLst>
                    <a:ext uri="{9D8B030D-6E8A-4147-A177-3AD203B41FA5}">
                      <a16:colId xmlns:a16="http://schemas.microsoft.com/office/drawing/2014/main" val="3262530247"/>
                    </a:ext>
                  </a:extLst>
                </a:gridCol>
                <a:gridCol w="2713434">
                  <a:extLst>
                    <a:ext uri="{9D8B030D-6E8A-4147-A177-3AD203B41FA5}">
                      <a16:colId xmlns:a16="http://schemas.microsoft.com/office/drawing/2014/main" val="3635782248"/>
                    </a:ext>
                  </a:extLst>
                </a:gridCol>
                <a:gridCol w="2713434">
                  <a:extLst>
                    <a:ext uri="{9D8B030D-6E8A-4147-A177-3AD203B41FA5}">
                      <a16:colId xmlns:a16="http://schemas.microsoft.com/office/drawing/2014/main" val="1140422181"/>
                    </a:ext>
                  </a:extLst>
                </a:gridCol>
                <a:gridCol w="2713434">
                  <a:extLst>
                    <a:ext uri="{9D8B030D-6E8A-4147-A177-3AD203B41FA5}">
                      <a16:colId xmlns:a16="http://schemas.microsoft.com/office/drawing/2014/main" val="3022395414"/>
                    </a:ext>
                  </a:extLst>
                </a:gridCol>
              </a:tblGrid>
              <a:tr h="338114">
                <a:tc>
                  <a:txBody>
                    <a:bodyPr/>
                    <a:lstStyle/>
                    <a:p>
                      <a:r>
                        <a:rPr lang="en-US"/>
                        <a:t>Sub-Team</a:t>
                      </a:r>
                    </a:p>
                  </a:txBody>
                  <a:tcPr/>
                </a:tc>
                <a:tc>
                  <a:txBody>
                    <a:bodyPr/>
                    <a:lstStyle/>
                    <a:p>
                      <a:r>
                        <a:rPr lang="en-US"/>
                        <a:t>Component</a:t>
                      </a:r>
                    </a:p>
                  </a:txBody>
                  <a:tcPr/>
                </a:tc>
                <a:tc>
                  <a:txBody>
                    <a:bodyPr/>
                    <a:lstStyle/>
                    <a:p>
                      <a:r>
                        <a:rPr lang="en-US"/>
                        <a:t>Current Draw (max)</a:t>
                      </a:r>
                    </a:p>
                  </a:txBody>
                  <a:tcPr/>
                </a:tc>
                <a:tc>
                  <a:txBody>
                    <a:bodyPr/>
                    <a:lstStyle/>
                    <a:p>
                      <a:r>
                        <a:rPr lang="en-US"/>
                        <a:t>Power Consumption (max)</a:t>
                      </a:r>
                    </a:p>
                  </a:txBody>
                  <a:tcPr/>
                </a:tc>
                <a:extLst>
                  <a:ext uri="{0D108BD9-81ED-4DB2-BD59-A6C34878D82A}">
                    <a16:rowId xmlns:a16="http://schemas.microsoft.com/office/drawing/2014/main" val="2142774788"/>
                  </a:ext>
                </a:extLst>
              </a:tr>
              <a:tr h="338114">
                <a:tc>
                  <a:txBody>
                    <a:bodyPr/>
                    <a:lstStyle/>
                    <a:p>
                      <a:pPr algn="l"/>
                      <a:r>
                        <a:rPr lang="en-US"/>
                        <a:t>Arm</a:t>
                      </a:r>
                    </a:p>
                  </a:txBody>
                  <a:tcPr anchor="ctr"/>
                </a:tc>
                <a:tc>
                  <a:txBody>
                    <a:bodyPr/>
                    <a:lstStyle/>
                    <a:p>
                      <a:r>
                        <a:rPr lang="en-US"/>
                        <a:t>BeagleBone Blue </a:t>
                      </a:r>
                    </a:p>
                  </a:txBody>
                  <a:tcPr/>
                </a:tc>
                <a:tc>
                  <a:txBody>
                    <a:bodyPr/>
                    <a:lstStyle/>
                    <a:p>
                      <a:r>
                        <a:rPr lang="en-US"/>
                        <a:t>4 A</a:t>
                      </a:r>
                    </a:p>
                  </a:txBody>
                  <a:tcPr/>
                </a:tc>
                <a:tc>
                  <a:txBody>
                    <a:bodyPr/>
                    <a:lstStyle/>
                    <a:p>
                      <a:r>
                        <a:rPr lang="en-US"/>
                        <a:t>48 W</a:t>
                      </a:r>
                    </a:p>
                  </a:txBody>
                  <a:tcPr/>
                </a:tc>
                <a:extLst>
                  <a:ext uri="{0D108BD9-81ED-4DB2-BD59-A6C34878D82A}">
                    <a16:rowId xmlns:a16="http://schemas.microsoft.com/office/drawing/2014/main" val="542326836"/>
                  </a:ext>
                </a:extLst>
              </a:tr>
              <a:tr h="338114">
                <a:tc>
                  <a:txBody>
                    <a:bodyPr/>
                    <a:lstStyle/>
                    <a:p>
                      <a:pPr algn="l"/>
                      <a:endParaRPr lang="en-US"/>
                    </a:p>
                  </a:txBody>
                  <a:tcPr anchor="ctr"/>
                </a:tc>
                <a:tc>
                  <a:txBody>
                    <a:bodyPr/>
                    <a:lstStyle/>
                    <a:p>
                      <a:r>
                        <a:rPr lang="en-US"/>
                        <a:t>Servo Motors </a:t>
                      </a:r>
                    </a:p>
                  </a:txBody>
                  <a:tcPr/>
                </a:tc>
                <a:tc>
                  <a:txBody>
                    <a:bodyPr/>
                    <a:lstStyle/>
                    <a:p>
                      <a:r>
                        <a:rPr lang="en-US"/>
                        <a:t>5.6 A </a:t>
                      </a:r>
                    </a:p>
                  </a:txBody>
                  <a:tcPr/>
                </a:tc>
                <a:tc>
                  <a:txBody>
                    <a:bodyPr/>
                    <a:lstStyle/>
                    <a:p>
                      <a:r>
                        <a:rPr lang="en-US"/>
                        <a:t>41 W </a:t>
                      </a:r>
                    </a:p>
                  </a:txBody>
                  <a:tcPr/>
                </a:tc>
                <a:extLst>
                  <a:ext uri="{0D108BD9-81ED-4DB2-BD59-A6C34878D82A}">
                    <a16:rowId xmlns:a16="http://schemas.microsoft.com/office/drawing/2014/main" val="2489439044"/>
                  </a:ext>
                </a:extLst>
              </a:tr>
              <a:tr h="338114">
                <a:tc rowSpan="2">
                  <a:txBody>
                    <a:bodyPr/>
                    <a:lstStyle/>
                    <a:p>
                      <a:r>
                        <a:rPr lang="en-US"/>
                        <a:t>Base Platform</a:t>
                      </a:r>
                    </a:p>
                  </a:txBody>
                  <a:tcPr anchor="ctr"/>
                </a:tc>
                <a:tc>
                  <a:txBody>
                    <a:bodyPr/>
                    <a:lstStyle/>
                    <a:p>
                      <a:r>
                        <a:rPr lang="en-US"/>
                        <a:t>BeagleBone Blue</a:t>
                      </a:r>
                    </a:p>
                  </a:txBody>
                  <a:tcPr anchor="ctr"/>
                </a:tc>
                <a:tc>
                  <a:txBody>
                    <a:bodyPr/>
                    <a:lstStyle/>
                    <a:p>
                      <a:pPr algn="l"/>
                      <a:r>
                        <a:rPr lang="en-US"/>
                        <a:t>4 A</a:t>
                      </a:r>
                    </a:p>
                  </a:txBody>
                  <a:tcPr anchor="ctr"/>
                </a:tc>
                <a:tc>
                  <a:txBody>
                    <a:bodyPr/>
                    <a:lstStyle/>
                    <a:p>
                      <a:r>
                        <a:rPr lang="en-US"/>
                        <a:t>48 W</a:t>
                      </a:r>
                    </a:p>
                  </a:txBody>
                  <a:tcPr anchor="ctr"/>
                </a:tc>
                <a:extLst>
                  <a:ext uri="{0D108BD9-81ED-4DB2-BD59-A6C34878D82A}">
                    <a16:rowId xmlns:a16="http://schemas.microsoft.com/office/drawing/2014/main" val="2906133802"/>
                  </a:ext>
                </a:extLst>
              </a:tr>
              <a:tr h="583593">
                <a:tc vMerge="1">
                  <a:txBody>
                    <a:bodyPr/>
                    <a:lstStyle/>
                    <a:p>
                      <a:endParaRPr lang="en-US"/>
                    </a:p>
                  </a:txBody>
                  <a:tcPr anchor="ctr"/>
                </a:tc>
                <a:tc>
                  <a:txBody>
                    <a:bodyPr/>
                    <a:lstStyle/>
                    <a:p>
                      <a:r>
                        <a:rPr lang="en-US"/>
                        <a:t>Brushless DC motor (6motors)</a:t>
                      </a:r>
                    </a:p>
                  </a:txBody>
                  <a:tcPr/>
                </a:tc>
                <a:tc>
                  <a:txBody>
                    <a:bodyPr/>
                    <a:lstStyle/>
                    <a:p>
                      <a:r>
                        <a:rPr lang="en-US"/>
                        <a:t>42 A</a:t>
                      </a:r>
                    </a:p>
                  </a:txBody>
                  <a:tcPr/>
                </a:tc>
                <a:tc>
                  <a:txBody>
                    <a:bodyPr/>
                    <a:lstStyle/>
                    <a:p>
                      <a:r>
                        <a:rPr lang="en-US"/>
                        <a:t>504 W</a:t>
                      </a:r>
                    </a:p>
                  </a:txBody>
                  <a:tcPr/>
                </a:tc>
                <a:extLst>
                  <a:ext uri="{0D108BD9-81ED-4DB2-BD59-A6C34878D82A}">
                    <a16:rowId xmlns:a16="http://schemas.microsoft.com/office/drawing/2014/main" val="1327154805"/>
                  </a:ext>
                </a:extLst>
              </a:tr>
              <a:tr h="338114">
                <a:tc>
                  <a:txBody>
                    <a:bodyPr/>
                    <a:lstStyle/>
                    <a:p>
                      <a:r>
                        <a:rPr lang="en-US"/>
                        <a:t>Central Chassis </a:t>
                      </a:r>
                    </a:p>
                  </a:txBody>
                  <a:tcPr anchor="ctr"/>
                </a:tc>
                <a:tc>
                  <a:txBody>
                    <a:bodyPr/>
                    <a:lstStyle/>
                    <a:p>
                      <a:r>
                        <a:rPr lang="en-US"/>
                        <a:t>Brushless DC Motor </a:t>
                      </a:r>
                    </a:p>
                  </a:txBody>
                  <a:tcPr anchor="ctr"/>
                </a:tc>
                <a:tc>
                  <a:txBody>
                    <a:bodyPr/>
                    <a:lstStyle/>
                    <a:p>
                      <a:pPr algn="l"/>
                      <a:r>
                        <a:rPr lang="en-US"/>
                        <a:t>0.6 A</a:t>
                      </a:r>
                    </a:p>
                  </a:txBody>
                  <a:tcPr anchor="ctr"/>
                </a:tc>
                <a:tc>
                  <a:txBody>
                    <a:bodyPr/>
                    <a:lstStyle/>
                    <a:p>
                      <a:r>
                        <a:rPr lang="en-US"/>
                        <a:t>4.5W</a:t>
                      </a:r>
                    </a:p>
                  </a:txBody>
                  <a:tcPr anchor="ctr"/>
                </a:tc>
                <a:extLst>
                  <a:ext uri="{0D108BD9-81ED-4DB2-BD59-A6C34878D82A}">
                    <a16:rowId xmlns:a16="http://schemas.microsoft.com/office/drawing/2014/main" val="3967970819"/>
                  </a:ext>
                </a:extLst>
              </a:tr>
              <a:tr h="338114">
                <a:tc>
                  <a:txBody>
                    <a:bodyPr/>
                    <a:lstStyle/>
                    <a:p>
                      <a:r>
                        <a:rPr lang="en-US"/>
                        <a:t>Central Controller </a:t>
                      </a:r>
                    </a:p>
                  </a:txBody>
                  <a:tcPr/>
                </a:tc>
                <a:tc>
                  <a:txBody>
                    <a:bodyPr/>
                    <a:lstStyle/>
                    <a:p>
                      <a:r>
                        <a:rPr lang="en-US"/>
                        <a:t>Google Coral</a:t>
                      </a:r>
                    </a:p>
                  </a:txBody>
                  <a:tcPr/>
                </a:tc>
                <a:tc>
                  <a:txBody>
                    <a:bodyPr/>
                    <a:lstStyle/>
                    <a:p>
                      <a:r>
                        <a:rPr lang="en-US"/>
                        <a:t>3 A</a:t>
                      </a:r>
                    </a:p>
                  </a:txBody>
                  <a:tcPr/>
                </a:tc>
                <a:tc>
                  <a:txBody>
                    <a:bodyPr/>
                    <a:lstStyle/>
                    <a:p>
                      <a:r>
                        <a:rPr lang="en-US"/>
                        <a:t>15 W</a:t>
                      </a:r>
                    </a:p>
                  </a:txBody>
                  <a:tcPr/>
                </a:tc>
                <a:extLst>
                  <a:ext uri="{0D108BD9-81ED-4DB2-BD59-A6C34878D82A}">
                    <a16:rowId xmlns:a16="http://schemas.microsoft.com/office/drawing/2014/main" val="1875262813"/>
                  </a:ext>
                </a:extLst>
              </a:tr>
              <a:tr h="338114">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960855696"/>
                  </a:ext>
                </a:extLst>
              </a:tr>
              <a:tr h="333482">
                <a:tc gridSpan="2">
                  <a:txBody>
                    <a:bodyPr/>
                    <a:lstStyle/>
                    <a:p>
                      <a:r>
                        <a:rPr lang="en-US"/>
                        <a:t>Total Microcontroller Power Consumption</a:t>
                      </a:r>
                    </a:p>
                  </a:txBody>
                  <a:tcPr/>
                </a:tc>
                <a:tc hMerge="1">
                  <a:txBody>
                    <a:bodyPr/>
                    <a:lstStyle/>
                    <a:p>
                      <a:endParaRPr lang="en-US"/>
                    </a:p>
                  </a:txBody>
                  <a:tcPr/>
                </a:tc>
                <a:tc>
                  <a:txBody>
                    <a:bodyPr/>
                    <a:lstStyle/>
                    <a:p>
                      <a:r>
                        <a:rPr lang="en-US"/>
                        <a:t>11 A or 11000 mA</a:t>
                      </a:r>
                    </a:p>
                  </a:txBody>
                  <a:tcPr/>
                </a:tc>
                <a:tc>
                  <a:txBody>
                    <a:bodyPr/>
                    <a:lstStyle/>
                    <a:p>
                      <a:r>
                        <a:rPr lang="en-US"/>
                        <a:t>~111 W</a:t>
                      </a:r>
                    </a:p>
                  </a:txBody>
                  <a:tcPr/>
                </a:tc>
                <a:extLst>
                  <a:ext uri="{0D108BD9-81ED-4DB2-BD59-A6C34878D82A}">
                    <a16:rowId xmlns:a16="http://schemas.microsoft.com/office/drawing/2014/main" val="1733538705"/>
                  </a:ext>
                </a:extLst>
              </a:tr>
              <a:tr h="333482">
                <a:tc gridSpan="2">
                  <a:txBody>
                    <a:bodyPr/>
                    <a:lstStyle/>
                    <a:p>
                      <a:r>
                        <a:rPr lang="en-US"/>
                        <a:t>Total Motors Power Consumption </a:t>
                      </a:r>
                    </a:p>
                  </a:txBody>
                  <a:tcPr/>
                </a:tc>
                <a:tc hMerge="1">
                  <a:txBody>
                    <a:bodyPr/>
                    <a:lstStyle/>
                    <a:p>
                      <a:endParaRPr lang="en-US"/>
                    </a:p>
                  </a:txBody>
                  <a:tcPr/>
                </a:tc>
                <a:tc>
                  <a:txBody>
                    <a:bodyPr/>
                    <a:lstStyle/>
                    <a:p>
                      <a:r>
                        <a:rPr lang="en-US"/>
                        <a:t>48.2 A or 48200 mA </a:t>
                      </a:r>
                    </a:p>
                  </a:txBody>
                  <a:tcPr/>
                </a:tc>
                <a:tc>
                  <a:txBody>
                    <a:bodyPr/>
                    <a:lstStyle/>
                    <a:p>
                      <a:r>
                        <a:rPr lang="en-US"/>
                        <a:t>~ 550 W</a:t>
                      </a:r>
                    </a:p>
                  </a:txBody>
                  <a:tcPr/>
                </a:tc>
                <a:extLst>
                  <a:ext uri="{0D108BD9-81ED-4DB2-BD59-A6C34878D82A}">
                    <a16:rowId xmlns:a16="http://schemas.microsoft.com/office/drawing/2014/main" val="1397323273"/>
                  </a:ext>
                </a:extLst>
              </a:tr>
            </a:tbl>
          </a:graphicData>
        </a:graphic>
      </p:graphicFrame>
      <p:sp>
        <p:nvSpPr>
          <p:cNvPr id="4" name="Slide Number Placeholder 3">
            <a:extLst>
              <a:ext uri="{FF2B5EF4-FFF2-40B4-BE49-F238E27FC236}">
                <a16:creationId xmlns:a16="http://schemas.microsoft.com/office/drawing/2014/main" id="{E3DA79D8-F63C-4056-A3BD-C0771F132528}"/>
              </a:ext>
            </a:extLst>
          </p:cNvPr>
          <p:cNvSpPr>
            <a:spLocks noGrp="1"/>
          </p:cNvSpPr>
          <p:nvPr>
            <p:ph type="sldNum" sz="quarter" idx="4"/>
          </p:nvPr>
        </p:nvSpPr>
        <p:spPr/>
        <p:txBody>
          <a:bodyPr/>
          <a:lstStyle/>
          <a:p>
            <a:fld id="{BB220BBC-8879-E844-B35B-0F806738ECBE}" type="slidenum">
              <a:rPr lang="en-US" smtClean="0"/>
              <a:t>22</a:t>
            </a:fld>
            <a:endParaRPr lang="en-US"/>
          </a:p>
        </p:txBody>
      </p:sp>
      <p:sp>
        <p:nvSpPr>
          <p:cNvPr id="7" name="Rectangle 6">
            <a:extLst>
              <a:ext uri="{FF2B5EF4-FFF2-40B4-BE49-F238E27FC236}">
                <a16:creationId xmlns:a16="http://schemas.microsoft.com/office/drawing/2014/main" id="{F4242B6F-7556-4D12-ADCE-B2BFF5FF2F42}"/>
              </a:ext>
            </a:extLst>
          </p:cNvPr>
          <p:cNvSpPr/>
          <p:nvPr/>
        </p:nvSpPr>
        <p:spPr>
          <a:xfrm>
            <a:off x="715211" y="5378468"/>
            <a:ext cx="10853736" cy="923330"/>
          </a:xfrm>
          <a:prstGeom prst="rect">
            <a:avLst/>
          </a:prstGeom>
        </p:spPr>
        <p:txBody>
          <a:bodyPr wrap="square">
            <a:spAutoFit/>
          </a:bodyPr>
          <a:lstStyle/>
          <a:p>
            <a:r>
              <a:rPr lang="en-US"/>
              <a:t>The system will require at least 120 W power supply for microcontrollers at 600W for motors.</a:t>
            </a:r>
          </a:p>
          <a:p>
            <a:r>
              <a:rPr lang="en-US"/>
              <a:t>7600mAh battery for microcontrollers last 40 minutes minimum. </a:t>
            </a:r>
          </a:p>
          <a:p>
            <a:r>
              <a:rPr lang="en-US"/>
              <a:t>20000 </a:t>
            </a:r>
            <a:r>
              <a:rPr lang="en-US" err="1"/>
              <a:t>mAh</a:t>
            </a:r>
            <a:r>
              <a:rPr lang="en-US"/>
              <a:t> battery for motors will last 25 minutes minimum. </a:t>
            </a:r>
          </a:p>
        </p:txBody>
      </p:sp>
    </p:spTree>
    <p:extLst>
      <p:ext uri="{BB962C8B-B14F-4D97-AF65-F5344CB8AC3E}">
        <p14:creationId xmlns:p14="http://schemas.microsoft.com/office/powerpoint/2010/main" val="102553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BC457-8007-4BBC-9397-1ECC43F5F46E}"/>
              </a:ext>
            </a:extLst>
          </p:cNvPr>
          <p:cNvSpPr>
            <a:spLocks noGrp="1"/>
          </p:cNvSpPr>
          <p:nvPr>
            <p:ph type="title"/>
          </p:nvPr>
        </p:nvSpPr>
        <p:spPr/>
        <p:txBody>
          <a:bodyPr/>
          <a:lstStyle/>
          <a:p>
            <a:r>
              <a:rPr lang="en-US" sz="2900"/>
              <a:t>Vehicle Base Platform – Power Supply for Base Platform</a:t>
            </a:r>
            <a:endParaRPr lang="en-US"/>
          </a:p>
        </p:txBody>
      </p:sp>
      <p:sp>
        <p:nvSpPr>
          <p:cNvPr id="6" name="Slide Number Placeholder 5">
            <a:extLst>
              <a:ext uri="{FF2B5EF4-FFF2-40B4-BE49-F238E27FC236}">
                <a16:creationId xmlns:a16="http://schemas.microsoft.com/office/drawing/2014/main" id="{D438A35A-676F-42DD-93CB-4C8C1FDA957D}"/>
              </a:ext>
            </a:extLst>
          </p:cNvPr>
          <p:cNvSpPr>
            <a:spLocks noGrp="1"/>
          </p:cNvSpPr>
          <p:nvPr>
            <p:ph type="sldNum" sz="quarter" idx="4"/>
          </p:nvPr>
        </p:nvSpPr>
        <p:spPr/>
        <p:txBody>
          <a:bodyPr/>
          <a:lstStyle/>
          <a:p>
            <a:fld id="{BB220BBC-8879-E844-B35B-0F806738ECBE}" type="slidenum">
              <a:rPr lang="en-US" smtClean="0"/>
              <a:t>23</a:t>
            </a:fld>
            <a:endParaRPr lang="en-US"/>
          </a:p>
        </p:txBody>
      </p:sp>
      <p:sp>
        <p:nvSpPr>
          <p:cNvPr id="4" name="TextBox 3">
            <a:extLst>
              <a:ext uri="{FF2B5EF4-FFF2-40B4-BE49-F238E27FC236}">
                <a16:creationId xmlns:a16="http://schemas.microsoft.com/office/drawing/2014/main" id="{FEF4A416-B140-42EB-BD56-082A16AC528E}"/>
              </a:ext>
            </a:extLst>
          </p:cNvPr>
          <p:cNvSpPr txBox="1"/>
          <p:nvPr/>
        </p:nvSpPr>
        <p:spPr>
          <a:xfrm>
            <a:off x="1041149" y="1303699"/>
            <a:ext cx="4381877" cy="43601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a:solidFill>
                <a:srgbClr val="0F1111"/>
              </a:solidFill>
              <a:latin typeface="Amazon Ember"/>
              <a:cs typeface="Calibri"/>
            </a:endParaRPr>
          </a:p>
          <a:p>
            <a:r>
              <a:rPr lang="en-US" b="1" err="1">
                <a:ea typeface="+mn-lt"/>
                <a:cs typeface="+mn-lt"/>
              </a:rPr>
              <a:t>Turnigy</a:t>
            </a:r>
            <a:r>
              <a:rPr lang="en-US" b="1">
                <a:ea typeface="+mn-lt"/>
                <a:cs typeface="+mn-lt"/>
              </a:rPr>
              <a:t> High Capacity 20000mAh 4S 12C </a:t>
            </a:r>
            <a:r>
              <a:rPr lang="en-US" b="1" err="1">
                <a:ea typeface="+mn-lt"/>
                <a:cs typeface="+mn-lt"/>
              </a:rPr>
              <a:t>Lipo</a:t>
            </a:r>
            <a:r>
              <a:rPr lang="en-US" b="1">
                <a:ea typeface="+mn-lt"/>
                <a:cs typeface="+mn-lt"/>
              </a:rPr>
              <a:t> Pack w/XT90</a:t>
            </a:r>
            <a:endParaRPr lang="en-US">
              <a:ea typeface="+mn-lt"/>
              <a:cs typeface="+mn-lt"/>
            </a:endParaRPr>
          </a:p>
          <a:p>
            <a:endParaRPr lang="en-US" b="1">
              <a:cs typeface="Calibri"/>
            </a:endParaRPr>
          </a:p>
          <a:p>
            <a:pPr marL="342900" indent="-342900">
              <a:spcAft>
                <a:spcPts val="100"/>
              </a:spcAft>
              <a:buFont typeface="Arial"/>
              <a:buChar char="•"/>
            </a:pPr>
            <a:r>
              <a:rPr lang="en-US" sz="2000">
                <a:solidFill>
                  <a:srgbClr val="0F1111"/>
                </a:solidFill>
                <a:latin typeface="Amazon Ember"/>
                <a:cs typeface="Calibri"/>
              </a:rPr>
              <a:t>Easy to integrate with DC motors</a:t>
            </a:r>
          </a:p>
          <a:p>
            <a:pPr marL="342900" indent="-342900">
              <a:spcAft>
                <a:spcPts val="100"/>
              </a:spcAft>
              <a:buFont typeface="Arial"/>
              <a:buChar char="•"/>
            </a:pPr>
            <a:r>
              <a:rPr lang="en-US" sz="2000">
                <a:solidFill>
                  <a:srgbClr val="0F1111"/>
                </a:solidFill>
                <a:latin typeface="Amazon Ember"/>
                <a:cs typeface="Calibri"/>
              </a:rPr>
              <a:t>Ultra-high capacity and designed for multi-motor use</a:t>
            </a:r>
          </a:p>
          <a:p>
            <a:pPr marL="342900" indent="-342900">
              <a:spcAft>
                <a:spcPts val="100"/>
              </a:spcAft>
              <a:buFont typeface="Arial"/>
              <a:buChar char="•"/>
            </a:pPr>
            <a:r>
              <a:rPr lang="en-US" sz="2000">
                <a:solidFill>
                  <a:srgbClr val="000000"/>
                </a:solidFill>
                <a:latin typeface="Calibri"/>
                <a:cs typeface="Calibri"/>
              </a:rPr>
              <a:t>20,000 </a:t>
            </a:r>
            <a:r>
              <a:rPr lang="en-US" sz="2000" err="1">
                <a:solidFill>
                  <a:srgbClr val="000000"/>
                </a:solidFill>
                <a:latin typeface="Calibri"/>
                <a:cs typeface="Calibri"/>
              </a:rPr>
              <a:t>mAh</a:t>
            </a:r>
            <a:r>
              <a:rPr lang="en-US" sz="2000">
                <a:ea typeface="+mn-lt"/>
                <a:cs typeface="+mn-lt"/>
              </a:rPr>
              <a:t> capacity</a:t>
            </a:r>
            <a:endParaRPr lang="en-US">
              <a:ea typeface="+mn-lt"/>
              <a:cs typeface="+mn-lt"/>
            </a:endParaRPr>
          </a:p>
          <a:p>
            <a:pPr marL="342900" indent="-342900">
              <a:spcAft>
                <a:spcPts val="100"/>
              </a:spcAft>
              <a:buFont typeface="Arial"/>
              <a:buChar char="•"/>
            </a:pPr>
            <a:r>
              <a:rPr lang="en-US" sz="2000">
                <a:ea typeface="+mn-lt"/>
                <a:cs typeface="+mn-lt"/>
              </a:rPr>
              <a:t>4S 14.8 Volts</a:t>
            </a:r>
            <a:endParaRPr lang="en-US">
              <a:cs typeface="Calibri"/>
            </a:endParaRPr>
          </a:p>
          <a:p>
            <a:endParaRPr lang="en-US" sz="2000">
              <a:solidFill>
                <a:srgbClr val="0F1111"/>
              </a:solidFill>
              <a:latin typeface="Amazon Ember"/>
              <a:cs typeface="Calibri"/>
            </a:endParaRPr>
          </a:p>
          <a:p>
            <a:r>
              <a:rPr lang="en-US" sz="2000" b="0" i="0">
                <a:solidFill>
                  <a:srgbClr val="0F1111"/>
                </a:solidFill>
                <a:effectLst/>
                <a:latin typeface="Amazon Ember"/>
              </a:rPr>
              <a:t>Weight: </a:t>
            </a:r>
            <a:r>
              <a:rPr lang="en-US" sz="2000">
                <a:solidFill>
                  <a:srgbClr val="0F1111"/>
                </a:solidFill>
                <a:latin typeface="Amazon Ember"/>
              </a:rPr>
              <a:t>1775 </a:t>
            </a:r>
            <a:r>
              <a:rPr lang="en-US" sz="2000" b="0" i="0">
                <a:solidFill>
                  <a:srgbClr val="0F1111"/>
                </a:solidFill>
                <a:effectLst/>
                <a:latin typeface="Amazon Ember"/>
              </a:rPr>
              <a:t>g</a:t>
            </a:r>
          </a:p>
          <a:p>
            <a:pPr algn="l"/>
            <a:endParaRPr lang="en-US" sz="2000">
              <a:solidFill>
                <a:srgbClr val="0F1111"/>
              </a:solidFill>
              <a:latin typeface="Amazon Ember"/>
            </a:endParaRPr>
          </a:p>
          <a:p>
            <a:r>
              <a:rPr lang="en-US" sz="2000" b="0" i="0">
                <a:solidFill>
                  <a:srgbClr val="0F1111"/>
                </a:solidFill>
                <a:effectLst/>
                <a:latin typeface="Amazon Ember"/>
              </a:rPr>
              <a:t>Price: </a:t>
            </a:r>
            <a:r>
              <a:rPr lang="en-US" sz="2000">
                <a:solidFill>
                  <a:srgbClr val="0F1111"/>
                </a:solidFill>
                <a:latin typeface="Amazon Ember"/>
              </a:rPr>
              <a:t>$128 </a:t>
            </a:r>
            <a:endParaRPr lang="en-US" sz="2000" b="0" i="0">
              <a:solidFill>
                <a:srgbClr val="0F1111"/>
              </a:solidFill>
              <a:effectLst/>
              <a:latin typeface="Amazon Ember"/>
            </a:endParaRPr>
          </a:p>
          <a:p>
            <a:pPr algn="l"/>
            <a:endParaRPr lang="en-US" sz="2000" b="0" i="0">
              <a:solidFill>
                <a:srgbClr val="0F1111"/>
              </a:solidFill>
              <a:effectLst/>
              <a:latin typeface="Amazon Ember"/>
            </a:endParaRPr>
          </a:p>
        </p:txBody>
      </p:sp>
      <p:sp>
        <p:nvSpPr>
          <p:cNvPr id="8" name="TextBox 7">
            <a:extLst>
              <a:ext uri="{FF2B5EF4-FFF2-40B4-BE49-F238E27FC236}">
                <a16:creationId xmlns:a16="http://schemas.microsoft.com/office/drawing/2014/main" id="{D387958A-8C7B-4FCD-8A4D-57D3B2703D63}"/>
              </a:ext>
            </a:extLst>
          </p:cNvPr>
          <p:cNvSpPr txBox="1"/>
          <p:nvPr/>
        </p:nvSpPr>
        <p:spPr>
          <a:xfrm>
            <a:off x="8217361" y="2939553"/>
            <a:ext cx="160257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en-US">
              <a:cs typeface="Calibri"/>
            </a:endParaRPr>
          </a:p>
          <a:p>
            <a:pPr marL="285750" indent="-285750">
              <a:buFont typeface="Arial"/>
              <a:buChar char="•"/>
            </a:pPr>
            <a:endParaRPr lang="en-US">
              <a:cs typeface="Calibri"/>
            </a:endParaRPr>
          </a:p>
          <a:p>
            <a:pPr marL="285750" indent="-285750">
              <a:buFont typeface="Arial"/>
              <a:buChar char="•"/>
            </a:pPr>
            <a:endParaRPr lang="en-US">
              <a:cs typeface="Calibri"/>
            </a:endParaRPr>
          </a:p>
        </p:txBody>
      </p:sp>
      <p:pic>
        <p:nvPicPr>
          <p:cNvPr id="5" name="Picture 6" descr="A picture containing text&#10;&#10;Description automatically generated">
            <a:extLst>
              <a:ext uri="{FF2B5EF4-FFF2-40B4-BE49-F238E27FC236}">
                <a16:creationId xmlns:a16="http://schemas.microsoft.com/office/drawing/2014/main" id="{0A4BC254-D530-4970-AB88-3FC5CCE35BE3}"/>
              </a:ext>
            </a:extLst>
          </p:cNvPr>
          <p:cNvPicPr>
            <a:picLocks noChangeAspect="1"/>
          </p:cNvPicPr>
          <p:nvPr/>
        </p:nvPicPr>
        <p:blipFill>
          <a:blip r:embed="rId2"/>
          <a:stretch>
            <a:fillRect/>
          </a:stretch>
        </p:blipFill>
        <p:spPr>
          <a:xfrm>
            <a:off x="6042454" y="2162666"/>
            <a:ext cx="4905632" cy="2759209"/>
          </a:xfrm>
          <a:prstGeom prst="rect">
            <a:avLst/>
          </a:prstGeom>
        </p:spPr>
      </p:pic>
    </p:spTree>
    <p:extLst>
      <p:ext uri="{BB962C8B-B14F-4D97-AF65-F5344CB8AC3E}">
        <p14:creationId xmlns:p14="http://schemas.microsoft.com/office/powerpoint/2010/main" val="26770260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BC457-8007-4BBC-9397-1ECC43F5F46E}"/>
              </a:ext>
            </a:extLst>
          </p:cNvPr>
          <p:cNvSpPr>
            <a:spLocks noGrp="1"/>
          </p:cNvSpPr>
          <p:nvPr>
            <p:ph type="title"/>
          </p:nvPr>
        </p:nvSpPr>
        <p:spPr/>
        <p:txBody>
          <a:bodyPr/>
          <a:lstStyle/>
          <a:p>
            <a:r>
              <a:rPr lang="en-US" sz="2900"/>
              <a:t>Vehicle Base Platform – Power Supply for Entire robot</a:t>
            </a:r>
            <a:endParaRPr lang="en-US"/>
          </a:p>
        </p:txBody>
      </p:sp>
      <p:sp>
        <p:nvSpPr>
          <p:cNvPr id="3" name="Slide Number Placeholder 2">
            <a:extLst>
              <a:ext uri="{FF2B5EF4-FFF2-40B4-BE49-F238E27FC236}">
                <a16:creationId xmlns:a16="http://schemas.microsoft.com/office/drawing/2014/main" id="{47789C79-C3CC-46EF-AEB0-645B18616DB3}"/>
              </a:ext>
            </a:extLst>
          </p:cNvPr>
          <p:cNvSpPr>
            <a:spLocks noGrp="1"/>
          </p:cNvSpPr>
          <p:nvPr>
            <p:ph type="sldNum" sz="quarter" idx="4"/>
          </p:nvPr>
        </p:nvSpPr>
        <p:spPr/>
        <p:txBody>
          <a:bodyPr/>
          <a:lstStyle/>
          <a:p>
            <a:fld id="{BB220BBC-8879-E844-B35B-0F806738ECBE}" type="slidenum">
              <a:rPr lang="en-US" smtClean="0"/>
              <a:t>24</a:t>
            </a:fld>
            <a:endParaRPr lang="en-US"/>
          </a:p>
        </p:txBody>
      </p:sp>
      <p:sp>
        <p:nvSpPr>
          <p:cNvPr id="4" name="TextBox 3">
            <a:extLst>
              <a:ext uri="{FF2B5EF4-FFF2-40B4-BE49-F238E27FC236}">
                <a16:creationId xmlns:a16="http://schemas.microsoft.com/office/drawing/2014/main" id="{FEF4A416-B140-42EB-BD56-082A16AC528E}"/>
              </a:ext>
            </a:extLst>
          </p:cNvPr>
          <p:cNvSpPr txBox="1"/>
          <p:nvPr/>
        </p:nvSpPr>
        <p:spPr>
          <a:xfrm>
            <a:off x="1023043" y="1303699"/>
            <a:ext cx="4809090"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b="1" i="0" err="1">
                <a:solidFill>
                  <a:srgbClr val="0F1111"/>
                </a:solidFill>
                <a:effectLst/>
                <a:latin typeface="Amazon Ember"/>
              </a:rPr>
              <a:t>TalentCell</a:t>
            </a:r>
            <a:r>
              <a:rPr lang="en-US" sz="2000" b="1" i="0">
                <a:solidFill>
                  <a:srgbClr val="0F1111"/>
                </a:solidFill>
                <a:effectLst/>
                <a:latin typeface="Amazon Ember"/>
              </a:rPr>
              <a:t> 12V Lithium-ion Battery PB120B1</a:t>
            </a:r>
          </a:p>
          <a:p>
            <a:pPr algn="just">
              <a:buFont typeface="Arial" panose="020B0604020202020204" pitchFamily="34" charset="0"/>
              <a:buChar char="•"/>
            </a:pPr>
            <a:endParaRPr lang="en-US" sz="2000" b="0" i="0">
              <a:solidFill>
                <a:srgbClr val="111111"/>
              </a:solidFill>
              <a:effectLst/>
              <a:latin typeface="Amazon Ember"/>
            </a:endParaRPr>
          </a:p>
          <a:p>
            <a:pPr marL="342900" indent="-342900">
              <a:buFont typeface="Arial"/>
              <a:buChar char="•"/>
            </a:pPr>
            <a:r>
              <a:rPr lang="en-US" sz="2000" b="0" i="0">
                <a:solidFill>
                  <a:srgbClr val="0F1111"/>
                </a:solidFill>
                <a:effectLst/>
                <a:latin typeface="Amazon Ember"/>
              </a:rPr>
              <a:t>Rechargeable 38400mAh 142.08Wh </a:t>
            </a:r>
            <a:r>
              <a:rPr lang="en-US" sz="2000">
                <a:solidFill>
                  <a:srgbClr val="0F1111"/>
                </a:solidFill>
                <a:latin typeface="Amazon Ember"/>
              </a:rPr>
              <a:t>Li-ion</a:t>
            </a:r>
            <a:r>
              <a:rPr lang="en-US" sz="2000" b="0" i="0">
                <a:solidFill>
                  <a:srgbClr val="0F1111"/>
                </a:solidFill>
                <a:effectLst/>
                <a:latin typeface="Amazon Ember"/>
              </a:rPr>
              <a:t> Battery Pack with DC 12V and 5V USB Output</a:t>
            </a:r>
            <a:r>
              <a:rPr lang="en-US" sz="2000">
                <a:solidFill>
                  <a:srgbClr val="0F1111"/>
                </a:solidFill>
                <a:latin typeface="Amazon Ember"/>
              </a:rPr>
              <a:t> will last about 152 minutes</a:t>
            </a:r>
          </a:p>
          <a:p>
            <a:pPr marL="342900" indent="-342900">
              <a:buFont typeface="Arial"/>
              <a:buChar char="•"/>
            </a:pPr>
            <a:endParaRPr lang="en-US" sz="2000">
              <a:solidFill>
                <a:srgbClr val="0F1111"/>
              </a:solidFill>
              <a:latin typeface="Amazon Ember"/>
            </a:endParaRPr>
          </a:p>
          <a:p>
            <a:pPr marL="342900" indent="-342900">
              <a:buFont typeface="Arial"/>
              <a:buChar char="•"/>
            </a:pPr>
            <a:r>
              <a:rPr lang="en-US" sz="2000">
                <a:solidFill>
                  <a:srgbClr val="0F1111"/>
                </a:solidFill>
                <a:latin typeface="Amazon Ember"/>
              </a:rPr>
              <a:t>A 5V power supply will be needed to regulate the output to convert the 12V into 5V</a:t>
            </a:r>
          </a:p>
          <a:p>
            <a:endParaRPr lang="en-US" sz="2000">
              <a:solidFill>
                <a:srgbClr val="0F1111"/>
              </a:solidFill>
              <a:latin typeface="Amazon Ember"/>
            </a:endParaRPr>
          </a:p>
          <a:p>
            <a:r>
              <a:rPr lang="en-US" sz="2000" b="0" i="0">
                <a:solidFill>
                  <a:srgbClr val="0F1111"/>
                </a:solidFill>
                <a:effectLst/>
                <a:latin typeface="Amazon Ember"/>
              </a:rPr>
              <a:t>Weight: 730 g</a:t>
            </a:r>
          </a:p>
          <a:p>
            <a:endParaRPr lang="en-US" sz="2000">
              <a:solidFill>
                <a:srgbClr val="0F1111"/>
              </a:solidFill>
              <a:latin typeface="Amazon Ember"/>
            </a:endParaRPr>
          </a:p>
          <a:p>
            <a:r>
              <a:rPr lang="en-US" sz="2000" i="0">
                <a:solidFill>
                  <a:srgbClr val="0F1111"/>
                </a:solidFill>
                <a:effectLst/>
                <a:latin typeface="Amazon Ember"/>
              </a:rPr>
              <a:t>Price on Amazon: $89.99</a:t>
            </a:r>
          </a:p>
        </p:txBody>
      </p:sp>
      <p:sp>
        <p:nvSpPr>
          <p:cNvPr id="8" name="TextBox 7">
            <a:extLst>
              <a:ext uri="{FF2B5EF4-FFF2-40B4-BE49-F238E27FC236}">
                <a16:creationId xmlns:a16="http://schemas.microsoft.com/office/drawing/2014/main" id="{D387958A-8C7B-4FCD-8A4D-57D3B2703D63}"/>
              </a:ext>
            </a:extLst>
          </p:cNvPr>
          <p:cNvSpPr txBox="1"/>
          <p:nvPr/>
        </p:nvSpPr>
        <p:spPr>
          <a:xfrm>
            <a:off x="8217361" y="2939553"/>
            <a:ext cx="160257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en-US">
              <a:cs typeface="Calibri"/>
            </a:endParaRPr>
          </a:p>
          <a:p>
            <a:pPr marL="285750" indent="-285750">
              <a:buFont typeface="Arial"/>
              <a:buChar char="•"/>
            </a:pPr>
            <a:endParaRPr lang="en-US">
              <a:cs typeface="Calibri"/>
            </a:endParaRPr>
          </a:p>
          <a:p>
            <a:pPr marL="285750" indent="-285750">
              <a:buFont typeface="Arial"/>
              <a:buChar char="•"/>
            </a:pPr>
            <a:endParaRPr lang="en-US">
              <a:cs typeface="Calibri"/>
            </a:endParaRPr>
          </a:p>
        </p:txBody>
      </p:sp>
      <p:pic>
        <p:nvPicPr>
          <p:cNvPr id="6" name="Picture 5">
            <a:extLst>
              <a:ext uri="{FF2B5EF4-FFF2-40B4-BE49-F238E27FC236}">
                <a16:creationId xmlns:a16="http://schemas.microsoft.com/office/drawing/2014/main" id="{EDABA7B2-D24B-4B83-BE8C-C83C47DF40B9}"/>
              </a:ext>
            </a:extLst>
          </p:cNvPr>
          <p:cNvPicPr>
            <a:picLocks noChangeAspect="1"/>
          </p:cNvPicPr>
          <p:nvPr/>
        </p:nvPicPr>
        <p:blipFill>
          <a:blip r:embed="rId2"/>
          <a:stretch>
            <a:fillRect/>
          </a:stretch>
        </p:blipFill>
        <p:spPr>
          <a:xfrm>
            <a:off x="7154235" y="1234942"/>
            <a:ext cx="3110168" cy="2972799"/>
          </a:xfrm>
          <a:prstGeom prst="rect">
            <a:avLst/>
          </a:prstGeom>
        </p:spPr>
      </p:pic>
      <p:pic>
        <p:nvPicPr>
          <p:cNvPr id="5" name="Picture 6" descr="A pair of headphones on a table&#10;&#10;Description automatically generated">
            <a:extLst>
              <a:ext uri="{FF2B5EF4-FFF2-40B4-BE49-F238E27FC236}">
                <a16:creationId xmlns:a16="http://schemas.microsoft.com/office/drawing/2014/main" id="{2FCD675C-600E-4411-9DB5-91BE0D708592}"/>
              </a:ext>
            </a:extLst>
          </p:cNvPr>
          <p:cNvPicPr>
            <a:picLocks noChangeAspect="1"/>
          </p:cNvPicPr>
          <p:nvPr/>
        </p:nvPicPr>
        <p:blipFill>
          <a:blip r:embed="rId3"/>
          <a:stretch>
            <a:fillRect/>
          </a:stretch>
        </p:blipFill>
        <p:spPr>
          <a:xfrm>
            <a:off x="7834184" y="4327954"/>
            <a:ext cx="1929715" cy="1559012"/>
          </a:xfrm>
          <a:prstGeom prst="rect">
            <a:avLst/>
          </a:prstGeom>
        </p:spPr>
      </p:pic>
    </p:spTree>
    <p:extLst>
      <p:ext uri="{BB962C8B-B14F-4D97-AF65-F5344CB8AC3E}">
        <p14:creationId xmlns:p14="http://schemas.microsoft.com/office/powerpoint/2010/main" val="36499331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BC457-8007-4BBC-9397-1ECC43F5F46E}"/>
              </a:ext>
            </a:extLst>
          </p:cNvPr>
          <p:cNvSpPr>
            <a:spLocks noGrp="1"/>
          </p:cNvSpPr>
          <p:nvPr>
            <p:ph type="title"/>
          </p:nvPr>
        </p:nvSpPr>
        <p:spPr/>
        <p:txBody>
          <a:bodyPr/>
          <a:lstStyle/>
          <a:p>
            <a:r>
              <a:rPr lang="en-US" sz="2900"/>
              <a:t>Vehicle Base Platform – Lesson Learned</a:t>
            </a:r>
            <a:endParaRPr lang="en-US"/>
          </a:p>
        </p:txBody>
      </p:sp>
      <p:sp>
        <p:nvSpPr>
          <p:cNvPr id="3" name="Slide Number Placeholder 2">
            <a:extLst>
              <a:ext uri="{FF2B5EF4-FFF2-40B4-BE49-F238E27FC236}">
                <a16:creationId xmlns:a16="http://schemas.microsoft.com/office/drawing/2014/main" id="{47789C79-C3CC-46EF-AEB0-645B18616DB3}"/>
              </a:ext>
            </a:extLst>
          </p:cNvPr>
          <p:cNvSpPr>
            <a:spLocks noGrp="1"/>
          </p:cNvSpPr>
          <p:nvPr>
            <p:ph type="sldNum" sz="quarter" idx="4"/>
          </p:nvPr>
        </p:nvSpPr>
        <p:spPr/>
        <p:txBody>
          <a:bodyPr/>
          <a:lstStyle/>
          <a:p>
            <a:fld id="{BB220BBC-8879-E844-B35B-0F806738ECBE}" type="slidenum">
              <a:rPr lang="en-US" smtClean="0"/>
              <a:t>25</a:t>
            </a:fld>
            <a:endParaRPr lang="en-US"/>
          </a:p>
        </p:txBody>
      </p:sp>
      <p:sp>
        <p:nvSpPr>
          <p:cNvPr id="8" name="TextBox 7">
            <a:extLst>
              <a:ext uri="{FF2B5EF4-FFF2-40B4-BE49-F238E27FC236}">
                <a16:creationId xmlns:a16="http://schemas.microsoft.com/office/drawing/2014/main" id="{D387958A-8C7B-4FCD-8A4D-57D3B2703D63}"/>
              </a:ext>
            </a:extLst>
          </p:cNvPr>
          <p:cNvSpPr txBox="1"/>
          <p:nvPr/>
        </p:nvSpPr>
        <p:spPr>
          <a:xfrm>
            <a:off x="8217361" y="2939553"/>
            <a:ext cx="160257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en-US">
              <a:cs typeface="Calibri"/>
            </a:endParaRPr>
          </a:p>
          <a:p>
            <a:pPr marL="285750" indent="-285750">
              <a:buFont typeface="Arial"/>
              <a:buChar char="•"/>
            </a:pPr>
            <a:endParaRPr lang="en-US">
              <a:cs typeface="Calibri"/>
            </a:endParaRPr>
          </a:p>
          <a:p>
            <a:pPr marL="285750" indent="-285750">
              <a:buFont typeface="Arial"/>
              <a:buChar char="•"/>
            </a:pPr>
            <a:endParaRPr lang="en-US">
              <a:cs typeface="Calibri"/>
            </a:endParaRPr>
          </a:p>
        </p:txBody>
      </p:sp>
      <p:sp>
        <p:nvSpPr>
          <p:cNvPr id="9" name="Content Placeholder 3">
            <a:extLst>
              <a:ext uri="{FF2B5EF4-FFF2-40B4-BE49-F238E27FC236}">
                <a16:creationId xmlns:a16="http://schemas.microsoft.com/office/drawing/2014/main" id="{A9AE2A93-ED12-453E-8AD3-CE20CC599BA0}"/>
              </a:ext>
            </a:extLst>
          </p:cNvPr>
          <p:cNvSpPr>
            <a:spLocks noGrp="1"/>
          </p:cNvSpPr>
          <p:nvPr>
            <p:ph idx="1"/>
          </p:nvPr>
        </p:nvSpPr>
        <p:spPr>
          <a:xfrm>
            <a:off x="668914" y="1374666"/>
            <a:ext cx="10854171" cy="4976433"/>
          </a:xfrm>
        </p:spPr>
        <p:txBody>
          <a:bodyPr vert="horz" lIns="91440" tIns="45720" rIns="91440" bIns="45720" rtlCol="0" anchor="t">
            <a:noAutofit/>
          </a:bodyPr>
          <a:lstStyle/>
          <a:p>
            <a:pPr marL="342900" indent="-342900">
              <a:buFont typeface="Arial" panose="020B0604020202020204" pitchFamily="34" charset="0"/>
              <a:buChar char="•"/>
            </a:pPr>
            <a:r>
              <a:rPr lang="en-US" sz="2250"/>
              <a:t>Need a stronger motor </a:t>
            </a:r>
          </a:p>
          <a:p>
            <a:pPr marL="342900" indent="-342900">
              <a:buFont typeface="Arial" panose="020B0604020202020204" pitchFamily="34" charset="0"/>
              <a:buChar char="•"/>
            </a:pPr>
            <a:r>
              <a:rPr lang="en-US" sz="2250"/>
              <a:t>A lighter aluminum alloy could be based on our FEA simulations </a:t>
            </a:r>
          </a:p>
          <a:p>
            <a:pPr marL="342900" indent="-342900">
              <a:buFont typeface="Arial" panose="020B0604020202020204" pitchFamily="34" charset="0"/>
              <a:buChar char="•"/>
            </a:pPr>
            <a:r>
              <a:rPr lang="en-US" sz="2250"/>
              <a:t>A better gearbox design is needed to increase torque output for affordable DC motors.</a:t>
            </a:r>
          </a:p>
          <a:p>
            <a:pPr marL="342900" indent="-342900">
              <a:buFont typeface="Arial" panose="020B0604020202020204" pitchFamily="34" charset="0"/>
              <a:buChar char="•"/>
            </a:pPr>
            <a:r>
              <a:rPr lang="en-US" sz="2250"/>
              <a:t>Wheel size and type is important for step climbing</a:t>
            </a:r>
          </a:p>
          <a:p>
            <a:pPr marL="342900" indent="-342900">
              <a:buFont typeface="Arial" panose="020B0604020202020204" pitchFamily="34" charset="0"/>
              <a:buChar char="•"/>
            </a:pPr>
            <a:endParaRPr lang="en-US"/>
          </a:p>
        </p:txBody>
      </p:sp>
    </p:spTree>
    <p:extLst>
      <p:ext uri="{BB962C8B-B14F-4D97-AF65-F5344CB8AC3E}">
        <p14:creationId xmlns:p14="http://schemas.microsoft.com/office/powerpoint/2010/main" val="17054712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543CB60-192D-4618-9B16-B5925EF30941}"/>
              </a:ext>
            </a:extLst>
          </p:cNvPr>
          <p:cNvSpPr>
            <a:spLocks noGrp="1"/>
          </p:cNvSpPr>
          <p:nvPr>
            <p:ph type="title"/>
          </p:nvPr>
        </p:nvSpPr>
        <p:spPr>
          <a:xfrm>
            <a:off x="1200234" y="-11018"/>
            <a:ext cx="10854171" cy="1143000"/>
          </a:xfrm>
        </p:spPr>
        <p:txBody>
          <a:bodyPr/>
          <a:lstStyle/>
          <a:p>
            <a:r>
              <a:rPr lang="en-US" sz="3733"/>
              <a:t>Central Chassis/Sterilization</a:t>
            </a:r>
          </a:p>
        </p:txBody>
      </p:sp>
      <p:pic>
        <p:nvPicPr>
          <p:cNvPr id="5" name="Content Placeholder 4">
            <a:extLst>
              <a:ext uri="{FF2B5EF4-FFF2-40B4-BE49-F238E27FC236}">
                <a16:creationId xmlns:a16="http://schemas.microsoft.com/office/drawing/2014/main" id="{0B3A28B0-DB8A-4F86-82AF-7C162A7452EA}"/>
              </a:ext>
            </a:extLst>
          </p:cNvPr>
          <p:cNvPicPr>
            <a:picLocks noGrp="1" noChangeAspect="1"/>
          </p:cNvPicPr>
          <p:nvPr>
            <p:ph idx="1"/>
          </p:nvPr>
        </p:nvPicPr>
        <p:blipFill>
          <a:blip r:embed="rId3"/>
          <a:stretch>
            <a:fillRect/>
          </a:stretch>
        </p:blipFill>
        <p:spPr>
          <a:xfrm>
            <a:off x="527649" y="1131982"/>
            <a:ext cx="10753434" cy="5287962"/>
          </a:xfrm>
          <a:prstGeom prst="rect">
            <a:avLst/>
          </a:prstGeom>
        </p:spPr>
      </p:pic>
      <p:sp>
        <p:nvSpPr>
          <p:cNvPr id="3" name="Slide Number Placeholder 2">
            <a:extLst>
              <a:ext uri="{FF2B5EF4-FFF2-40B4-BE49-F238E27FC236}">
                <a16:creationId xmlns:a16="http://schemas.microsoft.com/office/drawing/2014/main" id="{5A18C26D-0381-4BD1-A921-2B4D83877922}"/>
              </a:ext>
            </a:extLst>
          </p:cNvPr>
          <p:cNvSpPr>
            <a:spLocks noGrp="1"/>
          </p:cNvSpPr>
          <p:nvPr>
            <p:ph type="sldNum" sz="quarter" idx="4"/>
          </p:nvPr>
        </p:nvSpPr>
        <p:spPr/>
        <p:txBody>
          <a:bodyPr/>
          <a:lstStyle/>
          <a:p>
            <a:fld id="{BB220BBC-8879-E844-B35B-0F806738ECBE}" type="slidenum">
              <a:rPr lang="en-US" smtClean="0"/>
              <a:t>26</a:t>
            </a:fld>
            <a:endParaRPr lang="en-US"/>
          </a:p>
        </p:txBody>
      </p:sp>
    </p:spTree>
    <p:extLst>
      <p:ext uri="{BB962C8B-B14F-4D97-AF65-F5344CB8AC3E}">
        <p14:creationId xmlns:p14="http://schemas.microsoft.com/office/powerpoint/2010/main" val="20776728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BC457-8007-4BBC-9397-1ECC43F5F46E}"/>
              </a:ext>
            </a:extLst>
          </p:cNvPr>
          <p:cNvSpPr>
            <a:spLocks noGrp="1"/>
          </p:cNvSpPr>
          <p:nvPr>
            <p:ph type="title"/>
          </p:nvPr>
        </p:nvSpPr>
        <p:spPr/>
        <p:txBody>
          <a:bodyPr/>
          <a:lstStyle/>
          <a:p>
            <a:r>
              <a:rPr lang="en-US" sz="2900"/>
              <a:t>Central Chassis Design (Current)</a:t>
            </a:r>
            <a:endParaRPr lang="en-US"/>
          </a:p>
        </p:txBody>
      </p:sp>
      <p:sp>
        <p:nvSpPr>
          <p:cNvPr id="3" name="Slide Number Placeholder 2">
            <a:extLst>
              <a:ext uri="{FF2B5EF4-FFF2-40B4-BE49-F238E27FC236}">
                <a16:creationId xmlns:a16="http://schemas.microsoft.com/office/drawing/2014/main" id="{9993B388-A59F-4E3A-A195-ADC5B2B3310E}"/>
              </a:ext>
            </a:extLst>
          </p:cNvPr>
          <p:cNvSpPr>
            <a:spLocks noGrp="1"/>
          </p:cNvSpPr>
          <p:nvPr>
            <p:ph type="sldNum" sz="quarter" idx="4"/>
          </p:nvPr>
        </p:nvSpPr>
        <p:spPr/>
        <p:txBody>
          <a:bodyPr/>
          <a:lstStyle/>
          <a:p>
            <a:fld id="{BB220BBC-8879-E844-B35B-0F806738ECBE}" type="slidenum">
              <a:rPr lang="en-US" smtClean="0"/>
              <a:t>27</a:t>
            </a:fld>
            <a:endParaRPr lang="en-US"/>
          </a:p>
        </p:txBody>
      </p:sp>
      <p:graphicFrame>
        <p:nvGraphicFramePr>
          <p:cNvPr id="6" name="Table 5">
            <a:extLst>
              <a:ext uri="{FF2B5EF4-FFF2-40B4-BE49-F238E27FC236}">
                <a16:creationId xmlns:a16="http://schemas.microsoft.com/office/drawing/2014/main" id="{D6CBCB10-EAF4-4C5D-94C5-D36339FBE253}"/>
              </a:ext>
            </a:extLst>
          </p:cNvPr>
          <p:cNvGraphicFramePr>
            <a:graphicFrameLocks noGrp="1"/>
          </p:cNvGraphicFramePr>
          <p:nvPr>
            <p:extLst>
              <p:ext uri="{D42A27DB-BD31-4B8C-83A1-F6EECF244321}">
                <p14:modId xmlns:p14="http://schemas.microsoft.com/office/powerpoint/2010/main" val="2445825553"/>
              </p:ext>
            </p:extLst>
          </p:nvPr>
        </p:nvGraphicFramePr>
        <p:xfrm>
          <a:off x="656190" y="1888992"/>
          <a:ext cx="4212718" cy="2087369"/>
        </p:xfrm>
        <a:graphic>
          <a:graphicData uri="http://schemas.openxmlformats.org/drawingml/2006/table">
            <a:tbl>
              <a:tblPr/>
              <a:tblGrid>
                <a:gridCol w="1161143">
                  <a:extLst>
                    <a:ext uri="{9D8B030D-6E8A-4147-A177-3AD203B41FA5}">
                      <a16:colId xmlns:a16="http://schemas.microsoft.com/office/drawing/2014/main" val="2387310634"/>
                    </a:ext>
                  </a:extLst>
                </a:gridCol>
                <a:gridCol w="3051575">
                  <a:extLst>
                    <a:ext uri="{9D8B030D-6E8A-4147-A177-3AD203B41FA5}">
                      <a16:colId xmlns:a16="http://schemas.microsoft.com/office/drawing/2014/main" val="740268754"/>
                    </a:ext>
                  </a:extLst>
                </a:gridCol>
              </a:tblGrid>
              <a:tr h="231930">
                <a:tc>
                  <a:txBody>
                    <a:bodyPr/>
                    <a:lstStyle/>
                    <a:p>
                      <a:pPr algn="ctr" fontAlgn="ctr"/>
                      <a:r>
                        <a:rPr lang="en-US" sz="1100" b="1" i="0" u="none" strike="noStrike">
                          <a:solidFill>
                            <a:srgbClr val="FFFFFF"/>
                          </a:solidFill>
                          <a:effectLst/>
                          <a:latin typeface="Arial" panose="020B0604020202020204" pitchFamily="34" charset="0"/>
                          <a:cs typeface="Arial" panose="020B0604020202020204" pitchFamily="34" charset="0"/>
                        </a:rPr>
                        <a:t>Type</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4472C4"/>
                    </a:solidFill>
                  </a:tcPr>
                </a:tc>
                <a:tc>
                  <a:txBody>
                    <a:bodyPr/>
                    <a:lstStyle/>
                    <a:p>
                      <a:pPr algn="ctr" fontAlgn="ctr"/>
                      <a:r>
                        <a:rPr lang="en-US" sz="1100" b="1" i="0" u="none" strike="noStrike">
                          <a:solidFill>
                            <a:srgbClr val="FFFFFF"/>
                          </a:solidFill>
                          <a:effectLst/>
                          <a:latin typeface="Arial" panose="020B0604020202020204" pitchFamily="34" charset="0"/>
                          <a:cs typeface="Arial" panose="020B0604020202020204" pitchFamily="34" charset="0"/>
                        </a:rPr>
                        <a:t>Level 2 Electrical Scissor Lift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70AD47"/>
                    </a:solidFill>
                  </a:tcPr>
                </a:tc>
                <a:extLst>
                  <a:ext uri="{0D108BD9-81ED-4DB2-BD59-A6C34878D82A}">
                    <a16:rowId xmlns:a16="http://schemas.microsoft.com/office/drawing/2014/main" val="54036934"/>
                  </a:ext>
                </a:extLst>
              </a:tr>
              <a:tr h="695790">
                <a:tc>
                  <a:txBody>
                    <a:bodyPr/>
                    <a:lstStyle/>
                    <a:p>
                      <a:pPr algn="ctr" fontAlgn="ctr"/>
                      <a:r>
                        <a:rPr lang="en-US" sz="1100" b="1" i="0" u="none" strike="noStrike">
                          <a:solidFill>
                            <a:srgbClr val="000000"/>
                          </a:solidFill>
                          <a:effectLst/>
                          <a:latin typeface="Arial" panose="020B0604020202020204" pitchFamily="34" charset="0"/>
                          <a:cs typeface="Arial" panose="020B0604020202020204" pitchFamily="34" charset="0"/>
                        </a:rPr>
                        <a:t>Application</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ctr" fontAlgn="ctr"/>
                      <a:r>
                        <a:rPr lang="en-US" sz="1100" b="0" i="0" u="none" strike="noStrike">
                          <a:solidFill>
                            <a:srgbClr val="000000"/>
                          </a:solidFill>
                          <a:effectLst/>
                          <a:latin typeface="Arial" panose="020B0604020202020204" pitchFamily="34" charset="0"/>
                          <a:cs typeface="Arial" panose="020B0604020202020204" pitchFamily="34" charset="0"/>
                        </a:rPr>
                        <a:t>Extends and retracts with an electric motor power screw as the actuator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3620168434"/>
                  </a:ext>
                </a:extLst>
              </a:tr>
              <a:tr h="231930">
                <a:tc>
                  <a:txBody>
                    <a:bodyPr/>
                    <a:lstStyle/>
                    <a:p>
                      <a:pPr algn="ctr" fontAlgn="ctr"/>
                      <a:r>
                        <a:rPr lang="en-US" sz="1100" b="1" i="0" u="none" strike="noStrike">
                          <a:solidFill>
                            <a:srgbClr val="000000"/>
                          </a:solidFill>
                          <a:effectLst/>
                          <a:latin typeface="Arial" panose="020B0604020202020204" pitchFamily="34" charset="0"/>
                          <a:cs typeface="Arial" panose="020B0604020202020204" pitchFamily="34" charset="0"/>
                        </a:rPr>
                        <a:t>Material</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ctr" fontAlgn="ctr"/>
                      <a:r>
                        <a:rPr lang="en-US" sz="1100" b="0" i="0" u="none" strike="noStrike">
                          <a:solidFill>
                            <a:srgbClr val="000000"/>
                          </a:solidFill>
                          <a:effectLst/>
                          <a:latin typeface="Arial" panose="020B0604020202020204" pitchFamily="34" charset="0"/>
                          <a:cs typeface="Arial" panose="020B0604020202020204" pitchFamily="34" charset="0"/>
                        </a:rPr>
                        <a:t>Aluminum 7075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4290510737"/>
                  </a:ext>
                </a:extLst>
              </a:tr>
              <a:tr h="231930">
                <a:tc>
                  <a:txBody>
                    <a:bodyPr/>
                    <a:lstStyle/>
                    <a:p>
                      <a:pPr algn="ctr" fontAlgn="ctr"/>
                      <a:r>
                        <a:rPr lang="en-US" sz="1100" b="1" i="0" u="none" strike="noStrike">
                          <a:solidFill>
                            <a:srgbClr val="000000"/>
                          </a:solidFill>
                          <a:effectLst/>
                          <a:latin typeface="Arial" panose="020B0604020202020204" pitchFamily="34" charset="0"/>
                          <a:cs typeface="Arial" panose="020B0604020202020204" pitchFamily="34" charset="0"/>
                        </a:rPr>
                        <a:t>Weight</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ctr" fontAlgn="ctr"/>
                      <a:r>
                        <a:rPr lang="en-US" sz="1100" b="0" i="0" u="none" strike="noStrike">
                          <a:solidFill>
                            <a:srgbClr val="000000"/>
                          </a:solidFill>
                          <a:effectLst/>
                          <a:latin typeface="Arial" panose="020B0604020202020204" pitchFamily="34" charset="0"/>
                          <a:cs typeface="Arial" panose="020B0604020202020204" pitchFamily="34" charset="0"/>
                        </a:rPr>
                        <a:t>~ 30 lbs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1748984021"/>
                  </a:ext>
                </a:extLst>
              </a:tr>
              <a:tr h="231930">
                <a:tc>
                  <a:txBody>
                    <a:bodyPr/>
                    <a:lstStyle/>
                    <a:p>
                      <a:pPr algn="ctr" fontAlgn="ctr"/>
                      <a:r>
                        <a:rPr lang="en-US" sz="1100" b="1" i="0" u="none" strike="noStrike">
                          <a:solidFill>
                            <a:srgbClr val="000000"/>
                          </a:solidFill>
                          <a:effectLst/>
                          <a:latin typeface="Arial" panose="020B0604020202020204" pitchFamily="34" charset="0"/>
                          <a:cs typeface="Arial" panose="020B0604020202020204" pitchFamily="34" charset="0"/>
                        </a:rPr>
                        <a:t>Max Height</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tc>
                  <a:txBody>
                    <a:bodyPr/>
                    <a:lstStyle/>
                    <a:p>
                      <a:pPr algn="ctr" fontAlgn="ctr"/>
                      <a:r>
                        <a:rPr lang="en-US" sz="1100" b="0" i="0" u="none" strike="noStrike">
                          <a:solidFill>
                            <a:srgbClr val="000000"/>
                          </a:solidFill>
                          <a:effectLst/>
                          <a:latin typeface="Arial" panose="020B0604020202020204" pitchFamily="34" charset="0"/>
                          <a:cs typeface="Arial" panose="020B0604020202020204" pitchFamily="34" charset="0"/>
                        </a:rPr>
                        <a:t>&gt; 2 ft.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1920793485"/>
                  </a:ext>
                </a:extLst>
              </a:tr>
              <a:tr h="463859">
                <a:tc>
                  <a:txBody>
                    <a:bodyPr/>
                    <a:lstStyle/>
                    <a:p>
                      <a:pPr algn="ctr" fontAlgn="ctr"/>
                      <a:r>
                        <a:rPr lang="en-US" sz="1100" b="1" i="0" u="none" strike="noStrike">
                          <a:solidFill>
                            <a:srgbClr val="000000"/>
                          </a:solidFill>
                          <a:effectLst/>
                          <a:latin typeface="Arial" panose="020B0604020202020204" pitchFamily="34" charset="0"/>
                          <a:cs typeface="Arial" panose="020B0604020202020204" pitchFamily="34" charset="0"/>
                        </a:rPr>
                        <a:t>Minimum Height</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tc>
                  <a:txBody>
                    <a:bodyPr/>
                    <a:lstStyle/>
                    <a:p>
                      <a:pPr algn="ctr" fontAlgn="ctr"/>
                      <a:r>
                        <a:rPr lang="en-US" sz="1100" b="0" i="0" u="none" strike="noStrike">
                          <a:solidFill>
                            <a:srgbClr val="000000"/>
                          </a:solidFill>
                          <a:effectLst/>
                          <a:latin typeface="Arial" panose="020B0604020202020204" pitchFamily="34" charset="0"/>
                          <a:cs typeface="Arial" panose="020B0604020202020204" pitchFamily="34" charset="0"/>
                        </a:rPr>
                        <a:t>~ 6 and 10 inches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1240982504"/>
                  </a:ext>
                </a:extLst>
              </a:tr>
            </a:tbl>
          </a:graphicData>
        </a:graphic>
      </p:graphicFrame>
      <p:pic>
        <p:nvPicPr>
          <p:cNvPr id="8" name="Picture 7">
            <a:extLst>
              <a:ext uri="{FF2B5EF4-FFF2-40B4-BE49-F238E27FC236}">
                <a16:creationId xmlns:a16="http://schemas.microsoft.com/office/drawing/2014/main" id="{A4AF7DCB-7FC3-4F8F-A5A0-AE51098EDEC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244" r="13373" b="5008"/>
          <a:stretch/>
        </p:blipFill>
        <p:spPr>
          <a:xfrm>
            <a:off x="5690042" y="1459848"/>
            <a:ext cx="2410730" cy="2265762"/>
          </a:xfrm>
          <a:prstGeom prst="rect">
            <a:avLst/>
          </a:prstGeom>
        </p:spPr>
      </p:pic>
      <p:pic>
        <p:nvPicPr>
          <p:cNvPr id="12" name="Picture 11" descr="Diagram&#10;&#10;Description automatically generated">
            <a:extLst>
              <a:ext uri="{FF2B5EF4-FFF2-40B4-BE49-F238E27FC236}">
                <a16:creationId xmlns:a16="http://schemas.microsoft.com/office/drawing/2014/main" id="{1F3A9DD2-CBCC-42D3-A021-6A5DDB3768BB}"/>
              </a:ext>
            </a:extLst>
          </p:cNvPr>
          <p:cNvPicPr>
            <a:picLocks noChangeAspect="1"/>
          </p:cNvPicPr>
          <p:nvPr/>
        </p:nvPicPr>
        <p:blipFill rotWithShape="1">
          <a:blip r:embed="rId3">
            <a:extLst>
              <a:ext uri="{28A0092B-C50C-407E-A947-70E740481C1C}">
                <a14:useLocalDpi xmlns:a14="http://schemas.microsoft.com/office/drawing/2010/main" val="0"/>
              </a:ext>
            </a:extLst>
          </a:blip>
          <a:srcRect l="31251" t="5489" r="7778" b="3829"/>
          <a:stretch/>
        </p:blipFill>
        <p:spPr>
          <a:xfrm>
            <a:off x="8615932" y="763787"/>
            <a:ext cx="2587688" cy="3054780"/>
          </a:xfrm>
          <a:prstGeom prst="rect">
            <a:avLst/>
          </a:prstGeom>
        </p:spPr>
      </p:pic>
      <p:pic>
        <p:nvPicPr>
          <p:cNvPr id="14" name="Picture 13" descr="Diagram&#10;&#10;Description automatically generated">
            <a:extLst>
              <a:ext uri="{FF2B5EF4-FFF2-40B4-BE49-F238E27FC236}">
                <a16:creationId xmlns:a16="http://schemas.microsoft.com/office/drawing/2014/main" id="{602B9C9D-A162-4209-A6E4-B10BDACBCC8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725" t="3476" r="4566" b="4244"/>
          <a:stretch/>
        </p:blipFill>
        <p:spPr>
          <a:xfrm>
            <a:off x="8704465" y="4212760"/>
            <a:ext cx="2565057" cy="1854849"/>
          </a:xfrm>
          <a:prstGeom prst="rect">
            <a:avLst/>
          </a:prstGeom>
        </p:spPr>
      </p:pic>
      <p:sp>
        <p:nvSpPr>
          <p:cNvPr id="17" name="TextBox 16">
            <a:extLst>
              <a:ext uri="{FF2B5EF4-FFF2-40B4-BE49-F238E27FC236}">
                <a16:creationId xmlns:a16="http://schemas.microsoft.com/office/drawing/2014/main" id="{7BDF41C7-41AC-4630-B55A-FA35FE1F042A}"/>
              </a:ext>
            </a:extLst>
          </p:cNvPr>
          <p:cNvSpPr txBox="1"/>
          <p:nvPr/>
        </p:nvSpPr>
        <p:spPr>
          <a:xfrm>
            <a:off x="1853428" y="4212760"/>
            <a:ext cx="3629026" cy="2308324"/>
          </a:xfrm>
          <a:prstGeom prst="rect">
            <a:avLst/>
          </a:prstGeom>
          <a:noFill/>
        </p:spPr>
        <p:txBody>
          <a:bodyPr wrap="square" rtlCol="0">
            <a:spAutoFit/>
          </a:bodyPr>
          <a:lstStyle/>
          <a:p>
            <a:r>
              <a:rPr lang="en-US" u="sng">
                <a:latin typeface="Arial" panose="020B0604020202020204" pitchFamily="34" charset="0"/>
                <a:cs typeface="Arial" panose="020B0604020202020204" pitchFamily="34" charset="0"/>
              </a:rPr>
              <a:t>Changes made</a:t>
            </a:r>
          </a:p>
          <a:p>
            <a:endParaRPr lang="en-US" u="sng">
              <a:latin typeface="Arial" panose="020B0604020202020204" pitchFamily="34" charset="0"/>
              <a:cs typeface="Arial" panose="020B0604020202020204" pitchFamily="34" charset="0"/>
            </a:endParaRPr>
          </a:p>
          <a:p>
            <a:pPr marL="285750" indent="-285750">
              <a:buFontTx/>
              <a:buChar char="-"/>
            </a:pPr>
            <a:r>
              <a:rPr lang="en-US">
                <a:latin typeface="Arial" panose="020B0604020202020204" pitchFamily="34" charset="0"/>
                <a:cs typeface="Arial" panose="020B0604020202020204" pitchFamily="34" charset="0"/>
              </a:rPr>
              <a:t>Base of Lift</a:t>
            </a:r>
          </a:p>
          <a:p>
            <a:pPr marL="285750" indent="-285750">
              <a:buFontTx/>
              <a:buChar char="-"/>
            </a:pPr>
            <a:r>
              <a:rPr lang="en-US">
                <a:latin typeface="Arial" panose="020B0604020202020204" pitchFamily="34" charset="0"/>
                <a:cs typeface="Arial" panose="020B0604020202020204" pitchFamily="34" charset="0"/>
              </a:rPr>
              <a:t>Space</a:t>
            </a:r>
          </a:p>
          <a:p>
            <a:pPr marL="285750" indent="-285750">
              <a:buFontTx/>
              <a:buChar char="-"/>
            </a:pPr>
            <a:r>
              <a:rPr lang="en-US">
                <a:latin typeface="Arial" panose="020B0604020202020204" pitchFamily="34" charset="0"/>
                <a:cs typeface="Arial" panose="020B0604020202020204" pitchFamily="34" charset="0"/>
              </a:rPr>
              <a:t>Rods for added support</a:t>
            </a:r>
          </a:p>
          <a:p>
            <a:pPr marL="285750" indent="-285750">
              <a:buFontTx/>
              <a:buChar char="-"/>
            </a:pPr>
            <a:endParaRPr lang="en-US"/>
          </a:p>
          <a:p>
            <a:pPr marL="285750" indent="-285750">
              <a:buFontTx/>
              <a:buChar char="-"/>
            </a:pPr>
            <a:endParaRPr lang="en-US"/>
          </a:p>
          <a:p>
            <a:pPr marL="285750" indent="-285750">
              <a:buFontTx/>
              <a:buChar char="-"/>
            </a:pPr>
            <a:endParaRPr lang="en-US"/>
          </a:p>
        </p:txBody>
      </p:sp>
      <p:pic>
        <p:nvPicPr>
          <p:cNvPr id="18" name="Picture 2">
            <a:extLst>
              <a:ext uri="{FF2B5EF4-FFF2-40B4-BE49-F238E27FC236}">
                <a16:creationId xmlns:a16="http://schemas.microsoft.com/office/drawing/2014/main" id="{CE84AB31-D60C-4741-8620-AC62D9ED43B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885" t="5825" r="64402" b="30734"/>
          <a:stretch/>
        </p:blipFill>
        <p:spPr bwMode="auto">
          <a:xfrm>
            <a:off x="6096000" y="3924319"/>
            <a:ext cx="1761895" cy="2235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01332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BC457-8007-4BBC-9397-1ECC43F5F46E}"/>
              </a:ext>
            </a:extLst>
          </p:cNvPr>
          <p:cNvSpPr>
            <a:spLocks noGrp="1"/>
          </p:cNvSpPr>
          <p:nvPr>
            <p:ph type="title"/>
          </p:nvPr>
        </p:nvSpPr>
        <p:spPr/>
        <p:txBody>
          <a:bodyPr/>
          <a:lstStyle/>
          <a:p>
            <a:r>
              <a:rPr lang="en-US" sz="2900"/>
              <a:t>Central Chassis Design</a:t>
            </a:r>
            <a:endParaRPr lang="en-US"/>
          </a:p>
        </p:txBody>
      </p:sp>
      <p:sp>
        <p:nvSpPr>
          <p:cNvPr id="3" name="Slide Number Placeholder 2">
            <a:extLst>
              <a:ext uri="{FF2B5EF4-FFF2-40B4-BE49-F238E27FC236}">
                <a16:creationId xmlns:a16="http://schemas.microsoft.com/office/drawing/2014/main" id="{9993B388-A59F-4E3A-A195-ADC5B2B3310E}"/>
              </a:ext>
            </a:extLst>
          </p:cNvPr>
          <p:cNvSpPr>
            <a:spLocks noGrp="1"/>
          </p:cNvSpPr>
          <p:nvPr>
            <p:ph type="sldNum" sz="quarter" idx="4"/>
          </p:nvPr>
        </p:nvSpPr>
        <p:spPr/>
        <p:txBody>
          <a:bodyPr/>
          <a:lstStyle/>
          <a:p>
            <a:fld id="{BB220BBC-8879-E844-B35B-0F806738ECBE}" type="slidenum">
              <a:rPr lang="en-US" smtClean="0"/>
              <a:t>28</a:t>
            </a:fld>
            <a:endParaRPr lang="en-US"/>
          </a:p>
        </p:txBody>
      </p:sp>
      <p:pic>
        <p:nvPicPr>
          <p:cNvPr id="12" name="Picture 11" descr="Diagram&#10;&#10;Description automatically generated">
            <a:extLst>
              <a:ext uri="{FF2B5EF4-FFF2-40B4-BE49-F238E27FC236}">
                <a16:creationId xmlns:a16="http://schemas.microsoft.com/office/drawing/2014/main" id="{1F3A9DD2-CBCC-42D3-A021-6A5DDB3768BB}"/>
              </a:ext>
            </a:extLst>
          </p:cNvPr>
          <p:cNvPicPr>
            <a:picLocks noChangeAspect="1"/>
          </p:cNvPicPr>
          <p:nvPr/>
        </p:nvPicPr>
        <p:blipFill rotWithShape="1">
          <a:blip r:embed="rId2">
            <a:extLst>
              <a:ext uri="{28A0092B-C50C-407E-A947-70E740481C1C}">
                <a14:useLocalDpi xmlns:a14="http://schemas.microsoft.com/office/drawing/2010/main" val="0"/>
              </a:ext>
            </a:extLst>
          </a:blip>
          <a:srcRect l="31251" t="5489" r="7778" b="3829"/>
          <a:stretch/>
        </p:blipFill>
        <p:spPr>
          <a:xfrm>
            <a:off x="7312108" y="659570"/>
            <a:ext cx="2587688" cy="3054780"/>
          </a:xfrm>
          <a:prstGeom prst="rect">
            <a:avLst/>
          </a:prstGeom>
        </p:spPr>
      </p:pic>
      <p:pic>
        <p:nvPicPr>
          <p:cNvPr id="9" name="Picture 8" descr="A picture containing weapon, gun&#10;&#10;Description automatically generated">
            <a:extLst>
              <a:ext uri="{FF2B5EF4-FFF2-40B4-BE49-F238E27FC236}">
                <a16:creationId xmlns:a16="http://schemas.microsoft.com/office/drawing/2014/main" id="{8218D6B5-18C0-4113-856C-2BF6401B97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11224">
            <a:off x="5520229" y="4073100"/>
            <a:ext cx="5598475" cy="2059585"/>
          </a:xfrm>
          <a:prstGeom prst="rect">
            <a:avLst/>
          </a:prstGeom>
        </p:spPr>
      </p:pic>
      <p:cxnSp>
        <p:nvCxnSpPr>
          <p:cNvPr id="5" name="Straight Arrow Connector 4">
            <a:extLst>
              <a:ext uri="{FF2B5EF4-FFF2-40B4-BE49-F238E27FC236}">
                <a16:creationId xmlns:a16="http://schemas.microsoft.com/office/drawing/2014/main" id="{8DBA5FC0-A61E-447D-82CB-26D174C51A94}"/>
              </a:ext>
            </a:extLst>
          </p:cNvPr>
          <p:cNvCxnSpPr>
            <a:cxnSpLocks/>
          </p:cNvCxnSpPr>
          <p:nvPr/>
        </p:nvCxnSpPr>
        <p:spPr>
          <a:xfrm flipH="1">
            <a:off x="8841120" y="3248025"/>
            <a:ext cx="206374" cy="0"/>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13" name="TextBox 12">
            <a:extLst>
              <a:ext uri="{FF2B5EF4-FFF2-40B4-BE49-F238E27FC236}">
                <a16:creationId xmlns:a16="http://schemas.microsoft.com/office/drawing/2014/main" id="{33E4D4AD-CA67-4596-996B-97516E6B2C9F}"/>
              </a:ext>
            </a:extLst>
          </p:cNvPr>
          <p:cNvSpPr txBox="1"/>
          <p:nvPr/>
        </p:nvSpPr>
        <p:spPr>
          <a:xfrm>
            <a:off x="9090025" y="2731442"/>
            <a:ext cx="425062" cy="461665"/>
          </a:xfrm>
          <a:prstGeom prst="rect">
            <a:avLst/>
          </a:prstGeom>
          <a:noFill/>
        </p:spPr>
        <p:txBody>
          <a:bodyPr wrap="square" rtlCol="0">
            <a:spAutoFit/>
          </a:bodyPr>
          <a:lstStyle/>
          <a:p>
            <a:r>
              <a:rPr lang="en-US" sz="2400">
                <a:solidFill>
                  <a:srgbClr val="FF0000"/>
                </a:solidFill>
              </a:rPr>
              <a:t>F</a:t>
            </a:r>
          </a:p>
        </p:txBody>
      </p:sp>
      <p:sp>
        <p:nvSpPr>
          <p:cNvPr id="15" name="TextBox 14">
            <a:extLst>
              <a:ext uri="{FF2B5EF4-FFF2-40B4-BE49-F238E27FC236}">
                <a16:creationId xmlns:a16="http://schemas.microsoft.com/office/drawing/2014/main" id="{5C2CFAFC-2D56-4ECD-ABE7-33287E69CD67}"/>
              </a:ext>
            </a:extLst>
          </p:cNvPr>
          <p:cNvSpPr txBox="1"/>
          <p:nvPr/>
        </p:nvSpPr>
        <p:spPr>
          <a:xfrm>
            <a:off x="8500240" y="94572"/>
            <a:ext cx="681760" cy="461665"/>
          </a:xfrm>
          <a:prstGeom prst="rect">
            <a:avLst/>
          </a:prstGeom>
          <a:noFill/>
        </p:spPr>
        <p:txBody>
          <a:bodyPr wrap="square" rtlCol="0">
            <a:spAutoFit/>
          </a:bodyPr>
          <a:lstStyle/>
          <a:p>
            <a:r>
              <a:rPr lang="en-US" sz="2400">
                <a:solidFill>
                  <a:srgbClr val="FF0000"/>
                </a:solidFill>
              </a:rPr>
              <a:t>L</a:t>
            </a:r>
          </a:p>
        </p:txBody>
      </p:sp>
      <p:cxnSp>
        <p:nvCxnSpPr>
          <p:cNvPr id="16" name="Straight Arrow Connector 15">
            <a:extLst>
              <a:ext uri="{FF2B5EF4-FFF2-40B4-BE49-F238E27FC236}">
                <a16:creationId xmlns:a16="http://schemas.microsoft.com/office/drawing/2014/main" id="{37F9E79C-BCE0-4B18-8D9A-7B86BD6DEAF9}"/>
              </a:ext>
            </a:extLst>
          </p:cNvPr>
          <p:cNvCxnSpPr>
            <a:cxnSpLocks/>
          </p:cNvCxnSpPr>
          <p:nvPr/>
        </p:nvCxnSpPr>
        <p:spPr>
          <a:xfrm>
            <a:off x="8319466" y="346612"/>
            <a:ext cx="0" cy="342722"/>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18" name="TextBox 17">
            <a:extLst>
              <a:ext uri="{FF2B5EF4-FFF2-40B4-BE49-F238E27FC236}">
                <a16:creationId xmlns:a16="http://schemas.microsoft.com/office/drawing/2014/main" id="{4669D134-4EF2-49DD-8A80-56A164A9E762}"/>
              </a:ext>
            </a:extLst>
          </p:cNvPr>
          <p:cNvSpPr txBox="1"/>
          <p:nvPr/>
        </p:nvSpPr>
        <p:spPr>
          <a:xfrm>
            <a:off x="9462103" y="6066266"/>
            <a:ext cx="1627586" cy="369332"/>
          </a:xfrm>
          <a:prstGeom prst="rect">
            <a:avLst/>
          </a:prstGeom>
          <a:noFill/>
        </p:spPr>
        <p:txBody>
          <a:bodyPr wrap="square" rtlCol="0">
            <a:spAutoFit/>
          </a:bodyPr>
          <a:lstStyle/>
          <a:p>
            <a:r>
              <a:rPr lang="en-US">
                <a:solidFill>
                  <a:srgbClr val="FF0000"/>
                </a:solidFill>
              </a:rPr>
              <a:t>Shaft Coupling</a:t>
            </a:r>
          </a:p>
        </p:txBody>
      </p:sp>
      <p:cxnSp>
        <p:nvCxnSpPr>
          <p:cNvPr id="20" name="Straight Arrow Connector 19">
            <a:extLst>
              <a:ext uri="{FF2B5EF4-FFF2-40B4-BE49-F238E27FC236}">
                <a16:creationId xmlns:a16="http://schemas.microsoft.com/office/drawing/2014/main" id="{1C6B3B1D-F878-4780-BCCF-20C065FB726C}"/>
              </a:ext>
            </a:extLst>
          </p:cNvPr>
          <p:cNvCxnSpPr>
            <a:cxnSpLocks/>
            <a:stCxn id="18" idx="0"/>
          </p:cNvCxnSpPr>
          <p:nvPr/>
        </p:nvCxnSpPr>
        <p:spPr>
          <a:xfrm flipH="1" flipV="1">
            <a:off x="9899798" y="5647900"/>
            <a:ext cx="376098" cy="41836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3" name="Content Placeholder 4">
                <a:extLst>
                  <a:ext uri="{FF2B5EF4-FFF2-40B4-BE49-F238E27FC236}">
                    <a16:creationId xmlns:a16="http://schemas.microsoft.com/office/drawing/2014/main" id="{6B09559A-5DD8-4706-B37A-D12357BFD776}"/>
                  </a:ext>
                </a:extLst>
              </p:cNvPr>
              <p:cNvSpPr>
                <a:spLocks noGrp="1"/>
              </p:cNvSpPr>
              <p:nvPr>
                <p:ph idx="1"/>
              </p:nvPr>
            </p:nvSpPr>
            <p:spPr>
              <a:xfrm>
                <a:off x="485680" y="1276985"/>
                <a:ext cx="4676430" cy="5398452"/>
              </a:xfrm>
            </p:spPr>
            <p:txBody>
              <a:bodyPr vert="horz" lIns="91440" tIns="45720" rIns="91440" bIns="45720" rtlCol="0" anchor="t">
                <a:noAutofit/>
              </a:bodyPr>
              <a:lstStyle/>
              <a:p>
                <a:pPr marL="800100" lvl="1" indent="0">
                  <a:spcBef>
                    <a:spcPts val="0"/>
                  </a:spcBef>
                  <a:buNone/>
                </a:pPr>
                <a:r>
                  <a:rPr lang="en-US" sz="1800" b="1" i="1" u="sng">
                    <a:latin typeface="Arial" panose="020B0604020202020204" pitchFamily="34" charset="0"/>
                    <a:cs typeface="Arial" panose="020B0604020202020204" pitchFamily="34" charset="0"/>
                  </a:rPr>
                  <a:t>Scissor Lift Specs </a:t>
                </a:r>
                <a:r>
                  <a:rPr lang="en-US" sz="1800" b="1" i="1">
                    <a:latin typeface="Arial" panose="020B0604020202020204" pitchFamily="34" charset="0"/>
                    <a:cs typeface="Arial" panose="020B0604020202020204" pitchFamily="34" charset="0"/>
                  </a:rPr>
                  <a:t>(Fig.1)</a:t>
                </a:r>
              </a:p>
              <a:p>
                <a:pPr marL="800100" lvl="1" indent="0">
                  <a:spcBef>
                    <a:spcPts val="0"/>
                  </a:spcBef>
                  <a:buNone/>
                </a:pPr>
                <a:endParaRPr lang="en-US" sz="1800" i="1" u="sng">
                  <a:latin typeface="Arial" panose="020B0604020202020204" pitchFamily="34" charset="0"/>
                  <a:cs typeface="Arial" panose="020B0604020202020204" pitchFamily="34" charset="0"/>
                </a:endParaRPr>
              </a:p>
              <a:p>
                <a:pPr marL="800100" lvl="1" indent="0">
                  <a:spcBef>
                    <a:spcPts val="0"/>
                  </a:spcBef>
                  <a:buNone/>
                </a:pPr>
                <a14:m>
                  <m:oMath xmlns:m="http://schemas.openxmlformats.org/officeDocument/2006/math">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𝐿</m:t>
                        </m:r>
                      </m:e>
                      <m:sub>
                        <m:r>
                          <a:rPr lang="en-US" sz="1800" b="0" i="1" smtClean="0">
                            <a:latin typeface="Cambria Math" panose="02040503050406030204" pitchFamily="18" charset="0"/>
                          </a:rPr>
                          <m:t>𝐸</m:t>
                        </m:r>
                      </m:sub>
                    </m:sSub>
                  </m:oMath>
                </a14:m>
                <a:r>
                  <a:rPr lang="en-US" sz="1800"/>
                  <a:t> = 30 lbs + 10 lbs</a:t>
                </a:r>
              </a:p>
              <a:p>
                <a:pPr marL="800100" lvl="1" indent="0">
                  <a:spcBef>
                    <a:spcPts val="0"/>
                  </a:spcBef>
                  <a:buNone/>
                </a:pPr>
                <a:r>
                  <a:rPr lang="el-GR" sz="1800"/>
                  <a:t>Θ</a:t>
                </a:r>
                <a:r>
                  <a:rPr lang="en-US" sz="1800"/>
                  <a:t> = 8.8°</a:t>
                </a:r>
              </a:p>
              <a:p>
                <a:pPr marL="800100" lvl="1" indent="0">
                  <a:spcBef>
                    <a:spcPts val="0"/>
                  </a:spcBef>
                  <a:buNone/>
                </a:pPr>
                <a:r>
                  <a:rPr lang="en-US" sz="1800"/>
                  <a:t>F = 110 lbs</a:t>
                </a:r>
              </a:p>
              <a:p>
                <a:pPr marL="800100" lvl="1" indent="0">
                  <a:spcBef>
                    <a:spcPts val="0"/>
                  </a:spcBef>
                  <a:buNone/>
                </a:pPr>
                <a:endParaRPr lang="en-US" sz="1800"/>
              </a:p>
              <a:p>
                <a:pPr marL="800100" lvl="1" indent="0">
                  <a:spcBef>
                    <a:spcPts val="0"/>
                  </a:spcBef>
                  <a:buNone/>
                </a:pPr>
                <a:r>
                  <a:rPr lang="en-US" sz="1800" b="1" i="1" u="sng"/>
                  <a:t>Actuator Design </a:t>
                </a:r>
                <a:r>
                  <a:rPr lang="en-US" sz="1800" b="1" i="1"/>
                  <a:t>(Fig.2)</a:t>
                </a:r>
              </a:p>
              <a:p>
                <a:pPr marL="800100" lvl="1" indent="0">
                  <a:spcBef>
                    <a:spcPts val="0"/>
                  </a:spcBef>
                  <a:buNone/>
                </a:pPr>
                <a:endParaRPr lang="en-US" sz="1800" i="1" u="sng"/>
              </a:p>
              <a:p>
                <a:pPr marL="1143000" lvl="1" indent="-342900">
                  <a:spcBef>
                    <a:spcPts val="0"/>
                  </a:spcBef>
                  <a:buFontTx/>
                  <a:buChar char="-"/>
                </a:pPr>
                <a:r>
                  <a:rPr lang="en-US" sz="1800"/>
                  <a:t>Mechanical Advantage</a:t>
                </a:r>
              </a:p>
              <a:p>
                <a:pPr marL="1143000" lvl="1" indent="-342900">
                  <a:spcBef>
                    <a:spcPts val="0"/>
                  </a:spcBef>
                  <a:buFontTx/>
                  <a:buChar char="-"/>
                </a:pPr>
                <a:r>
                  <a:rPr lang="en-US" sz="1800"/>
                  <a:t>Torque Requirement</a:t>
                </a:r>
              </a:p>
              <a:p>
                <a:pPr marL="1143000" lvl="1" indent="-342900">
                  <a:spcBef>
                    <a:spcPts val="0"/>
                  </a:spcBef>
                  <a:buFontTx/>
                  <a:buChar char="-"/>
                </a:pPr>
                <a:endParaRPr lang="en-US" sz="1800"/>
              </a:p>
              <a:p>
                <a:pPr marL="800100" lvl="1" indent="0">
                  <a:spcBef>
                    <a:spcPts val="0"/>
                  </a:spcBef>
                  <a:buNone/>
                </a:pPr>
                <a:r>
                  <a:rPr lang="en-US" sz="1800" i="1" u="sng"/>
                  <a:t>Actuator Specs</a:t>
                </a:r>
              </a:p>
              <a:p>
                <a:pPr marL="342900" indent="-342900">
                  <a:spcBef>
                    <a:spcPts val="0"/>
                  </a:spcBef>
                </a:pPr>
                <a:endParaRPr lang="en-US" sz="1800"/>
              </a:p>
              <a:p>
                <a:pPr>
                  <a:spcBef>
                    <a:spcPts val="0"/>
                  </a:spcBef>
                </a:pPr>
                <a14:m>
                  <m:oMath xmlns:m="http://schemas.openxmlformats.org/officeDocument/2006/math">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                 </m:t>
                        </m:r>
                        <m:r>
                          <a:rPr lang="en-US" sz="1800" b="0" i="1" smtClean="0">
                            <a:latin typeface="Cambria Math" panose="02040503050406030204" pitchFamily="18" charset="0"/>
                          </a:rPr>
                          <m:t>𝑇</m:t>
                        </m:r>
                      </m:e>
                      <m:sub>
                        <m:r>
                          <a:rPr lang="en-US" sz="1800" b="0" i="1" smtClean="0">
                            <a:latin typeface="Cambria Math" panose="02040503050406030204" pitchFamily="18" charset="0"/>
                          </a:rPr>
                          <m:t>𝑅</m:t>
                        </m:r>
                      </m:sub>
                    </m:sSub>
                  </m:oMath>
                </a14:m>
                <a:r>
                  <a:rPr lang="en-US" sz="1800"/>
                  <a:t> = 10 lb-in</a:t>
                </a:r>
              </a:p>
              <a:p>
                <a:pPr>
                  <a:spcBef>
                    <a:spcPts val="0"/>
                  </a:spcBef>
                </a:pPr>
                <a:endParaRPr lang="en-US" sz="1800"/>
              </a:p>
              <a:p>
                <a:pPr>
                  <a:spcBef>
                    <a:spcPts val="0"/>
                  </a:spcBef>
                </a:pPr>
                <a:r>
                  <a:rPr lang="en-US" sz="1800"/>
                  <a:t>	      9 second lift @ 75 rpm</a:t>
                </a:r>
              </a:p>
              <a:p>
                <a:pPr marL="342900" indent="-342900">
                  <a:buFont typeface="Arial" panose="020B0604020202020204" pitchFamily="34" charset="0"/>
                  <a:buChar char="•"/>
                </a:pPr>
                <a:endParaRPr lang="en-US"/>
              </a:p>
            </p:txBody>
          </p:sp>
        </mc:Choice>
        <mc:Fallback xmlns="">
          <p:sp>
            <p:nvSpPr>
              <p:cNvPr id="23" name="Content Placeholder 4">
                <a:extLst>
                  <a:ext uri="{FF2B5EF4-FFF2-40B4-BE49-F238E27FC236}">
                    <a16:creationId xmlns:a16="http://schemas.microsoft.com/office/drawing/2014/main" id="{6B09559A-5DD8-4706-B37A-D12357BFD776}"/>
                  </a:ext>
                </a:extLst>
              </p:cNvPr>
              <p:cNvSpPr>
                <a:spLocks noGrp="1" noRot="1" noChangeAspect="1" noMove="1" noResize="1" noEditPoints="1" noAdjustHandles="1" noChangeArrowheads="1" noChangeShapeType="1" noTextEdit="1"/>
              </p:cNvSpPr>
              <p:nvPr>
                <p:ph idx="1"/>
              </p:nvPr>
            </p:nvSpPr>
            <p:spPr>
              <a:xfrm>
                <a:off x="485680" y="1276985"/>
                <a:ext cx="4676430" cy="5398452"/>
              </a:xfrm>
              <a:blipFill>
                <a:blip r:embed="rId4"/>
                <a:stretch>
                  <a:fillRect t="-564"/>
                </a:stretch>
              </a:blipFill>
            </p:spPr>
            <p:txBody>
              <a:bodyPr/>
              <a:lstStyle/>
              <a:p>
                <a:r>
                  <a:rPr lang="en-US">
                    <a:noFill/>
                  </a:rPr>
                  <a:t> </a:t>
                </a:r>
              </a:p>
            </p:txBody>
          </p:sp>
        </mc:Fallback>
      </mc:AlternateContent>
      <p:cxnSp>
        <p:nvCxnSpPr>
          <p:cNvPr id="25" name="Straight Connector 24">
            <a:extLst>
              <a:ext uri="{FF2B5EF4-FFF2-40B4-BE49-F238E27FC236}">
                <a16:creationId xmlns:a16="http://schemas.microsoft.com/office/drawing/2014/main" id="{618D11F9-C543-411E-94DB-C0E32C88CAC4}"/>
              </a:ext>
            </a:extLst>
          </p:cNvPr>
          <p:cNvCxnSpPr>
            <a:cxnSpLocks/>
          </p:cNvCxnSpPr>
          <p:nvPr/>
        </p:nvCxnSpPr>
        <p:spPr>
          <a:xfrm>
            <a:off x="6943826" y="1823889"/>
            <a:ext cx="1879157" cy="1411878"/>
          </a:xfrm>
          <a:prstGeom prst="line">
            <a:avLst/>
          </a:prstGeom>
          <a:ln>
            <a:solidFill>
              <a:schemeClr val="tx1"/>
            </a:solidFill>
            <a:prstDash val="lgDash"/>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8222B1BE-782B-4C6C-B43E-2676B6A6374D}"/>
              </a:ext>
            </a:extLst>
          </p:cNvPr>
          <p:cNvCxnSpPr>
            <a:cxnSpLocks/>
          </p:cNvCxnSpPr>
          <p:nvPr/>
        </p:nvCxnSpPr>
        <p:spPr>
          <a:xfrm flipH="1">
            <a:off x="6918036" y="3248025"/>
            <a:ext cx="1791856" cy="0"/>
          </a:xfrm>
          <a:prstGeom prst="line">
            <a:avLst/>
          </a:prstGeom>
          <a:ln w="6350">
            <a:prstDash val="dash"/>
          </a:ln>
        </p:spPr>
        <p:style>
          <a:lnRef idx="2">
            <a:schemeClr val="dk1"/>
          </a:lnRef>
          <a:fillRef idx="0">
            <a:schemeClr val="dk1"/>
          </a:fillRef>
          <a:effectRef idx="1">
            <a:schemeClr val="dk1"/>
          </a:effectRef>
          <a:fontRef idx="minor">
            <a:schemeClr val="tx1"/>
          </a:fontRef>
        </p:style>
      </p:cxnSp>
      <p:sp>
        <p:nvSpPr>
          <p:cNvPr id="32" name="TextBox 31">
            <a:extLst>
              <a:ext uri="{FF2B5EF4-FFF2-40B4-BE49-F238E27FC236}">
                <a16:creationId xmlns:a16="http://schemas.microsoft.com/office/drawing/2014/main" id="{2A4034AC-E0A7-4599-B6AC-10371543D517}"/>
              </a:ext>
            </a:extLst>
          </p:cNvPr>
          <p:cNvSpPr txBox="1"/>
          <p:nvPr/>
        </p:nvSpPr>
        <p:spPr>
          <a:xfrm>
            <a:off x="6629790" y="3038603"/>
            <a:ext cx="314036" cy="369332"/>
          </a:xfrm>
          <a:prstGeom prst="rect">
            <a:avLst/>
          </a:prstGeom>
          <a:noFill/>
        </p:spPr>
        <p:txBody>
          <a:bodyPr wrap="square" rtlCol="0">
            <a:spAutoFit/>
          </a:bodyPr>
          <a:lstStyle/>
          <a:p>
            <a:r>
              <a:rPr lang="en-US"/>
              <a:t>x</a:t>
            </a:r>
          </a:p>
        </p:txBody>
      </p:sp>
      <p:sp>
        <p:nvSpPr>
          <p:cNvPr id="33" name="TextBox 32">
            <a:extLst>
              <a:ext uri="{FF2B5EF4-FFF2-40B4-BE49-F238E27FC236}">
                <a16:creationId xmlns:a16="http://schemas.microsoft.com/office/drawing/2014/main" id="{D035624C-79E6-4C6B-889E-EFB725C29620}"/>
              </a:ext>
            </a:extLst>
          </p:cNvPr>
          <p:cNvSpPr txBox="1"/>
          <p:nvPr/>
        </p:nvSpPr>
        <p:spPr>
          <a:xfrm>
            <a:off x="6825991" y="2394917"/>
            <a:ext cx="281206" cy="461665"/>
          </a:xfrm>
          <a:prstGeom prst="rect">
            <a:avLst/>
          </a:prstGeom>
          <a:noFill/>
        </p:spPr>
        <p:txBody>
          <a:bodyPr wrap="square" rtlCol="0">
            <a:spAutoFit/>
          </a:bodyPr>
          <a:lstStyle/>
          <a:p>
            <a:r>
              <a:rPr lang="el-GR" sz="2400">
                <a:solidFill>
                  <a:srgbClr val="FF0000"/>
                </a:solidFill>
              </a:rPr>
              <a:t>θ</a:t>
            </a:r>
            <a:endParaRPr lang="en-US" sz="2400">
              <a:solidFill>
                <a:srgbClr val="FF0000"/>
              </a:solidFill>
            </a:endParaRPr>
          </a:p>
        </p:txBody>
      </p:sp>
      <p:sp>
        <p:nvSpPr>
          <p:cNvPr id="43" name="Arrow: Curved Down 42">
            <a:extLst>
              <a:ext uri="{FF2B5EF4-FFF2-40B4-BE49-F238E27FC236}">
                <a16:creationId xmlns:a16="http://schemas.microsoft.com/office/drawing/2014/main" id="{6B418C7E-0414-4411-8450-27AB22C18F53}"/>
              </a:ext>
            </a:extLst>
          </p:cNvPr>
          <p:cNvSpPr/>
          <p:nvPr/>
        </p:nvSpPr>
        <p:spPr>
          <a:xfrm rot="17237220">
            <a:off x="6917312" y="2659952"/>
            <a:ext cx="789590" cy="142980"/>
          </a:xfrm>
          <a:prstGeom prst="curvedDownArrow">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4" name="TextBox 43">
            <a:extLst>
              <a:ext uri="{FF2B5EF4-FFF2-40B4-BE49-F238E27FC236}">
                <a16:creationId xmlns:a16="http://schemas.microsoft.com/office/drawing/2014/main" id="{455AC2FE-384C-441A-839A-C6FCF990E4E6}"/>
              </a:ext>
            </a:extLst>
          </p:cNvPr>
          <p:cNvSpPr txBox="1"/>
          <p:nvPr/>
        </p:nvSpPr>
        <p:spPr>
          <a:xfrm>
            <a:off x="5399663" y="5647899"/>
            <a:ext cx="1597677" cy="369332"/>
          </a:xfrm>
          <a:prstGeom prst="rect">
            <a:avLst/>
          </a:prstGeom>
          <a:noFill/>
        </p:spPr>
        <p:txBody>
          <a:bodyPr wrap="square" rtlCol="0">
            <a:spAutoFit/>
          </a:bodyPr>
          <a:lstStyle/>
          <a:p>
            <a:r>
              <a:rPr lang="en-US">
                <a:solidFill>
                  <a:srgbClr val="FF0000"/>
                </a:solidFill>
              </a:rPr>
              <a:t>Supported End</a:t>
            </a:r>
          </a:p>
        </p:txBody>
      </p:sp>
      <p:sp>
        <p:nvSpPr>
          <p:cNvPr id="45" name="TextBox 44">
            <a:extLst>
              <a:ext uri="{FF2B5EF4-FFF2-40B4-BE49-F238E27FC236}">
                <a16:creationId xmlns:a16="http://schemas.microsoft.com/office/drawing/2014/main" id="{D2642343-FFF5-4BF7-92B2-353569DF6404}"/>
              </a:ext>
            </a:extLst>
          </p:cNvPr>
          <p:cNvSpPr txBox="1"/>
          <p:nvPr/>
        </p:nvSpPr>
        <p:spPr>
          <a:xfrm>
            <a:off x="6723830" y="6035547"/>
            <a:ext cx="1176553" cy="369332"/>
          </a:xfrm>
          <a:prstGeom prst="rect">
            <a:avLst/>
          </a:prstGeom>
          <a:noFill/>
        </p:spPr>
        <p:txBody>
          <a:bodyPr wrap="square" rtlCol="0">
            <a:spAutoFit/>
          </a:bodyPr>
          <a:lstStyle/>
          <a:p>
            <a:r>
              <a:rPr lang="en-US">
                <a:solidFill>
                  <a:srgbClr val="FF0000"/>
                </a:solidFill>
              </a:rPr>
              <a:t>Ball Screw</a:t>
            </a:r>
          </a:p>
        </p:txBody>
      </p:sp>
      <p:cxnSp>
        <p:nvCxnSpPr>
          <p:cNvPr id="46" name="Straight Arrow Connector 45">
            <a:extLst>
              <a:ext uri="{FF2B5EF4-FFF2-40B4-BE49-F238E27FC236}">
                <a16:creationId xmlns:a16="http://schemas.microsoft.com/office/drawing/2014/main" id="{0D9459DB-25FA-4843-93F6-03D061AC72A5}"/>
              </a:ext>
            </a:extLst>
          </p:cNvPr>
          <p:cNvCxnSpPr>
            <a:cxnSpLocks/>
          </p:cNvCxnSpPr>
          <p:nvPr/>
        </p:nvCxnSpPr>
        <p:spPr>
          <a:xfrm flipV="1">
            <a:off x="7307015" y="5538569"/>
            <a:ext cx="102180" cy="48782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50" name="TextBox 49">
            <a:extLst>
              <a:ext uri="{FF2B5EF4-FFF2-40B4-BE49-F238E27FC236}">
                <a16:creationId xmlns:a16="http://schemas.microsoft.com/office/drawing/2014/main" id="{68D2E4E1-65D3-4C4C-9732-4CDD10FA70D5}"/>
              </a:ext>
            </a:extLst>
          </p:cNvPr>
          <p:cNvSpPr txBox="1"/>
          <p:nvPr/>
        </p:nvSpPr>
        <p:spPr>
          <a:xfrm>
            <a:off x="7799455" y="5696934"/>
            <a:ext cx="1942216" cy="369332"/>
          </a:xfrm>
          <a:prstGeom prst="rect">
            <a:avLst/>
          </a:prstGeom>
          <a:noFill/>
        </p:spPr>
        <p:txBody>
          <a:bodyPr wrap="square" rtlCol="0">
            <a:spAutoFit/>
          </a:bodyPr>
          <a:lstStyle/>
          <a:p>
            <a:r>
              <a:rPr lang="en-US">
                <a:solidFill>
                  <a:srgbClr val="FF0000"/>
                </a:solidFill>
              </a:rPr>
              <a:t>Threaded Fastener</a:t>
            </a:r>
          </a:p>
        </p:txBody>
      </p:sp>
      <p:cxnSp>
        <p:nvCxnSpPr>
          <p:cNvPr id="51" name="Straight Arrow Connector 50">
            <a:extLst>
              <a:ext uri="{FF2B5EF4-FFF2-40B4-BE49-F238E27FC236}">
                <a16:creationId xmlns:a16="http://schemas.microsoft.com/office/drawing/2014/main" id="{A549CC6F-8062-4CAB-A9A1-3B5A39AF388D}"/>
              </a:ext>
            </a:extLst>
          </p:cNvPr>
          <p:cNvCxnSpPr>
            <a:cxnSpLocks/>
            <a:stCxn id="50" idx="0"/>
          </p:cNvCxnSpPr>
          <p:nvPr/>
        </p:nvCxnSpPr>
        <p:spPr>
          <a:xfrm flipV="1">
            <a:off x="8770563" y="5467350"/>
            <a:ext cx="198545" cy="22958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1" name="TextBox 60">
            <a:extLst>
              <a:ext uri="{FF2B5EF4-FFF2-40B4-BE49-F238E27FC236}">
                <a16:creationId xmlns:a16="http://schemas.microsoft.com/office/drawing/2014/main" id="{59BEF6C1-45BF-4627-9DD3-ABD83954E949}"/>
              </a:ext>
            </a:extLst>
          </p:cNvPr>
          <p:cNvSpPr txBox="1"/>
          <p:nvPr/>
        </p:nvSpPr>
        <p:spPr>
          <a:xfrm>
            <a:off x="10150775" y="4808975"/>
            <a:ext cx="1099127" cy="369332"/>
          </a:xfrm>
          <a:prstGeom prst="rect">
            <a:avLst/>
          </a:prstGeom>
          <a:noFill/>
        </p:spPr>
        <p:txBody>
          <a:bodyPr wrap="square" rtlCol="0">
            <a:spAutoFit/>
          </a:bodyPr>
          <a:lstStyle/>
          <a:p>
            <a:r>
              <a:rPr lang="en-US">
                <a:solidFill>
                  <a:srgbClr val="FF0000"/>
                </a:solidFill>
              </a:rPr>
              <a:t>Motor</a:t>
            </a:r>
          </a:p>
        </p:txBody>
      </p:sp>
      <p:sp>
        <p:nvSpPr>
          <p:cNvPr id="62" name="TextBox 61">
            <a:extLst>
              <a:ext uri="{FF2B5EF4-FFF2-40B4-BE49-F238E27FC236}">
                <a16:creationId xmlns:a16="http://schemas.microsoft.com/office/drawing/2014/main" id="{CF68E518-184D-4747-BEF4-55222F07D32B}"/>
              </a:ext>
            </a:extLst>
          </p:cNvPr>
          <p:cNvSpPr txBox="1"/>
          <p:nvPr/>
        </p:nvSpPr>
        <p:spPr>
          <a:xfrm>
            <a:off x="9972589" y="3224857"/>
            <a:ext cx="1524000" cy="369332"/>
          </a:xfrm>
          <a:prstGeom prst="rect">
            <a:avLst/>
          </a:prstGeom>
          <a:noFill/>
        </p:spPr>
        <p:txBody>
          <a:bodyPr wrap="square" rtlCol="0">
            <a:spAutoFit/>
          </a:bodyPr>
          <a:lstStyle/>
          <a:p>
            <a:r>
              <a:rPr lang="en-US"/>
              <a:t>Figure 1</a:t>
            </a:r>
          </a:p>
        </p:txBody>
      </p:sp>
      <p:sp>
        <p:nvSpPr>
          <p:cNvPr id="63" name="TextBox 62">
            <a:extLst>
              <a:ext uri="{FF2B5EF4-FFF2-40B4-BE49-F238E27FC236}">
                <a16:creationId xmlns:a16="http://schemas.microsoft.com/office/drawing/2014/main" id="{C983236B-C1AD-49AC-9BD1-7C172E598CB3}"/>
              </a:ext>
            </a:extLst>
          </p:cNvPr>
          <p:cNvSpPr txBox="1"/>
          <p:nvPr/>
        </p:nvSpPr>
        <p:spPr>
          <a:xfrm>
            <a:off x="11089689" y="5696934"/>
            <a:ext cx="1524000" cy="369332"/>
          </a:xfrm>
          <a:prstGeom prst="rect">
            <a:avLst/>
          </a:prstGeom>
          <a:noFill/>
        </p:spPr>
        <p:txBody>
          <a:bodyPr wrap="square" rtlCol="0">
            <a:spAutoFit/>
          </a:bodyPr>
          <a:lstStyle/>
          <a:p>
            <a:r>
              <a:rPr lang="en-US"/>
              <a:t>Figure 2</a:t>
            </a:r>
          </a:p>
        </p:txBody>
      </p:sp>
      <p:sp>
        <p:nvSpPr>
          <p:cNvPr id="64" name="Arrow: Curved Down 63">
            <a:extLst>
              <a:ext uri="{FF2B5EF4-FFF2-40B4-BE49-F238E27FC236}">
                <a16:creationId xmlns:a16="http://schemas.microsoft.com/office/drawing/2014/main" id="{6561091A-43F7-49D6-8708-614D7FB80DF3}"/>
              </a:ext>
            </a:extLst>
          </p:cNvPr>
          <p:cNvSpPr/>
          <p:nvPr/>
        </p:nvSpPr>
        <p:spPr>
          <a:xfrm rot="16486440" flipV="1">
            <a:off x="9795223" y="5258168"/>
            <a:ext cx="536930" cy="225620"/>
          </a:xfrm>
          <a:prstGeom prst="curvedDownArrow">
            <a:avLst/>
          </a:prstGeom>
          <a:solidFill>
            <a:schemeClr val="bg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0E9DCF1A-431D-4A24-8B06-12ECE6398AE0}"/>
                  </a:ext>
                </a:extLst>
              </p:cNvPr>
              <p:cNvSpPr txBox="1"/>
              <p:nvPr/>
            </p:nvSpPr>
            <p:spPr>
              <a:xfrm>
                <a:off x="9701830" y="4656074"/>
                <a:ext cx="425062"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FF0000"/>
                              </a:solidFill>
                              <a:latin typeface="Cambria Math" panose="02040503050406030204" pitchFamily="18" charset="0"/>
                            </a:rPr>
                          </m:ctrlPr>
                        </m:sSubPr>
                        <m:e>
                          <m:r>
                            <a:rPr lang="en-US" sz="2400" b="0" i="1" smtClean="0">
                              <a:solidFill>
                                <a:srgbClr val="FF0000"/>
                              </a:solidFill>
                              <a:latin typeface="Cambria Math" panose="02040503050406030204" pitchFamily="18" charset="0"/>
                            </a:rPr>
                            <m:t>𝑇</m:t>
                          </m:r>
                        </m:e>
                        <m:sub>
                          <m:r>
                            <a:rPr lang="en-US" sz="2400" b="0" i="1" smtClean="0">
                              <a:solidFill>
                                <a:srgbClr val="FF0000"/>
                              </a:solidFill>
                              <a:latin typeface="Cambria Math" panose="02040503050406030204" pitchFamily="18" charset="0"/>
                            </a:rPr>
                            <m:t>𝑅</m:t>
                          </m:r>
                        </m:sub>
                      </m:sSub>
                    </m:oMath>
                  </m:oMathPara>
                </a14:m>
                <a:endParaRPr lang="en-US" sz="2400">
                  <a:solidFill>
                    <a:srgbClr val="FF0000"/>
                  </a:solidFill>
                </a:endParaRPr>
              </a:p>
            </p:txBody>
          </p:sp>
        </mc:Choice>
        <mc:Fallback xmlns="">
          <p:sp>
            <p:nvSpPr>
              <p:cNvPr id="65" name="TextBox 64">
                <a:extLst>
                  <a:ext uri="{FF2B5EF4-FFF2-40B4-BE49-F238E27FC236}">
                    <a16:creationId xmlns:a16="http://schemas.microsoft.com/office/drawing/2014/main" id="{0E9DCF1A-431D-4A24-8B06-12ECE6398AE0}"/>
                  </a:ext>
                </a:extLst>
              </p:cNvPr>
              <p:cNvSpPr txBox="1">
                <a:spLocks noRot="1" noChangeAspect="1" noMove="1" noResize="1" noEditPoints="1" noAdjustHandles="1" noChangeArrowheads="1" noChangeShapeType="1" noTextEdit="1"/>
              </p:cNvSpPr>
              <p:nvPr/>
            </p:nvSpPr>
            <p:spPr>
              <a:xfrm>
                <a:off x="9701830" y="4656074"/>
                <a:ext cx="425062" cy="461665"/>
              </a:xfrm>
              <a:prstGeom prst="rect">
                <a:avLst/>
              </a:prstGeom>
              <a:blipFill>
                <a:blip r:embed="rId5"/>
                <a:stretch>
                  <a:fillRect l="-4348" r="-10145"/>
                </a:stretch>
              </a:blipFill>
            </p:spPr>
            <p:txBody>
              <a:bodyPr/>
              <a:lstStyle/>
              <a:p>
                <a:r>
                  <a:rPr lang="en-US">
                    <a:noFill/>
                  </a:rPr>
                  <a:t> </a:t>
                </a:r>
              </a:p>
            </p:txBody>
          </p:sp>
        </mc:Fallback>
      </mc:AlternateContent>
    </p:spTree>
    <p:extLst>
      <p:ext uri="{BB962C8B-B14F-4D97-AF65-F5344CB8AC3E}">
        <p14:creationId xmlns:p14="http://schemas.microsoft.com/office/powerpoint/2010/main" val="9792993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BC457-8007-4BBC-9397-1ECC43F5F46E}"/>
              </a:ext>
            </a:extLst>
          </p:cNvPr>
          <p:cNvSpPr>
            <a:spLocks noGrp="1"/>
          </p:cNvSpPr>
          <p:nvPr>
            <p:ph type="title"/>
          </p:nvPr>
        </p:nvSpPr>
        <p:spPr/>
        <p:txBody>
          <a:bodyPr/>
          <a:lstStyle/>
          <a:p>
            <a:r>
              <a:rPr lang="en-US" sz="2900"/>
              <a:t>Central Chassis Design</a:t>
            </a:r>
            <a:endParaRPr lang="en-US"/>
          </a:p>
        </p:txBody>
      </p:sp>
      <p:sp>
        <p:nvSpPr>
          <p:cNvPr id="3" name="Slide Number Placeholder 2">
            <a:extLst>
              <a:ext uri="{FF2B5EF4-FFF2-40B4-BE49-F238E27FC236}">
                <a16:creationId xmlns:a16="http://schemas.microsoft.com/office/drawing/2014/main" id="{9993B388-A59F-4E3A-A195-ADC5B2B3310E}"/>
              </a:ext>
            </a:extLst>
          </p:cNvPr>
          <p:cNvSpPr>
            <a:spLocks noGrp="1"/>
          </p:cNvSpPr>
          <p:nvPr>
            <p:ph type="sldNum" sz="quarter" idx="4"/>
          </p:nvPr>
        </p:nvSpPr>
        <p:spPr/>
        <p:txBody>
          <a:bodyPr/>
          <a:lstStyle/>
          <a:p>
            <a:fld id="{BB220BBC-8879-E844-B35B-0F806738ECBE}" type="slidenum">
              <a:rPr lang="en-US" smtClean="0"/>
              <a:t>29</a:t>
            </a:fld>
            <a:endParaRPr lang="en-US"/>
          </a:p>
        </p:txBody>
      </p:sp>
      <p:pic>
        <p:nvPicPr>
          <p:cNvPr id="4" name="Picture 3">
            <a:extLst>
              <a:ext uri="{FF2B5EF4-FFF2-40B4-BE49-F238E27FC236}">
                <a16:creationId xmlns:a16="http://schemas.microsoft.com/office/drawing/2014/main" id="{23B36B2C-E718-41C9-BB01-557E4BFC061B}"/>
              </a:ext>
            </a:extLst>
          </p:cNvPr>
          <p:cNvPicPr>
            <a:picLocks noChangeAspect="1"/>
          </p:cNvPicPr>
          <p:nvPr/>
        </p:nvPicPr>
        <p:blipFill>
          <a:blip r:embed="rId2"/>
          <a:stretch>
            <a:fillRect/>
          </a:stretch>
        </p:blipFill>
        <p:spPr>
          <a:xfrm>
            <a:off x="835444" y="1459848"/>
            <a:ext cx="4625016" cy="3112152"/>
          </a:xfrm>
          <a:prstGeom prst="rect">
            <a:avLst/>
          </a:prstGeom>
        </p:spPr>
      </p:pic>
      <p:pic>
        <p:nvPicPr>
          <p:cNvPr id="5" name="Picture 4">
            <a:extLst>
              <a:ext uri="{FF2B5EF4-FFF2-40B4-BE49-F238E27FC236}">
                <a16:creationId xmlns:a16="http://schemas.microsoft.com/office/drawing/2014/main" id="{B0C0987F-6091-410B-9C24-0ED807D689C9}"/>
              </a:ext>
            </a:extLst>
          </p:cNvPr>
          <p:cNvPicPr>
            <a:picLocks noChangeAspect="1"/>
          </p:cNvPicPr>
          <p:nvPr/>
        </p:nvPicPr>
        <p:blipFill>
          <a:blip r:embed="rId3"/>
          <a:stretch>
            <a:fillRect/>
          </a:stretch>
        </p:blipFill>
        <p:spPr>
          <a:xfrm>
            <a:off x="7562676" y="1539942"/>
            <a:ext cx="2453640" cy="381000"/>
          </a:xfrm>
          <a:prstGeom prst="rect">
            <a:avLst/>
          </a:prstGeom>
        </p:spPr>
      </p:pic>
      <p:pic>
        <p:nvPicPr>
          <p:cNvPr id="7" name="Picture 6" descr="A picture containing electronics&#10;&#10;Description automatically generated">
            <a:extLst>
              <a:ext uri="{FF2B5EF4-FFF2-40B4-BE49-F238E27FC236}">
                <a16:creationId xmlns:a16="http://schemas.microsoft.com/office/drawing/2014/main" id="{88D4F3A5-76FC-4EED-B00C-1C137B63B7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7240" y="2144967"/>
            <a:ext cx="3482642" cy="3307367"/>
          </a:xfrm>
          <a:prstGeom prst="rect">
            <a:avLst/>
          </a:prstGeom>
        </p:spPr>
      </p:pic>
    </p:spTree>
    <p:extLst>
      <p:ext uri="{BB962C8B-B14F-4D97-AF65-F5344CB8AC3E}">
        <p14:creationId xmlns:p14="http://schemas.microsoft.com/office/powerpoint/2010/main" val="1775790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733"/>
              <a:t>Project Background / Problems</a:t>
            </a:r>
          </a:p>
        </p:txBody>
      </p:sp>
      <p:sp>
        <p:nvSpPr>
          <p:cNvPr id="5" name="Content Placeholder 4">
            <a:extLst>
              <a:ext uri="{FF2B5EF4-FFF2-40B4-BE49-F238E27FC236}">
                <a16:creationId xmlns:a16="http://schemas.microsoft.com/office/drawing/2014/main" id="{AD1F36A3-7D3B-4E9B-BEBD-FF4588BA5DDB}"/>
              </a:ext>
            </a:extLst>
          </p:cNvPr>
          <p:cNvSpPr>
            <a:spLocks noGrp="1"/>
          </p:cNvSpPr>
          <p:nvPr>
            <p:ph idx="1"/>
          </p:nvPr>
        </p:nvSpPr>
        <p:spPr>
          <a:xfrm>
            <a:off x="715211" y="1508490"/>
            <a:ext cx="10854171" cy="4525963"/>
          </a:xfrm>
        </p:spPr>
        <p:txBody>
          <a:bodyPr vert="horz" lIns="91440" tIns="45720" rIns="91440" bIns="45720" rtlCol="0" anchor="t">
            <a:noAutofit/>
          </a:bodyPr>
          <a:lstStyle/>
          <a:p>
            <a:pPr marL="342900" indent="-342900">
              <a:buFont typeface="Arial" panose="020B0604020202020204" pitchFamily="34" charset="0"/>
              <a:buChar char="•"/>
            </a:pPr>
            <a:r>
              <a:rPr lang="en-US" sz="2250"/>
              <a:t>What is Telemedicine? </a:t>
            </a:r>
          </a:p>
          <a:p>
            <a:pPr marL="1256665" lvl="1" indent="-342900"/>
            <a:r>
              <a:rPr lang="en-US"/>
              <a:t>Remote healthcare for patients in real-time</a:t>
            </a:r>
          </a:p>
          <a:p>
            <a:pPr marL="1256665" lvl="1" indent="-342900"/>
            <a:r>
              <a:rPr lang="en-US"/>
              <a:t>No physical contact required</a:t>
            </a:r>
          </a:p>
          <a:p>
            <a:pPr marL="913765" lvl="1" indent="0">
              <a:buNone/>
            </a:pPr>
            <a:endParaRPr lang="en-US"/>
          </a:p>
          <a:p>
            <a:pPr marL="342900" indent="-342900">
              <a:buChar char="•"/>
            </a:pPr>
            <a:r>
              <a:rPr lang="en-US" sz="2250"/>
              <a:t>Why is telemedicine necessary? </a:t>
            </a:r>
          </a:p>
          <a:p>
            <a:pPr marL="1256665" lvl="1" indent="-342900"/>
            <a:r>
              <a:rPr lang="en-US"/>
              <a:t>Recent increases in Telemedicine</a:t>
            </a:r>
          </a:p>
          <a:p>
            <a:pPr marL="1599565" lvl="3" indent="-227965">
              <a:buFont typeface="Courier New"/>
              <a:buChar char="o"/>
            </a:pPr>
            <a:r>
              <a:rPr lang="en-US">
                <a:solidFill>
                  <a:srgbClr val="000000"/>
                </a:solidFill>
              </a:rPr>
              <a:t>Before </a:t>
            </a:r>
            <a:r>
              <a:rPr lang="en-US" err="1">
                <a:solidFill>
                  <a:srgbClr val="000000"/>
                </a:solidFill>
              </a:rPr>
              <a:t>Covid</a:t>
            </a:r>
            <a:r>
              <a:rPr lang="en-US">
                <a:solidFill>
                  <a:srgbClr val="000000"/>
                </a:solidFill>
              </a:rPr>
              <a:t>: Increase from 35% to 76.8% from 2010 to 2017.</a:t>
            </a:r>
          </a:p>
          <a:p>
            <a:pPr marL="1599565" lvl="3" indent="-227965">
              <a:buFont typeface="Courier New"/>
              <a:buChar char="o"/>
            </a:pPr>
            <a:r>
              <a:rPr lang="en-US">
                <a:solidFill>
                  <a:srgbClr val="000000"/>
                </a:solidFill>
              </a:rPr>
              <a:t>During </a:t>
            </a:r>
            <a:r>
              <a:rPr lang="en-US" err="1">
                <a:solidFill>
                  <a:srgbClr val="000000"/>
                </a:solidFill>
              </a:rPr>
              <a:t>Covid</a:t>
            </a:r>
            <a:r>
              <a:rPr lang="en-US">
                <a:solidFill>
                  <a:srgbClr val="000000"/>
                </a:solidFill>
              </a:rPr>
              <a:t>: 154% increase in telehealth visits from March 2019 to March 2020.</a:t>
            </a:r>
          </a:p>
          <a:p>
            <a:pPr marL="1256665" lvl="1" indent="-342900"/>
            <a:r>
              <a:rPr lang="en-US"/>
              <a:t>Eliminate the need for unnecessary doctor's visits.</a:t>
            </a:r>
          </a:p>
          <a:p>
            <a:pPr marL="1599565" lvl="3" indent="-227965">
              <a:buFont typeface="Courier New"/>
              <a:buChar char="o"/>
            </a:pPr>
            <a:r>
              <a:rPr lang="en-US">
                <a:solidFill>
                  <a:srgbClr val="000000"/>
                </a:solidFill>
              </a:rPr>
              <a:t>Reduces spread of infectous diseases</a:t>
            </a:r>
            <a:endParaRPr lang="en-US"/>
          </a:p>
          <a:p>
            <a:pPr marL="1256665" lvl="1" indent="-342900"/>
            <a:r>
              <a:rPr lang="en-US"/>
              <a:t>Use to determine if face-to-face appointment is necessary</a:t>
            </a:r>
          </a:p>
          <a:p>
            <a:pPr marL="1599565" lvl="3" indent="-227965">
              <a:buFont typeface="Courier New"/>
              <a:buChar char="o"/>
            </a:pPr>
            <a:r>
              <a:rPr lang="en-US">
                <a:solidFill>
                  <a:schemeClr val="tx1"/>
                </a:solidFill>
              </a:rPr>
              <a:t>Remotely evaluate current health status </a:t>
            </a:r>
          </a:p>
          <a:p>
            <a:pPr marL="1599565" lvl="3" indent="-227965">
              <a:buFont typeface="Courier New"/>
              <a:buChar char="o"/>
            </a:pPr>
            <a:r>
              <a:rPr lang="en-US">
                <a:solidFill>
                  <a:schemeClr val="tx1"/>
                </a:solidFill>
              </a:rPr>
              <a:t>Provide diagnosis of issues</a:t>
            </a:r>
          </a:p>
          <a:p>
            <a:pPr marL="1294765" lvl="2" indent="-380365">
              <a:buFont typeface="Courier New"/>
              <a:buChar char="o"/>
            </a:pPr>
            <a:endParaRPr lang="en-US" sz="1850"/>
          </a:p>
          <a:p>
            <a:pPr marL="1294765" lvl="2" indent="-380365">
              <a:buFont typeface="Arial"/>
              <a:buChar char="•"/>
            </a:pPr>
            <a:endParaRPr lang="en-US" sz="1850">
              <a:solidFill>
                <a:schemeClr val="tx1"/>
              </a:solidFill>
            </a:endParaRPr>
          </a:p>
          <a:p>
            <a:pPr marL="1294765" lvl="2" indent="-380365">
              <a:buChar char="•"/>
            </a:pPr>
            <a:endParaRPr lang="en-US" sz="1850">
              <a:solidFill>
                <a:srgbClr val="000000"/>
              </a:solidFill>
            </a:endParaRPr>
          </a:p>
          <a:p>
            <a:pPr marL="1294765" lvl="2" indent="-380365"/>
            <a:endParaRPr lang="en-US" sz="1850"/>
          </a:p>
          <a:p>
            <a:pPr marL="1256665" lvl="1" indent="-342900"/>
            <a:endParaRPr lang="en-US"/>
          </a:p>
          <a:p>
            <a:pPr marL="1294765" lvl="2" indent="-380365"/>
            <a:endParaRPr lang="en-US" sz="1850"/>
          </a:p>
          <a:p>
            <a:pPr marL="342900" indent="-342900">
              <a:buChar char="•"/>
            </a:pPr>
            <a:endParaRPr lang="en-US" sz="2250"/>
          </a:p>
          <a:p>
            <a:pPr marL="342900" indent="-342900"/>
            <a:endParaRPr lang="en-US" sz="2250"/>
          </a:p>
          <a:p>
            <a:pPr marL="1256665" lvl="1" indent="-342900"/>
            <a:endParaRPr lang="en-US"/>
          </a:p>
          <a:p>
            <a:pPr marL="1256665" lvl="1" indent="-342900"/>
            <a:endParaRPr lang="en-US"/>
          </a:p>
        </p:txBody>
      </p:sp>
      <p:sp>
        <p:nvSpPr>
          <p:cNvPr id="3" name="Slide Number Placeholder 2">
            <a:extLst>
              <a:ext uri="{FF2B5EF4-FFF2-40B4-BE49-F238E27FC236}">
                <a16:creationId xmlns:a16="http://schemas.microsoft.com/office/drawing/2014/main" id="{3F6665F8-CCF7-4664-BBEC-5F53D313203D}"/>
              </a:ext>
            </a:extLst>
          </p:cNvPr>
          <p:cNvSpPr>
            <a:spLocks noGrp="1"/>
          </p:cNvSpPr>
          <p:nvPr>
            <p:ph type="sldNum" sz="quarter" idx="4"/>
          </p:nvPr>
        </p:nvSpPr>
        <p:spPr/>
        <p:txBody>
          <a:bodyPr/>
          <a:lstStyle/>
          <a:p>
            <a:fld id="{BB220BBC-8879-E844-B35B-0F806738ECBE}" type="slidenum">
              <a:rPr lang="en-US" smtClean="0"/>
              <a:t>3</a:t>
            </a:fld>
            <a:endParaRPr lang="en-US"/>
          </a:p>
        </p:txBody>
      </p:sp>
      <p:pic>
        <p:nvPicPr>
          <p:cNvPr id="4" name="Picture 5" descr="A person using a computer in front of a computer screen&#10;&#10;Description automatically generated">
            <a:extLst>
              <a:ext uri="{FF2B5EF4-FFF2-40B4-BE49-F238E27FC236}">
                <a16:creationId xmlns:a16="http://schemas.microsoft.com/office/drawing/2014/main" id="{980CDDCF-4C6C-4370-A3BE-754C18F6DD0F}"/>
              </a:ext>
            </a:extLst>
          </p:cNvPr>
          <p:cNvPicPr>
            <a:picLocks noChangeAspect="1"/>
          </p:cNvPicPr>
          <p:nvPr/>
        </p:nvPicPr>
        <p:blipFill>
          <a:blip r:embed="rId3"/>
          <a:stretch>
            <a:fillRect/>
          </a:stretch>
        </p:blipFill>
        <p:spPr>
          <a:xfrm>
            <a:off x="7095066" y="1349356"/>
            <a:ext cx="3935512" cy="2218327"/>
          </a:xfrm>
          <a:prstGeom prst="rect">
            <a:avLst/>
          </a:prstGeom>
        </p:spPr>
      </p:pic>
    </p:spTree>
    <p:extLst>
      <p:ext uri="{BB962C8B-B14F-4D97-AF65-F5344CB8AC3E}">
        <p14:creationId xmlns:p14="http://schemas.microsoft.com/office/powerpoint/2010/main" val="18179054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BC457-8007-4BBC-9397-1ECC43F5F46E}"/>
              </a:ext>
            </a:extLst>
          </p:cNvPr>
          <p:cNvSpPr>
            <a:spLocks noGrp="1"/>
          </p:cNvSpPr>
          <p:nvPr>
            <p:ph type="title"/>
          </p:nvPr>
        </p:nvSpPr>
        <p:spPr/>
        <p:txBody>
          <a:bodyPr/>
          <a:lstStyle/>
          <a:p>
            <a:r>
              <a:rPr lang="en-US" sz="2900"/>
              <a:t>Central Chassis – Simulation Code Demo 1 </a:t>
            </a:r>
            <a:endParaRPr lang="en-US"/>
          </a:p>
        </p:txBody>
      </p:sp>
      <p:sp>
        <p:nvSpPr>
          <p:cNvPr id="3" name="Slide Number Placeholder 2">
            <a:extLst>
              <a:ext uri="{FF2B5EF4-FFF2-40B4-BE49-F238E27FC236}">
                <a16:creationId xmlns:a16="http://schemas.microsoft.com/office/drawing/2014/main" id="{972D0F1F-0125-467F-8F76-21F2573ADB7E}"/>
              </a:ext>
            </a:extLst>
          </p:cNvPr>
          <p:cNvSpPr>
            <a:spLocks noGrp="1"/>
          </p:cNvSpPr>
          <p:nvPr>
            <p:ph type="sldNum" sz="quarter" idx="4"/>
          </p:nvPr>
        </p:nvSpPr>
        <p:spPr/>
        <p:txBody>
          <a:bodyPr/>
          <a:lstStyle/>
          <a:p>
            <a:fld id="{BB220BBC-8879-E844-B35B-0F806738ECBE}" type="slidenum">
              <a:rPr lang="en-US" smtClean="0"/>
              <a:t>30</a:t>
            </a:fld>
            <a:endParaRPr lang="en-US"/>
          </a:p>
        </p:txBody>
      </p:sp>
      <p:sp>
        <p:nvSpPr>
          <p:cNvPr id="5" name="Content Placeholder 4">
            <a:extLst>
              <a:ext uri="{FF2B5EF4-FFF2-40B4-BE49-F238E27FC236}">
                <a16:creationId xmlns:a16="http://schemas.microsoft.com/office/drawing/2014/main" id="{0562C48E-33A9-4D35-AFF1-F11FEE0373ED}"/>
              </a:ext>
            </a:extLst>
          </p:cNvPr>
          <p:cNvSpPr>
            <a:spLocks noGrp="1"/>
          </p:cNvSpPr>
          <p:nvPr>
            <p:ph idx="1"/>
          </p:nvPr>
        </p:nvSpPr>
        <p:spPr/>
        <p:txBody>
          <a:bodyPr/>
          <a:lstStyle/>
          <a:p>
            <a:endParaRPr lang="en-US"/>
          </a:p>
        </p:txBody>
      </p:sp>
      <p:pic>
        <p:nvPicPr>
          <p:cNvPr id="11" name="Picture 10">
            <a:extLst>
              <a:ext uri="{FF2B5EF4-FFF2-40B4-BE49-F238E27FC236}">
                <a16:creationId xmlns:a16="http://schemas.microsoft.com/office/drawing/2014/main" id="{0C88BC30-E998-4C6E-AC42-E865A0A6BB3C}"/>
              </a:ext>
            </a:extLst>
          </p:cNvPr>
          <p:cNvPicPr>
            <a:picLocks noChangeAspect="1"/>
          </p:cNvPicPr>
          <p:nvPr/>
        </p:nvPicPr>
        <p:blipFill>
          <a:blip r:embed="rId2"/>
          <a:stretch>
            <a:fillRect/>
          </a:stretch>
        </p:blipFill>
        <p:spPr>
          <a:xfrm>
            <a:off x="383025" y="1449569"/>
            <a:ext cx="11808975" cy="4767485"/>
          </a:xfrm>
          <a:prstGeom prst="rect">
            <a:avLst/>
          </a:prstGeom>
        </p:spPr>
      </p:pic>
    </p:spTree>
    <p:extLst>
      <p:ext uri="{BB962C8B-B14F-4D97-AF65-F5344CB8AC3E}">
        <p14:creationId xmlns:p14="http://schemas.microsoft.com/office/powerpoint/2010/main" val="28771260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BC457-8007-4BBC-9397-1ECC43F5F46E}"/>
              </a:ext>
            </a:extLst>
          </p:cNvPr>
          <p:cNvSpPr>
            <a:spLocks noGrp="1"/>
          </p:cNvSpPr>
          <p:nvPr>
            <p:ph type="title"/>
          </p:nvPr>
        </p:nvSpPr>
        <p:spPr/>
        <p:txBody>
          <a:bodyPr/>
          <a:lstStyle/>
          <a:p>
            <a:r>
              <a:rPr lang="en-US" sz="2900"/>
              <a:t>Central Chassis – Simulation Code Demo 2</a:t>
            </a:r>
            <a:endParaRPr lang="en-US"/>
          </a:p>
        </p:txBody>
      </p:sp>
      <p:sp>
        <p:nvSpPr>
          <p:cNvPr id="3" name="Slide Number Placeholder 2">
            <a:extLst>
              <a:ext uri="{FF2B5EF4-FFF2-40B4-BE49-F238E27FC236}">
                <a16:creationId xmlns:a16="http://schemas.microsoft.com/office/drawing/2014/main" id="{972D0F1F-0125-467F-8F76-21F2573ADB7E}"/>
              </a:ext>
            </a:extLst>
          </p:cNvPr>
          <p:cNvSpPr>
            <a:spLocks noGrp="1"/>
          </p:cNvSpPr>
          <p:nvPr>
            <p:ph type="sldNum" sz="quarter" idx="4"/>
          </p:nvPr>
        </p:nvSpPr>
        <p:spPr/>
        <p:txBody>
          <a:bodyPr/>
          <a:lstStyle/>
          <a:p>
            <a:fld id="{BB220BBC-8879-E844-B35B-0F806738ECBE}" type="slidenum">
              <a:rPr lang="en-US" smtClean="0"/>
              <a:t>31</a:t>
            </a:fld>
            <a:endParaRPr lang="en-US"/>
          </a:p>
        </p:txBody>
      </p:sp>
      <p:pic>
        <p:nvPicPr>
          <p:cNvPr id="6" name="Content Placeholder 5">
            <a:extLst>
              <a:ext uri="{FF2B5EF4-FFF2-40B4-BE49-F238E27FC236}">
                <a16:creationId xmlns:a16="http://schemas.microsoft.com/office/drawing/2014/main" id="{039A24B6-FCEF-49C3-807B-EA586BF3B71B}"/>
              </a:ext>
            </a:extLst>
          </p:cNvPr>
          <p:cNvPicPr>
            <a:picLocks noGrp="1" noChangeAspect="1"/>
          </p:cNvPicPr>
          <p:nvPr>
            <p:ph idx="1"/>
          </p:nvPr>
        </p:nvPicPr>
        <p:blipFill>
          <a:blip r:embed="rId2"/>
          <a:stretch>
            <a:fillRect/>
          </a:stretch>
        </p:blipFill>
        <p:spPr>
          <a:xfrm>
            <a:off x="475378" y="1381328"/>
            <a:ext cx="10898674" cy="4714672"/>
          </a:xfrm>
        </p:spPr>
      </p:pic>
    </p:spTree>
    <p:extLst>
      <p:ext uri="{BB962C8B-B14F-4D97-AF65-F5344CB8AC3E}">
        <p14:creationId xmlns:p14="http://schemas.microsoft.com/office/powerpoint/2010/main" val="365607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BC457-8007-4BBC-9397-1ECC43F5F46E}"/>
              </a:ext>
            </a:extLst>
          </p:cNvPr>
          <p:cNvSpPr>
            <a:spLocks noGrp="1"/>
          </p:cNvSpPr>
          <p:nvPr>
            <p:ph type="title"/>
          </p:nvPr>
        </p:nvSpPr>
        <p:spPr/>
        <p:txBody>
          <a:bodyPr/>
          <a:lstStyle/>
          <a:p>
            <a:r>
              <a:rPr lang="en-US" sz="2900"/>
              <a:t>Central Chassis – Lessons Learned</a:t>
            </a:r>
            <a:endParaRPr lang="en-US"/>
          </a:p>
        </p:txBody>
      </p:sp>
      <p:sp>
        <p:nvSpPr>
          <p:cNvPr id="3" name="Slide Number Placeholder 2">
            <a:extLst>
              <a:ext uri="{FF2B5EF4-FFF2-40B4-BE49-F238E27FC236}">
                <a16:creationId xmlns:a16="http://schemas.microsoft.com/office/drawing/2014/main" id="{972D0F1F-0125-467F-8F76-21F2573ADB7E}"/>
              </a:ext>
            </a:extLst>
          </p:cNvPr>
          <p:cNvSpPr>
            <a:spLocks noGrp="1"/>
          </p:cNvSpPr>
          <p:nvPr>
            <p:ph type="sldNum" sz="quarter" idx="4"/>
          </p:nvPr>
        </p:nvSpPr>
        <p:spPr/>
        <p:txBody>
          <a:bodyPr/>
          <a:lstStyle/>
          <a:p>
            <a:fld id="{BB220BBC-8879-E844-B35B-0F806738ECBE}" type="slidenum">
              <a:rPr lang="en-US" smtClean="0"/>
              <a:t>32</a:t>
            </a:fld>
            <a:endParaRPr lang="en-US"/>
          </a:p>
        </p:txBody>
      </p:sp>
      <p:sp>
        <p:nvSpPr>
          <p:cNvPr id="5" name="Content Placeholder 4">
            <a:extLst>
              <a:ext uri="{FF2B5EF4-FFF2-40B4-BE49-F238E27FC236}">
                <a16:creationId xmlns:a16="http://schemas.microsoft.com/office/drawing/2014/main" id="{0562C48E-33A9-4D35-AFF1-F11FEE0373ED}"/>
              </a:ext>
            </a:extLst>
          </p:cNvPr>
          <p:cNvSpPr>
            <a:spLocks noGrp="1"/>
          </p:cNvSpPr>
          <p:nvPr>
            <p:ph idx="1"/>
          </p:nvPr>
        </p:nvSpPr>
        <p:spPr>
          <a:xfrm>
            <a:off x="715211" y="2061808"/>
            <a:ext cx="10854171" cy="2734383"/>
          </a:xfrm>
        </p:spPr>
        <p:txBody>
          <a:bodyPr/>
          <a:lstStyle/>
          <a:p>
            <a:pPr marL="342900" indent="-342900">
              <a:buFont typeface="Arial" panose="020B0604020202020204" pitchFamily="34" charset="0"/>
              <a:buChar char="•"/>
            </a:pPr>
            <a:r>
              <a:rPr lang="en-US"/>
              <a:t>Attempt to use a different micro-controller besides BeagleBone Blue due to being incompatible with central chassis components.</a:t>
            </a:r>
          </a:p>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For sterilization methods previously found conducting actual field testing on their effectiveness.</a:t>
            </a:r>
          </a:p>
          <a:p>
            <a:pPr marL="342900" indent="-342900">
              <a:buFont typeface="Arial" panose="020B0604020202020204" pitchFamily="34" charset="0"/>
              <a:buChar char="•"/>
            </a:pPr>
            <a:endParaRPr lang="en-US"/>
          </a:p>
          <a:p>
            <a:pPr marL="342900" indent="-342900">
              <a:buFont typeface="Arial" panose="020B0604020202020204" pitchFamily="34" charset="0"/>
              <a:buChar char="•"/>
            </a:pPr>
            <a:endParaRPr lang="en-US"/>
          </a:p>
          <a:p>
            <a:pPr marL="342900" indent="-342900">
              <a:buFont typeface="Arial" panose="020B0604020202020204" pitchFamily="34" charset="0"/>
              <a:buChar char="•"/>
            </a:pPr>
            <a:endParaRPr lang="en-US"/>
          </a:p>
        </p:txBody>
      </p:sp>
    </p:spTree>
    <p:extLst>
      <p:ext uri="{BB962C8B-B14F-4D97-AF65-F5344CB8AC3E}">
        <p14:creationId xmlns:p14="http://schemas.microsoft.com/office/powerpoint/2010/main" val="4502788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543CB60-192D-4618-9B16-B5925EF30941}"/>
              </a:ext>
            </a:extLst>
          </p:cNvPr>
          <p:cNvSpPr>
            <a:spLocks noGrp="1"/>
          </p:cNvSpPr>
          <p:nvPr>
            <p:ph type="title"/>
          </p:nvPr>
        </p:nvSpPr>
        <p:spPr>
          <a:xfrm>
            <a:off x="1200234" y="-11018"/>
            <a:ext cx="10854171" cy="1143000"/>
          </a:xfrm>
        </p:spPr>
        <p:txBody>
          <a:bodyPr/>
          <a:lstStyle/>
          <a:p>
            <a:r>
              <a:rPr lang="en-US" sz="3733"/>
              <a:t>Central Controller</a:t>
            </a:r>
          </a:p>
        </p:txBody>
      </p:sp>
      <p:pic>
        <p:nvPicPr>
          <p:cNvPr id="6" name="Content Placeholder 5">
            <a:extLst>
              <a:ext uri="{FF2B5EF4-FFF2-40B4-BE49-F238E27FC236}">
                <a16:creationId xmlns:a16="http://schemas.microsoft.com/office/drawing/2014/main" id="{A6BE7B13-5C47-425E-8730-F9FB04C0CEAF}"/>
              </a:ext>
            </a:extLst>
          </p:cNvPr>
          <p:cNvPicPr>
            <a:picLocks noGrp="1" noChangeAspect="1"/>
          </p:cNvPicPr>
          <p:nvPr>
            <p:ph idx="1"/>
          </p:nvPr>
        </p:nvPicPr>
        <p:blipFill rotWithShape="1">
          <a:blip r:embed="rId3"/>
          <a:srcRect t="5990"/>
          <a:stretch/>
        </p:blipFill>
        <p:spPr>
          <a:xfrm>
            <a:off x="698505" y="951469"/>
            <a:ext cx="10794989" cy="5288693"/>
          </a:xfrm>
          <a:prstGeom prst="rect">
            <a:avLst/>
          </a:prstGeom>
        </p:spPr>
      </p:pic>
      <p:sp>
        <p:nvSpPr>
          <p:cNvPr id="3" name="Slide Number Placeholder 2">
            <a:extLst>
              <a:ext uri="{FF2B5EF4-FFF2-40B4-BE49-F238E27FC236}">
                <a16:creationId xmlns:a16="http://schemas.microsoft.com/office/drawing/2014/main" id="{5A18C26D-0381-4BD1-A921-2B4D83877922}"/>
              </a:ext>
            </a:extLst>
          </p:cNvPr>
          <p:cNvSpPr>
            <a:spLocks noGrp="1"/>
          </p:cNvSpPr>
          <p:nvPr>
            <p:ph type="sldNum" sz="quarter" idx="4"/>
          </p:nvPr>
        </p:nvSpPr>
        <p:spPr/>
        <p:txBody>
          <a:bodyPr/>
          <a:lstStyle/>
          <a:p>
            <a:fld id="{BB220BBC-8879-E844-B35B-0F806738ECBE}" type="slidenum">
              <a:rPr lang="en-US" smtClean="0"/>
              <a:t>33</a:t>
            </a:fld>
            <a:endParaRPr lang="en-US"/>
          </a:p>
        </p:txBody>
      </p:sp>
    </p:spTree>
    <p:extLst>
      <p:ext uri="{BB962C8B-B14F-4D97-AF65-F5344CB8AC3E}">
        <p14:creationId xmlns:p14="http://schemas.microsoft.com/office/powerpoint/2010/main" val="36765968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BC457-8007-4BBC-9397-1ECC43F5F46E}"/>
              </a:ext>
            </a:extLst>
          </p:cNvPr>
          <p:cNvSpPr>
            <a:spLocks noGrp="1"/>
          </p:cNvSpPr>
          <p:nvPr>
            <p:ph type="title"/>
          </p:nvPr>
        </p:nvSpPr>
        <p:spPr>
          <a:xfrm>
            <a:off x="1190947" y="-18535"/>
            <a:ext cx="10854171" cy="1143000"/>
          </a:xfrm>
        </p:spPr>
        <p:txBody>
          <a:bodyPr/>
          <a:lstStyle/>
          <a:p>
            <a:r>
              <a:rPr lang="en-US" sz="2900"/>
              <a:t>Networking Flowchart</a:t>
            </a:r>
            <a:endParaRPr lang="en-US"/>
          </a:p>
        </p:txBody>
      </p:sp>
      <p:sp>
        <p:nvSpPr>
          <p:cNvPr id="7" name="Slide Number Placeholder 3">
            <a:extLst>
              <a:ext uri="{FF2B5EF4-FFF2-40B4-BE49-F238E27FC236}">
                <a16:creationId xmlns:a16="http://schemas.microsoft.com/office/drawing/2014/main" id="{DBADDA12-83CA-4115-A37E-3F1202BECAFE}"/>
              </a:ext>
            </a:extLst>
          </p:cNvPr>
          <p:cNvSpPr txBox="1">
            <a:spLocks/>
          </p:cNvSpPr>
          <p:nvPr/>
        </p:nvSpPr>
        <p:spPr>
          <a:xfrm>
            <a:off x="9347200" y="6434138"/>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585">
              <a:defRPr/>
            </a:pPr>
            <a:fld id="{BB220BBC-8879-E844-B35B-0F806738ECBE}" type="slidenum">
              <a:rPr lang="en-US" smtClean="0">
                <a:solidFill>
                  <a:prstClr val="black">
                    <a:tint val="75000"/>
                  </a:prstClr>
                </a:solidFill>
                <a:latin typeface="Calibri"/>
              </a:rPr>
              <a:pPr defTabSz="609585">
                <a:defRPr/>
              </a:pPr>
              <a:t>34</a:t>
            </a:fld>
            <a:endParaRPr lang="en-US">
              <a:solidFill>
                <a:prstClr val="black">
                  <a:tint val="75000"/>
                </a:prstClr>
              </a:solidFill>
              <a:latin typeface="Calibri"/>
            </a:endParaRPr>
          </a:p>
        </p:txBody>
      </p:sp>
      <p:pic>
        <p:nvPicPr>
          <p:cNvPr id="23" name="Picture 22">
            <a:extLst>
              <a:ext uri="{FF2B5EF4-FFF2-40B4-BE49-F238E27FC236}">
                <a16:creationId xmlns:a16="http://schemas.microsoft.com/office/drawing/2014/main" id="{EA594CD4-FE1B-4DB7-9606-5408BEFCAA13}"/>
              </a:ext>
            </a:extLst>
          </p:cNvPr>
          <p:cNvPicPr>
            <a:picLocks noChangeAspect="1"/>
          </p:cNvPicPr>
          <p:nvPr/>
        </p:nvPicPr>
        <p:blipFill>
          <a:blip r:embed="rId3"/>
          <a:stretch>
            <a:fillRect/>
          </a:stretch>
        </p:blipFill>
        <p:spPr>
          <a:xfrm>
            <a:off x="355600" y="1429630"/>
            <a:ext cx="11836400" cy="3882109"/>
          </a:xfrm>
          <a:prstGeom prst="rect">
            <a:avLst/>
          </a:prstGeom>
        </p:spPr>
      </p:pic>
    </p:spTree>
    <p:extLst>
      <p:ext uri="{BB962C8B-B14F-4D97-AF65-F5344CB8AC3E}">
        <p14:creationId xmlns:p14="http://schemas.microsoft.com/office/powerpoint/2010/main" val="27306248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758D2-E182-4829-A511-69582F28403E}"/>
              </a:ext>
            </a:extLst>
          </p:cNvPr>
          <p:cNvSpPr>
            <a:spLocks noGrp="1"/>
          </p:cNvSpPr>
          <p:nvPr>
            <p:ph type="title"/>
          </p:nvPr>
        </p:nvSpPr>
        <p:spPr/>
        <p:txBody>
          <a:bodyPr/>
          <a:lstStyle/>
          <a:p>
            <a:r>
              <a:rPr lang="en-US" sz="2900"/>
              <a:t>Google Coral Dev Board and the Google Camera</a:t>
            </a:r>
            <a:endParaRPr lang="en-US"/>
          </a:p>
        </p:txBody>
      </p:sp>
      <p:pic>
        <p:nvPicPr>
          <p:cNvPr id="11" name="Picture 11" descr="A picture containing indoor, electronics&#10;&#10;Description automatically generated">
            <a:extLst>
              <a:ext uri="{FF2B5EF4-FFF2-40B4-BE49-F238E27FC236}">
                <a16:creationId xmlns:a16="http://schemas.microsoft.com/office/drawing/2014/main" id="{9D590E2B-5B50-4B79-BE3B-961C92378E18}"/>
              </a:ext>
            </a:extLst>
          </p:cNvPr>
          <p:cNvPicPr>
            <a:picLocks noGrp="1" noChangeAspect="1"/>
          </p:cNvPicPr>
          <p:nvPr>
            <p:ph idx="1"/>
          </p:nvPr>
        </p:nvPicPr>
        <p:blipFill>
          <a:blip r:embed="rId2"/>
          <a:stretch>
            <a:fillRect/>
          </a:stretch>
        </p:blipFill>
        <p:spPr>
          <a:xfrm rot="5400000">
            <a:off x="6709265" y="1785633"/>
            <a:ext cx="4043828" cy="3636251"/>
          </a:xfrm>
        </p:spPr>
      </p:pic>
      <p:sp>
        <p:nvSpPr>
          <p:cNvPr id="4" name="Slide Number Placeholder 3">
            <a:extLst>
              <a:ext uri="{FF2B5EF4-FFF2-40B4-BE49-F238E27FC236}">
                <a16:creationId xmlns:a16="http://schemas.microsoft.com/office/drawing/2014/main" id="{728D5743-4237-4B47-B690-6BB774DCE9C3}"/>
              </a:ext>
            </a:extLst>
          </p:cNvPr>
          <p:cNvSpPr>
            <a:spLocks noGrp="1"/>
          </p:cNvSpPr>
          <p:nvPr>
            <p:ph type="sldNum" sz="quarter" idx="4"/>
          </p:nvPr>
        </p:nvSpPr>
        <p:spPr/>
        <p:txBody>
          <a:bodyPr/>
          <a:lstStyle/>
          <a:p>
            <a:fld id="{BB220BBC-8879-E844-B35B-0F806738ECBE}" type="slidenum">
              <a:rPr lang="en-US" smtClean="0"/>
              <a:t>35</a:t>
            </a:fld>
            <a:endParaRPr lang="en-US"/>
          </a:p>
        </p:txBody>
      </p:sp>
      <p:sp>
        <p:nvSpPr>
          <p:cNvPr id="3" name="TextBox 2">
            <a:extLst>
              <a:ext uri="{FF2B5EF4-FFF2-40B4-BE49-F238E27FC236}">
                <a16:creationId xmlns:a16="http://schemas.microsoft.com/office/drawing/2014/main" id="{4E609DF6-C523-4AAB-9A26-6DE762F0E050}"/>
              </a:ext>
            </a:extLst>
          </p:cNvPr>
          <p:cNvSpPr txBox="1"/>
          <p:nvPr/>
        </p:nvSpPr>
        <p:spPr>
          <a:xfrm>
            <a:off x="987287" y="1530627"/>
            <a:ext cx="3433010"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Calibri"/>
              </a:rPr>
              <a:t>Object Detection was successful using pre-compiled models along with the Google Coral and the Google Camera</a:t>
            </a:r>
            <a:endParaRPr lang="en-US" b="1">
              <a:cs typeface="Calibri"/>
            </a:endParaRPr>
          </a:p>
          <a:p>
            <a:endParaRPr lang="en-US">
              <a:cs typeface="Calibri"/>
            </a:endParaRPr>
          </a:p>
          <a:p>
            <a:pPr marL="285750" indent="-285750">
              <a:buFont typeface="Arial"/>
              <a:buChar char="•"/>
            </a:pPr>
            <a:r>
              <a:rPr lang="en-US">
                <a:cs typeface="Calibri"/>
              </a:rPr>
              <a:t>Image Classification  inferencing was successful using pre-trained models, Google- Coral/</a:t>
            </a:r>
            <a:r>
              <a:rPr lang="en-US" err="1">
                <a:cs typeface="Calibri"/>
              </a:rPr>
              <a:t>Pycoral</a:t>
            </a:r>
            <a:r>
              <a:rPr lang="en-US">
                <a:cs typeface="Calibri"/>
              </a:rPr>
              <a:t> Git directory along with the Google Coral and it's Edge TPU.</a:t>
            </a:r>
          </a:p>
        </p:txBody>
      </p:sp>
    </p:spTree>
    <p:extLst>
      <p:ext uri="{BB962C8B-B14F-4D97-AF65-F5344CB8AC3E}">
        <p14:creationId xmlns:p14="http://schemas.microsoft.com/office/powerpoint/2010/main" val="34886228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D5D54-5C4B-4072-B7C0-50BAA77D15DD}"/>
              </a:ext>
            </a:extLst>
          </p:cNvPr>
          <p:cNvSpPr>
            <a:spLocks noGrp="1"/>
          </p:cNvSpPr>
          <p:nvPr>
            <p:ph type="title"/>
          </p:nvPr>
        </p:nvSpPr>
        <p:spPr/>
        <p:txBody>
          <a:bodyPr/>
          <a:lstStyle/>
          <a:p>
            <a:r>
              <a:rPr lang="en-US" sz="2900"/>
              <a:t>Object Detection Demo</a:t>
            </a:r>
            <a:endParaRPr lang="en-US"/>
          </a:p>
        </p:txBody>
      </p:sp>
      <p:sp>
        <p:nvSpPr>
          <p:cNvPr id="4" name="Slide Number Placeholder 3">
            <a:extLst>
              <a:ext uri="{FF2B5EF4-FFF2-40B4-BE49-F238E27FC236}">
                <a16:creationId xmlns:a16="http://schemas.microsoft.com/office/drawing/2014/main" id="{5B91A347-EE0F-48F1-AFEE-725A7DEBE913}"/>
              </a:ext>
            </a:extLst>
          </p:cNvPr>
          <p:cNvSpPr>
            <a:spLocks noGrp="1"/>
          </p:cNvSpPr>
          <p:nvPr>
            <p:ph type="sldNum" sz="quarter" idx="4"/>
          </p:nvPr>
        </p:nvSpPr>
        <p:spPr/>
        <p:txBody>
          <a:bodyPr/>
          <a:lstStyle/>
          <a:p>
            <a:fld id="{BB220BBC-8879-E844-B35B-0F806738ECBE}" type="slidenum">
              <a:rPr lang="en-US" smtClean="0"/>
              <a:t>36</a:t>
            </a:fld>
            <a:endParaRPr lang="en-US"/>
          </a:p>
        </p:txBody>
      </p:sp>
      <p:pic>
        <p:nvPicPr>
          <p:cNvPr id="8" name="Content Placeholder 7" descr="A picture containing text, indoor&#10;&#10;Description automatically generated">
            <a:extLst>
              <a:ext uri="{FF2B5EF4-FFF2-40B4-BE49-F238E27FC236}">
                <a16:creationId xmlns:a16="http://schemas.microsoft.com/office/drawing/2014/main" id="{1A2090A4-60B6-479F-8E02-5C98055F5B2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38073" y="1570038"/>
            <a:ext cx="5409516" cy="4525962"/>
          </a:xfrm>
        </p:spPr>
      </p:pic>
    </p:spTree>
    <p:extLst>
      <p:ext uri="{BB962C8B-B14F-4D97-AF65-F5344CB8AC3E}">
        <p14:creationId xmlns:p14="http://schemas.microsoft.com/office/powerpoint/2010/main" val="21200636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CBCCD-FFA5-4838-A40F-1D483AD8462A}"/>
              </a:ext>
            </a:extLst>
          </p:cNvPr>
          <p:cNvSpPr>
            <a:spLocks noGrp="1"/>
          </p:cNvSpPr>
          <p:nvPr>
            <p:ph type="title"/>
          </p:nvPr>
        </p:nvSpPr>
        <p:spPr/>
        <p:txBody>
          <a:bodyPr/>
          <a:lstStyle/>
          <a:p>
            <a:r>
              <a:rPr lang="en-US" sz="2900"/>
              <a:t>Inferencing Flow Chart from Google Coral (3 options)</a:t>
            </a:r>
            <a:endParaRPr lang="en-US"/>
          </a:p>
        </p:txBody>
      </p:sp>
      <p:pic>
        <p:nvPicPr>
          <p:cNvPr id="5" name="Picture 5" descr="Diagram&#10;&#10;Description automatically generated">
            <a:extLst>
              <a:ext uri="{FF2B5EF4-FFF2-40B4-BE49-F238E27FC236}">
                <a16:creationId xmlns:a16="http://schemas.microsoft.com/office/drawing/2014/main" id="{52AE94EB-E69B-4E56-BB3F-0DDDB097B669}"/>
              </a:ext>
            </a:extLst>
          </p:cNvPr>
          <p:cNvPicPr>
            <a:picLocks noGrp="1" noChangeAspect="1"/>
          </p:cNvPicPr>
          <p:nvPr>
            <p:ph idx="1"/>
          </p:nvPr>
        </p:nvPicPr>
        <p:blipFill>
          <a:blip r:embed="rId2"/>
          <a:stretch>
            <a:fillRect/>
          </a:stretch>
        </p:blipFill>
        <p:spPr>
          <a:xfrm>
            <a:off x="715211" y="1983309"/>
            <a:ext cx="10854171" cy="3700006"/>
          </a:xfrm>
        </p:spPr>
      </p:pic>
      <p:sp>
        <p:nvSpPr>
          <p:cNvPr id="4" name="Slide Number Placeholder 3">
            <a:extLst>
              <a:ext uri="{FF2B5EF4-FFF2-40B4-BE49-F238E27FC236}">
                <a16:creationId xmlns:a16="http://schemas.microsoft.com/office/drawing/2014/main" id="{2CA9D9DF-B0D6-44B4-A27F-0868FB7EC63A}"/>
              </a:ext>
            </a:extLst>
          </p:cNvPr>
          <p:cNvSpPr>
            <a:spLocks noGrp="1"/>
          </p:cNvSpPr>
          <p:nvPr>
            <p:ph type="sldNum" sz="quarter" idx="4"/>
          </p:nvPr>
        </p:nvSpPr>
        <p:spPr/>
        <p:txBody>
          <a:bodyPr/>
          <a:lstStyle/>
          <a:p>
            <a:fld id="{BB220BBC-8879-E844-B35B-0F806738ECBE}" type="slidenum">
              <a:rPr lang="en-US" smtClean="0"/>
              <a:t>37</a:t>
            </a:fld>
            <a:endParaRPr lang="en-US"/>
          </a:p>
        </p:txBody>
      </p:sp>
    </p:spTree>
    <p:extLst>
      <p:ext uri="{BB962C8B-B14F-4D97-AF65-F5344CB8AC3E}">
        <p14:creationId xmlns:p14="http://schemas.microsoft.com/office/powerpoint/2010/main" val="38360680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D62A57-C965-4B86-A17A-40190193D625}"/>
              </a:ext>
            </a:extLst>
          </p:cNvPr>
          <p:cNvSpPr>
            <a:spLocks noGrp="1"/>
          </p:cNvSpPr>
          <p:nvPr>
            <p:ph type="title"/>
          </p:nvPr>
        </p:nvSpPr>
        <p:spPr>
          <a:xfrm>
            <a:off x="1001684" y="170412"/>
            <a:ext cx="10178934" cy="1328730"/>
          </a:xfrm>
        </p:spPr>
        <p:txBody>
          <a:bodyPr vert="horz" lIns="91440" tIns="45720" rIns="91440" bIns="45720" rtlCol="0" anchor="b">
            <a:normAutofit/>
          </a:bodyPr>
          <a:lstStyle/>
          <a:p>
            <a:pPr algn="ctr" defTabSz="914400">
              <a:lnSpc>
                <a:spcPct val="90000"/>
              </a:lnSpc>
            </a:pPr>
            <a:r>
              <a:rPr lang="en-US" sz="4400" kern="1200">
                <a:solidFill>
                  <a:schemeClr val="tx1"/>
                </a:solidFill>
                <a:latin typeface="+mj-lt"/>
                <a:ea typeface="+mj-ea"/>
                <a:cs typeface="+mj-cs"/>
              </a:rPr>
              <a:t>Classification Model Retrained on-device with Weight Imprinting</a:t>
            </a:r>
          </a:p>
        </p:txBody>
      </p:sp>
      <p:pic>
        <p:nvPicPr>
          <p:cNvPr id="5" name="Picture 5" descr="Graphical user interface, text&#10;&#10;Description automatically generated">
            <a:extLst>
              <a:ext uri="{FF2B5EF4-FFF2-40B4-BE49-F238E27FC236}">
                <a16:creationId xmlns:a16="http://schemas.microsoft.com/office/drawing/2014/main" id="{FDC59771-4B96-4C0F-847C-7E8A103A8458}"/>
              </a:ext>
            </a:extLst>
          </p:cNvPr>
          <p:cNvPicPr>
            <a:picLocks noGrp="1" noChangeAspect="1"/>
          </p:cNvPicPr>
          <p:nvPr>
            <p:ph idx="1"/>
          </p:nvPr>
        </p:nvPicPr>
        <p:blipFill rotWithShape="1">
          <a:blip r:embed="rId2"/>
          <a:srcRect r="29145" b="2"/>
          <a:stretch/>
        </p:blipFill>
        <p:spPr>
          <a:xfrm>
            <a:off x="198741" y="2410448"/>
            <a:ext cx="5803323" cy="3890357"/>
          </a:xfrm>
          <a:prstGeom prst="rect">
            <a:avLst/>
          </a:prstGeom>
        </p:spPr>
      </p:pic>
      <p:pic>
        <p:nvPicPr>
          <p:cNvPr id="3" name="Picture 5" descr="Graphical user interface, text&#10;&#10;Description automatically generated">
            <a:extLst>
              <a:ext uri="{FF2B5EF4-FFF2-40B4-BE49-F238E27FC236}">
                <a16:creationId xmlns:a16="http://schemas.microsoft.com/office/drawing/2014/main" id="{88EE7683-03EC-406C-AF68-D76CE39E17D9}"/>
              </a:ext>
            </a:extLst>
          </p:cNvPr>
          <p:cNvPicPr>
            <a:picLocks noChangeAspect="1"/>
          </p:cNvPicPr>
          <p:nvPr/>
        </p:nvPicPr>
        <p:blipFill rotWithShape="1">
          <a:blip r:embed="rId3"/>
          <a:srcRect r="20568" b="2"/>
          <a:stretch/>
        </p:blipFill>
        <p:spPr>
          <a:xfrm>
            <a:off x="6189934" y="2410448"/>
            <a:ext cx="5803323" cy="3890357"/>
          </a:xfrm>
          <a:prstGeom prst="rect">
            <a:avLst/>
          </a:prstGeom>
        </p:spPr>
      </p:pic>
      <p:sp>
        <p:nvSpPr>
          <p:cNvPr id="4" name="Slide Number Placeholder 3">
            <a:extLst>
              <a:ext uri="{FF2B5EF4-FFF2-40B4-BE49-F238E27FC236}">
                <a16:creationId xmlns:a16="http://schemas.microsoft.com/office/drawing/2014/main" id="{42299F42-079D-45F5-9D0E-68A9B4CFD0A0}"/>
              </a:ext>
            </a:extLst>
          </p:cNvPr>
          <p:cNvSpPr>
            <a:spLocks noGrp="1"/>
          </p:cNvSpPr>
          <p:nvPr>
            <p:ph type="sldNum" sz="quarter" idx="4"/>
          </p:nvPr>
        </p:nvSpPr>
        <p:spPr>
          <a:xfrm>
            <a:off x="8610600" y="6356350"/>
            <a:ext cx="2743200" cy="365125"/>
          </a:xfrm>
        </p:spPr>
        <p:txBody>
          <a:bodyPr vert="horz" lIns="91440" tIns="45720" rIns="91440" bIns="45720" rtlCol="0" anchor="ctr">
            <a:normAutofit/>
          </a:bodyPr>
          <a:lstStyle/>
          <a:p>
            <a:pPr>
              <a:spcAft>
                <a:spcPts val="600"/>
              </a:spcAft>
            </a:pPr>
            <a:fld id="{BB220BBC-8879-E844-B35B-0F806738ECBE}" type="slidenum">
              <a:rPr lang="en-US" smtClean="0"/>
              <a:pPr>
                <a:spcAft>
                  <a:spcPts val="600"/>
                </a:spcAft>
              </a:pPr>
              <a:t>38</a:t>
            </a:fld>
            <a:endParaRPr lang="en-US"/>
          </a:p>
        </p:txBody>
      </p:sp>
    </p:spTree>
    <p:extLst>
      <p:ext uri="{BB962C8B-B14F-4D97-AF65-F5344CB8AC3E}">
        <p14:creationId xmlns:p14="http://schemas.microsoft.com/office/powerpoint/2010/main" val="33113415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24372-4D55-4602-84CB-565BC6DB05CC}"/>
              </a:ext>
            </a:extLst>
          </p:cNvPr>
          <p:cNvSpPr>
            <a:spLocks noGrp="1"/>
          </p:cNvSpPr>
          <p:nvPr>
            <p:ph type="title"/>
          </p:nvPr>
        </p:nvSpPr>
        <p:spPr/>
        <p:txBody>
          <a:bodyPr/>
          <a:lstStyle/>
          <a:p>
            <a:r>
              <a:rPr lang="en-US" sz="2900"/>
              <a:t>WebRTC Protocol</a:t>
            </a:r>
            <a:endParaRPr lang="en-US"/>
          </a:p>
        </p:txBody>
      </p:sp>
      <p:pic>
        <p:nvPicPr>
          <p:cNvPr id="9" name="Picture 9" descr="Diagram&#10;&#10;Description automatically generated">
            <a:extLst>
              <a:ext uri="{FF2B5EF4-FFF2-40B4-BE49-F238E27FC236}">
                <a16:creationId xmlns:a16="http://schemas.microsoft.com/office/drawing/2014/main" id="{0CE9BB2A-6610-437E-93A7-08E96F16F494}"/>
              </a:ext>
            </a:extLst>
          </p:cNvPr>
          <p:cNvPicPr>
            <a:picLocks noGrp="1" noChangeAspect="1"/>
          </p:cNvPicPr>
          <p:nvPr>
            <p:ph idx="1"/>
          </p:nvPr>
        </p:nvPicPr>
        <p:blipFill>
          <a:blip r:embed="rId2"/>
          <a:stretch>
            <a:fillRect/>
          </a:stretch>
        </p:blipFill>
        <p:spPr>
          <a:xfrm>
            <a:off x="3964774" y="120895"/>
            <a:ext cx="4263933" cy="6609799"/>
          </a:xfrm>
        </p:spPr>
      </p:pic>
      <p:sp>
        <p:nvSpPr>
          <p:cNvPr id="4" name="Slide Number Placeholder 3">
            <a:extLst>
              <a:ext uri="{FF2B5EF4-FFF2-40B4-BE49-F238E27FC236}">
                <a16:creationId xmlns:a16="http://schemas.microsoft.com/office/drawing/2014/main" id="{FA62DCD9-D94C-4AD2-A74D-12BC7D762F40}"/>
              </a:ext>
            </a:extLst>
          </p:cNvPr>
          <p:cNvSpPr>
            <a:spLocks noGrp="1"/>
          </p:cNvSpPr>
          <p:nvPr>
            <p:ph type="sldNum" sz="quarter" idx="4"/>
          </p:nvPr>
        </p:nvSpPr>
        <p:spPr/>
        <p:txBody>
          <a:bodyPr/>
          <a:lstStyle/>
          <a:p>
            <a:fld id="{BB220BBC-8879-E844-B35B-0F806738ECBE}" type="slidenum">
              <a:rPr lang="en-US" smtClean="0"/>
              <a:t>39</a:t>
            </a:fld>
            <a:endParaRPr lang="en-US"/>
          </a:p>
        </p:txBody>
      </p:sp>
    </p:spTree>
    <p:extLst>
      <p:ext uri="{BB962C8B-B14F-4D97-AF65-F5344CB8AC3E}">
        <p14:creationId xmlns:p14="http://schemas.microsoft.com/office/powerpoint/2010/main" val="32812590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700"/>
              <a:t>Current State of Telemedicine</a:t>
            </a:r>
            <a:endParaRPr lang="en-US"/>
          </a:p>
        </p:txBody>
      </p:sp>
      <p:sp>
        <p:nvSpPr>
          <p:cNvPr id="5" name="Content Placeholder 4">
            <a:extLst>
              <a:ext uri="{FF2B5EF4-FFF2-40B4-BE49-F238E27FC236}">
                <a16:creationId xmlns:a16="http://schemas.microsoft.com/office/drawing/2014/main" id="{AD1F36A3-7D3B-4E9B-BEBD-FF4588BA5DDB}"/>
              </a:ext>
            </a:extLst>
          </p:cNvPr>
          <p:cNvSpPr>
            <a:spLocks noGrp="1"/>
          </p:cNvSpPr>
          <p:nvPr>
            <p:ph idx="1"/>
          </p:nvPr>
        </p:nvSpPr>
        <p:spPr>
          <a:xfrm>
            <a:off x="715211" y="1508490"/>
            <a:ext cx="10854171" cy="4525963"/>
          </a:xfrm>
        </p:spPr>
        <p:txBody>
          <a:bodyPr vert="horz" lIns="91440" tIns="45720" rIns="91440" bIns="45720" rtlCol="0" anchor="t">
            <a:noAutofit/>
          </a:bodyPr>
          <a:lstStyle/>
          <a:p>
            <a:pPr marL="342900" indent="-342900">
              <a:buChar char="•"/>
            </a:pPr>
            <a:r>
              <a:rPr lang="en-US" sz="2250"/>
              <a:t>Design</a:t>
            </a:r>
            <a:endParaRPr lang="en-US"/>
          </a:p>
          <a:p>
            <a:pPr marL="1256665" lvl="1" indent="-342900">
              <a:buFont typeface="Courier New" panose="020B0604020202020204" pitchFamily="34" charset="0"/>
              <a:buChar char="o"/>
            </a:pPr>
            <a:r>
              <a:rPr lang="en-US"/>
              <a:t>Real-time Audio/Video</a:t>
            </a:r>
          </a:p>
          <a:p>
            <a:pPr marL="1256665" lvl="1" indent="-342900">
              <a:buFont typeface="Courier New" panose="020B0604020202020204" pitchFamily="34" charset="0"/>
              <a:buChar char="o"/>
            </a:pPr>
            <a:r>
              <a:rPr lang="en-US"/>
              <a:t>Mobility </a:t>
            </a:r>
          </a:p>
          <a:p>
            <a:pPr marL="1256665" lvl="1" indent="-342900">
              <a:buFont typeface="Courier New" panose="020B0604020202020204" pitchFamily="34" charset="0"/>
              <a:buChar char="o"/>
            </a:pPr>
            <a:r>
              <a:rPr lang="en-US"/>
              <a:t>Surgical Care Robots</a:t>
            </a:r>
          </a:p>
          <a:p>
            <a:pPr marL="1637665" lvl="2" indent="-380365">
              <a:buFont typeface="Courier New" panose="020B0604020202020204" pitchFamily="34" charset="0"/>
              <a:buChar char="o"/>
            </a:pPr>
            <a:r>
              <a:rPr lang="en-US" sz="1850"/>
              <a:t>In development</a:t>
            </a:r>
          </a:p>
          <a:p>
            <a:pPr marL="1637665" lvl="2" indent="-380365">
              <a:buFont typeface="Courier New" panose="020B0604020202020204" pitchFamily="34" charset="0"/>
              <a:buChar char="o"/>
            </a:pPr>
            <a:r>
              <a:rPr lang="en-US" sz="1850"/>
              <a:t>Higher Liability</a:t>
            </a:r>
          </a:p>
          <a:p>
            <a:pPr marL="342900" indent="-342900">
              <a:buFont typeface="Arial" panose="020B0604020202020204" pitchFamily="34" charset="0"/>
              <a:buChar char="•"/>
            </a:pPr>
            <a:r>
              <a:rPr lang="en-US" sz="2250"/>
              <a:t>More widely available </a:t>
            </a:r>
          </a:p>
          <a:p>
            <a:pPr marL="342900" indent="-342900">
              <a:buFont typeface="Arial" panose="020B0604020202020204" pitchFamily="34" charset="0"/>
              <a:buChar char="•"/>
            </a:pPr>
            <a:r>
              <a:rPr lang="en-US" sz="2250"/>
              <a:t>Costs? </a:t>
            </a:r>
          </a:p>
          <a:p>
            <a:pPr marL="1256665" lvl="1" indent="-342900">
              <a:buFont typeface="Courier New" panose="020B0604020202020204" pitchFamily="34" charset="0"/>
              <a:buChar char="o"/>
            </a:pPr>
            <a:r>
              <a:rPr lang="en-US"/>
              <a:t>Remote monitoring robot costs: an average of $4,000 for </a:t>
            </a:r>
          </a:p>
          <a:p>
            <a:pPr marL="913765" lvl="1" indent="0">
              <a:buNone/>
            </a:pPr>
            <a:r>
              <a:rPr lang="en-US"/>
              <a:t>     basic functionalities and up to $80,000 for more equipped robots.</a:t>
            </a:r>
          </a:p>
          <a:p>
            <a:pPr marL="1256665" lvl="1" indent="-342900">
              <a:buFont typeface="Courier New" panose="020B0604020202020204" pitchFamily="34" charset="0"/>
              <a:buChar char="o"/>
            </a:pPr>
            <a:r>
              <a:rPr lang="en-US"/>
              <a:t>Demand for cost-effective telemedicine robots. </a:t>
            </a:r>
            <a:endParaRPr lang="en-US">
              <a:solidFill>
                <a:schemeClr val="tx1"/>
              </a:solidFill>
            </a:endParaRPr>
          </a:p>
          <a:p>
            <a:pPr marL="1256665" lvl="1" indent="-342900">
              <a:buFont typeface="Courier New" panose="020B0604020202020204" pitchFamily="34" charset="0"/>
              <a:buChar char="o"/>
            </a:pPr>
            <a:endParaRPr lang="en-US">
              <a:solidFill>
                <a:srgbClr val="000000"/>
              </a:solidFill>
            </a:endParaRPr>
          </a:p>
          <a:p>
            <a:pPr marL="342900" indent="-342900">
              <a:buFont typeface="Arial" panose="020B0604020202020204" pitchFamily="34" charset="0"/>
              <a:buChar char="•"/>
            </a:pPr>
            <a:endParaRPr lang="en-US" sz="2250"/>
          </a:p>
          <a:p>
            <a:pPr marL="342900" indent="-342900">
              <a:buFont typeface="Arial" panose="020B0604020202020204" pitchFamily="34" charset="0"/>
              <a:buChar char="•"/>
            </a:pPr>
            <a:endParaRPr lang="en-US" sz="2250"/>
          </a:p>
          <a:p>
            <a:pPr marL="1294765" lvl="2" indent="-380365">
              <a:buFont typeface="Courier New"/>
              <a:buChar char="o"/>
            </a:pPr>
            <a:endParaRPr lang="en-US" sz="1850"/>
          </a:p>
          <a:p>
            <a:pPr marL="1294765" lvl="2" indent="-380365">
              <a:buFont typeface="Arial"/>
              <a:buChar char="•"/>
            </a:pPr>
            <a:endParaRPr lang="en-US" sz="1850"/>
          </a:p>
          <a:p>
            <a:pPr marL="1294765" lvl="2" indent="-380365">
              <a:buChar char="•"/>
            </a:pPr>
            <a:endParaRPr lang="en-US" sz="1850"/>
          </a:p>
          <a:p>
            <a:pPr marL="1294765" lvl="2" indent="-380365"/>
            <a:endParaRPr lang="en-US" sz="1850"/>
          </a:p>
          <a:p>
            <a:pPr marL="1256665" lvl="1" indent="-342900"/>
            <a:endParaRPr lang="en-US"/>
          </a:p>
          <a:p>
            <a:pPr marL="1294765" lvl="2" indent="-380365"/>
            <a:endParaRPr lang="en-US" sz="1850"/>
          </a:p>
          <a:p>
            <a:pPr marL="342900" indent="-342900">
              <a:buChar char="•"/>
            </a:pPr>
            <a:endParaRPr lang="en-US" sz="2250"/>
          </a:p>
          <a:p>
            <a:pPr marL="342900" indent="-342900"/>
            <a:endParaRPr lang="en-US" sz="2250"/>
          </a:p>
          <a:p>
            <a:pPr marL="1256665" lvl="1" indent="-342900"/>
            <a:endParaRPr lang="en-US"/>
          </a:p>
          <a:p>
            <a:pPr marL="1256665" lvl="1" indent="-342900"/>
            <a:endParaRPr lang="en-US"/>
          </a:p>
        </p:txBody>
      </p:sp>
      <p:sp>
        <p:nvSpPr>
          <p:cNvPr id="3" name="Slide Number Placeholder 2">
            <a:extLst>
              <a:ext uri="{FF2B5EF4-FFF2-40B4-BE49-F238E27FC236}">
                <a16:creationId xmlns:a16="http://schemas.microsoft.com/office/drawing/2014/main" id="{3F6665F8-CCF7-4664-BBEC-5F53D313203D}"/>
              </a:ext>
            </a:extLst>
          </p:cNvPr>
          <p:cNvSpPr>
            <a:spLocks noGrp="1"/>
          </p:cNvSpPr>
          <p:nvPr>
            <p:ph type="sldNum" sz="quarter" idx="4"/>
          </p:nvPr>
        </p:nvSpPr>
        <p:spPr/>
        <p:txBody>
          <a:bodyPr/>
          <a:lstStyle/>
          <a:p>
            <a:fld id="{BB220BBC-8879-E844-B35B-0F806738ECBE}" type="slidenum">
              <a:rPr lang="en-US" smtClean="0"/>
              <a:t>4</a:t>
            </a:fld>
            <a:endParaRPr lang="en-US"/>
          </a:p>
        </p:txBody>
      </p:sp>
      <p:pic>
        <p:nvPicPr>
          <p:cNvPr id="4" name="Picture 5" descr="A picture containing graphical user interface&#10;&#10;Description automatically generated">
            <a:extLst>
              <a:ext uri="{FF2B5EF4-FFF2-40B4-BE49-F238E27FC236}">
                <a16:creationId xmlns:a16="http://schemas.microsoft.com/office/drawing/2014/main" id="{5B018D7A-2880-41BA-8F23-DC9779F6B024}"/>
              </a:ext>
            </a:extLst>
          </p:cNvPr>
          <p:cNvPicPr>
            <a:picLocks noChangeAspect="1"/>
          </p:cNvPicPr>
          <p:nvPr/>
        </p:nvPicPr>
        <p:blipFill>
          <a:blip r:embed="rId3"/>
          <a:stretch>
            <a:fillRect/>
          </a:stretch>
        </p:blipFill>
        <p:spPr>
          <a:xfrm>
            <a:off x="9833862" y="1453388"/>
            <a:ext cx="1630645" cy="4114800"/>
          </a:xfrm>
          <a:prstGeom prst="rect">
            <a:avLst/>
          </a:prstGeom>
        </p:spPr>
      </p:pic>
      <p:pic>
        <p:nvPicPr>
          <p:cNvPr id="6" name="Picture 6" descr="A picture containing indoor, table, sitting, desk&#10;&#10;Description automatically generated">
            <a:extLst>
              <a:ext uri="{FF2B5EF4-FFF2-40B4-BE49-F238E27FC236}">
                <a16:creationId xmlns:a16="http://schemas.microsoft.com/office/drawing/2014/main" id="{49517C34-7160-4AE8-8825-C21FFC82FDB6}"/>
              </a:ext>
            </a:extLst>
          </p:cNvPr>
          <p:cNvPicPr>
            <a:picLocks noChangeAspect="1"/>
          </p:cNvPicPr>
          <p:nvPr/>
        </p:nvPicPr>
        <p:blipFill>
          <a:blip r:embed="rId4"/>
          <a:stretch>
            <a:fillRect/>
          </a:stretch>
        </p:blipFill>
        <p:spPr>
          <a:xfrm>
            <a:off x="5448771" y="2032369"/>
            <a:ext cx="3533422" cy="2219410"/>
          </a:xfrm>
          <a:prstGeom prst="rect">
            <a:avLst/>
          </a:prstGeom>
        </p:spPr>
      </p:pic>
    </p:spTree>
    <p:extLst>
      <p:ext uri="{BB962C8B-B14F-4D97-AF65-F5344CB8AC3E}">
        <p14:creationId xmlns:p14="http://schemas.microsoft.com/office/powerpoint/2010/main" val="31577199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93C92-C58D-4909-BFF1-AF542DCF9600}"/>
              </a:ext>
            </a:extLst>
          </p:cNvPr>
          <p:cNvSpPr>
            <a:spLocks noGrp="1"/>
          </p:cNvSpPr>
          <p:nvPr>
            <p:ph type="title"/>
          </p:nvPr>
        </p:nvSpPr>
        <p:spPr/>
        <p:txBody>
          <a:bodyPr/>
          <a:lstStyle/>
          <a:p>
            <a:r>
              <a:rPr lang="en-US" sz="2900"/>
              <a:t>WebRTC Demo</a:t>
            </a:r>
            <a:endParaRPr lang="en-US"/>
          </a:p>
        </p:txBody>
      </p:sp>
      <p:pic>
        <p:nvPicPr>
          <p:cNvPr id="8" name="webrtc video demo fixed">
            <a:hlinkClick r:id="" action="ppaction://media"/>
            <a:extLst>
              <a:ext uri="{FF2B5EF4-FFF2-40B4-BE49-F238E27FC236}">
                <a16:creationId xmlns:a16="http://schemas.microsoft.com/office/drawing/2014/main" id="{BA8B181E-6F06-4BC2-B799-FDB956B767D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15804" y="1098631"/>
            <a:ext cx="9343433" cy="5307335"/>
          </a:xfrm>
        </p:spPr>
      </p:pic>
      <p:sp>
        <p:nvSpPr>
          <p:cNvPr id="4" name="Slide Number Placeholder 3">
            <a:extLst>
              <a:ext uri="{FF2B5EF4-FFF2-40B4-BE49-F238E27FC236}">
                <a16:creationId xmlns:a16="http://schemas.microsoft.com/office/drawing/2014/main" id="{719C7383-7591-4326-9C3D-4DEFE9DEF58C}"/>
              </a:ext>
            </a:extLst>
          </p:cNvPr>
          <p:cNvSpPr>
            <a:spLocks noGrp="1"/>
          </p:cNvSpPr>
          <p:nvPr>
            <p:ph type="sldNum" sz="quarter" idx="4"/>
          </p:nvPr>
        </p:nvSpPr>
        <p:spPr/>
        <p:txBody>
          <a:bodyPr/>
          <a:lstStyle/>
          <a:p>
            <a:fld id="{BB220BBC-8879-E844-B35B-0F806738ECBE}" type="slidenum">
              <a:rPr lang="en-US" smtClean="0"/>
              <a:t>40</a:t>
            </a:fld>
            <a:endParaRPr lang="en-US"/>
          </a:p>
        </p:txBody>
      </p:sp>
    </p:spTree>
    <p:extLst>
      <p:ext uri="{BB962C8B-B14F-4D97-AF65-F5344CB8AC3E}">
        <p14:creationId xmlns:p14="http://schemas.microsoft.com/office/powerpoint/2010/main" val="3978254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90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8D7B9-98E8-47FA-8682-F3F7E93A27C4}"/>
              </a:ext>
            </a:extLst>
          </p:cNvPr>
          <p:cNvSpPr>
            <a:spLocks noGrp="1"/>
          </p:cNvSpPr>
          <p:nvPr>
            <p:ph type="title"/>
          </p:nvPr>
        </p:nvSpPr>
        <p:spPr/>
        <p:txBody>
          <a:bodyPr/>
          <a:lstStyle/>
          <a:p>
            <a:r>
              <a:rPr lang="en-US" sz="2900"/>
              <a:t>WebRTC Demo cont.</a:t>
            </a:r>
            <a:endParaRPr lang="en-US"/>
          </a:p>
        </p:txBody>
      </p:sp>
      <p:sp>
        <p:nvSpPr>
          <p:cNvPr id="4" name="Slide Number Placeholder 3">
            <a:extLst>
              <a:ext uri="{FF2B5EF4-FFF2-40B4-BE49-F238E27FC236}">
                <a16:creationId xmlns:a16="http://schemas.microsoft.com/office/drawing/2014/main" id="{3E53C7EF-F7A5-47C5-9A25-F25FDEC7CB53}"/>
              </a:ext>
            </a:extLst>
          </p:cNvPr>
          <p:cNvSpPr>
            <a:spLocks noGrp="1"/>
          </p:cNvSpPr>
          <p:nvPr>
            <p:ph type="sldNum" sz="quarter" idx="4"/>
          </p:nvPr>
        </p:nvSpPr>
        <p:spPr/>
        <p:txBody>
          <a:bodyPr/>
          <a:lstStyle/>
          <a:p>
            <a:fld id="{BB220BBC-8879-E844-B35B-0F806738ECBE}" type="slidenum">
              <a:rPr lang="en-US" smtClean="0"/>
              <a:t>41</a:t>
            </a:fld>
            <a:endParaRPr lang="en-US"/>
          </a:p>
        </p:txBody>
      </p:sp>
      <p:pic>
        <p:nvPicPr>
          <p:cNvPr id="9" name="Picture 9">
            <a:extLst>
              <a:ext uri="{FF2B5EF4-FFF2-40B4-BE49-F238E27FC236}">
                <a16:creationId xmlns:a16="http://schemas.microsoft.com/office/drawing/2014/main" id="{6785444B-F477-40BC-8308-747A2828AF00}"/>
              </a:ext>
            </a:extLst>
          </p:cNvPr>
          <p:cNvPicPr>
            <a:picLocks noChangeAspect="1"/>
          </p:cNvPicPr>
          <p:nvPr/>
        </p:nvPicPr>
        <p:blipFill>
          <a:blip r:embed="rId2"/>
          <a:stretch>
            <a:fillRect/>
          </a:stretch>
        </p:blipFill>
        <p:spPr>
          <a:xfrm>
            <a:off x="1436892" y="1151307"/>
            <a:ext cx="9318216" cy="5236016"/>
          </a:xfrm>
          <a:prstGeom prst="rect">
            <a:avLst/>
          </a:prstGeom>
        </p:spPr>
      </p:pic>
    </p:spTree>
    <p:extLst>
      <p:ext uri="{BB962C8B-B14F-4D97-AF65-F5344CB8AC3E}">
        <p14:creationId xmlns:p14="http://schemas.microsoft.com/office/powerpoint/2010/main" val="42482488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E339B-4BE0-4CE6-BB1D-F58CD02FC940}"/>
              </a:ext>
            </a:extLst>
          </p:cNvPr>
          <p:cNvSpPr>
            <a:spLocks noGrp="1"/>
          </p:cNvSpPr>
          <p:nvPr>
            <p:ph type="title"/>
          </p:nvPr>
        </p:nvSpPr>
        <p:spPr/>
        <p:txBody>
          <a:bodyPr/>
          <a:lstStyle/>
          <a:p>
            <a:r>
              <a:rPr lang="en-US" sz="2900"/>
              <a:t>Lesson Learned (Central Controller)</a:t>
            </a:r>
            <a:endParaRPr lang="en-US"/>
          </a:p>
        </p:txBody>
      </p:sp>
      <p:sp>
        <p:nvSpPr>
          <p:cNvPr id="3" name="Content Placeholder 2">
            <a:extLst>
              <a:ext uri="{FF2B5EF4-FFF2-40B4-BE49-F238E27FC236}">
                <a16:creationId xmlns:a16="http://schemas.microsoft.com/office/drawing/2014/main" id="{360A54F2-3972-46C2-BC22-E4F60FB27020}"/>
              </a:ext>
            </a:extLst>
          </p:cNvPr>
          <p:cNvSpPr>
            <a:spLocks noGrp="1"/>
          </p:cNvSpPr>
          <p:nvPr>
            <p:ph idx="1"/>
          </p:nvPr>
        </p:nvSpPr>
        <p:spPr/>
        <p:txBody>
          <a:bodyPr vert="horz" lIns="91440" tIns="45720" rIns="91440" bIns="45720" rtlCol="0" anchor="t">
            <a:noAutofit/>
          </a:bodyPr>
          <a:lstStyle/>
          <a:p>
            <a:pPr marL="342900" indent="-342900">
              <a:buChar char="•"/>
            </a:pPr>
            <a:r>
              <a:rPr lang="en-US" sz="2250"/>
              <a:t>The server is coded to where both the patient and the user must have a camera with a hardware ID to join the server; otherwise, they cannot enter the server. Fixing this issue would require a server to be entirely recoded. </a:t>
            </a:r>
            <a:endParaRPr lang="en-US"/>
          </a:p>
          <a:p>
            <a:pPr marL="342900" indent="-342900">
              <a:buChar char="•"/>
            </a:pPr>
            <a:r>
              <a:rPr lang="en-US" sz="2250"/>
              <a:t>Although the server had been self-certified, some issues were apparent as the peers were still not connecting correctly until I attempted to host the server onto a cloud-based server when trying to test the server through the network.</a:t>
            </a:r>
          </a:p>
          <a:p>
            <a:pPr marL="342900" indent="-342900">
              <a:buChar char="•"/>
            </a:pPr>
            <a:r>
              <a:rPr lang="en-US" sz="2250"/>
              <a:t>Had trouble using the MDT to communicate with the Coral board but was able to use the tool with help from our advisor and was able to learn and use this tool.</a:t>
            </a:r>
          </a:p>
          <a:p>
            <a:pPr marL="342900" indent="-342900">
              <a:buChar char="•"/>
            </a:pPr>
            <a:r>
              <a:rPr lang="en-US" sz="2250"/>
              <a:t>Had trouble using </a:t>
            </a:r>
            <a:r>
              <a:rPr lang="en-US" sz="2250" err="1"/>
              <a:t>Pycoral</a:t>
            </a:r>
            <a:r>
              <a:rPr lang="en-US" sz="2250"/>
              <a:t> API's in the Coral board but kept trying to implement these functions by reading more about them on the coral webpage until I was successful. </a:t>
            </a:r>
          </a:p>
          <a:p>
            <a:pPr marL="342900" indent="-342900">
              <a:buChar char="•"/>
            </a:pPr>
            <a:endParaRPr lang="en-US" sz="2250"/>
          </a:p>
        </p:txBody>
      </p:sp>
      <p:sp>
        <p:nvSpPr>
          <p:cNvPr id="4" name="Slide Number Placeholder 3">
            <a:extLst>
              <a:ext uri="{FF2B5EF4-FFF2-40B4-BE49-F238E27FC236}">
                <a16:creationId xmlns:a16="http://schemas.microsoft.com/office/drawing/2014/main" id="{482F2FEE-5A56-41E9-A99E-1150CAFFF776}"/>
              </a:ext>
            </a:extLst>
          </p:cNvPr>
          <p:cNvSpPr>
            <a:spLocks noGrp="1"/>
          </p:cNvSpPr>
          <p:nvPr>
            <p:ph type="sldNum" sz="quarter" idx="4"/>
          </p:nvPr>
        </p:nvSpPr>
        <p:spPr/>
        <p:txBody>
          <a:bodyPr/>
          <a:lstStyle/>
          <a:p>
            <a:fld id="{BB220BBC-8879-E844-B35B-0F806738ECBE}" type="slidenum">
              <a:rPr lang="en-US" smtClean="0"/>
              <a:t>42</a:t>
            </a:fld>
            <a:endParaRPr lang="en-US"/>
          </a:p>
        </p:txBody>
      </p:sp>
    </p:spTree>
    <p:extLst>
      <p:ext uri="{BB962C8B-B14F-4D97-AF65-F5344CB8AC3E}">
        <p14:creationId xmlns:p14="http://schemas.microsoft.com/office/powerpoint/2010/main" val="3798539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2411" y="0"/>
            <a:ext cx="10854171" cy="1143000"/>
          </a:xfrm>
        </p:spPr>
        <p:txBody>
          <a:bodyPr/>
          <a:lstStyle/>
          <a:p>
            <a:r>
              <a:rPr lang="en-US" sz="3700"/>
              <a:t>Robotic Arm</a:t>
            </a:r>
            <a:endParaRPr lang="en-US" sz="3733"/>
          </a:p>
        </p:txBody>
      </p:sp>
      <p:pic>
        <p:nvPicPr>
          <p:cNvPr id="8" name="Content Placeholder 7">
            <a:extLst>
              <a:ext uri="{FF2B5EF4-FFF2-40B4-BE49-F238E27FC236}">
                <a16:creationId xmlns:a16="http://schemas.microsoft.com/office/drawing/2014/main" id="{0285216D-BEF0-4FFA-A58F-00901433E9D9}"/>
              </a:ext>
            </a:extLst>
          </p:cNvPr>
          <p:cNvPicPr>
            <a:picLocks noGrp="1" noChangeAspect="1"/>
          </p:cNvPicPr>
          <p:nvPr>
            <p:ph idx="1"/>
          </p:nvPr>
        </p:nvPicPr>
        <p:blipFill>
          <a:blip r:embed="rId3"/>
          <a:stretch>
            <a:fillRect/>
          </a:stretch>
        </p:blipFill>
        <p:spPr>
          <a:xfrm>
            <a:off x="879046" y="1143000"/>
            <a:ext cx="10433907" cy="5275168"/>
          </a:xfrm>
          <a:prstGeom prst="rect">
            <a:avLst/>
          </a:prstGeom>
        </p:spPr>
      </p:pic>
      <p:sp>
        <p:nvSpPr>
          <p:cNvPr id="3" name="Slide Number Placeholder 2">
            <a:extLst>
              <a:ext uri="{FF2B5EF4-FFF2-40B4-BE49-F238E27FC236}">
                <a16:creationId xmlns:a16="http://schemas.microsoft.com/office/drawing/2014/main" id="{98179AEE-9EF0-4AB9-95B5-AF2627FE3126}"/>
              </a:ext>
            </a:extLst>
          </p:cNvPr>
          <p:cNvSpPr>
            <a:spLocks noGrp="1"/>
          </p:cNvSpPr>
          <p:nvPr>
            <p:ph type="sldNum" sz="quarter" idx="4"/>
          </p:nvPr>
        </p:nvSpPr>
        <p:spPr/>
        <p:txBody>
          <a:bodyPr/>
          <a:lstStyle/>
          <a:p>
            <a:fld id="{BB220BBC-8879-E844-B35B-0F806738ECBE}" type="slidenum">
              <a:rPr lang="en-US" smtClean="0"/>
              <a:t>43</a:t>
            </a:fld>
            <a:endParaRPr lang="en-US"/>
          </a:p>
        </p:txBody>
      </p:sp>
      <p:sp>
        <p:nvSpPr>
          <p:cNvPr id="4" name="Rectangle 3">
            <a:extLst>
              <a:ext uri="{FF2B5EF4-FFF2-40B4-BE49-F238E27FC236}">
                <a16:creationId xmlns:a16="http://schemas.microsoft.com/office/drawing/2014/main" id="{7E089AEC-9A9A-47C8-9A17-6A033C21E116}"/>
              </a:ext>
            </a:extLst>
          </p:cNvPr>
          <p:cNvSpPr/>
          <p:nvPr/>
        </p:nvSpPr>
        <p:spPr>
          <a:xfrm>
            <a:off x="7733211" y="2577737"/>
            <a:ext cx="1436915" cy="1166949"/>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06733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5560" y="265113"/>
            <a:ext cx="10854171" cy="1143000"/>
          </a:xfrm>
        </p:spPr>
        <p:txBody>
          <a:bodyPr/>
          <a:lstStyle/>
          <a:p>
            <a:r>
              <a:rPr lang="en-US" sz="3733"/>
              <a:t>Arm Electronics – Block Diagram</a:t>
            </a:r>
          </a:p>
        </p:txBody>
      </p:sp>
      <p:pic>
        <p:nvPicPr>
          <p:cNvPr id="6" name="Picture 6" descr="Diagram, schematic&#10;&#10;Description automatically generated">
            <a:extLst>
              <a:ext uri="{FF2B5EF4-FFF2-40B4-BE49-F238E27FC236}">
                <a16:creationId xmlns:a16="http://schemas.microsoft.com/office/drawing/2014/main" id="{C0A2DB1B-B490-4C7C-B36B-B1E6605D8109}"/>
              </a:ext>
            </a:extLst>
          </p:cNvPr>
          <p:cNvPicPr>
            <a:picLocks noGrp="1" noChangeAspect="1"/>
          </p:cNvPicPr>
          <p:nvPr>
            <p:ph idx="1"/>
          </p:nvPr>
        </p:nvPicPr>
        <p:blipFill>
          <a:blip r:embed="rId3"/>
          <a:stretch>
            <a:fillRect/>
          </a:stretch>
        </p:blipFill>
        <p:spPr>
          <a:xfrm>
            <a:off x="2295037" y="1095201"/>
            <a:ext cx="7604873" cy="5359680"/>
          </a:xfrm>
        </p:spPr>
      </p:pic>
      <p:sp>
        <p:nvSpPr>
          <p:cNvPr id="3" name="Slide Number Placeholder 2">
            <a:extLst>
              <a:ext uri="{FF2B5EF4-FFF2-40B4-BE49-F238E27FC236}">
                <a16:creationId xmlns:a16="http://schemas.microsoft.com/office/drawing/2014/main" id="{F8ED840B-A23E-44D6-ABDB-69E9290DAEC5}"/>
              </a:ext>
            </a:extLst>
          </p:cNvPr>
          <p:cNvSpPr>
            <a:spLocks noGrp="1"/>
          </p:cNvSpPr>
          <p:nvPr>
            <p:ph type="sldNum" sz="quarter" idx="4"/>
          </p:nvPr>
        </p:nvSpPr>
        <p:spPr/>
        <p:txBody>
          <a:bodyPr/>
          <a:lstStyle/>
          <a:p>
            <a:fld id="{BB220BBC-8879-E844-B35B-0F806738ECBE}" type="slidenum">
              <a:rPr lang="en-US" smtClean="0"/>
              <a:t>44</a:t>
            </a:fld>
            <a:endParaRPr lang="en-US"/>
          </a:p>
        </p:txBody>
      </p:sp>
    </p:spTree>
    <p:extLst>
      <p:ext uri="{BB962C8B-B14F-4D97-AF65-F5344CB8AC3E}">
        <p14:creationId xmlns:p14="http://schemas.microsoft.com/office/powerpoint/2010/main" val="27327595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733"/>
              <a:t>Arm Controls – State Machine</a:t>
            </a:r>
          </a:p>
        </p:txBody>
      </p:sp>
      <p:pic>
        <p:nvPicPr>
          <p:cNvPr id="14" name="Content Placeholder 13">
            <a:extLst>
              <a:ext uri="{FF2B5EF4-FFF2-40B4-BE49-F238E27FC236}">
                <a16:creationId xmlns:a16="http://schemas.microsoft.com/office/drawing/2014/main" id="{3F58C981-BA82-4CC4-9AD5-72ED9ECC7484}"/>
              </a:ext>
            </a:extLst>
          </p:cNvPr>
          <p:cNvPicPr>
            <a:picLocks noGrp="1" noChangeAspect="1"/>
          </p:cNvPicPr>
          <p:nvPr>
            <p:ph idx="1"/>
          </p:nvPr>
        </p:nvPicPr>
        <p:blipFill>
          <a:blip r:embed="rId3"/>
          <a:stretch>
            <a:fillRect/>
          </a:stretch>
        </p:blipFill>
        <p:spPr>
          <a:xfrm>
            <a:off x="8254178" y="1716677"/>
            <a:ext cx="3756844" cy="2815046"/>
          </a:xfrm>
          <a:prstGeom prst="rect">
            <a:avLst/>
          </a:prstGeom>
        </p:spPr>
      </p:pic>
      <p:sp>
        <p:nvSpPr>
          <p:cNvPr id="3" name="Slide Number Placeholder 2">
            <a:extLst>
              <a:ext uri="{FF2B5EF4-FFF2-40B4-BE49-F238E27FC236}">
                <a16:creationId xmlns:a16="http://schemas.microsoft.com/office/drawing/2014/main" id="{7422B24B-ECA8-42AA-B57F-A440EB51EB9C}"/>
              </a:ext>
            </a:extLst>
          </p:cNvPr>
          <p:cNvSpPr>
            <a:spLocks noGrp="1"/>
          </p:cNvSpPr>
          <p:nvPr>
            <p:ph type="sldNum" sz="quarter" idx="4"/>
          </p:nvPr>
        </p:nvSpPr>
        <p:spPr/>
        <p:txBody>
          <a:bodyPr/>
          <a:lstStyle/>
          <a:p>
            <a:fld id="{BB220BBC-8879-E844-B35B-0F806738ECBE}" type="slidenum">
              <a:rPr lang="en-US" smtClean="0"/>
              <a:t>45</a:t>
            </a:fld>
            <a:endParaRPr lang="en-US"/>
          </a:p>
        </p:txBody>
      </p:sp>
      <p:pic>
        <p:nvPicPr>
          <p:cNvPr id="8" name="Picture 7">
            <a:extLst>
              <a:ext uri="{FF2B5EF4-FFF2-40B4-BE49-F238E27FC236}">
                <a16:creationId xmlns:a16="http://schemas.microsoft.com/office/drawing/2014/main" id="{368C5978-923E-4FE0-8A63-FE79A94F572A}"/>
              </a:ext>
            </a:extLst>
          </p:cNvPr>
          <p:cNvPicPr>
            <a:picLocks noChangeAspect="1"/>
          </p:cNvPicPr>
          <p:nvPr/>
        </p:nvPicPr>
        <p:blipFill>
          <a:blip r:embed="rId4"/>
          <a:stretch>
            <a:fillRect/>
          </a:stretch>
        </p:blipFill>
        <p:spPr>
          <a:xfrm>
            <a:off x="4434992" y="1812338"/>
            <a:ext cx="3664802" cy="3302111"/>
          </a:xfrm>
          <a:prstGeom prst="rect">
            <a:avLst/>
          </a:prstGeom>
        </p:spPr>
      </p:pic>
      <p:pic>
        <p:nvPicPr>
          <p:cNvPr id="9" name="Picture 8">
            <a:extLst>
              <a:ext uri="{FF2B5EF4-FFF2-40B4-BE49-F238E27FC236}">
                <a16:creationId xmlns:a16="http://schemas.microsoft.com/office/drawing/2014/main" id="{C7B4D5A6-2E8D-48CD-8FDD-00BA5FCFF897}"/>
              </a:ext>
            </a:extLst>
          </p:cNvPr>
          <p:cNvPicPr>
            <a:picLocks noChangeAspect="1"/>
          </p:cNvPicPr>
          <p:nvPr/>
        </p:nvPicPr>
        <p:blipFill rotWithShape="1">
          <a:blip r:embed="rId5"/>
          <a:srcRect l="598"/>
          <a:stretch/>
        </p:blipFill>
        <p:spPr>
          <a:xfrm>
            <a:off x="549152" y="1866126"/>
            <a:ext cx="3798564" cy="2259785"/>
          </a:xfrm>
          <a:prstGeom prst="rect">
            <a:avLst/>
          </a:prstGeom>
        </p:spPr>
      </p:pic>
    </p:spTree>
    <p:extLst>
      <p:ext uri="{BB962C8B-B14F-4D97-AF65-F5344CB8AC3E}">
        <p14:creationId xmlns:p14="http://schemas.microsoft.com/office/powerpoint/2010/main" val="37608187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733"/>
              <a:t>Arm Controls – State Machine Cont.</a:t>
            </a:r>
          </a:p>
        </p:txBody>
      </p:sp>
      <p:pic>
        <p:nvPicPr>
          <p:cNvPr id="7" name="Picture 9" descr="Diagram, schematic&#10;&#10;Description automatically generated">
            <a:extLst>
              <a:ext uri="{FF2B5EF4-FFF2-40B4-BE49-F238E27FC236}">
                <a16:creationId xmlns:a16="http://schemas.microsoft.com/office/drawing/2014/main" id="{BA43098B-056E-4E64-ACC4-8879F4087CBE}"/>
              </a:ext>
            </a:extLst>
          </p:cNvPr>
          <p:cNvPicPr>
            <a:picLocks noGrp="1" noChangeAspect="1"/>
          </p:cNvPicPr>
          <p:nvPr>
            <p:ph idx="1"/>
          </p:nvPr>
        </p:nvPicPr>
        <p:blipFill>
          <a:blip r:embed="rId3"/>
          <a:stretch>
            <a:fillRect/>
          </a:stretch>
        </p:blipFill>
        <p:spPr>
          <a:xfrm>
            <a:off x="667911" y="1301390"/>
            <a:ext cx="6807075" cy="4929374"/>
          </a:xfrm>
        </p:spPr>
      </p:pic>
      <p:sp>
        <p:nvSpPr>
          <p:cNvPr id="3" name="Slide Number Placeholder 2">
            <a:extLst>
              <a:ext uri="{FF2B5EF4-FFF2-40B4-BE49-F238E27FC236}">
                <a16:creationId xmlns:a16="http://schemas.microsoft.com/office/drawing/2014/main" id="{4BF7A195-0A49-42B6-9CCD-9CF1A6B0E0B9}"/>
              </a:ext>
            </a:extLst>
          </p:cNvPr>
          <p:cNvSpPr>
            <a:spLocks noGrp="1"/>
          </p:cNvSpPr>
          <p:nvPr>
            <p:ph type="sldNum" sz="quarter" idx="4"/>
          </p:nvPr>
        </p:nvSpPr>
        <p:spPr/>
        <p:txBody>
          <a:bodyPr/>
          <a:lstStyle/>
          <a:p>
            <a:fld id="{BB220BBC-8879-E844-B35B-0F806738ECBE}" type="slidenum">
              <a:rPr lang="en-US" smtClean="0"/>
              <a:t>46</a:t>
            </a:fld>
            <a:endParaRPr lang="en-US"/>
          </a:p>
        </p:txBody>
      </p:sp>
      <p:pic>
        <p:nvPicPr>
          <p:cNvPr id="11" name="Picture 10">
            <a:extLst>
              <a:ext uri="{FF2B5EF4-FFF2-40B4-BE49-F238E27FC236}">
                <a16:creationId xmlns:a16="http://schemas.microsoft.com/office/drawing/2014/main" id="{A7AFE858-3591-4F8F-BCB5-924492D25042}"/>
              </a:ext>
            </a:extLst>
          </p:cNvPr>
          <p:cNvPicPr>
            <a:picLocks noChangeAspect="1"/>
          </p:cNvPicPr>
          <p:nvPr/>
        </p:nvPicPr>
        <p:blipFill>
          <a:blip r:embed="rId4"/>
          <a:stretch>
            <a:fillRect/>
          </a:stretch>
        </p:blipFill>
        <p:spPr>
          <a:xfrm>
            <a:off x="7702355" y="1319926"/>
            <a:ext cx="4106384" cy="2251178"/>
          </a:xfrm>
          <a:prstGeom prst="rect">
            <a:avLst/>
          </a:prstGeom>
        </p:spPr>
      </p:pic>
    </p:spTree>
    <p:extLst>
      <p:ext uri="{BB962C8B-B14F-4D97-AF65-F5344CB8AC3E}">
        <p14:creationId xmlns:p14="http://schemas.microsoft.com/office/powerpoint/2010/main" val="10846483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733"/>
              <a:t>Servo Motor Code Flowchart </a:t>
            </a:r>
          </a:p>
        </p:txBody>
      </p:sp>
      <p:pic>
        <p:nvPicPr>
          <p:cNvPr id="20" name="Content Placeholder 19">
            <a:extLst>
              <a:ext uri="{FF2B5EF4-FFF2-40B4-BE49-F238E27FC236}">
                <a16:creationId xmlns:a16="http://schemas.microsoft.com/office/drawing/2014/main" id="{4875BB99-5B4C-4BC1-B40D-1B50D8E5DB96}"/>
              </a:ext>
            </a:extLst>
          </p:cNvPr>
          <p:cNvPicPr>
            <a:picLocks noGrp="1" noChangeAspect="1"/>
          </p:cNvPicPr>
          <p:nvPr>
            <p:ph idx="1"/>
          </p:nvPr>
        </p:nvPicPr>
        <p:blipFill>
          <a:blip r:embed="rId3"/>
          <a:stretch>
            <a:fillRect/>
          </a:stretch>
        </p:blipFill>
        <p:spPr>
          <a:xfrm>
            <a:off x="1048320" y="2154251"/>
            <a:ext cx="10187952" cy="2549497"/>
          </a:xfrm>
        </p:spPr>
      </p:pic>
      <p:sp>
        <p:nvSpPr>
          <p:cNvPr id="3" name="Slide Number Placeholder 2">
            <a:extLst>
              <a:ext uri="{FF2B5EF4-FFF2-40B4-BE49-F238E27FC236}">
                <a16:creationId xmlns:a16="http://schemas.microsoft.com/office/drawing/2014/main" id="{D6C5A660-10B7-409A-B8D0-96B7D780B3AB}"/>
              </a:ext>
            </a:extLst>
          </p:cNvPr>
          <p:cNvSpPr>
            <a:spLocks noGrp="1"/>
          </p:cNvSpPr>
          <p:nvPr>
            <p:ph type="sldNum" sz="quarter" idx="4"/>
          </p:nvPr>
        </p:nvSpPr>
        <p:spPr/>
        <p:txBody>
          <a:bodyPr/>
          <a:lstStyle/>
          <a:p>
            <a:fld id="{BB220BBC-8879-E844-B35B-0F806738ECBE}" type="slidenum">
              <a:rPr lang="en-US" smtClean="0"/>
              <a:t>47</a:t>
            </a:fld>
            <a:endParaRPr lang="en-US"/>
          </a:p>
        </p:txBody>
      </p:sp>
      <p:sp>
        <p:nvSpPr>
          <p:cNvPr id="8" name="TextBox 7">
            <a:extLst>
              <a:ext uri="{FF2B5EF4-FFF2-40B4-BE49-F238E27FC236}">
                <a16:creationId xmlns:a16="http://schemas.microsoft.com/office/drawing/2014/main" id="{1189B394-4B54-4B6A-96F9-E40DE5C2699F}"/>
              </a:ext>
            </a:extLst>
          </p:cNvPr>
          <p:cNvSpPr txBox="1"/>
          <p:nvPr/>
        </p:nvSpPr>
        <p:spPr>
          <a:xfrm>
            <a:off x="5410200" y="3314700"/>
            <a:ext cx="1371600" cy="415499"/>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defPPr>
              <a:defRPr lang="en-US"/>
            </a:defPPr>
            <a:lvl1pPr marL="0" algn="l" defTabSz="725704" rtl="0" eaLnBrk="1" latinLnBrk="0" hangingPunct="1">
              <a:defRPr sz="2857" kern="1200">
                <a:solidFill>
                  <a:schemeClr val="tx1"/>
                </a:solidFill>
                <a:latin typeface="+mn-lt"/>
                <a:ea typeface="+mn-ea"/>
                <a:cs typeface="+mn-cs"/>
              </a:defRPr>
            </a:lvl1pPr>
            <a:lvl2pPr marL="725704" algn="l" defTabSz="725704" rtl="0" eaLnBrk="1" latinLnBrk="0" hangingPunct="1">
              <a:defRPr sz="2857" kern="1200">
                <a:solidFill>
                  <a:schemeClr val="tx1"/>
                </a:solidFill>
                <a:latin typeface="+mn-lt"/>
                <a:ea typeface="+mn-ea"/>
                <a:cs typeface="+mn-cs"/>
              </a:defRPr>
            </a:lvl2pPr>
            <a:lvl3pPr marL="1451408" algn="l" defTabSz="725704" rtl="0" eaLnBrk="1" latinLnBrk="0" hangingPunct="1">
              <a:defRPr sz="2857" kern="1200">
                <a:solidFill>
                  <a:schemeClr val="tx1"/>
                </a:solidFill>
                <a:latin typeface="+mn-lt"/>
                <a:ea typeface="+mn-ea"/>
                <a:cs typeface="+mn-cs"/>
              </a:defRPr>
            </a:lvl3pPr>
            <a:lvl4pPr marL="2177112" algn="l" defTabSz="725704" rtl="0" eaLnBrk="1" latinLnBrk="0" hangingPunct="1">
              <a:defRPr sz="2857" kern="1200">
                <a:solidFill>
                  <a:schemeClr val="tx1"/>
                </a:solidFill>
                <a:latin typeface="+mn-lt"/>
                <a:ea typeface="+mn-ea"/>
                <a:cs typeface="+mn-cs"/>
              </a:defRPr>
            </a:lvl4pPr>
            <a:lvl5pPr marL="2902817" algn="l" defTabSz="725704" rtl="0" eaLnBrk="1" latinLnBrk="0" hangingPunct="1">
              <a:defRPr sz="2857" kern="1200">
                <a:solidFill>
                  <a:schemeClr val="tx1"/>
                </a:solidFill>
                <a:latin typeface="+mn-lt"/>
                <a:ea typeface="+mn-ea"/>
                <a:cs typeface="+mn-cs"/>
              </a:defRPr>
            </a:lvl5pPr>
            <a:lvl6pPr marL="3628521" algn="l" defTabSz="725704" rtl="0" eaLnBrk="1" latinLnBrk="0" hangingPunct="1">
              <a:defRPr sz="2857" kern="1200">
                <a:solidFill>
                  <a:schemeClr val="tx1"/>
                </a:solidFill>
                <a:latin typeface="+mn-lt"/>
                <a:ea typeface="+mn-ea"/>
                <a:cs typeface="+mn-cs"/>
              </a:defRPr>
            </a:lvl6pPr>
            <a:lvl7pPr marL="4354225" algn="l" defTabSz="725704" rtl="0" eaLnBrk="1" latinLnBrk="0" hangingPunct="1">
              <a:defRPr sz="2857" kern="1200">
                <a:solidFill>
                  <a:schemeClr val="tx1"/>
                </a:solidFill>
                <a:latin typeface="+mn-lt"/>
                <a:ea typeface="+mn-ea"/>
                <a:cs typeface="+mn-cs"/>
              </a:defRPr>
            </a:lvl7pPr>
            <a:lvl8pPr marL="5079929" algn="l" defTabSz="725704" rtl="0" eaLnBrk="1" latinLnBrk="0" hangingPunct="1">
              <a:defRPr sz="2857" kern="1200">
                <a:solidFill>
                  <a:schemeClr val="tx1"/>
                </a:solidFill>
                <a:latin typeface="+mn-lt"/>
                <a:ea typeface="+mn-ea"/>
                <a:cs typeface="+mn-cs"/>
              </a:defRPr>
            </a:lvl8pPr>
            <a:lvl9pPr marL="5805633" algn="l" defTabSz="725704" rtl="0" eaLnBrk="1" latinLnBrk="0" hangingPunct="1">
              <a:defRPr sz="2857" kern="1200">
                <a:solidFill>
                  <a:schemeClr val="tx1"/>
                </a:solidFill>
                <a:latin typeface="+mn-lt"/>
                <a:ea typeface="+mn-ea"/>
                <a:cs typeface="+mn-cs"/>
              </a:defRPr>
            </a:lvl9pPr>
          </a:lstStyle>
          <a:p>
            <a:endParaRPr lang="en-US" sz="1429"/>
          </a:p>
        </p:txBody>
      </p:sp>
      <p:sp>
        <p:nvSpPr>
          <p:cNvPr id="9" name="TextBox 8">
            <a:extLst>
              <a:ext uri="{FF2B5EF4-FFF2-40B4-BE49-F238E27FC236}">
                <a16:creationId xmlns:a16="http://schemas.microsoft.com/office/drawing/2014/main" id="{F506D7D6-AF72-43E2-8D78-21CC7FB6300E}"/>
              </a:ext>
            </a:extLst>
          </p:cNvPr>
          <p:cNvSpPr txBox="1"/>
          <p:nvPr/>
        </p:nvSpPr>
        <p:spPr>
          <a:xfrm>
            <a:off x="5410200" y="3314700"/>
            <a:ext cx="1371600" cy="415499"/>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defPPr>
              <a:defRPr lang="en-US"/>
            </a:defPPr>
            <a:lvl1pPr marL="0" algn="l" defTabSz="725704" rtl="0" eaLnBrk="1" latinLnBrk="0" hangingPunct="1">
              <a:defRPr sz="2857" kern="1200">
                <a:solidFill>
                  <a:schemeClr val="tx1"/>
                </a:solidFill>
                <a:latin typeface="+mn-lt"/>
                <a:ea typeface="+mn-ea"/>
                <a:cs typeface="+mn-cs"/>
              </a:defRPr>
            </a:lvl1pPr>
            <a:lvl2pPr marL="725704" algn="l" defTabSz="725704" rtl="0" eaLnBrk="1" latinLnBrk="0" hangingPunct="1">
              <a:defRPr sz="2857" kern="1200">
                <a:solidFill>
                  <a:schemeClr val="tx1"/>
                </a:solidFill>
                <a:latin typeface="+mn-lt"/>
                <a:ea typeface="+mn-ea"/>
                <a:cs typeface="+mn-cs"/>
              </a:defRPr>
            </a:lvl2pPr>
            <a:lvl3pPr marL="1451408" algn="l" defTabSz="725704" rtl="0" eaLnBrk="1" latinLnBrk="0" hangingPunct="1">
              <a:defRPr sz="2857" kern="1200">
                <a:solidFill>
                  <a:schemeClr val="tx1"/>
                </a:solidFill>
                <a:latin typeface="+mn-lt"/>
                <a:ea typeface="+mn-ea"/>
                <a:cs typeface="+mn-cs"/>
              </a:defRPr>
            </a:lvl3pPr>
            <a:lvl4pPr marL="2177112" algn="l" defTabSz="725704" rtl="0" eaLnBrk="1" latinLnBrk="0" hangingPunct="1">
              <a:defRPr sz="2857" kern="1200">
                <a:solidFill>
                  <a:schemeClr val="tx1"/>
                </a:solidFill>
                <a:latin typeface="+mn-lt"/>
                <a:ea typeface="+mn-ea"/>
                <a:cs typeface="+mn-cs"/>
              </a:defRPr>
            </a:lvl4pPr>
            <a:lvl5pPr marL="2902817" algn="l" defTabSz="725704" rtl="0" eaLnBrk="1" latinLnBrk="0" hangingPunct="1">
              <a:defRPr sz="2857" kern="1200">
                <a:solidFill>
                  <a:schemeClr val="tx1"/>
                </a:solidFill>
                <a:latin typeface="+mn-lt"/>
                <a:ea typeface="+mn-ea"/>
                <a:cs typeface="+mn-cs"/>
              </a:defRPr>
            </a:lvl5pPr>
            <a:lvl6pPr marL="3628521" algn="l" defTabSz="725704" rtl="0" eaLnBrk="1" latinLnBrk="0" hangingPunct="1">
              <a:defRPr sz="2857" kern="1200">
                <a:solidFill>
                  <a:schemeClr val="tx1"/>
                </a:solidFill>
                <a:latin typeface="+mn-lt"/>
                <a:ea typeface="+mn-ea"/>
                <a:cs typeface="+mn-cs"/>
              </a:defRPr>
            </a:lvl6pPr>
            <a:lvl7pPr marL="4354225" algn="l" defTabSz="725704" rtl="0" eaLnBrk="1" latinLnBrk="0" hangingPunct="1">
              <a:defRPr sz="2857" kern="1200">
                <a:solidFill>
                  <a:schemeClr val="tx1"/>
                </a:solidFill>
                <a:latin typeface="+mn-lt"/>
                <a:ea typeface="+mn-ea"/>
                <a:cs typeface="+mn-cs"/>
              </a:defRPr>
            </a:lvl7pPr>
            <a:lvl8pPr marL="5079929" algn="l" defTabSz="725704" rtl="0" eaLnBrk="1" latinLnBrk="0" hangingPunct="1">
              <a:defRPr sz="2857" kern="1200">
                <a:solidFill>
                  <a:schemeClr val="tx1"/>
                </a:solidFill>
                <a:latin typeface="+mn-lt"/>
                <a:ea typeface="+mn-ea"/>
                <a:cs typeface="+mn-cs"/>
              </a:defRPr>
            </a:lvl8pPr>
            <a:lvl9pPr marL="5805633" algn="l" defTabSz="725704" rtl="0" eaLnBrk="1" latinLnBrk="0" hangingPunct="1">
              <a:defRPr sz="2857" kern="1200">
                <a:solidFill>
                  <a:schemeClr val="tx1"/>
                </a:solidFill>
                <a:latin typeface="+mn-lt"/>
                <a:ea typeface="+mn-ea"/>
                <a:cs typeface="+mn-cs"/>
              </a:defRPr>
            </a:lvl9pPr>
          </a:lstStyle>
          <a:p>
            <a:endParaRPr lang="en-US" sz="1429"/>
          </a:p>
        </p:txBody>
      </p:sp>
      <p:sp>
        <p:nvSpPr>
          <p:cNvPr id="10" name="TextBox 9">
            <a:extLst>
              <a:ext uri="{FF2B5EF4-FFF2-40B4-BE49-F238E27FC236}">
                <a16:creationId xmlns:a16="http://schemas.microsoft.com/office/drawing/2014/main" id="{110E164B-DC93-4DD2-8FA2-69164E782A3B}"/>
              </a:ext>
            </a:extLst>
          </p:cNvPr>
          <p:cNvSpPr txBox="1"/>
          <p:nvPr/>
        </p:nvSpPr>
        <p:spPr>
          <a:xfrm>
            <a:off x="5410200" y="3314700"/>
            <a:ext cx="1371600" cy="415499"/>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defPPr>
              <a:defRPr lang="en-US"/>
            </a:defPPr>
            <a:lvl1pPr marL="0" algn="l" defTabSz="725704" rtl="0" eaLnBrk="1" latinLnBrk="0" hangingPunct="1">
              <a:defRPr sz="2857" kern="1200">
                <a:solidFill>
                  <a:schemeClr val="tx1"/>
                </a:solidFill>
                <a:latin typeface="+mn-lt"/>
                <a:ea typeface="+mn-ea"/>
                <a:cs typeface="+mn-cs"/>
              </a:defRPr>
            </a:lvl1pPr>
            <a:lvl2pPr marL="725704" algn="l" defTabSz="725704" rtl="0" eaLnBrk="1" latinLnBrk="0" hangingPunct="1">
              <a:defRPr sz="2857" kern="1200">
                <a:solidFill>
                  <a:schemeClr val="tx1"/>
                </a:solidFill>
                <a:latin typeface="+mn-lt"/>
                <a:ea typeface="+mn-ea"/>
                <a:cs typeface="+mn-cs"/>
              </a:defRPr>
            </a:lvl2pPr>
            <a:lvl3pPr marL="1451408" algn="l" defTabSz="725704" rtl="0" eaLnBrk="1" latinLnBrk="0" hangingPunct="1">
              <a:defRPr sz="2857" kern="1200">
                <a:solidFill>
                  <a:schemeClr val="tx1"/>
                </a:solidFill>
                <a:latin typeface="+mn-lt"/>
                <a:ea typeface="+mn-ea"/>
                <a:cs typeface="+mn-cs"/>
              </a:defRPr>
            </a:lvl3pPr>
            <a:lvl4pPr marL="2177112" algn="l" defTabSz="725704" rtl="0" eaLnBrk="1" latinLnBrk="0" hangingPunct="1">
              <a:defRPr sz="2857" kern="1200">
                <a:solidFill>
                  <a:schemeClr val="tx1"/>
                </a:solidFill>
                <a:latin typeface="+mn-lt"/>
                <a:ea typeface="+mn-ea"/>
                <a:cs typeface="+mn-cs"/>
              </a:defRPr>
            </a:lvl4pPr>
            <a:lvl5pPr marL="2902817" algn="l" defTabSz="725704" rtl="0" eaLnBrk="1" latinLnBrk="0" hangingPunct="1">
              <a:defRPr sz="2857" kern="1200">
                <a:solidFill>
                  <a:schemeClr val="tx1"/>
                </a:solidFill>
                <a:latin typeface="+mn-lt"/>
                <a:ea typeface="+mn-ea"/>
                <a:cs typeface="+mn-cs"/>
              </a:defRPr>
            </a:lvl5pPr>
            <a:lvl6pPr marL="3628521" algn="l" defTabSz="725704" rtl="0" eaLnBrk="1" latinLnBrk="0" hangingPunct="1">
              <a:defRPr sz="2857" kern="1200">
                <a:solidFill>
                  <a:schemeClr val="tx1"/>
                </a:solidFill>
                <a:latin typeface="+mn-lt"/>
                <a:ea typeface="+mn-ea"/>
                <a:cs typeface="+mn-cs"/>
              </a:defRPr>
            </a:lvl6pPr>
            <a:lvl7pPr marL="4354225" algn="l" defTabSz="725704" rtl="0" eaLnBrk="1" latinLnBrk="0" hangingPunct="1">
              <a:defRPr sz="2857" kern="1200">
                <a:solidFill>
                  <a:schemeClr val="tx1"/>
                </a:solidFill>
                <a:latin typeface="+mn-lt"/>
                <a:ea typeface="+mn-ea"/>
                <a:cs typeface="+mn-cs"/>
              </a:defRPr>
            </a:lvl7pPr>
            <a:lvl8pPr marL="5079929" algn="l" defTabSz="725704" rtl="0" eaLnBrk="1" latinLnBrk="0" hangingPunct="1">
              <a:defRPr sz="2857" kern="1200">
                <a:solidFill>
                  <a:schemeClr val="tx1"/>
                </a:solidFill>
                <a:latin typeface="+mn-lt"/>
                <a:ea typeface="+mn-ea"/>
                <a:cs typeface="+mn-cs"/>
              </a:defRPr>
            </a:lvl8pPr>
            <a:lvl9pPr marL="5805633" algn="l" defTabSz="725704" rtl="0" eaLnBrk="1" latinLnBrk="0" hangingPunct="1">
              <a:defRPr sz="2857" kern="1200">
                <a:solidFill>
                  <a:schemeClr val="tx1"/>
                </a:solidFill>
                <a:latin typeface="+mn-lt"/>
                <a:ea typeface="+mn-ea"/>
                <a:cs typeface="+mn-cs"/>
              </a:defRPr>
            </a:lvl9pPr>
          </a:lstStyle>
          <a:p>
            <a:endParaRPr lang="en-US" sz="1429"/>
          </a:p>
        </p:txBody>
      </p:sp>
      <p:sp>
        <p:nvSpPr>
          <p:cNvPr id="11" name="TextBox 10">
            <a:extLst>
              <a:ext uri="{FF2B5EF4-FFF2-40B4-BE49-F238E27FC236}">
                <a16:creationId xmlns:a16="http://schemas.microsoft.com/office/drawing/2014/main" id="{3C8F40B2-1104-4CF9-A4CD-9CB5B962FF4E}"/>
              </a:ext>
            </a:extLst>
          </p:cNvPr>
          <p:cNvSpPr txBox="1"/>
          <p:nvPr/>
        </p:nvSpPr>
        <p:spPr>
          <a:xfrm>
            <a:off x="5410200" y="3314700"/>
            <a:ext cx="1371600" cy="415499"/>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defPPr>
              <a:defRPr lang="en-US"/>
            </a:defPPr>
            <a:lvl1pPr marL="0" algn="l" defTabSz="725704" rtl="0" eaLnBrk="1" latinLnBrk="0" hangingPunct="1">
              <a:defRPr sz="2857" kern="1200">
                <a:solidFill>
                  <a:schemeClr val="tx1"/>
                </a:solidFill>
                <a:latin typeface="+mn-lt"/>
                <a:ea typeface="+mn-ea"/>
                <a:cs typeface="+mn-cs"/>
              </a:defRPr>
            </a:lvl1pPr>
            <a:lvl2pPr marL="725704" algn="l" defTabSz="725704" rtl="0" eaLnBrk="1" latinLnBrk="0" hangingPunct="1">
              <a:defRPr sz="2857" kern="1200">
                <a:solidFill>
                  <a:schemeClr val="tx1"/>
                </a:solidFill>
                <a:latin typeface="+mn-lt"/>
                <a:ea typeface="+mn-ea"/>
                <a:cs typeface="+mn-cs"/>
              </a:defRPr>
            </a:lvl2pPr>
            <a:lvl3pPr marL="1451408" algn="l" defTabSz="725704" rtl="0" eaLnBrk="1" latinLnBrk="0" hangingPunct="1">
              <a:defRPr sz="2857" kern="1200">
                <a:solidFill>
                  <a:schemeClr val="tx1"/>
                </a:solidFill>
                <a:latin typeface="+mn-lt"/>
                <a:ea typeface="+mn-ea"/>
                <a:cs typeface="+mn-cs"/>
              </a:defRPr>
            </a:lvl3pPr>
            <a:lvl4pPr marL="2177112" algn="l" defTabSz="725704" rtl="0" eaLnBrk="1" latinLnBrk="0" hangingPunct="1">
              <a:defRPr sz="2857" kern="1200">
                <a:solidFill>
                  <a:schemeClr val="tx1"/>
                </a:solidFill>
                <a:latin typeface="+mn-lt"/>
                <a:ea typeface="+mn-ea"/>
                <a:cs typeface="+mn-cs"/>
              </a:defRPr>
            </a:lvl4pPr>
            <a:lvl5pPr marL="2902817" algn="l" defTabSz="725704" rtl="0" eaLnBrk="1" latinLnBrk="0" hangingPunct="1">
              <a:defRPr sz="2857" kern="1200">
                <a:solidFill>
                  <a:schemeClr val="tx1"/>
                </a:solidFill>
                <a:latin typeface="+mn-lt"/>
                <a:ea typeface="+mn-ea"/>
                <a:cs typeface="+mn-cs"/>
              </a:defRPr>
            </a:lvl5pPr>
            <a:lvl6pPr marL="3628521" algn="l" defTabSz="725704" rtl="0" eaLnBrk="1" latinLnBrk="0" hangingPunct="1">
              <a:defRPr sz="2857" kern="1200">
                <a:solidFill>
                  <a:schemeClr val="tx1"/>
                </a:solidFill>
                <a:latin typeface="+mn-lt"/>
                <a:ea typeface="+mn-ea"/>
                <a:cs typeface="+mn-cs"/>
              </a:defRPr>
            </a:lvl6pPr>
            <a:lvl7pPr marL="4354225" algn="l" defTabSz="725704" rtl="0" eaLnBrk="1" latinLnBrk="0" hangingPunct="1">
              <a:defRPr sz="2857" kern="1200">
                <a:solidFill>
                  <a:schemeClr val="tx1"/>
                </a:solidFill>
                <a:latin typeface="+mn-lt"/>
                <a:ea typeface="+mn-ea"/>
                <a:cs typeface="+mn-cs"/>
              </a:defRPr>
            </a:lvl7pPr>
            <a:lvl8pPr marL="5079929" algn="l" defTabSz="725704" rtl="0" eaLnBrk="1" latinLnBrk="0" hangingPunct="1">
              <a:defRPr sz="2857" kern="1200">
                <a:solidFill>
                  <a:schemeClr val="tx1"/>
                </a:solidFill>
                <a:latin typeface="+mn-lt"/>
                <a:ea typeface="+mn-ea"/>
                <a:cs typeface="+mn-cs"/>
              </a:defRPr>
            </a:lvl8pPr>
            <a:lvl9pPr marL="5805633" algn="l" defTabSz="725704" rtl="0" eaLnBrk="1" latinLnBrk="0" hangingPunct="1">
              <a:defRPr sz="2857" kern="1200">
                <a:solidFill>
                  <a:schemeClr val="tx1"/>
                </a:solidFill>
                <a:latin typeface="+mn-lt"/>
                <a:ea typeface="+mn-ea"/>
                <a:cs typeface="+mn-cs"/>
              </a:defRPr>
            </a:lvl9pPr>
          </a:lstStyle>
          <a:p>
            <a:endParaRPr lang="en-US" sz="1429"/>
          </a:p>
        </p:txBody>
      </p:sp>
    </p:spTree>
    <p:extLst>
      <p:ext uri="{BB962C8B-B14F-4D97-AF65-F5344CB8AC3E}">
        <p14:creationId xmlns:p14="http://schemas.microsoft.com/office/powerpoint/2010/main" val="26388442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733"/>
              <a:t>Mapping ADC Voltage to Motor Position</a:t>
            </a:r>
          </a:p>
        </p:txBody>
      </p:sp>
      <p:pic>
        <p:nvPicPr>
          <p:cNvPr id="7" name="Content Placeholder 6">
            <a:extLst>
              <a:ext uri="{FF2B5EF4-FFF2-40B4-BE49-F238E27FC236}">
                <a16:creationId xmlns:a16="http://schemas.microsoft.com/office/drawing/2014/main" id="{77A95FEE-950A-4049-86E3-C736499C7E26}"/>
              </a:ext>
            </a:extLst>
          </p:cNvPr>
          <p:cNvPicPr>
            <a:picLocks noGrp="1" noChangeAspect="1"/>
          </p:cNvPicPr>
          <p:nvPr>
            <p:ph idx="1"/>
          </p:nvPr>
        </p:nvPicPr>
        <p:blipFill>
          <a:blip r:embed="rId3"/>
          <a:stretch>
            <a:fillRect/>
          </a:stretch>
        </p:blipFill>
        <p:spPr>
          <a:xfrm>
            <a:off x="622618" y="1413048"/>
            <a:ext cx="5605628" cy="4218802"/>
          </a:xfrm>
        </p:spPr>
      </p:pic>
      <p:sp>
        <p:nvSpPr>
          <p:cNvPr id="3" name="Slide Number Placeholder 2">
            <a:extLst>
              <a:ext uri="{FF2B5EF4-FFF2-40B4-BE49-F238E27FC236}">
                <a16:creationId xmlns:a16="http://schemas.microsoft.com/office/drawing/2014/main" id="{D6C5A660-10B7-409A-B8D0-96B7D780B3AB}"/>
              </a:ext>
            </a:extLst>
          </p:cNvPr>
          <p:cNvSpPr>
            <a:spLocks noGrp="1"/>
          </p:cNvSpPr>
          <p:nvPr>
            <p:ph type="sldNum" sz="quarter" idx="4"/>
          </p:nvPr>
        </p:nvSpPr>
        <p:spPr/>
        <p:txBody>
          <a:bodyPr/>
          <a:lstStyle/>
          <a:p>
            <a:fld id="{BB220BBC-8879-E844-B35B-0F806738ECBE}" type="slidenum">
              <a:rPr lang="en-US" smtClean="0"/>
              <a:t>48</a:t>
            </a:fld>
            <a:endParaRPr lang="en-US"/>
          </a:p>
        </p:txBody>
      </p:sp>
      <p:sp>
        <p:nvSpPr>
          <p:cNvPr id="8" name="TextBox 7">
            <a:extLst>
              <a:ext uri="{FF2B5EF4-FFF2-40B4-BE49-F238E27FC236}">
                <a16:creationId xmlns:a16="http://schemas.microsoft.com/office/drawing/2014/main" id="{1189B394-4B54-4B6A-96F9-E40DE5C2699F}"/>
              </a:ext>
            </a:extLst>
          </p:cNvPr>
          <p:cNvSpPr txBox="1"/>
          <p:nvPr/>
        </p:nvSpPr>
        <p:spPr>
          <a:xfrm>
            <a:off x="5410200" y="3314700"/>
            <a:ext cx="1371600" cy="415499"/>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defPPr>
              <a:defRPr lang="en-US"/>
            </a:defPPr>
            <a:lvl1pPr marL="0" algn="l" defTabSz="725704" rtl="0" eaLnBrk="1" latinLnBrk="0" hangingPunct="1">
              <a:defRPr sz="2857" kern="1200">
                <a:solidFill>
                  <a:schemeClr val="tx1"/>
                </a:solidFill>
                <a:latin typeface="+mn-lt"/>
                <a:ea typeface="+mn-ea"/>
                <a:cs typeface="+mn-cs"/>
              </a:defRPr>
            </a:lvl1pPr>
            <a:lvl2pPr marL="725704" algn="l" defTabSz="725704" rtl="0" eaLnBrk="1" latinLnBrk="0" hangingPunct="1">
              <a:defRPr sz="2857" kern="1200">
                <a:solidFill>
                  <a:schemeClr val="tx1"/>
                </a:solidFill>
                <a:latin typeface="+mn-lt"/>
                <a:ea typeface="+mn-ea"/>
                <a:cs typeface="+mn-cs"/>
              </a:defRPr>
            </a:lvl2pPr>
            <a:lvl3pPr marL="1451408" algn="l" defTabSz="725704" rtl="0" eaLnBrk="1" latinLnBrk="0" hangingPunct="1">
              <a:defRPr sz="2857" kern="1200">
                <a:solidFill>
                  <a:schemeClr val="tx1"/>
                </a:solidFill>
                <a:latin typeface="+mn-lt"/>
                <a:ea typeface="+mn-ea"/>
                <a:cs typeface="+mn-cs"/>
              </a:defRPr>
            </a:lvl3pPr>
            <a:lvl4pPr marL="2177112" algn="l" defTabSz="725704" rtl="0" eaLnBrk="1" latinLnBrk="0" hangingPunct="1">
              <a:defRPr sz="2857" kern="1200">
                <a:solidFill>
                  <a:schemeClr val="tx1"/>
                </a:solidFill>
                <a:latin typeface="+mn-lt"/>
                <a:ea typeface="+mn-ea"/>
                <a:cs typeface="+mn-cs"/>
              </a:defRPr>
            </a:lvl4pPr>
            <a:lvl5pPr marL="2902817" algn="l" defTabSz="725704" rtl="0" eaLnBrk="1" latinLnBrk="0" hangingPunct="1">
              <a:defRPr sz="2857" kern="1200">
                <a:solidFill>
                  <a:schemeClr val="tx1"/>
                </a:solidFill>
                <a:latin typeface="+mn-lt"/>
                <a:ea typeface="+mn-ea"/>
                <a:cs typeface="+mn-cs"/>
              </a:defRPr>
            </a:lvl5pPr>
            <a:lvl6pPr marL="3628521" algn="l" defTabSz="725704" rtl="0" eaLnBrk="1" latinLnBrk="0" hangingPunct="1">
              <a:defRPr sz="2857" kern="1200">
                <a:solidFill>
                  <a:schemeClr val="tx1"/>
                </a:solidFill>
                <a:latin typeface="+mn-lt"/>
                <a:ea typeface="+mn-ea"/>
                <a:cs typeface="+mn-cs"/>
              </a:defRPr>
            </a:lvl6pPr>
            <a:lvl7pPr marL="4354225" algn="l" defTabSz="725704" rtl="0" eaLnBrk="1" latinLnBrk="0" hangingPunct="1">
              <a:defRPr sz="2857" kern="1200">
                <a:solidFill>
                  <a:schemeClr val="tx1"/>
                </a:solidFill>
                <a:latin typeface="+mn-lt"/>
                <a:ea typeface="+mn-ea"/>
                <a:cs typeface="+mn-cs"/>
              </a:defRPr>
            </a:lvl7pPr>
            <a:lvl8pPr marL="5079929" algn="l" defTabSz="725704" rtl="0" eaLnBrk="1" latinLnBrk="0" hangingPunct="1">
              <a:defRPr sz="2857" kern="1200">
                <a:solidFill>
                  <a:schemeClr val="tx1"/>
                </a:solidFill>
                <a:latin typeface="+mn-lt"/>
                <a:ea typeface="+mn-ea"/>
                <a:cs typeface="+mn-cs"/>
              </a:defRPr>
            </a:lvl8pPr>
            <a:lvl9pPr marL="5805633" algn="l" defTabSz="725704" rtl="0" eaLnBrk="1" latinLnBrk="0" hangingPunct="1">
              <a:defRPr sz="2857" kern="1200">
                <a:solidFill>
                  <a:schemeClr val="tx1"/>
                </a:solidFill>
                <a:latin typeface="+mn-lt"/>
                <a:ea typeface="+mn-ea"/>
                <a:cs typeface="+mn-cs"/>
              </a:defRPr>
            </a:lvl9pPr>
          </a:lstStyle>
          <a:p>
            <a:endParaRPr lang="en-US" sz="1429"/>
          </a:p>
        </p:txBody>
      </p:sp>
      <p:sp>
        <p:nvSpPr>
          <p:cNvPr id="9" name="TextBox 8">
            <a:extLst>
              <a:ext uri="{FF2B5EF4-FFF2-40B4-BE49-F238E27FC236}">
                <a16:creationId xmlns:a16="http://schemas.microsoft.com/office/drawing/2014/main" id="{F506D7D6-AF72-43E2-8D78-21CC7FB6300E}"/>
              </a:ext>
            </a:extLst>
          </p:cNvPr>
          <p:cNvSpPr txBox="1"/>
          <p:nvPr/>
        </p:nvSpPr>
        <p:spPr>
          <a:xfrm>
            <a:off x="5410200" y="3314700"/>
            <a:ext cx="1371600" cy="415499"/>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defPPr>
              <a:defRPr lang="en-US"/>
            </a:defPPr>
            <a:lvl1pPr marL="0" algn="l" defTabSz="725704" rtl="0" eaLnBrk="1" latinLnBrk="0" hangingPunct="1">
              <a:defRPr sz="2857" kern="1200">
                <a:solidFill>
                  <a:schemeClr val="tx1"/>
                </a:solidFill>
                <a:latin typeface="+mn-lt"/>
                <a:ea typeface="+mn-ea"/>
                <a:cs typeface="+mn-cs"/>
              </a:defRPr>
            </a:lvl1pPr>
            <a:lvl2pPr marL="725704" algn="l" defTabSz="725704" rtl="0" eaLnBrk="1" latinLnBrk="0" hangingPunct="1">
              <a:defRPr sz="2857" kern="1200">
                <a:solidFill>
                  <a:schemeClr val="tx1"/>
                </a:solidFill>
                <a:latin typeface="+mn-lt"/>
                <a:ea typeface="+mn-ea"/>
                <a:cs typeface="+mn-cs"/>
              </a:defRPr>
            </a:lvl2pPr>
            <a:lvl3pPr marL="1451408" algn="l" defTabSz="725704" rtl="0" eaLnBrk="1" latinLnBrk="0" hangingPunct="1">
              <a:defRPr sz="2857" kern="1200">
                <a:solidFill>
                  <a:schemeClr val="tx1"/>
                </a:solidFill>
                <a:latin typeface="+mn-lt"/>
                <a:ea typeface="+mn-ea"/>
                <a:cs typeface="+mn-cs"/>
              </a:defRPr>
            </a:lvl3pPr>
            <a:lvl4pPr marL="2177112" algn="l" defTabSz="725704" rtl="0" eaLnBrk="1" latinLnBrk="0" hangingPunct="1">
              <a:defRPr sz="2857" kern="1200">
                <a:solidFill>
                  <a:schemeClr val="tx1"/>
                </a:solidFill>
                <a:latin typeface="+mn-lt"/>
                <a:ea typeface="+mn-ea"/>
                <a:cs typeface="+mn-cs"/>
              </a:defRPr>
            </a:lvl4pPr>
            <a:lvl5pPr marL="2902817" algn="l" defTabSz="725704" rtl="0" eaLnBrk="1" latinLnBrk="0" hangingPunct="1">
              <a:defRPr sz="2857" kern="1200">
                <a:solidFill>
                  <a:schemeClr val="tx1"/>
                </a:solidFill>
                <a:latin typeface="+mn-lt"/>
                <a:ea typeface="+mn-ea"/>
                <a:cs typeface="+mn-cs"/>
              </a:defRPr>
            </a:lvl5pPr>
            <a:lvl6pPr marL="3628521" algn="l" defTabSz="725704" rtl="0" eaLnBrk="1" latinLnBrk="0" hangingPunct="1">
              <a:defRPr sz="2857" kern="1200">
                <a:solidFill>
                  <a:schemeClr val="tx1"/>
                </a:solidFill>
                <a:latin typeface="+mn-lt"/>
                <a:ea typeface="+mn-ea"/>
                <a:cs typeface="+mn-cs"/>
              </a:defRPr>
            </a:lvl6pPr>
            <a:lvl7pPr marL="4354225" algn="l" defTabSz="725704" rtl="0" eaLnBrk="1" latinLnBrk="0" hangingPunct="1">
              <a:defRPr sz="2857" kern="1200">
                <a:solidFill>
                  <a:schemeClr val="tx1"/>
                </a:solidFill>
                <a:latin typeface="+mn-lt"/>
                <a:ea typeface="+mn-ea"/>
                <a:cs typeface="+mn-cs"/>
              </a:defRPr>
            </a:lvl7pPr>
            <a:lvl8pPr marL="5079929" algn="l" defTabSz="725704" rtl="0" eaLnBrk="1" latinLnBrk="0" hangingPunct="1">
              <a:defRPr sz="2857" kern="1200">
                <a:solidFill>
                  <a:schemeClr val="tx1"/>
                </a:solidFill>
                <a:latin typeface="+mn-lt"/>
                <a:ea typeface="+mn-ea"/>
                <a:cs typeface="+mn-cs"/>
              </a:defRPr>
            </a:lvl8pPr>
            <a:lvl9pPr marL="5805633" algn="l" defTabSz="725704" rtl="0" eaLnBrk="1" latinLnBrk="0" hangingPunct="1">
              <a:defRPr sz="2857" kern="1200">
                <a:solidFill>
                  <a:schemeClr val="tx1"/>
                </a:solidFill>
                <a:latin typeface="+mn-lt"/>
                <a:ea typeface="+mn-ea"/>
                <a:cs typeface="+mn-cs"/>
              </a:defRPr>
            </a:lvl9pPr>
          </a:lstStyle>
          <a:p>
            <a:endParaRPr lang="en-US" sz="1429"/>
          </a:p>
        </p:txBody>
      </p:sp>
      <p:sp>
        <p:nvSpPr>
          <p:cNvPr id="10" name="TextBox 9">
            <a:extLst>
              <a:ext uri="{FF2B5EF4-FFF2-40B4-BE49-F238E27FC236}">
                <a16:creationId xmlns:a16="http://schemas.microsoft.com/office/drawing/2014/main" id="{110E164B-DC93-4DD2-8FA2-69164E782A3B}"/>
              </a:ext>
            </a:extLst>
          </p:cNvPr>
          <p:cNvSpPr txBox="1"/>
          <p:nvPr/>
        </p:nvSpPr>
        <p:spPr>
          <a:xfrm>
            <a:off x="5410200" y="3314700"/>
            <a:ext cx="1371600" cy="415499"/>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defPPr>
              <a:defRPr lang="en-US"/>
            </a:defPPr>
            <a:lvl1pPr marL="0" algn="l" defTabSz="725704" rtl="0" eaLnBrk="1" latinLnBrk="0" hangingPunct="1">
              <a:defRPr sz="2857" kern="1200">
                <a:solidFill>
                  <a:schemeClr val="tx1"/>
                </a:solidFill>
                <a:latin typeface="+mn-lt"/>
                <a:ea typeface="+mn-ea"/>
                <a:cs typeface="+mn-cs"/>
              </a:defRPr>
            </a:lvl1pPr>
            <a:lvl2pPr marL="725704" algn="l" defTabSz="725704" rtl="0" eaLnBrk="1" latinLnBrk="0" hangingPunct="1">
              <a:defRPr sz="2857" kern="1200">
                <a:solidFill>
                  <a:schemeClr val="tx1"/>
                </a:solidFill>
                <a:latin typeface="+mn-lt"/>
                <a:ea typeface="+mn-ea"/>
                <a:cs typeface="+mn-cs"/>
              </a:defRPr>
            </a:lvl2pPr>
            <a:lvl3pPr marL="1451408" algn="l" defTabSz="725704" rtl="0" eaLnBrk="1" latinLnBrk="0" hangingPunct="1">
              <a:defRPr sz="2857" kern="1200">
                <a:solidFill>
                  <a:schemeClr val="tx1"/>
                </a:solidFill>
                <a:latin typeface="+mn-lt"/>
                <a:ea typeface="+mn-ea"/>
                <a:cs typeface="+mn-cs"/>
              </a:defRPr>
            </a:lvl3pPr>
            <a:lvl4pPr marL="2177112" algn="l" defTabSz="725704" rtl="0" eaLnBrk="1" latinLnBrk="0" hangingPunct="1">
              <a:defRPr sz="2857" kern="1200">
                <a:solidFill>
                  <a:schemeClr val="tx1"/>
                </a:solidFill>
                <a:latin typeface="+mn-lt"/>
                <a:ea typeface="+mn-ea"/>
                <a:cs typeface="+mn-cs"/>
              </a:defRPr>
            </a:lvl4pPr>
            <a:lvl5pPr marL="2902817" algn="l" defTabSz="725704" rtl="0" eaLnBrk="1" latinLnBrk="0" hangingPunct="1">
              <a:defRPr sz="2857" kern="1200">
                <a:solidFill>
                  <a:schemeClr val="tx1"/>
                </a:solidFill>
                <a:latin typeface="+mn-lt"/>
                <a:ea typeface="+mn-ea"/>
                <a:cs typeface="+mn-cs"/>
              </a:defRPr>
            </a:lvl5pPr>
            <a:lvl6pPr marL="3628521" algn="l" defTabSz="725704" rtl="0" eaLnBrk="1" latinLnBrk="0" hangingPunct="1">
              <a:defRPr sz="2857" kern="1200">
                <a:solidFill>
                  <a:schemeClr val="tx1"/>
                </a:solidFill>
                <a:latin typeface="+mn-lt"/>
                <a:ea typeface="+mn-ea"/>
                <a:cs typeface="+mn-cs"/>
              </a:defRPr>
            </a:lvl6pPr>
            <a:lvl7pPr marL="4354225" algn="l" defTabSz="725704" rtl="0" eaLnBrk="1" latinLnBrk="0" hangingPunct="1">
              <a:defRPr sz="2857" kern="1200">
                <a:solidFill>
                  <a:schemeClr val="tx1"/>
                </a:solidFill>
                <a:latin typeface="+mn-lt"/>
                <a:ea typeface="+mn-ea"/>
                <a:cs typeface="+mn-cs"/>
              </a:defRPr>
            </a:lvl7pPr>
            <a:lvl8pPr marL="5079929" algn="l" defTabSz="725704" rtl="0" eaLnBrk="1" latinLnBrk="0" hangingPunct="1">
              <a:defRPr sz="2857" kern="1200">
                <a:solidFill>
                  <a:schemeClr val="tx1"/>
                </a:solidFill>
                <a:latin typeface="+mn-lt"/>
                <a:ea typeface="+mn-ea"/>
                <a:cs typeface="+mn-cs"/>
              </a:defRPr>
            </a:lvl8pPr>
            <a:lvl9pPr marL="5805633" algn="l" defTabSz="725704" rtl="0" eaLnBrk="1" latinLnBrk="0" hangingPunct="1">
              <a:defRPr sz="2857" kern="1200">
                <a:solidFill>
                  <a:schemeClr val="tx1"/>
                </a:solidFill>
                <a:latin typeface="+mn-lt"/>
                <a:ea typeface="+mn-ea"/>
                <a:cs typeface="+mn-cs"/>
              </a:defRPr>
            </a:lvl9pPr>
          </a:lstStyle>
          <a:p>
            <a:endParaRPr lang="en-US" sz="1429"/>
          </a:p>
        </p:txBody>
      </p:sp>
      <p:sp>
        <p:nvSpPr>
          <p:cNvPr id="13" name="Content Placeholder 4">
            <a:extLst>
              <a:ext uri="{FF2B5EF4-FFF2-40B4-BE49-F238E27FC236}">
                <a16:creationId xmlns:a16="http://schemas.microsoft.com/office/drawing/2014/main" id="{9F320FC0-991B-4D9A-A6EB-626C7AB0CA2D}"/>
              </a:ext>
            </a:extLst>
          </p:cNvPr>
          <p:cNvSpPr txBox="1">
            <a:spLocks/>
          </p:cNvSpPr>
          <p:nvPr/>
        </p:nvSpPr>
        <p:spPr>
          <a:xfrm>
            <a:off x="6418555" y="1294231"/>
            <a:ext cx="5150827" cy="4525963"/>
          </a:xfrm>
          <a:prstGeom prst="rect">
            <a:avLst/>
          </a:prstGeom>
        </p:spPr>
        <p:txBody>
          <a:bodyPr vert="horz" lIns="91440" tIns="45720" rIns="91440" bIns="45720" rtlCol="0">
            <a:noAutofit/>
          </a:bodyPr>
          <a:lstStyle>
            <a:lvl1pPr marL="0" indent="0" algn="l" defTabSz="457189" rtl="0" eaLnBrk="1" latinLnBrk="0" hangingPunct="1">
              <a:spcBef>
                <a:spcPct val="20000"/>
              </a:spcBef>
              <a:buFont typeface="Arial"/>
              <a:buNone/>
              <a:defRPr sz="2267" kern="1200">
                <a:solidFill>
                  <a:schemeClr val="tx1"/>
                </a:solidFill>
                <a:latin typeface="Arial"/>
                <a:ea typeface="+mn-ea"/>
                <a:cs typeface="Arial"/>
              </a:defRPr>
            </a:lvl1pPr>
            <a:lvl2pPr marL="914377" indent="-457189" algn="l" defTabSz="457189" rtl="0" eaLnBrk="1" latinLnBrk="0" hangingPunct="1">
              <a:spcBef>
                <a:spcPct val="20000"/>
              </a:spcBef>
              <a:buFont typeface="Arial" panose="020B0604020202020204" pitchFamily="34" charset="0"/>
              <a:buChar char="•"/>
              <a:defRPr sz="2000" kern="1200">
                <a:solidFill>
                  <a:schemeClr val="tx1"/>
                </a:solidFill>
                <a:latin typeface="Arial"/>
                <a:ea typeface="+mn-ea"/>
                <a:cs typeface="Arial"/>
              </a:defRPr>
            </a:lvl2pPr>
            <a:lvl3pPr marL="1295368" indent="-380990" algn="l" defTabSz="457189" rtl="0" eaLnBrk="1" latinLnBrk="0" hangingPunct="1">
              <a:spcBef>
                <a:spcPct val="20000"/>
              </a:spcBef>
              <a:buFont typeface="Courier New" panose="02070309020205020404" pitchFamily="49" charset="0"/>
              <a:buChar char="o"/>
              <a:defRPr sz="1867" kern="1200">
                <a:solidFill>
                  <a:schemeClr val="tx1"/>
                </a:solidFill>
                <a:latin typeface="Arial"/>
                <a:ea typeface="+mn-ea"/>
                <a:cs typeface="Arial"/>
              </a:defRPr>
            </a:lvl3pPr>
            <a:lvl4pPr marL="1600160" indent="-228594" algn="l" defTabSz="457189" rtl="0" eaLnBrk="1" latinLnBrk="0" hangingPunct="1">
              <a:spcBef>
                <a:spcPct val="20000"/>
              </a:spcBef>
              <a:buFont typeface="Arial"/>
              <a:buChar char="–"/>
              <a:defRPr sz="1600" kern="1200">
                <a:solidFill>
                  <a:schemeClr val="tx1">
                    <a:lumMod val="50000"/>
                    <a:lumOff val="50000"/>
                  </a:schemeClr>
                </a:solidFill>
                <a:latin typeface="Arial"/>
                <a:ea typeface="+mn-ea"/>
                <a:cs typeface="Arial"/>
              </a:defRPr>
            </a:lvl4pPr>
            <a:lvl5pPr marL="2057349" indent="-228594" algn="l" defTabSz="457189" rtl="0" eaLnBrk="1" latinLnBrk="0" hangingPunct="1">
              <a:spcBef>
                <a:spcPct val="20000"/>
              </a:spcBef>
              <a:buFont typeface="Arial"/>
              <a:buChar char="»"/>
              <a:defRPr sz="1333" kern="1200">
                <a:solidFill>
                  <a:schemeClr val="tx1">
                    <a:lumMod val="50000"/>
                    <a:lumOff val="50000"/>
                  </a:schemeClr>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r>
              <a:rPr lang="en-US"/>
              <a:t>Position = 2.3767 (Volt) – 2.021</a:t>
            </a:r>
          </a:p>
          <a:p>
            <a:endParaRPr lang="en-US"/>
          </a:p>
          <a:p>
            <a:pPr marL="342900" indent="-342900">
              <a:buFont typeface="Arial" panose="020B0604020202020204" pitchFamily="34" charset="0"/>
              <a:buChar char="•"/>
            </a:pPr>
            <a:r>
              <a:rPr lang="en-US"/>
              <a:t>ADC Resolution: 0.04 degree per 					   ADC step</a:t>
            </a:r>
          </a:p>
          <a:p>
            <a:pPr marL="342900" indent="-342900">
              <a:buFont typeface="Arial" panose="020B0604020202020204" pitchFamily="34" charset="0"/>
              <a:buChar char="•"/>
            </a:pPr>
            <a:endParaRPr lang="en-US"/>
          </a:p>
        </p:txBody>
      </p:sp>
    </p:spTree>
    <p:extLst>
      <p:ext uri="{BB962C8B-B14F-4D97-AF65-F5344CB8AC3E}">
        <p14:creationId xmlns:p14="http://schemas.microsoft.com/office/powerpoint/2010/main" val="11418046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733"/>
              <a:t>Servo Motor Testbench Setup </a:t>
            </a:r>
          </a:p>
        </p:txBody>
      </p:sp>
      <p:pic>
        <p:nvPicPr>
          <p:cNvPr id="22" name="Content Placeholder 21">
            <a:extLst>
              <a:ext uri="{FF2B5EF4-FFF2-40B4-BE49-F238E27FC236}">
                <a16:creationId xmlns:a16="http://schemas.microsoft.com/office/drawing/2014/main" id="{3422826E-F7F3-4A78-9AA8-4AFE94E65662}"/>
              </a:ext>
            </a:extLst>
          </p:cNvPr>
          <p:cNvPicPr>
            <a:picLocks noGrp="1" noChangeAspect="1"/>
          </p:cNvPicPr>
          <p:nvPr>
            <p:ph idx="1"/>
          </p:nvPr>
        </p:nvPicPr>
        <p:blipFill>
          <a:blip r:embed="rId3"/>
          <a:stretch>
            <a:fillRect/>
          </a:stretch>
        </p:blipFill>
        <p:spPr>
          <a:xfrm>
            <a:off x="986834" y="1984574"/>
            <a:ext cx="4929948" cy="3496173"/>
          </a:xfrm>
        </p:spPr>
      </p:pic>
      <p:sp>
        <p:nvSpPr>
          <p:cNvPr id="3" name="Slide Number Placeholder 2">
            <a:extLst>
              <a:ext uri="{FF2B5EF4-FFF2-40B4-BE49-F238E27FC236}">
                <a16:creationId xmlns:a16="http://schemas.microsoft.com/office/drawing/2014/main" id="{D6C5A660-10B7-409A-B8D0-96B7D780B3AB}"/>
              </a:ext>
            </a:extLst>
          </p:cNvPr>
          <p:cNvSpPr>
            <a:spLocks noGrp="1"/>
          </p:cNvSpPr>
          <p:nvPr>
            <p:ph type="sldNum" sz="quarter" idx="4"/>
          </p:nvPr>
        </p:nvSpPr>
        <p:spPr/>
        <p:txBody>
          <a:bodyPr/>
          <a:lstStyle/>
          <a:p>
            <a:fld id="{BB220BBC-8879-E844-B35B-0F806738ECBE}" type="slidenum">
              <a:rPr lang="en-US" smtClean="0"/>
              <a:t>49</a:t>
            </a:fld>
            <a:endParaRPr lang="en-US"/>
          </a:p>
        </p:txBody>
      </p:sp>
      <p:sp>
        <p:nvSpPr>
          <p:cNvPr id="8" name="TextBox 7">
            <a:extLst>
              <a:ext uri="{FF2B5EF4-FFF2-40B4-BE49-F238E27FC236}">
                <a16:creationId xmlns:a16="http://schemas.microsoft.com/office/drawing/2014/main" id="{1189B394-4B54-4B6A-96F9-E40DE5C2699F}"/>
              </a:ext>
            </a:extLst>
          </p:cNvPr>
          <p:cNvSpPr txBox="1"/>
          <p:nvPr/>
        </p:nvSpPr>
        <p:spPr>
          <a:xfrm>
            <a:off x="5410200" y="3314700"/>
            <a:ext cx="1371600" cy="415499"/>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defPPr>
              <a:defRPr lang="en-US"/>
            </a:defPPr>
            <a:lvl1pPr marL="0" algn="l" defTabSz="725704" rtl="0" eaLnBrk="1" latinLnBrk="0" hangingPunct="1">
              <a:defRPr sz="2857" kern="1200">
                <a:solidFill>
                  <a:schemeClr val="tx1"/>
                </a:solidFill>
                <a:latin typeface="+mn-lt"/>
                <a:ea typeface="+mn-ea"/>
                <a:cs typeface="+mn-cs"/>
              </a:defRPr>
            </a:lvl1pPr>
            <a:lvl2pPr marL="725704" algn="l" defTabSz="725704" rtl="0" eaLnBrk="1" latinLnBrk="0" hangingPunct="1">
              <a:defRPr sz="2857" kern="1200">
                <a:solidFill>
                  <a:schemeClr val="tx1"/>
                </a:solidFill>
                <a:latin typeface="+mn-lt"/>
                <a:ea typeface="+mn-ea"/>
                <a:cs typeface="+mn-cs"/>
              </a:defRPr>
            </a:lvl2pPr>
            <a:lvl3pPr marL="1451408" algn="l" defTabSz="725704" rtl="0" eaLnBrk="1" latinLnBrk="0" hangingPunct="1">
              <a:defRPr sz="2857" kern="1200">
                <a:solidFill>
                  <a:schemeClr val="tx1"/>
                </a:solidFill>
                <a:latin typeface="+mn-lt"/>
                <a:ea typeface="+mn-ea"/>
                <a:cs typeface="+mn-cs"/>
              </a:defRPr>
            </a:lvl3pPr>
            <a:lvl4pPr marL="2177112" algn="l" defTabSz="725704" rtl="0" eaLnBrk="1" latinLnBrk="0" hangingPunct="1">
              <a:defRPr sz="2857" kern="1200">
                <a:solidFill>
                  <a:schemeClr val="tx1"/>
                </a:solidFill>
                <a:latin typeface="+mn-lt"/>
                <a:ea typeface="+mn-ea"/>
                <a:cs typeface="+mn-cs"/>
              </a:defRPr>
            </a:lvl4pPr>
            <a:lvl5pPr marL="2902817" algn="l" defTabSz="725704" rtl="0" eaLnBrk="1" latinLnBrk="0" hangingPunct="1">
              <a:defRPr sz="2857" kern="1200">
                <a:solidFill>
                  <a:schemeClr val="tx1"/>
                </a:solidFill>
                <a:latin typeface="+mn-lt"/>
                <a:ea typeface="+mn-ea"/>
                <a:cs typeface="+mn-cs"/>
              </a:defRPr>
            </a:lvl5pPr>
            <a:lvl6pPr marL="3628521" algn="l" defTabSz="725704" rtl="0" eaLnBrk="1" latinLnBrk="0" hangingPunct="1">
              <a:defRPr sz="2857" kern="1200">
                <a:solidFill>
                  <a:schemeClr val="tx1"/>
                </a:solidFill>
                <a:latin typeface="+mn-lt"/>
                <a:ea typeface="+mn-ea"/>
                <a:cs typeface="+mn-cs"/>
              </a:defRPr>
            </a:lvl6pPr>
            <a:lvl7pPr marL="4354225" algn="l" defTabSz="725704" rtl="0" eaLnBrk="1" latinLnBrk="0" hangingPunct="1">
              <a:defRPr sz="2857" kern="1200">
                <a:solidFill>
                  <a:schemeClr val="tx1"/>
                </a:solidFill>
                <a:latin typeface="+mn-lt"/>
                <a:ea typeface="+mn-ea"/>
                <a:cs typeface="+mn-cs"/>
              </a:defRPr>
            </a:lvl7pPr>
            <a:lvl8pPr marL="5079929" algn="l" defTabSz="725704" rtl="0" eaLnBrk="1" latinLnBrk="0" hangingPunct="1">
              <a:defRPr sz="2857" kern="1200">
                <a:solidFill>
                  <a:schemeClr val="tx1"/>
                </a:solidFill>
                <a:latin typeface="+mn-lt"/>
                <a:ea typeface="+mn-ea"/>
                <a:cs typeface="+mn-cs"/>
              </a:defRPr>
            </a:lvl8pPr>
            <a:lvl9pPr marL="5805633" algn="l" defTabSz="725704" rtl="0" eaLnBrk="1" latinLnBrk="0" hangingPunct="1">
              <a:defRPr sz="2857" kern="1200">
                <a:solidFill>
                  <a:schemeClr val="tx1"/>
                </a:solidFill>
                <a:latin typeface="+mn-lt"/>
                <a:ea typeface="+mn-ea"/>
                <a:cs typeface="+mn-cs"/>
              </a:defRPr>
            </a:lvl9pPr>
          </a:lstStyle>
          <a:p>
            <a:endParaRPr lang="en-US" sz="1429"/>
          </a:p>
        </p:txBody>
      </p:sp>
      <p:sp>
        <p:nvSpPr>
          <p:cNvPr id="9" name="TextBox 8">
            <a:extLst>
              <a:ext uri="{FF2B5EF4-FFF2-40B4-BE49-F238E27FC236}">
                <a16:creationId xmlns:a16="http://schemas.microsoft.com/office/drawing/2014/main" id="{F506D7D6-AF72-43E2-8D78-21CC7FB6300E}"/>
              </a:ext>
            </a:extLst>
          </p:cNvPr>
          <p:cNvSpPr txBox="1"/>
          <p:nvPr/>
        </p:nvSpPr>
        <p:spPr>
          <a:xfrm>
            <a:off x="5410200" y="3314700"/>
            <a:ext cx="1371600" cy="415499"/>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defPPr>
              <a:defRPr lang="en-US"/>
            </a:defPPr>
            <a:lvl1pPr marL="0" algn="l" defTabSz="725704" rtl="0" eaLnBrk="1" latinLnBrk="0" hangingPunct="1">
              <a:defRPr sz="2857" kern="1200">
                <a:solidFill>
                  <a:schemeClr val="tx1"/>
                </a:solidFill>
                <a:latin typeface="+mn-lt"/>
                <a:ea typeface="+mn-ea"/>
                <a:cs typeface="+mn-cs"/>
              </a:defRPr>
            </a:lvl1pPr>
            <a:lvl2pPr marL="725704" algn="l" defTabSz="725704" rtl="0" eaLnBrk="1" latinLnBrk="0" hangingPunct="1">
              <a:defRPr sz="2857" kern="1200">
                <a:solidFill>
                  <a:schemeClr val="tx1"/>
                </a:solidFill>
                <a:latin typeface="+mn-lt"/>
                <a:ea typeface="+mn-ea"/>
                <a:cs typeface="+mn-cs"/>
              </a:defRPr>
            </a:lvl2pPr>
            <a:lvl3pPr marL="1451408" algn="l" defTabSz="725704" rtl="0" eaLnBrk="1" latinLnBrk="0" hangingPunct="1">
              <a:defRPr sz="2857" kern="1200">
                <a:solidFill>
                  <a:schemeClr val="tx1"/>
                </a:solidFill>
                <a:latin typeface="+mn-lt"/>
                <a:ea typeface="+mn-ea"/>
                <a:cs typeface="+mn-cs"/>
              </a:defRPr>
            </a:lvl3pPr>
            <a:lvl4pPr marL="2177112" algn="l" defTabSz="725704" rtl="0" eaLnBrk="1" latinLnBrk="0" hangingPunct="1">
              <a:defRPr sz="2857" kern="1200">
                <a:solidFill>
                  <a:schemeClr val="tx1"/>
                </a:solidFill>
                <a:latin typeface="+mn-lt"/>
                <a:ea typeface="+mn-ea"/>
                <a:cs typeface="+mn-cs"/>
              </a:defRPr>
            </a:lvl4pPr>
            <a:lvl5pPr marL="2902817" algn="l" defTabSz="725704" rtl="0" eaLnBrk="1" latinLnBrk="0" hangingPunct="1">
              <a:defRPr sz="2857" kern="1200">
                <a:solidFill>
                  <a:schemeClr val="tx1"/>
                </a:solidFill>
                <a:latin typeface="+mn-lt"/>
                <a:ea typeface="+mn-ea"/>
                <a:cs typeface="+mn-cs"/>
              </a:defRPr>
            </a:lvl5pPr>
            <a:lvl6pPr marL="3628521" algn="l" defTabSz="725704" rtl="0" eaLnBrk="1" latinLnBrk="0" hangingPunct="1">
              <a:defRPr sz="2857" kern="1200">
                <a:solidFill>
                  <a:schemeClr val="tx1"/>
                </a:solidFill>
                <a:latin typeface="+mn-lt"/>
                <a:ea typeface="+mn-ea"/>
                <a:cs typeface="+mn-cs"/>
              </a:defRPr>
            </a:lvl6pPr>
            <a:lvl7pPr marL="4354225" algn="l" defTabSz="725704" rtl="0" eaLnBrk="1" latinLnBrk="0" hangingPunct="1">
              <a:defRPr sz="2857" kern="1200">
                <a:solidFill>
                  <a:schemeClr val="tx1"/>
                </a:solidFill>
                <a:latin typeface="+mn-lt"/>
                <a:ea typeface="+mn-ea"/>
                <a:cs typeface="+mn-cs"/>
              </a:defRPr>
            </a:lvl7pPr>
            <a:lvl8pPr marL="5079929" algn="l" defTabSz="725704" rtl="0" eaLnBrk="1" latinLnBrk="0" hangingPunct="1">
              <a:defRPr sz="2857" kern="1200">
                <a:solidFill>
                  <a:schemeClr val="tx1"/>
                </a:solidFill>
                <a:latin typeface="+mn-lt"/>
                <a:ea typeface="+mn-ea"/>
                <a:cs typeface="+mn-cs"/>
              </a:defRPr>
            </a:lvl8pPr>
            <a:lvl9pPr marL="5805633" algn="l" defTabSz="725704" rtl="0" eaLnBrk="1" latinLnBrk="0" hangingPunct="1">
              <a:defRPr sz="2857" kern="1200">
                <a:solidFill>
                  <a:schemeClr val="tx1"/>
                </a:solidFill>
                <a:latin typeface="+mn-lt"/>
                <a:ea typeface="+mn-ea"/>
                <a:cs typeface="+mn-cs"/>
              </a:defRPr>
            </a:lvl9pPr>
          </a:lstStyle>
          <a:p>
            <a:endParaRPr lang="en-US" sz="1429"/>
          </a:p>
        </p:txBody>
      </p:sp>
      <p:sp>
        <p:nvSpPr>
          <p:cNvPr id="10" name="TextBox 9">
            <a:extLst>
              <a:ext uri="{FF2B5EF4-FFF2-40B4-BE49-F238E27FC236}">
                <a16:creationId xmlns:a16="http://schemas.microsoft.com/office/drawing/2014/main" id="{110E164B-DC93-4DD2-8FA2-69164E782A3B}"/>
              </a:ext>
            </a:extLst>
          </p:cNvPr>
          <p:cNvSpPr txBox="1"/>
          <p:nvPr/>
        </p:nvSpPr>
        <p:spPr>
          <a:xfrm>
            <a:off x="5410200" y="3314700"/>
            <a:ext cx="1371600" cy="415499"/>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defPPr>
              <a:defRPr lang="en-US"/>
            </a:defPPr>
            <a:lvl1pPr marL="0" algn="l" defTabSz="725704" rtl="0" eaLnBrk="1" latinLnBrk="0" hangingPunct="1">
              <a:defRPr sz="2857" kern="1200">
                <a:solidFill>
                  <a:schemeClr val="tx1"/>
                </a:solidFill>
                <a:latin typeface="+mn-lt"/>
                <a:ea typeface="+mn-ea"/>
                <a:cs typeface="+mn-cs"/>
              </a:defRPr>
            </a:lvl1pPr>
            <a:lvl2pPr marL="725704" algn="l" defTabSz="725704" rtl="0" eaLnBrk="1" latinLnBrk="0" hangingPunct="1">
              <a:defRPr sz="2857" kern="1200">
                <a:solidFill>
                  <a:schemeClr val="tx1"/>
                </a:solidFill>
                <a:latin typeface="+mn-lt"/>
                <a:ea typeface="+mn-ea"/>
                <a:cs typeface="+mn-cs"/>
              </a:defRPr>
            </a:lvl2pPr>
            <a:lvl3pPr marL="1451408" algn="l" defTabSz="725704" rtl="0" eaLnBrk="1" latinLnBrk="0" hangingPunct="1">
              <a:defRPr sz="2857" kern="1200">
                <a:solidFill>
                  <a:schemeClr val="tx1"/>
                </a:solidFill>
                <a:latin typeface="+mn-lt"/>
                <a:ea typeface="+mn-ea"/>
                <a:cs typeface="+mn-cs"/>
              </a:defRPr>
            </a:lvl3pPr>
            <a:lvl4pPr marL="2177112" algn="l" defTabSz="725704" rtl="0" eaLnBrk="1" latinLnBrk="0" hangingPunct="1">
              <a:defRPr sz="2857" kern="1200">
                <a:solidFill>
                  <a:schemeClr val="tx1"/>
                </a:solidFill>
                <a:latin typeface="+mn-lt"/>
                <a:ea typeface="+mn-ea"/>
                <a:cs typeface="+mn-cs"/>
              </a:defRPr>
            </a:lvl4pPr>
            <a:lvl5pPr marL="2902817" algn="l" defTabSz="725704" rtl="0" eaLnBrk="1" latinLnBrk="0" hangingPunct="1">
              <a:defRPr sz="2857" kern="1200">
                <a:solidFill>
                  <a:schemeClr val="tx1"/>
                </a:solidFill>
                <a:latin typeface="+mn-lt"/>
                <a:ea typeface="+mn-ea"/>
                <a:cs typeface="+mn-cs"/>
              </a:defRPr>
            </a:lvl5pPr>
            <a:lvl6pPr marL="3628521" algn="l" defTabSz="725704" rtl="0" eaLnBrk="1" latinLnBrk="0" hangingPunct="1">
              <a:defRPr sz="2857" kern="1200">
                <a:solidFill>
                  <a:schemeClr val="tx1"/>
                </a:solidFill>
                <a:latin typeface="+mn-lt"/>
                <a:ea typeface="+mn-ea"/>
                <a:cs typeface="+mn-cs"/>
              </a:defRPr>
            </a:lvl6pPr>
            <a:lvl7pPr marL="4354225" algn="l" defTabSz="725704" rtl="0" eaLnBrk="1" latinLnBrk="0" hangingPunct="1">
              <a:defRPr sz="2857" kern="1200">
                <a:solidFill>
                  <a:schemeClr val="tx1"/>
                </a:solidFill>
                <a:latin typeface="+mn-lt"/>
                <a:ea typeface="+mn-ea"/>
                <a:cs typeface="+mn-cs"/>
              </a:defRPr>
            </a:lvl7pPr>
            <a:lvl8pPr marL="5079929" algn="l" defTabSz="725704" rtl="0" eaLnBrk="1" latinLnBrk="0" hangingPunct="1">
              <a:defRPr sz="2857" kern="1200">
                <a:solidFill>
                  <a:schemeClr val="tx1"/>
                </a:solidFill>
                <a:latin typeface="+mn-lt"/>
                <a:ea typeface="+mn-ea"/>
                <a:cs typeface="+mn-cs"/>
              </a:defRPr>
            </a:lvl8pPr>
            <a:lvl9pPr marL="5805633" algn="l" defTabSz="725704" rtl="0" eaLnBrk="1" latinLnBrk="0" hangingPunct="1">
              <a:defRPr sz="2857" kern="1200">
                <a:solidFill>
                  <a:schemeClr val="tx1"/>
                </a:solidFill>
                <a:latin typeface="+mn-lt"/>
                <a:ea typeface="+mn-ea"/>
                <a:cs typeface="+mn-cs"/>
              </a:defRPr>
            </a:lvl9pPr>
          </a:lstStyle>
          <a:p>
            <a:endParaRPr lang="en-US" sz="1429"/>
          </a:p>
        </p:txBody>
      </p:sp>
      <p:sp>
        <p:nvSpPr>
          <p:cNvPr id="11" name="TextBox 10">
            <a:extLst>
              <a:ext uri="{FF2B5EF4-FFF2-40B4-BE49-F238E27FC236}">
                <a16:creationId xmlns:a16="http://schemas.microsoft.com/office/drawing/2014/main" id="{3C8F40B2-1104-4CF9-A4CD-9CB5B962FF4E}"/>
              </a:ext>
            </a:extLst>
          </p:cNvPr>
          <p:cNvSpPr txBox="1"/>
          <p:nvPr/>
        </p:nvSpPr>
        <p:spPr>
          <a:xfrm>
            <a:off x="5410200" y="3314700"/>
            <a:ext cx="1371600" cy="415499"/>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defPPr>
              <a:defRPr lang="en-US"/>
            </a:defPPr>
            <a:lvl1pPr marL="0" algn="l" defTabSz="725704" rtl="0" eaLnBrk="1" latinLnBrk="0" hangingPunct="1">
              <a:defRPr sz="2857" kern="1200">
                <a:solidFill>
                  <a:schemeClr val="tx1"/>
                </a:solidFill>
                <a:latin typeface="+mn-lt"/>
                <a:ea typeface="+mn-ea"/>
                <a:cs typeface="+mn-cs"/>
              </a:defRPr>
            </a:lvl1pPr>
            <a:lvl2pPr marL="725704" algn="l" defTabSz="725704" rtl="0" eaLnBrk="1" latinLnBrk="0" hangingPunct="1">
              <a:defRPr sz="2857" kern="1200">
                <a:solidFill>
                  <a:schemeClr val="tx1"/>
                </a:solidFill>
                <a:latin typeface="+mn-lt"/>
                <a:ea typeface="+mn-ea"/>
                <a:cs typeface="+mn-cs"/>
              </a:defRPr>
            </a:lvl2pPr>
            <a:lvl3pPr marL="1451408" algn="l" defTabSz="725704" rtl="0" eaLnBrk="1" latinLnBrk="0" hangingPunct="1">
              <a:defRPr sz="2857" kern="1200">
                <a:solidFill>
                  <a:schemeClr val="tx1"/>
                </a:solidFill>
                <a:latin typeface="+mn-lt"/>
                <a:ea typeface="+mn-ea"/>
                <a:cs typeface="+mn-cs"/>
              </a:defRPr>
            </a:lvl3pPr>
            <a:lvl4pPr marL="2177112" algn="l" defTabSz="725704" rtl="0" eaLnBrk="1" latinLnBrk="0" hangingPunct="1">
              <a:defRPr sz="2857" kern="1200">
                <a:solidFill>
                  <a:schemeClr val="tx1"/>
                </a:solidFill>
                <a:latin typeface="+mn-lt"/>
                <a:ea typeface="+mn-ea"/>
                <a:cs typeface="+mn-cs"/>
              </a:defRPr>
            </a:lvl4pPr>
            <a:lvl5pPr marL="2902817" algn="l" defTabSz="725704" rtl="0" eaLnBrk="1" latinLnBrk="0" hangingPunct="1">
              <a:defRPr sz="2857" kern="1200">
                <a:solidFill>
                  <a:schemeClr val="tx1"/>
                </a:solidFill>
                <a:latin typeface="+mn-lt"/>
                <a:ea typeface="+mn-ea"/>
                <a:cs typeface="+mn-cs"/>
              </a:defRPr>
            </a:lvl5pPr>
            <a:lvl6pPr marL="3628521" algn="l" defTabSz="725704" rtl="0" eaLnBrk="1" latinLnBrk="0" hangingPunct="1">
              <a:defRPr sz="2857" kern="1200">
                <a:solidFill>
                  <a:schemeClr val="tx1"/>
                </a:solidFill>
                <a:latin typeface="+mn-lt"/>
                <a:ea typeface="+mn-ea"/>
                <a:cs typeface="+mn-cs"/>
              </a:defRPr>
            </a:lvl6pPr>
            <a:lvl7pPr marL="4354225" algn="l" defTabSz="725704" rtl="0" eaLnBrk="1" latinLnBrk="0" hangingPunct="1">
              <a:defRPr sz="2857" kern="1200">
                <a:solidFill>
                  <a:schemeClr val="tx1"/>
                </a:solidFill>
                <a:latin typeface="+mn-lt"/>
                <a:ea typeface="+mn-ea"/>
                <a:cs typeface="+mn-cs"/>
              </a:defRPr>
            </a:lvl7pPr>
            <a:lvl8pPr marL="5079929" algn="l" defTabSz="725704" rtl="0" eaLnBrk="1" latinLnBrk="0" hangingPunct="1">
              <a:defRPr sz="2857" kern="1200">
                <a:solidFill>
                  <a:schemeClr val="tx1"/>
                </a:solidFill>
                <a:latin typeface="+mn-lt"/>
                <a:ea typeface="+mn-ea"/>
                <a:cs typeface="+mn-cs"/>
              </a:defRPr>
            </a:lvl8pPr>
            <a:lvl9pPr marL="5805633" algn="l" defTabSz="725704" rtl="0" eaLnBrk="1" latinLnBrk="0" hangingPunct="1">
              <a:defRPr sz="2857" kern="1200">
                <a:solidFill>
                  <a:schemeClr val="tx1"/>
                </a:solidFill>
                <a:latin typeface="+mn-lt"/>
                <a:ea typeface="+mn-ea"/>
                <a:cs typeface="+mn-cs"/>
              </a:defRPr>
            </a:lvl9pPr>
          </a:lstStyle>
          <a:p>
            <a:endParaRPr lang="en-US" sz="1429"/>
          </a:p>
        </p:txBody>
      </p:sp>
      <p:pic>
        <p:nvPicPr>
          <p:cNvPr id="24" name="Picture 23">
            <a:extLst>
              <a:ext uri="{FF2B5EF4-FFF2-40B4-BE49-F238E27FC236}">
                <a16:creationId xmlns:a16="http://schemas.microsoft.com/office/drawing/2014/main" id="{0B0168A1-5B0F-419D-A1C1-3D7B7AA3CE16}"/>
              </a:ext>
            </a:extLst>
          </p:cNvPr>
          <p:cNvPicPr>
            <a:picLocks noChangeAspect="1"/>
          </p:cNvPicPr>
          <p:nvPr/>
        </p:nvPicPr>
        <p:blipFill>
          <a:blip r:embed="rId4"/>
          <a:stretch>
            <a:fillRect/>
          </a:stretch>
        </p:blipFill>
        <p:spPr>
          <a:xfrm>
            <a:off x="6563781" y="1979650"/>
            <a:ext cx="5005601" cy="3501097"/>
          </a:xfrm>
          <a:prstGeom prst="rect">
            <a:avLst/>
          </a:prstGeom>
        </p:spPr>
      </p:pic>
      <p:cxnSp>
        <p:nvCxnSpPr>
          <p:cNvPr id="25" name="Straight Arrow Connector 24">
            <a:extLst>
              <a:ext uri="{FF2B5EF4-FFF2-40B4-BE49-F238E27FC236}">
                <a16:creationId xmlns:a16="http://schemas.microsoft.com/office/drawing/2014/main" id="{40CEB107-760F-49E4-9C56-1084084697AA}"/>
              </a:ext>
            </a:extLst>
          </p:cNvPr>
          <p:cNvCxnSpPr>
            <a:cxnSpLocks/>
          </p:cNvCxnSpPr>
          <p:nvPr/>
        </p:nvCxnSpPr>
        <p:spPr>
          <a:xfrm>
            <a:off x="7985760" y="2286000"/>
            <a:ext cx="1135380" cy="213360"/>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29" name="TextBox 28">
            <a:extLst>
              <a:ext uri="{FF2B5EF4-FFF2-40B4-BE49-F238E27FC236}">
                <a16:creationId xmlns:a16="http://schemas.microsoft.com/office/drawing/2014/main" id="{D27A72B5-2924-4928-8D32-F82534A98D54}"/>
              </a:ext>
            </a:extLst>
          </p:cNvPr>
          <p:cNvSpPr txBox="1"/>
          <p:nvPr/>
        </p:nvSpPr>
        <p:spPr>
          <a:xfrm>
            <a:off x="6614160" y="2064108"/>
            <a:ext cx="1371600" cy="369332"/>
          </a:xfrm>
          <a:prstGeom prst="rect">
            <a:avLst/>
          </a:prstGeom>
          <a:solidFill>
            <a:schemeClr val="bg1"/>
          </a:solidFill>
        </p:spPr>
        <p:txBody>
          <a:bodyPr wrap="square" rtlCol="0">
            <a:spAutoFit/>
          </a:bodyPr>
          <a:lstStyle/>
          <a:p>
            <a:pPr algn="ctr"/>
            <a:r>
              <a:rPr lang="en-US"/>
              <a:t>Servo motor</a:t>
            </a:r>
          </a:p>
        </p:txBody>
      </p:sp>
      <p:sp>
        <p:nvSpPr>
          <p:cNvPr id="30" name="TextBox 29">
            <a:extLst>
              <a:ext uri="{FF2B5EF4-FFF2-40B4-BE49-F238E27FC236}">
                <a16:creationId xmlns:a16="http://schemas.microsoft.com/office/drawing/2014/main" id="{1F1D7486-D9D1-4E35-8522-2BC018FFE4D0}"/>
              </a:ext>
            </a:extLst>
          </p:cNvPr>
          <p:cNvSpPr txBox="1"/>
          <p:nvPr/>
        </p:nvSpPr>
        <p:spPr>
          <a:xfrm>
            <a:off x="6563781" y="5192755"/>
            <a:ext cx="1371600" cy="276999"/>
          </a:xfrm>
          <a:prstGeom prst="rect">
            <a:avLst/>
          </a:prstGeom>
          <a:solidFill>
            <a:schemeClr val="bg1"/>
          </a:solidFill>
        </p:spPr>
        <p:txBody>
          <a:bodyPr wrap="square" rtlCol="0">
            <a:spAutoFit/>
          </a:bodyPr>
          <a:lstStyle/>
          <a:p>
            <a:pPr algn="ctr"/>
            <a:r>
              <a:rPr lang="en-US" sz="1200"/>
              <a:t>BeagleBone Blue</a:t>
            </a:r>
          </a:p>
        </p:txBody>
      </p:sp>
      <p:cxnSp>
        <p:nvCxnSpPr>
          <p:cNvPr id="31" name="Straight Arrow Connector 30">
            <a:extLst>
              <a:ext uri="{FF2B5EF4-FFF2-40B4-BE49-F238E27FC236}">
                <a16:creationId xmlns:a16="http://schemas.microsoft.com/office/drawing/2014/main" id="{27F4DC25-6040-4572-AC6D-5C43A47F54BC}"/>
              </a:ext>
            </a:extLst>
          </p:cNvPr>
          <p:cNvCxnSpPr>
            <a:cxnSpLocks/>
          </p:cNvCxnSpPr>
          <p:nvPr/>
        </p:nvCxnSpPr>
        <p:spPr>
          <a:xfrm flipV="1">
            <a:off x="7178040" y="4671062"/>
            <a:ext cx="807720" cy="510700"/>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36" name="TextBox 35">
            <a:extLst>
              <a:ext uri="{FF2B5EF4-FFF2-40B4-BE49-F238E27FC236}">
                <a16:creationId xmlns:a16="http://schemas.microsoft.com/office/drawing/2014/main" id="{134BDAC4-9603-43F6-BF79-FABC3C38DC50}"/>
              </a:ext>
            </a:extLst>
          </p:cNvPr>
          <p:cNvSpPr txBox="1"/>
          <p:nvPr/>
        </p:nvSpPr>
        <p:spPr>
          <a:xfrm>
            <a:off x="10172700" y="4201202"/>
            <a:ext cx="1193800" cy="523220"/>
          </a:xfrm>
          <a:prstGeom prst="rect">
            <a:avLst/>
          </a:prstGeom>
          <a:solidFill>
            <a:schemeClr val="bg1"/>
          </a:solidFill>
        </p:spPr>
        <p:txBody>
          <a:bodyPr wrap="square" rtlCol="0">
            <a:spAutoFit/>
          </a:bodyPr>
          <a:lstStyle/>
          <a:p>
            <a:pPr algn="ctr"/>
            <a:r>
              <a:rPr lang="en-US" sz="1400"/>
              <a:t>External Power Source</a:t>
            </a:r>
          </a:p>
        </p:txBody>
      </p:sp>
      <p:cxnSp>
        <p:nvCxnSpPr>
          <p:cNvPr id="37" name="Straight Arrow Connector 36">
            <a:extLst>
              <a:ext uri="{FF2B5EF4-FFF2-40B4-BE49-F238E27FC236}">
                <a16:creationId xmlns:a16="http://schemas.microsoft.com/office/drawing/2014/main" id="{28AE4921-CEFE-4FF9-8615-16A3DD56A98E}"/>
              </a:ext>
            </a:extLst>
          </p:cNvPr>
          <p:cNvCxnSpPr>
            <a:cxnSpLocks/>
          </p:cNvCxnSpPr>
          <p:nvPr/>
        </p:nvCxnSpPr>
        <p:spPr>
          <a:xfrm flipH="1" flipV="1">
            <a:off x="10287000" y="3834621"/>
            <a:ext cx="248443" cy="366581"/>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6896764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700"/>
              <a:t>Scope</a:t>
            </a:r>
            <a:endParaRPr lang="en-US"/>
          </a:p>
        </p:txBody>
      </p:sp>
      <p:sp>
        <p:nvSpPr>
          <p:cNvPr id="5" name="Content Placeholder 4">
            <a:extLst>
              <a:ext uri="{FF2B5EF4-FFF2-40B4-BE49-F238E27FC236}">
                <a16:creationId xmlns:a16="http://schemas.microsoft.com/office/drawing/2014/main" id="{AD1F36A3-7D3B-4E9B-BEBD-FF4588BA5DDB}"/>
              </a:ext>
            </a:extLst>
          </p:cNvPr>
          <p:cNvSpPr>
            <a:spLocks noGrp="1"/>
          </p:cNvSpPr>
          <p:nvPr>
            <p:ph idx="1"/>
          </p:nvPr>
        </p:nvSpPr>
        <p:spPr>
          <a:xfrm>
            <a:off x="715211" y="1508490"/>
            <a:ext cx="10854171" cy="4525963"/>
          </a:xfrm>
        </p:spPr>
        <p:txBody>
          <a:bodyPr vert="horz" lIns="91440" tIns="45720" rIns="91440" bIns="45720" rtlCol="0" anchor="t">
            <a:noAutofit/>
          </a:bodyPr>
          <a:lstStyle/>
          <a:p>
            <a:r>
              <a:rPr lang="en-US" sz="2600"/>
              <a:t>Design and development of a low-cost Telemedicine Robot with the following capabilities:</a:t>
            </a:r>
          </a:p>
          <a:p>
            <a:pPr marL="342900" indent="-342900">
              <a:buChar char="•"/>
            </a:pPr>
            <a:r>
              <a:rPr lang="en-US" sz="2250"/>
              <a:t>Driving Capabilities</a:t>
            </a:r>
            <a:endParaRPr lang="en-US" sz="2250">
              <a:solidFill>
                <a:schemeClr val="tx1"/>
              </a:solidFill>
            </a:endParaRPr>
          </a:p>
          <a:p>
            <a:pPr marL="1256665" lvl="1" indent="-342900">
              <a:buFont typeface="Courier New"/>
              <a:buChar char="o"/>
            </a:pPr>
            <a:r>
              <a:rPr lang="en-US">
                <a:solidFill>
                  <a:srgbClr val="000000"/>
                </a:solidFill>
              </a:rPr>
              <a:t>Safely maneuver through patients' homes.</a:t>
            </a:r>
          </a:p>
          <a:p>
            <a:pPr marL="342900" indent="-342900">
              <a:buChar char="•"/>
            </a:pPr>
            <a:r>
              <a:rPr lang="en-US" sz="2250">
                <a:solidFill>
                  <a:srgbClr val="000000"/>
                </a:solidFill>
              </a:rPr>
              <a:t>Extendable torso</a:t>
            </a:r>
          </a:p>
          <a:p>
            <a:pPr marL="342900" indent="-342900">
              <a:buChar char="•"/>
            </a:pPr>
            <a:r>
              <a:rPr lang="en-US" sz="2250">
                <a:solidFill>
                  <a:srgbClr val="000000"/>
                </a:solidFill>
              </a:rPr>
              <a:t>Wireless network capabilities </a:t>
            </a:r>
          </a:p>
          <a:p>
            <a:pPr marL="1256665" lvl="1" indent="-342900">
              <a:buFont typeface="Courier New" panose="020B0604020202020204" pitchFamily="34" charset="0"/>
              <a:buChar char="o"/>
            </a:pPr>
            <a:r>
              <a:rPr lang="en-US">
                <a:solidFill>
                  <a:srgbClr val="000000"/>
                </a:solidFill>
              </a:rPr>
              <a:t>Transmit audio and video in real time.</a:t>
            </a:r>
          </a:p>
          <a:p>
            <a:pPr marL="1256665" lvl="1" indent="-342900">
              <a:buFont typeface="Courier New" panose="020B0604020202020204" pitchFamily="34" charset="0"/>
              <a:buChar char="o"/>
            </a:pPr>
            <a:r>
              <a:rPr lang="en-US"/>
              <a:t>Transmit controls from host to robot.</a:t>
            </a:r>
          </a:p>
          <a:p>
            <a:pPr marL="342900" indent="-342900">
              <a:buChar char="•"/>
            </a:pPr>
            <a:r>
              <a:rPr lang="en-US" sz="2250"/>
              <a:t>Conduct procedures using a robotic arm and end effectors</a:t>
            </a:r>
          </a:p>
          <a:p>
            <a:pPr marL="1256665" lvl="1" indent="-342900">
              <a:buFont typeface="Courier New"/>
              <a:buChar char="o"/>
            </a:pPr>
            <a:r>
              <a:rPr lang="en-US"/>
              <a:t>Manipulate gripper</a:t>
            </a:r>
          </a:p>
          <a:p>
            <a:pPr marL="1256665" lvl="1" indent="-342900">
              <a:buFont typeface="Courier New"/>
              <a:buChar char="o"/>
            </a:pPr>
            <a:r>
              <a:rPr lang="en-US"/>
              <a:t>Measure body temperature</a:t>
            </a:r>
          </a:p>
          <a:p>
            <a:pPr marL="342900" indent="-342900">
              <a:buFont typeface="Arial"/>
              <a:buChar char="•"/>
            </a:pPr>
            <a:endParaRPr lang="en-US" sz="2250"/>
          </a:p>
          <a:p>
            <a:pPr marL="1256665" lvl="1" indent="-342900">
              <a:buFont typeface="Courier New" panose="020B0604020202020204" pitchFamily="34" charset="0"/>
              <a:buChar char="o"/>
            </a:pPr>
            <a:endParaRPr lang="en-US"/>
          </a:p>
          <a:p>
            <a:pPr marL="1256665" lvl="1" indent="-342900">
              <a:buFont typeface="Arial" panose="020B0604020202020204" pitchFamily="34" charset="0"/>
              <a:buChar char="•"/>
            </a:pPr>
            <a:endParaRPr lang="en-US"/>
          </a:p>
          <a:p>
            <a:pPr marL="1294765" lvl="2" indent="-380365">
              <a:buFont typeface="Arial"/>
              <a:buChar char="•"/>
            </a:pPr>
            <a:endParaRPr lang="en-US" sz="1850"/>
          </a:p>
          <a:p>
            <a:pPr marL="1294765" lvl="2" indent="-380365"/>
            <a:endParaRPr lang="en-US" sz="1850"/>
          </a:p>
          <a:p>
            <a:pPr marL="1256665" lvl="1" indent="-342900"/>
            <a:endParaRPr lang="en-US"/>
          </a:p>
          <a:p>
            <a:pPr marL="1294765" lvl="2" indent="-380365"/>
            <a:endParaRPr lang="en-US" sz="1850"/>
          </a:p>
          <a:p>
            <a:pPr marL="342900" indent="-342900">
              <a:buChar char="•"/>
            </a:pPr>
            <a:endParaRPr lang="en-US" sz="2250"/>
          </a:p>
          <a:p>
            <a:pPr marL="342900" indent="-342900"/>
            <a:endParaRPr lang="en-US" sz="2250"/>
          </a:p>
          <a:p>
            <a:pPr marL="1256665" lvl="1" indent="-342900"/>
            <a:endParaRPr lang="en-US"/>
          </a:p>
          <a:p>
            <a:pPr marL="1256665" lvl="1" indent="-342900"/>
            <a:endParaRPr lang="en-US"/>
          </a:p>
        </p:txBody>
      </p:sp>
      <p:sp>
        <p:nvSpPr>
          <p:cNvPr id="3" name="Slide Number Placeholder 2">
            <a:extLst>
              <a:ext uri="{FF2B5EF4-FFF2-40B4-BE49-F238E27FC236}">
                <a16:creationId xmlns:a16="http://schemas.microsoft.com/office/drawing/2014/main" id="{076DB438-5612-4747-8293-278D06DB41A4}"/>
              </a:ext>
            </a:extLst>
          </p:cNvPr>
          <p:cNvSpPr>
            <a:spLocks noGrp="1"/>
          </p:cNvSpPr>
          <p:nvPr>
            <p:ph type="sldNum" sz="quarter" idx="4"/>
          </p:nvPr>
        </p:nvSpPr>
        <p:spPr/>
        <p:txBody>
          <a:bodyPr/>
          <a:lstStyle/>
          <a:p>
            <a:fld id="{BB220BBC-8879-E844-B35B-0F806738ECBE}" type="slidenum">
              <a:rPr lang="en-US" smtClean="0"/>
              <a:t>5</a:t>
            </a:fld>
            <a:endParaRPr lang="en-US"/>
          </a:p>
        </p:txBody>
      </p:sp>
    </p:spTree>
    <p:extLst>
      <p:ext uri="{BB962C8B-B14F-4D97-AF65-F5344CB8AC3E}">
        <p14:creationId xmlns:p14="http://schemas.microsoft.com/office/powerpoint/2010/main" val="7487346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733"/>
              <a:t>Servo Motor Demo</a:t>
            </a:r>
          </a:p>
        </p:txBody>
      </p:sp>
      <p:sp>
        <p:nvSpPr>
          <p:cNvPr id="3" name="Slide Number Placeholder 2">
            <a:extLst>
              <a:ext uri="{FF2B5EF4-FFF2-40B4-BE49-F238E27FC236}">
                <a16:creationId xmlns:a16="http://schemas.microsoft.com/office/drawing/2014/main" id="{D6C5A660-10B7-409A-B8D0-96B7D780B3AB}"/>
              </a:ext>
            </a:extLst>
          </p:cNvPr>
          <p:cNvSpPr>
            <a:spLocks noGrp="1"/>
          </p:cNvSpPr>
          <p:nvPr>
            <p:ph type="sldNum" sz="quarter" idx="4"/>
          </p:nvPr>
        </p:nvSpPr>
        <p:spPr/>
        <p:txBody>
          <a:bodyPr/>
          <a:lstStyle/>
          <a:p>
            <a:fld id="{BB220BBC-8879-E844-B35B-0F806738ECBE}" type="slidenum">
              <a:rPr lang="en-US" smtClean="0"/>
              <a:t>50</a:t>
            </a:fld>
            <a:endParaRPr lang="en-US"/>
          </a:p>
        </p:txBody>
      </p:sp>
      <p:sp>
        <p:nvSpPr>
          <p:cNvPr id="9" name="TextBox 8">
            <a:extLst>
              <a:ext uri="{FF2B5EF4-FFF2-40B4-BE49-F238E27FC236}">
                <a16:creationId xmlns:a16="http://schemas.microsoft.com/office/drawing/2014/main" id="{F506D7D6-AF72-43E2-8D78-21CC7FB6300E}"/>
              </a:ext>
            </a:extLst>
          </p:cNvPr>
          <p:cNvSpPr txBox="1"/>
          <p:nvPr/>
        </p:nvSpPr>
        <p:spPr>
          <a:xfrm>
            <a:off x="5410200" y="3314700"/>
            <a:ext cx="1371600" cy="415499"/>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defPPr>
              <a:defRPr lang="en-US"/>
            </a:defPPr>
            <a:lvl1pPr marL="0" algn="l" defTabSz="725704" rtl="0" eaLnBrk="1" latinLnBrk="0" hangingPunct="1">
              <a:defRPr sz="2857" kern="1200">
                <a:solidFill>
                  <a:schemeClr val="tx1"/>
                </a:solidFill>
                <a:latin typeface="+mn-lt"/>
                <a:ea typeface="+mn-ea"/>
                <a:cs typeface="+mn-cs"/>
              </a:defRPr>
            </a:lvl1pPr>
            <a:lvl2pPr marL="725704" algn="l" defTabSz="725704" rtl="0" eaLnBrk="1" latinLnBrk="0" hangingPunct="1">
              <a:defRPr sz="2857" kern="1200">
                <a:solidFill>
                  <a:schemeClr val="tx1"/>
                </a:solidFill>
                <a:latin typeface="+mn-lt"/>
                <a:ea typeface="+mn-ea"/>
                <a:cs typeface="+mn-cs"/>
              </a:defRPr>
            </a:lvl2pPr>
            <a:lvl3pPr marL="1451408" algn="l" defTabSz="725704" rtl="0" eaLnBrk="1" latinLnBrk="0" hangingPunct="1">
              <a:defRPr sz="2857" kern="1200">
                <a:solidFill>
                  <a:schemeClr val="tx1"/>
                </a:solidFill>
                <a:latin typeface="+mn-lt"/>
                <a:ea typeface="+mn-ea"/>
                <a:cs typeface="+mn-cs"/>
              </a:defRPr>
            </a:lvl3pPr>
            <a:lvl4pPr marL="2177112" algn="l" defTabSz="725704" rtl="0" eaLnBrk="1" latinLnBrk="0" hangingPunct="1">
              <a:defRPr sz="2857" kern="1200">
                <a:solidFill>
                  <a:schemeClr val="tx1"/>
                </a:solidFill>
                <a:latin typeface="+mn-lt"/>
                <a:ea typeface="+mn-ea"/>
                <a:cs typeface="+mn-cs"/>
              </a:defRPr>
            </a:lvl4pPr>
            <a:lvl5pPr marL="2902817" algn="l" defTabSz="725704" rtl="0" eaLnBrk="1" latinLnBrk="0" hangingPunct="1">
              <a:defRPr sz="2857" kern="1200">
                <a:solidFill>
                  <a:schemeClr val="tx1"/>
                </a:solidFill>
                <a:latin typeface="+mn-lt"/>
                <a:ea typeface="+mn-ea"/>
                <a:cs typeface="+mn-cs"/>
              </a:defRPr>
            </a:lvl5pPr>
            <a:lvl6pPr marL="3628521" algn="l" defTabSz="725704" rtl="0" eaLnBrk="1" latinLnBrk="0" hangingPunct="1">
              <a:defRPr sz="2857" kern="1200">
                <a:solidFill>
                  <a:schemeClr val="tx1"/>
                </a:solidFill>
                <a:latin typeface="+mn-lt"/>
                <a:ea typeface="+mn-ea"/>
                <a:cs typeface="+mn-cs"/>
              </a:defRPr>
            </a:lvl6pPr>
            <a:lvl7pPr marL="4354225" algn="l" defTabSz="725704" rtl="0" eaLnBrk="1" latinLnBrk="0" hangingPunct="1">
              <a:defRPr sz="2857" kern="1200">
                <a:solidFill>
                  <a:schemeClr val="tx1"/>
                </a:solidFill>
                <a:latin typeface="+mn-lt"/>
                <a:ea typeface="+mn-ea"/>
                <a:cs typeface="+mn-cs"/>
              </a:defRPr>
            </a:lvl7pPr>
            <a:lvl8pPr marL="5079929" algn="l" defTabSz="725704" rtl="0" eaLnBrk="1" latinLnBrk="0" hangingPunct="1">
              <a:defRPr sz="2857" kern="1200">
                <a:solidFill>
                  <a:schemeClr val="tx1"/>
                </a:solidFill>
                <a:latin typeface="+mn-lt"/>
                <a:ea typeface="+mn-ea"/>
                <a:cs typeface="+mn-cs"/>
              </a:defRPr>
            </a:lvl8pPr>
            <a:lvl9pPr marL="5805633" algn="l" defTabSz="725704" rtl="0" eaLnBrk="1" latinLnBrk="0" hangingPunct="1">
              <a:defRPr sz="2857" kern="1200">
                <a:solidFill>
                  <a:schemeClr val="tx1"/>
                </a:solidFill>
                <a:latin typeface="+mn-lt"/>
                <a:ea typeface="+mn-ea"/>
                <a:cs typeface="+mn-cs"/>
              </a:defRPr>
            </a:lvl9pPr>
          </a:lstStyle>
          <a:p>
            <a:endParaRPr lang="en-US" sz="1429"/>
          </a:p>
        </p:txBody>
      </p:sp>
      <p:sp>
        <p:nvSpPr>
          <p:cNvPr id="10" name="TextBox 9">
            <a:extLst>
              <a:ext uri="{FF2B5EF4-FFF2-40B4-BE49-F238E27FC236}">
                <a16:creationId xmlns:a16="http://schemas.microsoft.com/office/drawing/2014/main" id="{110E164B-DC93-4DD2-8FA2-69164E782A3B}"/>
              </a:ext>
            </a:extLst>
          </p:cNvPr>
          <p:cNvSpPr txBox="1"/>
          <p:nvPr/>
        </p:nvSpPr>
        <p:spPr>
          <a:xfrm>
            <a:off x="5410200" y="3314700"/>
            <a:ext cx="1371600" cy="415499"/>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defPPr>
              <a:defRPr lang="en-US"/>
            </a:defPPr>
            <a:lvl1pPr marL="0" algn="l" defTabSz="725704" rtl="0" eaLnBrk="1" latinLnBrk="0" hangingPunct="1">
              <a:defRPr sz="2857" kern="1200">
                <a:solidFill>
                  <a:schemeClr val="tx1"/>
                </a:solidFill>
                <a:latin typeface="+mn-lt"/>
                <a:ea typeface="+mn-ea"/>
                <a:cs typeface="+mn-cs"/>
              </a:defRPr>
            </a:lvl1pPr>
            <a:lvl2pPr marL="725704" algn="l" defTabSz="725704" rtl="0" eaLnBrk="1" latinLnBrk="0" hangingPunct="1">
              <a:defRPr sz="2857" kern="1200">
                <a:solidFill>
                  <a:schemeClr val="tx1"/>
                </a:solidFill>
                <a:latin typeface="+mn-lt"/>
                <a:ea typeface="+mn-ea"/>
                <a:cs typeface="+mn-cs"/>
              </a:defRPr>
            </a:lvl2pPr>
            <a:lvl3pPr marL="1451408" algn="l" defTabSz="725704" rtl="0" eaLnBrk="1" latinLnBrk="0" hangingPunct="1">
              <a:defRPr sz="2857" kern="1200">
                <a:solidFill>
                  <a:schemeClr val="tx1"/>
                </a:solidFill>
                <a:latin typeface="+mn-lt"/>
                <a:ea typeface="+mn-ea"/>
                <a:cs typeface="+mn-cs"/>
              </a:defRPr>
            </a:lvl3pPr>
            <a:lvl4pPr marL="2177112" algn="l" defTabSz="725704" rtl="0" eaLnBrk="1" latinLnBrk="0" hangingPunct="1">
              <a:defRPr sz="2857" kern="1200">
                <a:solidFill>
                  <a:schemeClr val="tx1"/>
                </a:solidFill>
                <a:latin typeface="+mn-lt"/>
                <a:ea typeface="+mn-ea"/>
                <a:cs typeface="+mn-cs"/>
              </a:defRPr>
            </a:lvl4pPr>
            <a:lvl5pPr marL="2902817" algn="l" defTabSz="725704" rtl="0" eaLnBrk="1" latinLnBrk="0" hangingPunct="1">
              <a:defRPr sz="2857" kern="1200">
                <a:solidFill>
                  <a:schemeClr val="tx1"/>
                </a:solidFill>
                <a:latin typeface="+mn-lt"/>
                <a:ea typeface="+mn-ea"/>
                <a:cs typeface="+mn-cs"/>
              </a:defRPr>
            </a:lvl5pPr>
            <a:lvl6pPr marL="3628521" algn="l" defTabSz="725704" rtl="0" eaLnBrk="1" latinLnBrk="0" hangingPunct="1">
              <a:defRPr sz="2857" kern="1200">
                <a:solidFill>
                  <a:schemeClr val="tx1"/>
                </a:solidFill>
                <a:latin typeface="+mn-lt"/>
                <a:ea typeface="+mn-ea"/>
                <a:cs typeface="+mn-cs"/>
              </a:defRPr>
            </a:lvl6pPr>
            <a:lvl7pPr marL="4354225" algn="l" defTabSz="725704" rtl="0" eaLnBrk="1" latinLnBrk="0" hangingPunct="1">
              <a:defRPr sz="2857" kern="1200">
                <a:solidFill>
                  <a:schemeClr val="tx1"/>
                </a:solidFill>
                <a:latin typeface="+mn-lt"/>
                <a:ea typeface="+mn-ea"/>
                <a:cs typeface="+mn-cs"/>
              </a:defRPr>
            </a:lvl7pPr>
            <a:lvl8pPr marL="5079929" algn="l" defTabSz="725704" rtl="0" eaLnBrk="1" latinLnBrk="0" hangingPunct="1">
              <a:defRPr sz="2857" kern="1200">
                <a:solidFill>
                  <a:schemeClr val="tx1"/>
                </a:solidFill>
                <a:latin typeface="+mn-lt"/>
                <a:ea typeface="+mn-ea"/>
                <a:cs typeface="+mn-cs"/>
              </a:defRPr>
            </a:lvl8pPr>
            <a:lvl9pPr marL="5805633" algn="l" defTabSz="725704" rtl="0" eaLnBrk="1" latinLnBrk="0" hangingPunct="1">
              <a:defRPr sz="2857" kern="1200">
                <a:solidFill>
                  <a:schemeClr val="tx1"/>
                </a:solidFill>
                <a:latin typeface="+mn-lt"/>
                <a:ea typeface="+mn-ea"/>
                <a:cs typeface="+mn-cs"/>
              </a:defRPr>
            </a:lvl9pPr>
          </a:lstStyle>
          <a:p>
            <a:endParaRPr lang="en-US" sz="1429"/>
          </a:p>
        </p:txBody>
      </p:sp>
      <p:sp>
        <p:nvSpPr>
          <p:cNvPr id="11" name="TextBox 10">
            <a:extLst>
              <a:ext uri="{FF2B5EF4-FFF2-40B4-BE49-F238E27FC236}">
                <a16:creationId xmlns:a16="http://schemas.microsoft.com/office/drawing/2014/main" id="{3C8F40B2-1104-4CF9-A4CD-9CB5B962FF4E}"/>
              </a:ext>
            </a:extLst>
          </p:cNvPr>
          <p:cNvSpPr txBox="1"/>
          <p:nvPr/>
        </p:nvSpPr>
        <p:spPr>
          <a:xfrm>
            <a:off x="5410200" y="3314700"/>
            <a:ext cx="1371600" cy="415499"/>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defPPr>
              <a:defRPr lang="en-US"/>
            </a:defPPr>
            <a:lvl1pPr marL="0" algn="l" defTabSz="725704" rtl="0" eaLnBrk="1" latinLnBrk="0" hangingPunct="1">
              <a:defRPr sz="2857" kern="1200">
                <a:solidFill>
                  <a:schemeClr val="tx1"/>
                </a:solidFill>
                <a:latin typeface="+mn-lt"/>
                <a:ea typeface="+mn-ea"/>
                <a:cs typeface="+mn-cs"/>
              </a:defRPr>
            </a:lvl1pPr>
            <a:lvl2pPr marL="725704" algn="l" defTabSz="725704" rtl="0" eaLnBrk="1" latinLnBrk="0" hangingPunct="1">
              <a:defRPr sz="2857" kern="1200">
                <a:solidFill>
                  <a:schemeClr val="tx1"/>
                </a:solidFill>
                <a:latin typeface="+mn-lt"/>
                <a:ea typeface="+mn-ea"/>
                <a:cs typeface="+mn-cs"/>
              </a:defRPr>
            </a:lvl2pPr>
            <a:lvl3pPr marL="1451408" algn="l" defTabSz="725704" rtl="0" eaLnBrk="1" latinLnBrk="0" hangingPunct="1">
              <a:defRPr sz="2857" kern="1200">
                <a:solidFill>
                  <a:schemeClr val="tx1"/>
                </a:solidFill>
                <a:latin typeface="+mn-lt"/>
                <a:ea typeface="+mn-ea"/>
                <a:cs typeface="+mn-cs"/>
              </a:defRPr>
            </a:lvl3pPr>
            <a:lvl4pPr marL="2177112" algn="l" defTabSz="725704" rtl="0" eaLnBrk="1" latinLnBrk="0" hangingPunct="1">
              <a:defRPr sz="2857" kern="1200">
                <a:solidFill>
                  <a:schemeClr val="tx1"/>
                </a:solidFill>
                <a:latin typeface="+mn-lt"/>
                <a:ea typeface="+mn-ea"/>
                <a:cs typeface="+mn-cs"/>
              </a:defRPr>
            </a:lvl4pPr>
            <a:lvl5pPr marL="2902817" algn="l" defTabSz="725704" rtl="0" eaLnBrk="1" latinLnBrk="0" hangingPunct="1">
              <a:defRPr sz="2857" kern="1200">
                <a:solidFill>
                  <a:schemeClr val="tx1"/>
                </a:solidFill>
                <a:latin typeface="+mn-lt"/>
                <a:ea typeface="+mn-ea"/>
                <a:cs typeface="+mn-cs"/>
              </a:defRPr>
            </a:lvl5pPr>
            <a:lvl6pPr marL="3628521" algn="l" defTabSz="725704" rtl="0" eaLnBrk="1" latinLnBrk="0" hangingPunct="1">
              <a:defRPr sz="2857" kern="1200">
                <a:solidFill>
                  <a:schemeClr val="tx1"/>
                </a:solidFill>
                <a:latin typeface="+mn-lt"/>
                <a:ea typeface="+mn-ea"/>
                <a:cs typeface="+mn-cs"/>
              </a:defRPr>
            </a:lvl6pPr>
            <a:lvl7pPr marL="4354225" algn="l" defTabSz="725704" rtl="0" eaLnBrk="1" latinLnBrk="0" hangingPunct="1">
              <a:defRPr sz="2857" kern="1200">
                <a:solidFill>
                  <a:schemeClr val="tx1"/>
                </a:solidFill>
                <a:latin typeface="+mn-lt"/>
                <a:ea typeface="+mn-ea"/>
                <a:cs typeface="+mn-cs"/>
              </a:defRPr>
            </a:lvl7pPr>
            <a:lvl8pPr marL="5079929" algn="l" defTabSz="725704" rtl="0" eaLnBrk="1" latinLnBrk="0" hangingPunct="1">
              <a:defRPr sz="2857" kern="1200">
                <a:solidFill>
                  <a:schemeClr val="tx1"/>
                </a:solidFill>
                <a:latin typeface="+mn-lt"/>
                <a:ea typeface="+mn-ea"/>
                <a:cs typeface="+mn-cs"/>
              </a:defRPr>
            </a:lvl8pPr>
            <a:lvl9pPr marL="5805633" algn="l" defTabSz="725704" rtl="0" eaLnBrk="1" latinLnBrk="0" hangingPunct="1">
              <a:defRPr sz="2857" kern="1200">
                <a:solidFill>
                  <a:schemeClr val="tx1"/>
                </a:solidFill>
                <a:latin typeface="+mn-lt"/>
                <a:ea typeface="+mn-ea"/>
                <a:cs typeface="+mn-cs"/>
              </a:defRPr>
            </a:lvl9pPr>
          </a:lstStyle>
          <a:p>
            <a:endParaRPr lang="en-US" sz="1429"/>
          </a:p>
        </p:txBody>
      </p:sp>
      <p:pic>
        <p:nvPicPr>
          <p:cNvPr id="19" name="Content Placeholder 18">
            <a:extLst>
              <a:ext uri="{FF2B5EF4-FFF2-40B4-BE49-F238E27FC236}">
                <a16:creationId xmlns:a16="http://schemas.microsoft.com/office/drawing/2014/main" id="{620CE0A6-63BE-43AE-B1A1-68E73872BB6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96884" y="1620283"/>
            <a:ext cx="7490824" cy="4219831"/>
          </a:xfrm>
        </p:spPr>
      </p:pic>
    </p:spTree>
    <p:extLst>
      <p:ext uri="{BB962C8B-B14F-4D97-AF65-F5344CB8AC3E}">
        <p14:creationId xmlns:p14="http://schemas.microsoft.com/office/powerpoint/2010/main" val="28737983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100"/>
              <a:t>Distance Sensors / Contactless Thermometer Schematic</a:t>
            </a:r>
            <a:r>
              <a:rPr lang="en-US" sz="2800"/>
              <a:t> </a:t>
            </a:r>
          </a:p>
        </p:txBody>
      </p:sp>
      <p:pic>
        <p:nvPicPr>
          <p:cNvPr id="8" name="Content Placeholder 7">
            <a:extLst>
              <a:ext uri="{FF2B5EF4-FFF2-40B4-BE49-F238E27FC236}">
                <a16:creationId xmlns:a16="http://schemas.microsoft.com/office/drawing/2014/main" id="{5BA46AAD-AA99-4D10-9E2B-E0DD869EF889}"/>
              </a:ext>
            </a:extLst>
          </p:cNvPr>
          <p:cNvPicPr>
            <a:picLocks noGrp="1" noChangeAspect="1"/>
          </p:cNvPicPr>
          <p:nvPr>
            <p:ph idx="1"/>
          </p:nvPr>
        </p:nvPicPr>
        <p:blipFill>
          <a:blip r:embed="rId3"/>
          <a:stretch>
            <a:fillRect/>
          </a:stretch>
        </p:blipFill>
        <p:spPr>
          <a:xfrm>
            <a:off x="1292601" y="1136124"/>
            <a:ext cx="9606797" cy="5276852"/>
          </a:xfrm>
        </p:spPr>
      </p:pic>
      <p:sp>
        <p:nvSpPr>
          <p:cNvPr id="3" name="Slide Number Placeholder 2">
            <a:extLst>
              <a:ext uri="{FF2B5EF4-FFF2-40B4-BE49-F238E27FC236}">
                <a16:creationId xmlns:a16="http://schemas.microsoft.com/office/drawing/2014/main" id="{CF6B74FB-5BD9-4D11-BCA6-F20E32CF50CC}"/>
              </a:ext>
            </a:extLst>
          </p:cNvPr>
          <p:cNvSpPr>
            <a:spLocks noGrp="1"/>
          </p:cNvSpPr>
          <p:nvPr>
            <p:ph type="sldNum" sz="quarter" idx="4"/>
          </p:nvPr>
        </p:nvSpPr>
        <p:spPr/>
        <p:txBody>
          <a:bodyPr/>
          <a:lstStyle/>
          <a:p>
            <a:fld id="{BB220BBC-8879-E844-B35B-0F806738ECBE}" type="slidenum">
              <a:rPr lang="en-US" smtClean="0"/>
              <a:t>51</a:t>
            </a:fld>
            <a:endParaRPr lang="en-US"/>
          </a:p>
        </p:txBody>
      </p:sp>
    </p:spTree>
    <p:extLst>
      <p:ext uri="{BB962C8B-B14F-4D97-AF65-F5344CB8AC3E}">
        <p14:creationId xmlns:p14="http://schemas.microsoft.com/office/powerpoint/2010/main" val="5712129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100"/>
              <a:t>TOF Sensor Testbench Setup</a:t>
            </a:r>
            <a:endParaRPr lang="en-US" sz="2800"/>
          </a:p>
        </p:txBody>
      </p:sp>
      <p:sp>
        <p:nvSpPr>
          <p:cNvPr id="3" name="Slide Number Placeholder 2">
            <a:extLst>
              <a:ext uri="{FF2B5EF4-FFF2-40B4-BE49-F238E27FC236}">
                <a16:creationId xmlns:a16="http://schemas.microsoft.com/office/drawing/2014/main" id="{CF6B74FB-5BD9-4D11-BCA6-F20E32CF50CC}"/>
              </a:ext>
            </a:extLst>
          </p:cNvPr>
          <p:cNvSpPr>
            <a:spLocks noGrp="1"/>
          </p:cNvSpPr>
          <p:nvPr>
            <p:ph type="sldNum" sz="quarter" idx="4"/>
          </p:nvPr>
        </p:nvSpPr>
        <p:spPr/>
        <p:txBody>
          <a:bodyPr/>
          <a:lstStyle/>
          <a:p>
            <a:fld id="{BB220BBC-8879-E844-B35B-0F806738ECBE}" type="slidenum">
              <a:rPr lang="en-US" smtClean="0"/>
              <a:t>52</a:t>
            </a:fld>
            <a:endParaRPr lang="en-US"/>
          </a:p>
        </p:txBody>
      </p:sp>
      <p:pic>
        <p:nvPicPr>
          <p:cNvPr id="6" name="Picture 8" descr="A picture containing text&#10;&#10;Description automatically generated">
            <a:extLst>
              <a:ext uri="{FF2B5EF4-FFF2-40B4-BE49-F238E27FC236}">
                <a16:creationId xmlns:a16="http://schemas.microsoft.com/office/drawing/2014/main" id="{F4F8C782-5017-49DE-8473-ED8B879305CA}"/>
              </a:ext>
            </a:extLst>
          </p:cNvPr>
          <p:cNvPicPr>
            <a:picLocks noGrp="1" noChangeAspect="1"/>
          </p:cNvPicPr>
          <p:nvPr>
            <p:ph idx="1"/>
          </p:nvPr>
        </p:nvPicPr>
        <p:blipFill>
          <a:blip r:embed="rId3"/>
          <a:stretch>
            <a:fillRect/>
          </a:stretch>
        </p:blipFill>
        <p:spPr>
          <a:xfrm>
            <a:off x="2584214" y="1336814"/>
            <a:ext cx="6218972" cy="4661157"/>
          </a:xfrm>
        </p:spPr>
      </p:pic>
      <p:cxnSp>
        <p:nvCxnSpPr>
          <p:cNvPr id="9" name="Straight Arrow Connector 8">
            <a:extLst>
              <a:ext uri="{FF2B5EF4-FFF2-40B4-BE49-F238E27FC236}">
                <a16:creationId xmlns:a16="http://schemas.microsoft.com/office/drawing/2014/main" id="{BFA66722-72BF-4E53-ADB2-4C2BEE1407B2}"/>
              </a:ext>
            </a:extLst>
          </p:cNvPr>
          <p:cNvCxnSpPr>
            <a:cxnSpLocks/>
          </p:cNvCxnSpPr>
          <p:nvPr/>
        </p:nvCxnSpPr>
        <p:spPr>
          <a:xfrm flipV="1">
            <a:off x="3505200" y="4579620"/>
            <a:ext cx="266700" cy="705346"/>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10" name="TextBox 9">
            <a:extLst>
              <a:ext uri="{FF2B5EF4-FFF2-40B4-BE49-F238E27FC236}">
                <a16:creationId xmlns:a16="http://schemas.microsoft.com/office/drawing/2014/main" id="{89A9651D-CE0C-457D-885B-EDAD12F7E034}"/>
              </a:ext>
            </a:extLst>
          </p:cNvPr>
          <p:cNvSpPr txBox="1"/>
          <p:nvPr/>
        </p:nvSpPr>
        <p:spPr>
          <a:xfrm>
            <a:off x="2842260" y="5284966"/>
            <a:ext cx="1371600" cy="369332"/>
          </a:xfrm>
          <a:prstGeom prst="rect">
            <a:avLst/>
          </a:prstGeom>
          <a:solidFill>
            <a:schemeClr val="bg1"/>
          </a:solidFill>
        </p:spPr>
        <p:txBody>
          <a:bodyPr wrap="square" rtlCol="0">
            <a:spAutoFit/>
          </a:bodyPr>
          <a:lstStyle/>
          <a:p>
            <a:pPr algn="ctr"/>
            <a:r>
              <a:rPr lang="en-US"/>
              <a:t>Arduino</a:t>
            </a:r>
          </a:p>
        </p:txBody>
      </p:sp>
      <p:sp>
        <p:nvSpPr>
          <p:cNvPr id="12" name="TextBox 11">
            <a:extLst>
              <a:ext uri="{FF2B5EF4-FFF2-40B4-BE49-F238E27FC236}">
                <a16:creationId xmlns:a16="http://schemas.microsoft.com/office/drawing/2014/main" id="{6970D13B-68FB-45CF-A9D1-0B68FE04A0FC}"/>
              </a:ext>
            </a:extLst>
          </p:cNvPr>
          <p:cNvSpPr txBox="1"/>
          <p:nvPr/>
        </p:nvSpPr>
        <p:spPr>
          <a:xfrm>
            <a:off x="5410200" y="1528306"/>
            <a:ext cx="1371600" cy="646331"/>
          </a:xfrm>
          <a:prstGeom prst="rect">
            <a:avLst/>
          </a:prstGeom>
          <a:solidFill>
            <a:schemeClr val="bg1"/>
          </a:solidFill>
        </p:spPr>
        <p:txBody>
          <a:bodyPr wrap="square" rtlCol="0">
            <a:spAutoFit/>
          </a:bodyPr>
          <a:lstStyle/>
          <a:p>
            <a:pPr algn="ctr"/>
            <a:r>
              <a:rPr lang="en-US"/>
              <a:t>Distance sensor</a:t>
            </a:r>
          </a:p>
        </p:txBody>
      </p:sp>
      <p:cxnSp>
        <p:nvCxnSpPr>
          <p:cNvPr id="13" name="Straight Arrow Connector 12">
            <a:extLst>
              <a:ext uri="{FF2B5EF4-FFF2-40B4-BE49-F238E27FC236}">
                <a16:creationId xmlns:a16="http://schemas.microsoft.com/office/drawing/2014/main" id="{39A9BB1F-DBD2-45C3-A7CA-718E9D181B30}"/>
              </a:ext>
            </a:extLst>
          </p:cNvPr>
          <p:cNvCxnSpPr>
            <a:cxnSpLocks/>
          </p:cNvCxnSpPr>
          <p:nvPr/>
        </p:nvCxnSpPr>
        <p:spPr>
          <a:xfrm>
            <a:off x="6225540" y="2174637"/>
            <a:ext cx="426720" cy="766683"/>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16" name="TextBox 15">
            <a:extLst>
              <a:ext uri="{FF2B5EF4-FFF2-40B4-BE49-F238E27FC236}">
                <a16:creationId xmlns:a16="http://schemas.microsoft.com/office/drawing/2014/main" id="{950FDC8E-004D-4735-8F18-DB6925EE89DD}"/>
              </a:ext>
            </a:extLst>
          </p:cNvPr>
          <p:cNvSpPr txBox="1"/>
          <p:nvPr/>
        </p:nvSpPr>
        <p:spPr>
          <a:xfrm>
            <a:off x="5280660" y="5006759"/>
            <a:ext cx="1371600" cy="369332"/>
          </a:xfrm>
          <a:prstGeom prst="rect">
            <a:avLst/>
          </a:prstGeom>
          <a:solidFill>
            <a:schemeClr val="bg1"/>
          </a:solidFill>
        </p:spPr>
        <p:txBody>
          <a:bodyPr wrap="square" rtlCol="0">
            <a:spAutoFit/>
          </a:bodyPr>
          <a:lstStyle/>
          <a:p>
            <a:pPr algn="ctr"/>
            <a:r>
              <a:rPr lang="en-US"/>
              <a:t>MUX Chip</a:t>
            </a:r>
          </a:p>
        </p:txBody>
      </p:sp>
      <p:cxnSp>
        <p:nvCxnSpPr>
          <p:cNvPr id="17" name="Straight Arrow Connector 16">
            <a:extLst>
              <a:ext uri="{FF2B5EF4-FFF2-40B4-BE49-F238E27FC236}">
                <a16:creationId xmlns:a16="http://schemas.microsoft.com/office/drawing/2014/main" id="{B4527731-17AD-48EE-BB77-0472A9095A1B}"/>
              </a:ext>
            </a:extLst>
          </p:cNvPr>
          <p:cNvCxnSpPr>
            <a:cxnSpLocks/>
          </p:cNvCxnSpPr>
          <p:nvPr/>
        </p:nvCxnSpPr>
        <p:spPr>
          <a:xfrm flipV="1">
            <a:off x="6096000" y="3489961"/>
            <a:ext cx="304800" cy="1516798"/>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20" name="TextBox 19">
            <a:extLst>
              <a:ext uri="{FF2B5EF4-FFF2-40B4-BE49-F238E27FC236}">
                <a16:creationId xmlns:a16="http://schemas.microsoft.com/office/drawing/2014/main" id="{3F0AECD7-754F-4B5F-A389-3ADCCD998C1F}"/>
              </a:ext>
            </a:extLst>
          </p:cNvPr>
          <p:cNvSpPr txBox="1"/>
          <p:nvPr/>
        </p:nvSpPr>
        <p:spPr>
          <a:xfrm>
            <a:off x="6884670" y="5281652"/>
            <a:ext cx="1686106" cy="646331"/>
          </a:xfrm>
          <a:prstGeom prst="rect">
            <a:avLst/>
          </a:prstGeom>
          <a:solidFill>
            <a:schemeClr val="bg1"/>
          </a:solidFill>
        </p:spPr>
        <p:txBody>
          <a:bodyPr wrap="square" rtlCol="0">
            <a:spAutoFit/>
          </a:bodyPr>
          <a:lstStyle/>
          <a:p>
            <a:pPr algn="ctr"/>
            <a:r>
              <a:rPr lang="en-US"/>
              <a:t>Temperature sensor</a:t>
            </a:r>
          </a:p>
        </p:txBody>
      </p:sp>
      <p:cxnSp>
        <p:nvCxnSpPr>
          <p:cNvPr id="21" name="Straight Arrow Connector 20">
            <a:extLst>
              <a:ext uri="{FF2B5EF4-FFF2-40B4-BE49-F238E27FC236}">
                <a16:creationId xmlns:a16="http://schemas.microsoft.com/office/drawing/2014/main" id="{78A2B902-35EE-40FD-87BB-3A9C7B15D200}"/>
              </a:ext>
            </a:extLst>
          </p:cNvPr>
          <p:cNvCxnSpPr>
            <a:cxnSpLocks/>
          </p:cNvCxnSpPr>
          <p:nvPr/>
        </p:nvCxnSpPr>
        <p:spPr>
          <a:xfrm flipH="1" flipV="1">
            <a:off x="7725646" y="4770120"/>
            <a:ext cx="157312" cy="511532"/>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1151121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100"/>
              <a:t>VL53L0X Code Flowchart</a:t>
            </a:r>
            <a:endParaRPr lang="en-US" sz="2800"/>
          </a:p>
        </p:txBody>
      </p:sp>
      <p:sp>
        <p:nvSpPr>
          <p:cNvPr id="3" name="Slide Number Placeholder 2">
            <a:extLst>
              <a:ext uri="{FF2B5EF4-FFF2-40B4-BE49-F238E27FC236}">
                <a16:creationId xmlns:a16="http://schemas.microsoft.com/office/drawing/2014/main" id="{CF6B74FB-5BD9-4D11-BCA6-F20E32CF50CC}"/>
              </a:ext>
            </a:extLst>
          </p:cNvPr>
          <p:cNvSpPr>
            <a:spLocks noGrp="1"/>
          </p:cNvSpPr>
          <p:nvPr>
            <p:ph type="sldNum" sz="quarter" idx="4"/>
          </p:nvPr>
        </p:nvSpPr>
        <p:spPr/>
        <p:txBody>
          <a:bodyPr/>
          <a:lstStyle/>
          <a:p>
            <a:fld id="{BB220BBC-8879-E844-B35B-0F806738ECBE}" type="slidenum">
              <a:rPr lang="en-US" smtClean="0"/>
              <a:t>53</a:t>
            </a:fld>
            <a:endParaRPr lang="en-US"/>
          </a:p>
        </p:txBody>
      </p:sp>
      <p:pic>
        <p:nvPicPr>
          <p:cNvPr id="13" name="Picture 13" descr="Diagram&#10;&#10;Description automatically generated">
            <a:extLst>
              <a:ext uri="{FF2B5EF4-FFF2-40B4-BE49-F238E27FC236}">
                <a16:creationId xmlns:a16="http://schemas.microsoft.com/office/drawing/2014/main" id="{A587058C-65F7-4A16-A3CB-B3E60C8A1F7C}"/>
              </a:ext>
            </a:extLst>
          </p:cNvPr>
          <p:cNvPicPr>
            <a:picLocks noGrp="1" noChangeAspect="1"/>
          </p:cNvPicPr>
          <p:nvPr>
            <p:ph idx="1"/>
          </p:nvPr>
        </p:nvPicPr>
        <p:blipFill rotWithShape="1">
          <a:blip r:embed="rId3"/>
          <a:srcRect l="-1230" t="38841" r="20082" b="25217"/>
          <a:stretch/>
        </p:blipFill>
        <p:spPr>
          <a:xfrm>
            <a:off x="2242230" y="1307572"/>
            <a:ext cx="7577509" cy="4740421"/>
          </a:xfrm>
        </p:spPr>
      </p:pic>
    </p:spTree>
    <p:extLst>
      <p:ext uri="{BB962C8B-B14F-4D97-AF65-F5344CB8AC3E}">
        <p14:creationId xmlns:p14="http://schemas.microsoft.com/office/powerpoint/2010/main" val="40073600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100"/>
              <a:t>Truth Table for 8x1 MUX </a:t>
            </a:r>
            <a:endParaRPr lang="en-US" sz="2800"/>
          </a:p>
        </p:txBody>
      </p:sp>
      <p:pic>
        <p:nvPicPr>
          <p:cNvPr id="7" name="Picture 7" descr="Table&#10;&#10;Description automatically generated">
            <a:extLst>
              <a:ext uri="{FF2B5EF4-FFF2-40B4-BE49-F238E27FC236}">
                <a16:creationId xmlns:a16="http://schemas.microsoft.com/office/drawing/2014/main" id="{7B9C60F0-BF5F-4402-8DF9-AA746C6F99BF}"/>
              </a:ext>
            </a:extLst>
          </p:cNvPr>
          <p:cNvPicPr>
            <a:picLocks noGrp="1" noChangeAspect="1"/>
          </p:cNvPicPr>
          <p:nvPr>
            <p:ph idx="1"/>
          </p:nvPr>
        </p:nvPicPr>
        <p:blipFill rotWithShape="1">
          <a:blip r:embed="rId3"/>
          <a:srcRect r="1163" b="23624"/>
          <a:stretch/>
        </p:blipFill>
        <p:spPr>
          <a:xfrm>
            <a:off x="618504" y="1255021"/>
            <a:ext cx="6160144" cy="4803427"/>
          </a:xfrm>
        </p:spPr>
      </p:pic>
      <p:sp>
        <p:nvSpPr>
          <p:cNvPr id="3" name="Slide Number Placeholder 2">
            <a:extLst>
              <a:ext uri="{FF2B5EF4-FFF2-40B4-BE49-F238E27FC236}">
                <a16:creationId xmlns:a16="http://schemas.microsoft.com/office/drawing/2014/main" id="{CF6B74FB-5BD9-4D11-BCA6-F20E32CF50CC}"/>
              </a:ext>
            </a:extLst>
          </p:cNvPr>
          <p:cNvSpPr>
            <a:spLocks noGrp="1"/>
          </p:cNvSpPr>
          <p:nvPr>
            <p:ph type="sldNum" sz="quarter" idx="4"/>
          </p:nvPr>
        </p:nvSpPr>
        <p:spPr/>
        <p:txBody>
          <a:bodyPr/>
          <a:lstStyle/>
          <a:p>
            <a:fld id="{BB220BBC-8879-E844-B35B-0F806738ECBE}" type="slidenum">
              <a:rPr lang="en-US" smtClean="0"/>
              <a:t>54</a:t>
            </a:fld>
            <a:endParaRPr lang="en-US"/>
          </a:p>
        </p:txBody>
      </p:sp>
      <p:sp>
        <p:nvSpPr>
          <p:cNvPr id="8" name="TextBox 7">
            <a:extLst>
              <a:ext uri="{FF2B5EF4-FFF2-40B4-BE49-F238E27FC236}">
                <a16:creationId xmlns:a16="http://schemas.microsoft.com/office/drawing/2014/main" id="{FFE58968-E197-4940-891F-E258A94DF8F8}"/>
              </a:ext>
            </a:extLst>
          </p:cNvPr>
          <p:cNvSpPr txBox="1"/>
          <p:nvPr/>
        </p:nvSpPr>
        <p:spPr>
          <a:xfrm>
            <a:off x="6852745" y="2885089"/>
            <a:ext cx="4858405"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ea typeface="+mn-lt"/>
                <a:cs typeface="+mn-lt"/>
              </a:rPr>
              <a:t>X</a:t>
            </a:r>
            <a:r>
              <a:rPr lang="en-US">
                <a:latin typeface="Arial"/>
                <a:ea typeface="+mn-lt"/>
                <a:cs typeface="+mn-lt"/>
              </a:rPr>
              <a:t>SHUT High = Sensor on (connected to Common Z) </a:t>
            </a:r>
            <a:endParaRPr lang="en-US">
              <a:latin typeface="Arial"/>
              <a:cs typeface="Arial"/>
            </a:endParaRPr>
          </a:p>
          <a:p>
            <a:pPr marL="285750" indent="-285750">
              <a:buFont typeface="Arial"/>
              <a:buChar char="•"/>
            </a:pPr>
            <a:endParaRPr lang="en-US">
              <a:latin typeface="Arial"/>
              <a:ea typeface="+mn-lt"/>
              <a:cs typeface="+mn-lt"/>
            </a:endParaRPr>
          </a:p>
          <a:p>
            <a:pPr marL="285750" indent="-285750">
              <a:buFont typeface="Arial"/>
              <a:buChar char="•"/>
            </a:pPr>
            <a:r>
              <a:rPr lang="en-US">
                <a:latin typeface="Arial"/>
                <a:ea typeface="+mn-lt"/>
                <a:cs typeface="+mn-lt"/>
              </a:rPr>
              <a:t>XSHUT Pin Low = Sensor off</a:t>
            </a:r>
          </a:p>
          <a:p>
            <a:pPr marL="285750" indent="-285750">
              <a:buFont typeface="Arial"/>
              <a:buChar char="•"/>
            </a:pPr>
            <a:endParaRPr lang="en-US">
              <a:latin typeface="Arial"/>
              <a:cs typeface="Calibri"/>
            </a:endParaRPr>
          </a:p>
          <a:p>
            <a:pPr marL="285750" indent="-285750">
              <a:buFont typeface="Arial"/>
              <a:buChar char="•"/>
            </a:pPr>
            <a:endParaRPr lang="en-US">
              <a:latin typeface="Arial"/>
              <a:ea typeface="+mn-lt"/>
              <a:cs typeface="+mn-lt"/>
            </a:endParaRPr>
          </a:p>
          <a:p>
            <a:pPr marL="285750" indent="-285750">
              <a:buFont typeface="Arial"/>
              <a:buChar char="•"/>
            </a:pPr>
            <a:endParaRPr lang="en-US">
              <a:latin typeface="Arial"/>
              <a:ea typeface="+mn-lt"/>
              <a:cs typeface="+mn-lt"/>
            </a:endParaRPr>
          </a:p>
          <a:p>
            <a:pPr marL="285750" indent="-285750">
              <a:buFont typeface="Arial"/>
              <a:buChar char="•"/>
            </a:pPr>
            <a:r>
              <a:rPr lang="en-US">
                <a:latin typeface="Arial"/>
                <a:ea typeface="+mn-lt"/>
                <a:cs typeface="+mn-lt"/>
              </a:rPr>
              <a:t>When the Enable pin = High, the state of the select pins do not matter and all sensors are shut off</a:t>
            </a:r>
            <a:endParaRPr lang="en-US">
              <a:latin typeface="Arial"/>
              <a:cs typeface="Arial"/>
            </a:endParaRPr>
          </a:p>
        </p:txBody>
      </p:sp>
    </p:spTree>
    <p:extLst>
      <p:ext uri="{BB962C8B-B14F-4D97-AF65-F5344CB8AC3E}">
        <p14:creationId xmlns:p14="http://schemas.microsoft.com/office/powerpoint/2010/main" val="22019880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100"/>
              <a:t>VL53L0X Distance Sensor Demo</a:t>
            </a:r>
            <a:endParaRPr lang="en-US" sz="2800"/>
          </a:p>
        </p:txBody>
      </p:sp>
      <p:sp>
        <p:nvSpPr>
          <p:cNvPr id="3" name="Slide Number Placeholder 2">
            <a:extLst>
              <a:ext uri="{FF2B5EF4-FFF2-40B4-BE49-F238E27FC236}">
                <a16:creationId xmlns:a16="http://schemas.microsoft.com/office/drawing/2014/main" id="{CF6B74FB-5BD9-4D11-BCA6-F20E32CF50CC}"/>
              </a:ext>
            </a:extLst>
          </p:cNvPr>
          <p:cNvSpPr>
            <a:spLocks noGrp="1"/>
          </p:cNvSpPr>
          <p:nvPr>
            <p:ph type="sldNum" sz="quarter" idx="4"/>
          </p:nvPr>
        </p:nvSpPr>
        <p:spPr/>
        <p:txBody>
          <a:bodyPr/>
          <a:lstStyle/>
          <a:p>
            <a:fld id="{BB220BBC-8879-E844-B35B-0F806738ECBE}" type="slidenum">
              <a:rPr lang="en-US" smtClean="0"/>
              <a:t>55</a:t>
            </a:fld>
            <a:endParaRPr lang="en-US"/>
          </a:p>
        </p:txBody>
      </p:sp>
      <p:pic>
        <p:nvPicPr>
          <p:cNvPr id="8" name="Content Placeholder 7" descr="A picture containing text, screenshot&#10;&#10;Description automatically generated">
            <a:extLst>
              <a:ext uri="{FF2B5EF4-FFF2-40B4-BE49-F238E27FC236}">
                <a16:creationId xmlns:a16="http://schemas.microsoft.com/office/drawing/2014/main" id="{899B0C24-251F-4F3B-AD24-91590D8F85A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32831" y="1689894"/>
            <a:ext cx="7620000" cy="4286250"/>
          </a:xfrm>
        </p:spPr>
      </p:pic>
    </p:spTree>
    <p:extLst>
      <p:ext uri="{BB962C8B-B14F-4D97-AF65-F5344CB8AC3E}">
        <p14:creationId xmlns:p14="http://schemas.microsoft.com/office/powerpoint/2010/main" val="29564904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BC457-8007-4BBC-9397-1ECC43F5F46E}"/>
              </a:ext>
            </a:extLst>
          </p:cNvPr>
          <p:cNvSpPr>
            <a:spLocks noGrp="1"/>
          </p:cNvSpPr>
          <p:nvPr>
            <p:ph type="title"/>
          </p:nvPr>
        </p:nvSpPr>
        <p:spPr/>
        <p:txBody>
          <a:bodyPr/>
          <a:lstStyle/>
          <a:p>
            <a:r>
              <a:rPr lang="en-US" sz="2900"/>
              <a:t>Lesson Learned (Robotic Arm – Electrical)</a:t>
            </a:r>
            <a:endParaRPr lang="en-US"/>
          </a:p>
        </p:txBody>
      </p:sp>
      <p:sp>
        <p:nvSpPr>
          <p:cNvPr id="4" name="Content Placeholder 3">
            <a:extLst>
              <a:ext uri="{FF2B5EF4-FFF2-40B4-BE49-F238E27FC236}">
                <a16:creationId xmlns:a16="http://schemas.microsoft.com/office/drawing/2014/main" id="{6E2B522F-C2F7-44B2-9A04-648C408DA90F}"/>
              </a:ext>
            </a:extLst>
          </p:cNvPr>
          <p:cNvSpPr>
            <a:spLocks noGrp="1"/>
          </p:cNvSpPr>
          <p:nvPr>
            <p:ph idx="1"/>
          </p:nvPr>
        </p:nvSpPr>
        <p:spPr>
          <a:xfrm>
            <a:off x="715211" y="1283659"/>
            <a:ext cx="10854171" cy="4976433"/>
          </a:xfrm>
        </p:spPr>
        <p:txBody>
          <a:bodyPr vert="horz" lIns="91440" tIns="45720" rIns="91440" bIns="45720" rtlCol="0" anchor="t">
            <a:noAutofit/>
          </a:bodyPr>
          <a:lstStyle/>
          <a:p>
            <a:pPr marL="342900" indent="-342900">
              <a:buFont typeface="Arial" panose="020B0604020202020204" pitchFamily="34" charset="0"/>
              <a:buChar char="•"/>
            </a:pPr>
            <a:r>
              <a:rPr lang="en-US" sz="2250"/>
              <a:t>BeagleBone Blue can be unreliable and can overcomplicate some systems.</a:t>
            </a:r>
          </a:p>
          <a:p>
            <a:pPr marL="1256665" lvl="1" indent="-342900">
              <a:buFont typeface="Courier New" panose="020B0604020202020204" pitchFamily="34" charset="0"/>
              <a:buChar char="o"/>
            </a:pPr>
            <a:r>
              <a:rPr lang="en-US"/>
              <a:t>Sensor data acquisition was delayed due to defective BeagleBone Blue units</a:t>
            </a:r>
          </a:p>
          <a:p>
            <a:pPr marL="1256665" lvl="1" indent="-342900">
              <a:buFont typeface="Courier New" panose="020B0604020202020204" pitchFamily="34" charset="0"/>
              <a:buChar char="o"/>
            </a:pPr>
            <a:r>
              <a:rPr lang="en-US"/>
              <a:t>Distance sensor data acquisition was easier to integrate on Arduino compared to BeagleBone Blue </a:t>
            </a:r>
          </a:p>
          <a:p>
            <a:pPr marL="1256665" lvl="1" indent="-342900">
              <a:buFont typeface="Courier New" panose="020B0604020202020204" pitchFamily="34" charset="0"/>
              <a:buChar char="o"/>
            </a:pPr>
            <a:endParaRPr lang="en-US" sz="2250"/>
          </a:p>
          <a:p>
            <a:pPr marL="342900" indent="-342900">
              <a:buFont typeface="Arial" panose="020B0604020202020204" pitchFamily="34" charset="0"/>
              <a:buChar char="•"/>
            </a:pPr>
            <a:r>
              <a:rPr lang="en-US" sz="2400"/>
              <a:t>MLX90614 temperature sensors can’t be easily integrated with microcontroller</a:t>
            </a:r>
          </a:p>
          <a:p>
            <a:pPr marL="1256665" lvl="1" indent="-342900">
              <a:buFont typeface="Courier New" panose="020B0604020202020204" pitchFamily="34" charset="0"/>
              <a:buChar char="o"/>
            </a:pPr>
            <a:r>
              <a:rPr lang="en-US"/>
              <a:t>I2C signals are not very well soldered on the breakout board</a:t>
            </a:r>
          </a:p>
          <a:p>
            <a:pPr marL="1256665" lvl="1" indent="-342900">
              <a:buFont typeface="Courier New" panose="020B0604020202020204" pitchFamily="34" charset="0"/>
              <a:buChar char="o"/>
            </a:pPr>
            <a:r>
              <a:rPr lang="en-US"/>
              <a:t>Alternative sensors will be recommended in the final report </a:t>
            </a:r>
          </a:p>
          <a:p>
            <a:pPr marL="342900" indent="-342900">
              <a:buFont typeface="Arial" panose="020B0604020202020204" pitchFamily="34" charset="0"/>
              <a:buChar char="•"/>
            </a:pPr>
            <a:endParaRPr lang="en-US"/>
          </a:p>
        </p:txBody>
      </p:sp>
      <p:sp>
        <p:nvSpPr>
          <p:cNvPr id="3" name="Slide Number Placeholder 2">
            <a:extLst>
              <a:ext uri="{FF2B5EF4-FFF2-40B4-BE49-F238E27FC236}">
                <a16:creationId xmlns:a16="http://schemas.microsoft.com/office/drawing/2014/main" id="{54E8C5E4-F8B3-4A4D-94D7-CF805F019003}"/>
              </a:ext>
            </a:extLst>
          </p:cNvPr>
          <p:cNvSpPr>
            <a:spLocks noGrp="1"/>
          </p:cNvSpPr>
          <p:nvPr>
            <p:ph type="sldNum" sz="quarter" idx="4"/>
          </p:nvPr>
        </p:nvSpPr>
        <p:spPr/>
        <p:txBody>
          <a:bodyPr/>
          <a:lstStyle/>
          <a:p>
            <a:fld id="{BB220BBC-8879-E844-B35B-0F806738ECBE}" type="slidenum">
              <a:rPr lang="en-US" smtClean="0"/>
              <a:t>56</a:t>
            </a:fld>
            <a:endParaRPr lang="en-US"/>
          </a:p>
        </p:txBody>
      </p:sp>
    </p:spTree>
    <p:extLst>
      <p:ext uri="{BB962C8B-B14F-4D97-AF65-F5344CB8AC3E}">
        <p14:creationId xmlns:p14="http://schemas.microsoft.com/office/powerpoint/2010/main" val="21424651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2411" y="0"/>
            <a:ext cx="10854171" cy="1143000"/>
          </a:xfrm>
        </p:spPr>
        <p:txBody>
          <a:bodyPr/>
          <a:lstStyle/>
          <a:p>
            <a:r>
              <a:rPr lang="en-US" sz="3700"/>
              <a:t>Robotic Arm</a:t>
            </a:r>
            <a:endParaRPr lang="en-US" sz="3733"/>
          </a:p>
        </p:txBody>
      </p:sp>
      <p:pic>
        <p:nvPicPr>
          <p:cNvPr id="8" name="Content Placeholder 7">
            <a:extLst>
              <a:ext uri="{FF2B5EF4-FFF2-40B4-BE49-F238E27FC236}">
                <a16:creationId xmlns:a16="http://schemas.microsoft.com/office/drawing/2014/main" id="{0285216D-BEF0-4FFA-A58F-00901433E9D9}"/>
              </a:ext>
            </a:extLst>
          </p:cNvPr>
          <p:cNvPicPr>
            <a:picLocks noGrp="1" noChangeAspect="1"/>
          </p:cNvPicPr>
          <p:nvPr>
            <p:ph idx="1"/>
          </p:nvPr>
        </p:nvPicPr>
        <p:blipFill>
          <a:blip r:embed="rId3"/>
          <a:stretch>
            <a:fillRect/>
          </a:stretch>
        </p:blipFill>
        <p:spPr>
          <a:xfrm>
            <a:off x="879046" y="1143000"/>
            <a:ext cx="10433907" cy="5275168"/>
          </a:xfrm>
          <a:prstGeom prst="rect">
            <a:avLst/>
          </a:prstGeom>
        </p:spPr>
      </p:pic>
      <p:sp>
        <p:nvSpPr>
          <p:cNvPr id="3" name="Slide Number Placeholder 2">
            <a:extLst>
              <a:ext uri="{FF2B5EF4-FFF2-40B4-BE49-F238E27FC236}">
                <a16:creationId xmlns:a16="http://schemas.microsoft.com/office/drawing/2014/main" id="{98179AEE-9EF0-4AB9-95B5-AF2627FE3126}"/>
              </a:ext>
            </a:extLst>
          </p:cNvPr>
          <p:cNvSpPr>
            <a:spLocks noGrp="1"/>
          </p:cNvSpPr>
          <p:nvPr>
            <p:ph type="sldNum" sz="quarter" idx="4"/>
          </p:nvPr>
        </p:nvSpPr>
        <p:spPr/>
        <p:txBody>
          <a:bodyPr/>
          <a:lstStyle/>
          <a:p>
            <a:fld id="{BB220BBC-8879-E844-B35B-0F806738ECBE}" type="slidenum">
              <a:rPr lang="en-US" smtClean="0"/>
              <a:t>57</a:t>
            </a:fld>
            <a:endParaRPr lang="en-US"/>
          </a:p>
        </p:txBody>
      </p:sp>
      <p:sp>
        <p:nvSpPr>
          <p:cNvPr id="5" name="Rectangle 4">
            <a:extLst>
              <a:ext uri="{FF2B5EF4-FFF2-40B4-BE49-F238E27FC236}">
                <a16:creationId xmlns:a16="http://schemas.microsoft.com/office/drawing/2014/main" id="{EE4BD5FF-5F53-4DEB-B87A-D638567D73AA}"/>
              </a:ext>
            </a:extLst>
          </p:cNvPr>
          <p:cNvSpPr/>
          <p:nvPr/>
        </p:nvSpPr>
        <p:spPr>
          <a:xfrm>
            <a:off x="7750629" y="3727269"/>
            <a:ext cx="1436915" cy="86868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76117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5999B-5877-4673-923E-CC33D7A87F2B}"/>
              </a:ext>
            </a:extLst>
          </p:cNvPr>
          <p:cNvSpPr>
            <a:spLocks noGrp="1"/>
          </p:cNvSpPr>
          <p:nvPr>
            <p:ph type="title"/>
          </p:nvPr>
        </p:nvSpPr>
        <p:spPr>
          <a:xfrm>
            <a:off x="700636" y="626383"/>
            <a:ext cx="7519728" cy="1028002"/>
          </a:xfrm>
        </p:spPr>
        <p:txBody>
          <a:bodyPr>
            <a:normAutofit fontScale="90000"/>
          </a:bodyPr>
          <a:lstStyle/>
          <a:p>
            <a:r>
              <a:rPr lang="en-US" sz="3730"/>
              <a:t>Robotic Arm – Mechanical Design</a:t>
            </a:r>
          </a:p>
        </p:txBody>
      </p:sp>
      <p:sp>
        <p:nvSpPr>
          <p:cNvPr id="4" name="Slide Number Placeholder 3">
            <a:extLst>
              <a:ext uri="{FF2B5EF4-FFF2-40B4-BE49-F238E27FC236}">
                <a16:creationId xmlns:a16="http://schemas.microsoft.com/office/drawing/2014/main" id="{A6E28A56-53E1-46E0-83F5-AF5FA062D902}"/>
              </a:ext>
            </a:extLst>
          </p:cNvPr>
          <p:cNvSpPr>
            <a:spLocks noGrp="1"/>
          </p:cNvSpPr>
          <p:nvPr>
            <p:ph type="sldNum" sz="quarter" idx="4"/>
          </p:nvPr>
        </p:nvSpPr>
        <p:spPr/>
        <p:txBody>
          <a:bodyPr/>
          <a:lstStyle/>
          <a:p>
            <a:fld id="{BB220BBC-8879-E844-B35B-0F806738ECBE}" type="slidenum">
              <a:rPr lang="en-US" smtClean="0"/>
              <a:t>58</a:t>
            </a:fld>
            <a:endParaRPr lang="en-US"/>
          </a:p>
        </p:txBody>
      </p:sp>
      <p:sp>
        <p:nvSpPr>
          <p:cNvPr id="7" name="TextBox 6">
            <a:extLst>
              <a:ext uri="{FF2B5EF4-FFF2-40B4-BE49-F238E27FC236}">
                <a16:creationId xmlns:a16="http://schemas.microsoft.com/office/drawing/2014/main" id="{382282C6-1E63-4905-B52D-241619EC56F2}"/>
              </a:ext>
            </a:extLst>
          </p:cNvPr>
          <p:cNvSpPr txBox="1"/>
          <p:nvPr/>
        </p:nvSpPr>
        <p:spPr>
          <a:xfrm>
            <a:off x="2471840" y="5541818"/>
            <a:ext cx="1826719" cy="338554"/>
          </a:xfrm>
          <a:prstGeom prst="rect">
            <a:avLst/>
          </a:prstGeom>
          <a:noFill/>
        </p:spPr>
        <p:txBody>
          <a:bodyPr wrap="none" rtlCol="0">
            <a:spAutoFit/>
          </a:bodyPr>
          <a:lstStyle/>
          <a:p>
            <a:r>
              <a:rPr lang="en-US" sz="1600"/>
              <a:t>Robotic Arm Design</a:t>
            </a:r>
          </a:p>
        </p:txBody>
      </p:sp>
      <p:sp>
        <p:nvSpPr>
          <p:cNvPr id="8" name="TextBox 7">
            <a:extLst>
              <a:ext uri="{FF2B5EF4-FFF2-40B4-BE49-F238E27FC236}">
                <a16:creationId xmlns:a16="http://schemas.microsoft.com/office/drawing/2014/main" id="{BA826B05-0FF2-416B-BFFB-028BE0307AFD}"/>
              </a:ext>
            </a:extLst>
          </p:cNvPr>
          <p:cNvSpPr txBox="1"/>
          <p:nvPr/>
        </p:nvSpPr>
        <p:spPr>
          <a:xfrm>
            <a:off x="7307004" y="5418554"/>
            <a:ext cx="1802609" cy="338554"/>
          </a:xfrm>
          <a:prstGeom prst="rect">
            <a:avLst/>
          </a:prstGeom>
          <a:noFill/>
        </p:spPr>
        <p:txBody>
          <a:bodyPr wrap="none" rtlCol="0">
            <a:spAutoFit/>
          </a:bodyPr>
          <a:lstStyle/>
          <a:p>
            <a:r>
              <a:rPr lang="en-US" sz="1600"/>
              <a:t>End Effector Design</a:t>
            </a:r>
          </a:p>
        </p:txBody>
      </p:sp>
      <p:pic>
        <p:nvPicPr>
          <p:cNvPr id="9" name="Picture 8">
            <a:extLst>
              <a:ext uri="{FF2B5EF4-FFF2-40B4-BE49-F238E27FC236}">
                <a16:creationId xmlns:a16="http://schemas.microsoft.com/office/drawing/2014/main" id="{CD4E92CE-6412-469D-B7F1-18A062E206E0}"/>
              </a:ext>
            </a:extLst>
          </p:cNvPr>
          <p:cNvPicPr>
            <a:picLocks noChangeAspect="1"/>
          </p:cNvPicPr>
          <p:nvPr/>
        </p:nvPicPr>
        <p:blipFill>
          <a:blip r:embed="rId2"/>
          <a:stretch>
            <a:fillRect/>
          </a:stretch>
        </p:blipFill>
        <p:spPr>
          <a:xfrm>
            <a:off x="1952196" y="1531121"/>
            <a:ext cx="2508304" cy="4056710"/>
          </a:xfrm>
          <a:prstGeom prst="rect">
            <a:avLst/>
          </a:prstGeom>
        </p:spPr>
      </p:pic>
      <p:pic>
        <p:nvPicPr>
          <p:cNvPr id="10" name="Picture 9">
            <a:extLst>
              <a:ext uri="{FF2B5EF4-FFF2-40B4-BE49-F238E27FC236}">
                <a16:creationId xmlns:a16="http://schemas.microsoft.com/office/drawing/2014/main" id="{EEABF194-F7E4-49D4-A297-4FE3780B9278}"/>
              </a:ext>
            </a:extLst>
          </p:cNvPr>
          <p:cNvPicPr>
            <a:picLocks noChangeAspect="1"/>
          </p:cNvPicPr>
          <p:nvPr/>
        </p:nvPicPr>
        <p:blipFill>
          <a:blip r:embed="rId3"/>
          <a:stretch>
            <a:fillRect/>
          </a:stretch>
        </p:blipFill>
        <p:spPr>
          <a:xfrm>
            <a:off x="5916890" y="2207925"/>
            <a:ext cx="4606948" cy="2703102"/>
          </a:xfrm>
          <a:prstGeom prst="rect">
            <a:avLst/>
          </a:prstGeom>
        </p:spPr>
      </p:pic>
    </p:spTree>
    <p:extLst>
      <p:ext uri="{BB962C8B-B14F-4D97-AF65-F5344CB8AC3E}">
        <p14:creationId xmlns:p14="http://schemas.microsoft.com/office/powerpoint/2010/main" val="292610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5999B-5877-4673-923E-CC33D7A87F2B}"/>
              </a:ext>
            </a:extLst>
          </p:cNvPr>
          <p:cNvSpPr>
            <a:spLocks noGrp="1"/>
          </p:cNvSpPr>
          <p:nvPr>
            <p:ph type="title"/>
          </p:nvPr>
        </p:nvSpPr>
        <p:spPr>
          <a:xfrm>
            <a:off x="700636" y="626383"/>
            <a:ext cx="7040692" cy="1028002"/>
          </a:xfrm>
        </p:spPr>
        <p:txBody>
          <a:bodyPr>
            <a:normAutofit/>
          </a:bodyPr>
          <a:lstStyle/>
          <a:p>
            <a:r>
              <a:rPr lang="en-US" sz="3730"/>
              <a:t>Trade Study – Material</a:t>
            </a:r>
          </a:p>
        </p:txBody>
      </p:sp>
      <p:sp>
        <p:nvSpPr>
          <p:cNvPr id="4" name="Slide Number Placeholder 3">
            <a:extLst>
              <a:ext uri="{FF2B5EF4-FFF2-40B4-BE49-F238E27FC236}">
                <a16:creationId xmlns:a16="http://schemas.microsoft.com/office/drawing/2014/main" id="{A6E28A56-53E1-46E0-83F5-AF5FA062D902}"/>
              </a:ext>
            </a:extLst>
          </p:cNvPr>
          <p:cNvSpPr>
            <a:spLocks noGrp="1"/>
          </p:cNvSpPr>
          <p:nvPr>
            <p:ph type="sldNum" sz="quarter" idx="4"/>
          </p:nvPr>
        </p:nvSpPr>
        <p:spPr/>
        <p:txBody>
          <a:bodyPr/>
          <a:lstStyle/>
          <a:p>
            <a:fld id="{BB220BBC-8879-E844-B35B-0F806738ECBE}" type="slidenum">
              <a:rPr lang="en-US" smtClean="0"/>
              <a:t>59</a:t>
            </a:fld>
            <a:endParaRPr lang="en-US"/>
          </a:p>
        </p:txBody>
      </p:sp>
      <p:graphicFrame>
        <p:nvGraphicFramePr>
          <p:cNvPr id="5" name="Table 4">
            <a:extLst>
              <a:ext uri="{FF2B5EF4-FFF2-40B4-BE49-F238E27FC236}">
                <a16:creationId xmlns:a16="http://schemas.microsoft.com/office/drawing/2014/main" id="{A0EE831D-5D80-46DA-B9BD-1117EBA16BB5}"/>
              </a:ext>
            </a:extLst>
          </p:cNvPr>
          <p:cNvGraphicFramePr>
            <a:graphicFrameLocks noGrp="1"/>
          </p:cNvGraphicFramePr>
          <p:nvPr>
            <p:extLst>
              <p:ext uri="{D42A27DB-BD31-4B8C-83A1-F6EECF244321}">
                <p14:modId xmlns:p14="http://schemas.microsoft.com/office/powerpoint/2010/main" val="1694313865"/>
              </p:ext>
            </p:extLst>
          </p:nvPr>
        </p:nvGraphicFramePr>
        <p:xfrm>
          <a:off x="700637" y="1654385"/>
          <a:ext cx="6376438" cy="4462330"/>
        </p:xfrm>
        <a:graphic>
          <a:graphicData uri="http://schemas.openxmlformats.org/drawingml/2006/table">
            <a:tbl>
              <a:tblPr>
                <a:tableStyleId>{5C22544A-7EE6-4342-B048-85BDC9FD1C3A}</a:tableStyleId>
              </a:tblPr>
              <a:tblGrid>
                <a:gridCol w="1839600">
                  <a:extLst>
                    <a:ext uri="{9D8B030D-6E8A-4147-A177-3AD203B41FA5}">
                      <a16:colId xmlns:a16="http://schemas.microsoft.com/office/drawing/2014/main" val="2299309884"/>
                    </a:ext>
                  </a:extLst>
                </a:gridCol>
                <a:gridCol w="2279134">
                  <a:extLst>
                    <a:ext uri="{9D8B030D-6E8A-4147-A177-3AD203B41FA5}">
                      <a16:colId xmlns:a16="http://schemas.microsoft.com/office/drawing/2014/main" val="281388009"/>
                    </a:ext>
                  </a:extLst>
                </a:gridCol>
                <a:gridCol w="2257704">
                  <a:extLst>
                    <a:ext uri="{9D8B030D-6E8A-4147-A177-3AD203B41FA5}">
                      <a16:colId xmlns:a16="http://schemas.microsoft.com/office/drawing/2014/main" val="898515031"/>
                    </a:ext>
                  </a:extLst>
                </a:gridCol>
              </a:tblGrid>
              <a:tr h="687975">
                <a:tc gridSpan="3">
                  <a:txBody>
                    <a:bodyPr/>
                    <a:lstStyle/>
                    <a:p>
                      <a:pPr algn="ctr" fontAlgn="b"/>
                      <a:r>
                        <a:rPr lang="en-US" sz="1700" b="0" i="0" u="none" strike="noStrike" baseline="0">
                          <a:solidFill>
                            <a:schemeClr val="bg1"/>
                          </a:solidFill>
                          <a:effectLst/>
                          <a:latin typeface="Calibri" panose="020F0502020204030204" pitchFamily="34" charset="0"/>
                        </a:rPr>
                        <a:t>Material Comparison</a:t>
                      </a:r>
                    </a:p>
                  </a:txBody>
                  <a:tcPr marL="14855" marR="14855" marT="14855" marB="0" anchor="ctr">
                    <a:solidFill>
                      <a:srgbClr val="0070C0"/>
                    </a:solidFill>
                  </a:tcPr>
                </a:tc>
                <a:tc hMerge="1">
                  <a:txBody>
                    <a:bodyPr/>
                    <a:lstStyle/>
                    <a:p>
                      <a:pPr algn="ctr" fontAlgn="b"/>
                      <a:endParaRPr lang="en-US"/>
                    </a:p>
                  </a:txBody>
                  <a:tcPr marL="14855" marR="14855" marT="14855" marB="0" anchor="ctr"/>
                </a:tc>
                <a:tc hMerge="1">
                  <a:txBody>
                    <a:bodyPr/>
                    <a:lstStyle/>
                    <a:p>
                      <a:pPr algn="ctr" fontAlgn="b"/>
                      <a:endParaRPr lang="en-US" sz="1700" b="0" i="0" u="none" strike="noStrike">
                        <a:solidFill>
                          <a:srgbClr val="000000"/>
                        </a:solidFill>
                        <a:effectLst/>
                        <a:latin typeface="Calibri" panose="020F0502020204030204" pitchFamily="34" charset="0"/>
                      </a:endParaRPr>
                    </a:p>
                  </a:txBody>
                  <a:tcPr marL="14855" marR="14855" marT="14855" marB="0" anchor="ctr"/>
                </a:tc>
                <a:extLst>
                  <a:ext uri="{0D108BD9-81ED-4DB2-BD59-A6C34878D82A}">
                    <a16:rowId xmlns:a16="http://schemas.microsoft.com/office/drawing/2014/main" val="4006696614"/>
                  </a:ext>
                </a:extLst>
              </a:tr>
              <a:tr h="687975">
                <a:tc>
                  <a:txBody>
                    <a:bodyPr/>
                    <a:lstStyle/>
                    <a:p>
                      <a:pPr algn="ctr" fontAlgn="b"/>
                      <a:r>
                        <a:rPr lang="en-US" sz="1700" b="0" i="0" u="none" strike="noStrike" baseline="0">
                          <a:solidFill>
                            <a:srgbClr val="000000"/>
                          </a:solidFill>
                          <a:effectLst/>
                          <a:latin typeface="Calibri" panose="020F0502020204030204" pitchFamily="34" charset="0"/>
                        </a:rPr>
                        <a:t>Material</a:t>
                      </a:r>
                    </a:p>
                  </a:txBody>
                  <a:tcPr marL="14855" marR="14855" marT="14855" marB="0" anchor="ctr"/>
                </a:tc>
                <a:tc>
                  <a:txBody>
                    <a:bodyPr/>
                    <a:lstStyle/>
                    <a:p>
                      <a:pPr algn="ctr" fontAlgn="b"/>
                      <a:r>
                        <a:rPr lang="en-US"/>
                        <a:t>Premium PLA</a:t>
                      </a:r>
                    </a:p>
                  </a:txBody>
                  <a:tcPr marL="14855" marR="14855" marT="14855" marB="0" anchor="ctr">
                    <a:solidFill>
                      <a:srgbClr val="D0D8E8"/>
                    </a:solidFill>
                  </a:tcPr>
                </a:tc>
                <a:tc>
                  <a:txBody>
                    <a:bodyPr/>
                    <a:lstStyle/>
                    <a:p>
                      <a:pPr algn="ctr" fontAlgn="b"/>
                      <a:r>
                        <a:rPr lang="en-US" sz="1700" u="none" strike="noStrike">
                          <a:effectLst/>
                        </a:rPr>
                        <a:t>6061 Aluminum</a:t>
                      </a:r>
                      <a:endParaRPr lang="en-US" sz="1700" b="0" i="0" u="none" strike="noStrike">
                        <a:solidFill>
                          <a:srgbClr val="000000"/>
                        </a:solidFill>
                        <a:effectLst/>
                        <a:latin typeface="Calibri" panose="020F0502020204030204" pitchFamily="34" charset="0"/>
                      </a:endParaRPr>
                    </a:p>
                  </a:txBody>
                  <a:tcPr marL="14855" marR="14855" marT="14855" marB="0" anchor="ctr">
                    <a:solidFill>
                      <a:srgbClr val="00B050"/>
                    </a:solidFill>
                  </a:tcPr>
                </a:tc>
                <a:extLst>
                  <a:ext uri="{0D108BD9-81ED-4DB2-BD59-A6C34878D82A}">
                    <a16:rowId xmlns:a16="http://schemas.microsoft.com/office/drawing/2014/main" val="489082129"/>
                  </a:ext>
                </a:extLst>
              </a:tr>
              <a:tr h="1022458">
                <a:tc>
                  <a:txBody>
                    <a:bodyPr/>
                    <a:lstStyle/>
                    <a:p>
                      <a:pPr algn="ctr" fontAlgn="ctr"/>
                      <a:r>
                        <a:rPr lang="en-US" sz="1700" b="0" i="0" u="none" strike="noStrike">
                          <a:solidFill>
                            <a:srgbClr val="000000"/>
                          </a:solidFill>
                          <a:effectLst/>
                          <a:latin typeface="Calibri" panose="020F0502020204030204" pitchFamily="34" charset="0"/>
                        </a:rPr>
                        <a:t>Tensile Strength (MPa)</a:t>
                      </a:r>
                    </a:p>
                  </a:txBody>
                  <a:tcPr marL="14855" marR="14855" marT="14855" marB="0" anchor="ctr"/>
                </a:tc>
                <a:tc>
                  <a:txBody>
                    <a:bodyPr/>
                    <a:lstStyle/>
                    <a:p>
                      <a:pPr algn="ctr" fontAlgn="ctr"/>
                      <a:r>
                        <a:rPr lang="en-US"/>
                        <a:t>64.4</a:t>
                      </a:r>
                    </a:p>
                  </a:txBody>
                  <a:tcPr marL="14855" marR="14855" marT="14855" marB="0" anchor="ctr">
                    <a:solidFill>
                      <a:srgbClr val="D0D8E8"/>
                    </a:solidFill>
                  </a:tcPr>
                </a:tc>
                <a:tc>
                  <a:txBody>
                    <a:bodyPr/>
                    <a:lstStyle/>
                    <a:p>
                      <a:pPr algn="ctr" fontAlgn="ctr"/>
                      <a:r>
                        <a:rPr lang="en-US" sz="1700" u="none" strike="noStrike">
                          <a:effectLst/>
                        </a:rPr>
                        <a:t>276</a:t>
                      </a:r>
                      <a:endParaRPr lang="en-US" sz="1700" b="0" i="0" u="none" strike="noStrike">
                        <a:solidFill>
                          <a:srgbClr val="000000"/>
                        </a:solidFill>
                        <a:effectLst/>
                        <a:latin typeface="Calibri" panose="020F0502020204030204" pitchFamily="34" charset="0"/>
                      </a:endParaRPr>
                    </a:p>
                  </a:txBody>
                  <a:tcPr marL="14855" marR="14855" marT="14855" marB="0" anchor="ctr">
                    <a:solidFill>
                      <a:srgbClr val="00B050"/>
                    </a:solidFill>
                  </a:tcPr>
                </a:tc>
                <a:extLst>
                  <a:ext uri="{0D108BD9-81ED-4DB2-BD59-A6C34878D82A}">
                    <a16:rowId xmlns:a16="http://schemas.microsoft.com/office/drawing/2014/main" val="157451330"/>
                  </a:ext>
                </a:extLst>
              </a:tr>
              <a:tr h="687974">
                <a:tc>
                  <a:txBody>
                    <a:bodyPr/>
                    <a:lstStyle/>
                    <a:p>
                      <a:pPr algn="ctr" fontAlgn="ctr"/>
                      <a:r>
                        <a:rPr lang="en-US" sz="1700" b="0" i="0" u="none" strike="noStrike">
                          <a:solidFill>
                            <a:srgbClr val="000000"/>
                          </a:solidFill>
                          <a:effectLst/>
                          <a:latin typeface="Calibri" panose="020F0502020204030204" pitchFamily="34" charset="0"/>
                        </a:rPr>
                        <a:t>Elongation Break (%)</a:t>
                      </a:r>
                    </a:p>
                  </a:txBody>
                  <a:tcPr marL="14855" marR="14855" marT="14855" marB="0" anchor="ctr"/>
                </a:tc>
                <a:tc>
                  <a:txBody>
                    <a:bodyPr/>
                    <a:lstStyle/>
                    <a:p>
                      <a:pPr algn="ctr" fontAlgn="ctr"/>
                      <a:r>
                        <a:rPr lang="en-US"/>
                        <a:t>15.3</a:t>
                      </a:r>
                    </a:p>
                  </a:txBody>
                  <a:tcPr marL="14855" marR="14855" marT="14855" marB="0" anchor="ctr">
                    <a:solidFill>
                      <a:srgbClr val="D0D8E8"/>
                    </a:solidFill>
                  </a:tcPr>
                </a:tc>
                <a:tc>
                  <a:txBody>
                    <a:bodyPr/>
                    <a:lstStyle/>
                    <a:p>
                      <a:pPr algn="ctr" fontAlgn="ctr"/>
                      <a:r>
                        <a:rPr lang="en-US" sz="1700" u="none" strike="noStrike">
                          <a:effectLst/>
                        </a:rPr>
                        <a:t>12.0-17.0</a:t>
                      </a:r>
                      <a:endParaRPr lang="en-US" sz="1700" b="0" i="0" u="none" strike="noStrike">
                        <a:solidFill>
                          <a:srgbClr val="000000"/>
                        </a:solidFill>
                        <a:effectLst/>
                        <a:latin typeface="Calibri" panose="020F0502020204030204" pitchFamily="34" charset="0"/>
                      </a:endParaRPr>
                    </a:p>
                  </a:txBody>
                  <a:tcPr marL="14855" marR="14855" marT="14855" marB="0" anchor="ctr">
                    <a:solidFill>
                      <a:srgbClr val="00B050"/>
                    </a:solidFill>
                  </a:tcPr>
                </a:tc>
                <a:extLst>
                  <a:ext uri="{0D108BD9-81ED-4DB2-BD59-A6C34878D82A}">
                    <a16:rowId xmlns:a16="http://schemas.microsoft.com/office/drawing/2014/main" val="1393321410"/>
                  </a:ext>
                </a:extLst>
              </a:tr>
              <a:tr h="687974">
                <a:tc>
                  <a:txBody>
                    <a:bodyPr/>
                    <a:lstStyle/>
                    <a:p>
                      <a:pPr algn="ctr" fontAlgn="b"/>
                      <a:r>
                        <a:rPr lang="en-US" sz="1700" b="0" i="0" u="none" strike="noStrike">
                          <a:solidFill>
                            <a:srgbClr val="000000"/>
                          </a:solidFill>
                          <a:effectLst/>
                          <a:latin typeface="Calibri" panose="020F0502020204030204" pitchFamily="34" charset="0"/>
                        </a:rPr>
                        <a:t>Price</a:t>
                      </a:r>
                    </a:p>
                  </a:txBody>
                  <a:tcPr marL="14855" marR="14855" marT="14855" marB="0" anchor="ctr"/>
                </a:tc>
                <a:tc>
                  <a:txBody>
                    <a:bodyPr/>
                    <a:lstStyle/>
                    <a:p>
                      <a:pPr algn="ctr" fontAlgn="b"/>
                      <a:r>
                        <a:rPr lang="en-US"/>
                        <a:t>$58/1kg</a:t>
                      </a:r>
                    </a:p>
                  </a:txBody>
                  <a:tcPr marL="14855" marR="14855" marT="14855" marB="0" anchor="ctr">
                    <a:solidFill>
                      <a:srgbClr val="D0D8E8"/>
                    </a:solidFill>
                  </a:tcPr>
                </a:tc>
                <a:tc>
                  <a:txBody>
                    <a:bodyPr/>
                    <a:lstStyle/>
                    <a:p>
                      <a:pPr algn="ctr" fontAlgn="b"/>
                      <a:r>
                        <a:rPr lang="en-US" sz="1700" u="none" strike="noStrike">
                          <a:effectLst/>
                        </a:rPr>
                        <a:t>$3.85/0.5"x1"x12"</a:t>
                      </a:r>
                    </a:p>
                  </a:txBody>
                  <a:tcPr marL="14855" marR="14855" marT="14855" marB="0" anchor="ctr">
                    <a:solidFill>
                      <a:srgbClr val="00B050"/>
                    </a:solidFill>
                  </a:tcPr>
                </a:tc>
                <a:extLst>
                  <a:ext uri="{0D108BD9-81ED-4DB2-BD59-A6C34878D82A}">
                    <a16:rowId xmlns:a16="http://schemas.microsoft.com/office/drawing/2014/main" val="2509324216"/>
                  </a:ext>
                </a:extLst>
              </a:tr>
              <a:tr h="687974">
                <a:tc>
                  <a:txBody>
                    <a:bodyPr/>
                    <a:lstStyle/>
                    <a:p>
                      <a:pPr algn="ctr" fontAlgn="ctr"/>
                      <a:r>
                        <a:rPr lang="en-US" sz="1700" b="0" i="0" u="none" strike="noStrike">
                          <a:solidFill>
                            <a:srgbClr val="000000"/>
                          </a:solidFill>
                          <a:effectLst/>
                          <a:latin typeface="Calibri" panose="020F0502020204030204" pitchFamily="34" charset="0"/>
                        </a:rPr>
                        <a:t>Production</a:t>
                      </a:r>
                    </a:p>
                  </a:txBody>
                  <a:tcPr marL="14855" marR="14855" marT="14855" marB="0" anchor="ctr"/>
                </a:tc>
                <a:tc>
                  <a:txBody>
                    <a:bodyPr/>
                    <a:lstStyle/>
                    <a:p>
                      <a:pPr algn="ctr" fontAlgn="ctr"/>
                      <a:r>
                        <a:rPr lang="en-US"/>
                        <a:t>3D Printing Arm/Hand</a:t>
                      </a:r>
                    </a:p>
                  </a:txBody>
                  <a:tcPr marL="14855" marR="14855" marT="14855" marB="0" anchor="ctr">
                    <a:solidFill>
                      <a:srgbClr val="D0D8E8"/>
                    </a:solidFill>
                  </a:tcPr>
                </a:tc>
                <a:tc>
                  <a:txBody>
                    <a:bodyPr/>
                    <a:lstStyle/>
                    <a:p>
                      <a:pPr algn="ctr" fontAlgn="ctr"/>
                      <a:r>
                        <a:rPr lang="en-US" sz="1700" u="none" strike="noStrike">
                          <a:effectLst/>
                        </a:rPr>
                        <a:t>Machined Arm/Hand</a:t>
                      </a:r>
                      <a:endParaRPr lang="en-US" sz="1700" b="0" i="0" u="none" strike="noStrike">
                        <a:solidFill>
                          <a:srgbClr val="000000"/>
                        </a:solidFill>
                        <a:effectLst/>
                        <a:latin typeface="Calibri" panose="020F0502020204030204" pitchFamily="34" charset="0"/>
                      </a:endParaRPr>
                    </a:p>
                  </a:txBody>
                  <a:tcPr marL="14855" marR="14855" marT="14855" marB="0" anchor="ctr">
                    <a:solidFill>
                      <a:srgbClr val="00B050"/>
                    </a:solidFill>
                  </a:tcPr>
                </a:tc>
                <a:extLst>
                  <a:ext uri="{0D108BD9-81ED-4DB2-BD59-A6C34878D82A}">
                    <a16:rowId xmlns:a16="http://schemas.microsoft.com/office/drawing/2014/main" val="2930489898"/>
                  </a:ext>
                </a:extLst>
              </a:tr>
            </a:tbl>
          </a:graphicData>
        </a:graphic>
      </p:graphicFrame>
      <p:pic>
        <p:nvPicPr>
          <p:cNvPr id="7" name="Picture 6">
            <a:extLst>
              <a:ext uri="{FF2B5EF4-FFF2-40B4-BE49-F238E27FC236}">
                <a16:creationId xmlns:a16="http://schemas.microsoft.com/office/drawing/2014/main" id="{B7BAC49C-ECD6-491E-BE6E-E3835D80FF25}"/>
              </a:ext>
            </a:extLst>
          </p:cNvPr>
          <p:cNvPicPr>
            <a:picLocks noChangeAspect="1"/>
          </p:cNvPicPr>
          <p:nvPr/>
        </p:nvPicPr>
        <p:blipFill>
          <a:blip r:embed="rId2"/>
          <a:stretch>
            <a:fillRect/>
          </a:stretch>
        </p:blipFill>
        <p:spPr>
          <a:xfrm>
            <a:off x="8091759" y="423785"/>
            <a:ext cx="3752578" cy="6069090"/>
          </a:xfrm>
          <a:prstGeom prst="rect">
            <a:avLst/>
          </a:prstGeom>
        </p:spPr>
      </p:pic>
    </p:spTree>
    <p:extLst>
      <p:ext uri="{BB962C8B-B14F-4D97-AF65-F5344CB8AC3E}">
        <p14:creationId xmlns:p14="http://schemas.microsoft.com/office/powerpoint/2010/main" val="27263650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733"/>
              <a:t>Schedule</a:t>
            </a:r>
          </a:p>
        </p:txBody>
      </p:sp>
      <p:pic>
        <p:nvPicPr>
          <p:cNvPr id="8" name="Content Placeholder 7">
            <a:extLst>
              <a:ext uri="{FF2B5EF4-FFF2-40B4-BE49-F238E27FC236}">
                <a16:creationId xmlns:a16="http://schemas.microsoft.com/office/drawing/2014/main" id="{DD5CD7F0-5D43-4450-9F27-EBA0CB7AAA69}"/>
              </a:ext>
            </a:extLst>
          </p:cNvPr>
          <p:cNvPicPr>
            <a:picLocks noGrp="1" noChangeAspect="1"/>
          </p:cNvPicPr>
          <p:nvPr>
            <p:ph idx="1"/>
          </p:nvPr>
        </p:nvPicPr>
        <p:blipFill>
          <a:blip r:embed="rId3"/>
          <a:stretch>
            <a:fillRect/>
          </a:stretch>
        </p:blipFill>
        <p:spPr>
          <a:xfrm>
            <a:off x="1265785" y="1288041"/>
            <a:ext cx="9753021" cy="5040023"/>
          </a:xfrm>
          <a:prstGeom prst="rect">
            <a:avLst/>
          </a:prstGeom>
        </p:spPr>
      </p:pic>
      <p:sp>
        <p:nvSpPr>
          <p:cNvPr id="3" name="Slide Number Placeholder 2">
            <a:extLst>
              <a:ext uri="{FF2B5EF4-FFF2-40B4-BE49-F238E27FC236}">
                <a16:creationId xmlns:a16="http://schemas.microsoft.com/office/drawing/2014/main" id="{B890EE61-E854-4AD2-8781-8E2981506016}"/>
              </a:ext>
            </a:extLst>
          </p:cNvPr>
          <p:cNvSpPr>
            <a:spLocks noGrp="1"/>
          </p:cNvSpPr>
          <p:nvPr>
            <p:ph type="sldNum" sz="quarter" idx="4"/>
          </p:nvPr>
        </p:nvSpPr>
        <p:spPr/>
        <p:txBody>
          <a:bodyPr/>
          <a:lstStyle/>
          <a:p>
            <a:fld id="{BB220BBC-8879-E844-B35B-0F806738ECBE}" type="slidenum">
              <a:rPr lang="en-US" smtClean="0"/>
              <a:t>6</a:t>
            </a:fld>
            <a:endParaRPr lang="en-US"/>
          </a:p>
        </p:txBody>
      </p:sp>
    </p:spTree>
    <p:extLst>
      <p:ext uri="{BB962C8B-B14F-4D97-AF65-F5344CB8AC3E}">
        <p14:creationId xmlns:p14="http://schemas.microsoft.com/office/powerpoint/2010/main" val="40429028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5999B-5877-4673-923E-CC33D7A87F2B}"/>
              </a:ext>
            </a:extLst>
          </p:cNvPr>
          <p:cNvSpPr>
            <a:spLocks noGrp="1"/>
          </p:cNvSpPr>
          <p:nvPr>
            <p:ph type="title"/>
          </p:nvPr>
        </p:nvSpPr>
        <p:spPr>
          <a:xfrm>
            <a:off x="851556" y="242644"/>
            <a:ext cx="7040692" cy="1028002"/>
          </a:xfrm>
        </p:spPr>
        <p:txBody>
          <a:bodyPr>
            <a:normAutofit/>
          </a:bodyPr>
          <a:lstStyle/>
          <a:p>
            <a:r>
              <a:rPr lang="en-US" sz="3730"/>
              <a:t>Technical Drawing/CAD - Arm</a:t>
            </a:r>
          </a:p>
        </p:txBody>
      </p:sp>
      <p:sp>
        <p:nvSpPr>
          <p:cNvPr id="6" name="Slide Number Placeholder 5">
            <a:extLst>
              <a:ext uri="{FF2B5EF4-FFF2-40B4-BE49-F238E27FC236}">
                <a16:creationId xmlns:a16="http://schemas.microsoft.com/office/drawing/2014/main" id="{5E9492C4-A0C8-4658-A758-41092DDA18BF}"/>
              </a:ext>
            </a:extLst>
          </p:cNvPr>
          <p:cNvSpPr>
            <a:spLocks noGrp="1"/>
          </p:cNvSpPr>
          <p:nvPr>
            <p:ph type="sldNum" sz="quarter" idx="4"/>
          </p:nvPr>
        </p:nvSpPr>
        <p:spPr/>
        <p:txBody>
          <a:bodyPr/>
          <a:lstStyle/>
          <a:p>
            <a:fld id="{BB220BBC-8879-E844-B35B-0F806738ECBE}" type="slidenum">
              <a:rPr lang="en-US" smtClean="0"/>
              <a:t>60</a:t>
            </a:fld>
            <a:endParaRPr lang="en-US"/>
          </a:p>
        </p:txBody>
      </p:sp>
      <p:pic>
        <p:nvPicPr>
          <p:cNvPr id="12" name="Picture 11" descr="Diagram, engineering drawing&#10;&#10;Description automatically generated">
            <a:extLst>
              <a:ext uri="{FF2B5EF4-FFF2-40B4-BE49-F238E27FC236}">
                <a16:creationId xmlns:a16="http://schemas.microsoft.com/office/drawing/2014/main" id="{1A505F92-C3E7-40A7-A52B-7A5E3206B4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751" y="1214452"/>
            <a:ext cx="8858250" cy="4635443"/>
          </a:xfrm>
          <a:prstGeom prst="rect">
            <a:avLst/>
          </a:prstGeom>
        </p:spPr>
      </p:pic>
    </p:spTree>
    <p:extLst>
      <p:ext uri="{BB962C8B-B14F-4D97-AF65-F5344CB8AC3E}">
        <p14:creationId xmlns:p14="http://schemas.microsoft.com/office/powerpoint/2010/main" val="35493416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D35F3-8789-4706-93A6-307343883802}"/>
              </a:ext>
            </a:extLst>
          </p:cNvPr>
          <p:cNvSpPr>
            <a:spLocks noGrp="1"/>
          </p:cNvSpPr>
          <p:nvPr>
            <p:ph type="title"/>
          </p:nvPr>
        </p:nvSpPr>
        <p:spPr/>
        <p:txBody>
          <a:bodyPr/>
          <a:lstStyle/>
          <a:p>
            <a:r>
              <a:rPr lang="en-US"/>
              <a:t>Gear Box @ the Shoulder</a:t>
            </a:r>
          </a:p>
        </p:txBody>
      </p:sp>
      <p:sp>
        <p:nvSpPr>
          <p:cNvPr id="3" name="Content Placeholder 2">
            <a:extLst>
              <a:ext uri="{FF2B5EF4-FFF2-40B4-BE49-F238E27FC236}">
                <a16:creationId xmlns:a16="http://schemas.microsoft.com/office/drawing/2014/main" id="{25042448-6792-419E-867E-380BA882F61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FCBC9F6F-1609-485D-A956-9E7618E8D26B}"/>
              </a:ext>
            </a:extLst>
          </p:cNvPr>
          <p:cNvSpPr>
            <a:spLocks noGrp="1"/>
          </p:cNvSpPr>
          <p:nvPr>
            <p:ph type="sldNum" sz="quarter" idx="4"/>
          </p:nvPr>
        </p:nvSpPr>
        <p:spPr/>
        <p:txBody>
          <a:bodyPr/>
          <a:lstStyle/>
          <a:p>
            <a:fld id="{BB220BBC-8879-E844-B35B-0F806738ECBE}" type="slidenum">
              <a:rPr lang="en-US" smtClean="0"/>
              <a:t>61</a:t>
            </a:fld>
            <a:endParaRPr lang="en-US"/>
          </a:p>
        </p:txBody>
      </p:sp>
      <p:pic>
        <p:nvPicPr>
          <p:cNvPr id="6" name="Picture 5" descr="A picture containing text&#10;&#10;Description automatically generated">
            <a:extLst>
              <a:ext uri="{FF2B5EF4-FFF2-40B4-BE49-F238E27FC236}">
                <a16:creationId xmlns:a16="http://schemas.microsoft.com/office/drawing/2014/main" id="{E2FE7AE5-A493-4B60-829A-88187C4FF7F3}"/>
              </a:ext>
            </a:extLst>
          </p:cNvPr>
          <p:cNvPicPr>
            <a:picLocks noChangeAspect="1"/>
          </p:cNvPicPr>
          <p:nvPr/>
        </p:nvPicPr>
        <p:blipFill>
          <a:blip r:embed="rId3"/>
          <a:stretch>
            <a:fillRect/>
          </a:stretch>
        </p:blipFill>
        <p:spPr>
          <a:xfrm>
            <a:off x="6962466" y="2698096"/>
            <a:ext cx="3999243" cy="3018311"/>
          </a:xfrm>
          <a:prstGeom prst="rect">
            <a:avLst/>
          </a:prstGeom>
        </p:spPr>
      </p:pic>
      <p:pic>
        <p:nvPicPr>
          <p:cNvPr id="8" name="Picture 6" descr="Diagram&#10;&#10;Description automatically generated">
            <a:extLst>
              <a:ext uri="{FF2B5EF4-FFF2-40B4-BE49-F238E27FC236}">
                <a16:creationId xmlns:a16="http://schemas.microsoft.com/office/drawing/2014/main" id="{7AF5BB02-9B41-4B20-AC06-FE95681BA639}"/>
              </a:ext>
            </a:extLst>
          </p:cNvPr>
          <p:cNvPicPr>
            <a:picLocks noChangeAspect="1"/>
          </p:cNvPicPr>
          <p:nvPr/>
        </p:nvPicPr>
        <p:blipFill>
          <a:blip r:embed="rId4"/>
          <a:stretch>
            <a:fillRect/>
          </a:stretch>
        </p:blipFill>
        <p:spPr>
          <a:xfrm>
            <a:off x="897653" y="2559349"/>
            <a:ext cx="4200210" cy="3171194"/>
          </a:xfrm>
          <a:prstGeom prst="rect">
            <a:avLst/>
          </a:prstGeom>
        </p:spPr>
      </p:pic>
    </p:spTree>
    <p:extLst>
      <p:ext uri="{BB962C8B-B14F-4D97-AF65-F5344CB8AC3E}">
        <p14:creationId xmlns:p14="http://schemas.microsoft.com/office/powerpoint/2010/main" val="34250948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1DAC5-2C16-4D83-BFB5-8BD592AC4A59}"/>
              </a:ext>
            </a:extLst>
          </p:cNvPr>
          <p:cNvSpPr>
            <a:spLocks noGrp="1"/>
          </p:cNvSpPr>
          <p:nvPr>
            <p:ph type="title"/>
          </p:nvPr>
        </p:nvSpPr>
        <p:spPr/>
        <p:txBody>
          <a:bodyPr/>
          <a:lstStyle/>
          <a:p>
            <a:r>
              <a:rPr lang="en-US"/>
              <a:t>Gear Box @ the Elbow</a:t>
            </a:r>
          </a:p>
        </p:txBody>
      </p:sp>
      <p:pic>
        <p:nvPicPr>
          <p:cNvPr id="5" name="Picture 5" descr="A picture containing icon&#10;&#10;Description automatically generated">
            <a:extLst>
              <a:ext uri="{FF2B5EF4-FFF2-40B4-BE49-F238E27FC236}">
                <a16:creationId xmlns:a16="http://schemas.microsoft.com/office/drawing/2014/main" id="{8AA8E056-5D1E-4EE6-920C-C4E5F5931E0E}"/>
              </a:ext>
            </a:extLst>
          </p:cNvPr>
          <p:cNvPicPr>
            <a:picLocks noGrp="1" noChangeAspect="1"/>
          </p:cNvPicPr>
          <p:nvPr>
            <p:ph idx="1"/>
          </p:nvPr>
        </p:nvPicPr>
        <p:blipFill>
          <a:blip r:embed="rId2"/>
          <a:stretch>
            <a:fillRect/>
          </a:stretch>
        </p:blipFill>
        <p:spPr>
          <a:xfrm>
            <a:off x="6214782" y="1714105"/>
            <a:ext cx="5605970" cy="4525963"/>
          </a:xfrm>
        </p:spPr>
      </p:pic>
      <p:sp>
        <p:nvSpPr>
          <p:cNvPr id="4" name="Slide Number Placeholder 3">
            <a:extLst>
              <a:ext uri="{FF2B5EF4-FFF2-40B4-BE49-F238E27FC236}">
                <a16:creationId xmlns:a16="http://schemas.microsoft.com/office/drawing/2014/main" id="{232691CB-0758-477D-8E18-49B95D1A9690}"/>
              </a:ext>
            </a:extLst>
          </p:cNvPr>
          <p:cNvSpPr>
            <a:spLocks noGrp="1"/>
          </p:cNvSpPr>
          <p:nvPr>
            <p:ph type="sldNum" sz="quarter" idx="4"/>
          </p:nvPr>
        </p:nvSpPr>
        <p:spPr/>
        <p:txBody>
          <a:bodyPr/>
          <a:lstStyle/>
          <a:p>
            <a:fld id="{BB220BBC-8879-E844-B35B-0F806738ECBE}" type="slidenum">
              <a:rPr lang="en-US" smtClean="0"/>
              <a:t>62</a:t>
            </a:fld>
            <a:endParaRPr lang="en-US"/>
          </a:p>
        </p:txBody>
      </p:sp>
      <p:pic>
        <p:nvPicPr>
          <p:cNvPr id="6" name="Picture 6">
            <a:extLst>
              <a:ext uri="{FF2B5EF4-FFF2-40B4-BE49-F238E27FC236}">
                <a16:creationId xmlns:a16="http://schemas.microsoft.com/office/drawing/2014/main" id="{4215BE7B-1438-4B16-9FF1-E10A20F055DD}"/>
              </a:ext>
            </a:extLst>
          </p:cNvPr>
          <p:cNvPicPr>
            <a:picLocks noChangeAspect="1"/>
          </p:cNvPicPr>
          <p:nvPr/>
        </p:nvPicPr>
        <p:blipFill>
          <a:blip r:embed="rId3"/>
          <a:stretch>
            <a:fillRect/>
          </a:stretch>
        </p:blipFill>
        <p:spPr>
          <a:xfrm>
            <a:off x="900023" y="2249818"/>
            <a:ext cx="4942935" cy="3896740"/>
          </a:xfrm>
          <a:prstGeom prst="rect">
            <a:avLst/>
          </a:prstGeom>
        </p:spPr>
      </p:pic>
    </p:spTree>
    <p:extLst>
      <p:ext uri="{BB962C8B-B14F-4D97-AF65-F5344CB8AC3E}">
        <p14:creationId xmlns:p14="http://schemas.microsoft.com/office/powerpoint/2010/main" val="42812382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1DAC5-2C16-4D83-BFB5-8BD592AC4A59}"/>
              </a:ext>
            </a:extLst>
          </p:cNvPr>
          <p:cNvSpPr>
            <a:spLocks noGrp="1"/>
          </p:cNvSpPr>
          <p:nvPr>
            <p:ph type="title"/>
          </p:nvPr>
        </p:nvSpPr>
        <p:spPr/>
        <p:txBody>
          <a:bodyPr/>
          <a:lstStyle/>
          <a:p>
            <a:r>
              <a:rPr lang="en-US"/>
              <a:t>FEA Analysis - Stress</a:t>
            </a:r>
          </a:p>
        </p:txBody>
      </p:sp>
      <p:sp>
        <p:nvSpPr>
          <p:cNvPr id="4" name="Slide Number Placeholder 3">
            <a:extLst>
              <a:ext uri="{FF2B5EF4-FFF2-40B4-BE49-F238E27FC236}">
                <a16:creationId xmlns:a16="http://schemas.microsoft.com/office/drawing/2014/main" id="{232691CB-0758-477D-8E18-49B95D1A9690}"/>
              </a:ext>
            </a:extLst>
          </p:cNvPr>
          <p:cNvSpPr>
            <a:spLocks noGrp="1"/>
          </p:cNvSpPr>
          <p:nvPr>
            <p:ph type="sldNum" sz="quarter" idx="4"/>
          </p:nvPr>
        </p:nvSpPr>
        <p:spPr/>
        <p:txBody>
          <a:bodyPr/>
          <a:lstStyle/>
          <a:p>
            <a:fld id="{BB220BBC-8879-E844-B35B-0F806738ECBE}" type="slidenum">
              <a:rPr lang="en-US" smtClean="0"/>
              <a:t>63</a:t>
            </a:fld>
            <a:endParaRPr lang="en-US"/>
          </a:p>
        </p:txBody>
      </p:sp>
      <p:pic>
        <p:nvPicPr>
          <p:cNvPr id="9" name="Picture 8">
            <a:extLst>
              <a:ext uri="{FF2B5EF4-FFF2-40B4-BE49-F238E27FC236}">
                <a16:creationId xmlns:a16="http://schemas.microsoft.com/office/drawing/2014/main" id="{67010F27-9472-4123-846A-7840FB145A0A}"/>
              </a:ext>
            </a:extLst>
          </p:cNvPr>
          <p:cNvPicPr>
            <a:picLocks noChangeAspect="1"/>
          </p:cNvPicPr>
          <p:nvPr/>
        </p:nvPicPr>
        <p:blipFill>
          <a:blip r:embed="rId2"/>
          <a:stretch>
            <a:fillRect/>
          </a:stretch>
        </p:blipFill>
        <p:spPr>
          <a:xfrm>
            <a:off x="715211" y="1228724"/>
            <a:ext cx="6114214" cy="4686266"/>
          </a:xfrm>
          <a:prstGeom prst="rect">
            <a:avLst/>
          </a:prstGeom>
        </p:spPr>
      </p:pic>
      <p:sp>
        <p:nvSpPr>
          <p:cNvPr id="11" name="TextBox 10">
            <a:extLst>
              <a:ext uri="{FF2B5EF4-FFF2-40B4-BE49-F238E27FC236}">
                <a16:creationId xmlns:a16="http://schemas.microsoft.com/office/drawing/2014/main" id="{B3D7B5EA-76A8-49AE-B633-16842CCEA7FF}"/>
              </a:ext>
            </a:extLst>
          </p:cNvPr>
          <p:cNvSpPr txBox="1"/>
          <p:nvPr/>
        </p:nvSpPr>
        <p:spPr>
          <a:xfrm>
            <a:off x="7743825" y="1771650"/>
            <a:ext cx="3314700" cy="923330"/>
          </a:xfrm>
          <a:prstGeom prst="rect">
            <a:avLst/>
          </a:prstGeom>
          <a:noFill/>
        </p:spPr>
        <p:txBody>
          <a:bodyPr wrap="square" rtlCol="0">
            <a:spAutoFit/>
          </a:bodyPr>
          <a:lstStyle/>
          <a:p>
            <a:r>
              <a:rPr lang="en-US"/>
              <a:t>Stress:</a:t>
            </a:r>
          </a:p>
          <a:p>
            <a:r>
              <a:rPr lang="en-US"/>
              <a:t>Maximum – 0.153 MPa</a:t>
            </a:r>
          </a:p>
          <a:p>
            <a:r>
              <a:rPr lang="en-US"/>
              <a:t>Minimum – 1.90e</a:t>
            </a:r>
            <a:r>
              <a:rPr lang="en-US" baseline="30000"/>
              <a:t>-3 </a:t>
            </a:r>
            <a:r>
              <a:rPr lang="en-US"/>
              <a:t>Pa</a:t>
            </a:r>
          </a:p>
        </p:txBody>
      </p:sp>
    </p:spTree>
    <p:extLst>
      <p:ext uri="{BB962C8B-B14F-4D97-AF65-F5344CB8AC3E}">
        <p14:creationId xmlns:p14="http://schemas.microsoft.com/office/powerpoint/2010/main" val="22674011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1DAC5-2C16-4D83-BFB5-8BD592AC4A59}"/>
              </a:ext>
            </a:extLst>
          </p:cNvPr>
          <p:cNvSpPr>
            <a:spLocks noGrp="1"/>
          </p:cNvSpPr>
          <p:nvPr>
            <p:ph type="title"/>
          </p:nvPr>
        </p:nvSpPr>
        <p:spPr/>
        <p:txBody>
          <a:bodyPr/>
          <a:lstStyle/>
          <a:p>
            <a:r>
              <a:rPr lang="en-US"/>
              <a:t>FEA Analysis - Displacement</a:t>
            </a:r>
          </a:p>
        </p:txBody>
      </p:sp>
      <p:sp>
        <p:nvSpPr>
          <p:cNvPr id="4" name="Slide Number Placeholder 3">
            <a:extLst>
              <a:ext uri="{FF2B5EF4-FFF2-40B4-BE49-F238E27FC236}">
                <a16:creationId xmlns:a16="http://schemas.microsoft.com/office/drawing/2014/main" id="{232691CB-0758-477D-8E18-49B95D1A9690}"/>
              </a:ext>
            </a:extLst>
          </p:cNvPr>
          <p:cNvSpPr>
            <a:spLocks noGrp="1"/>
          </p:cNvSpPr>
          <p:nvPr>
            <p:ph type="sldNum" sz="quarter" idx="4"/>
          </p:nvPr>
        </p:nvSpPr>
        <p:spPr/>
        <p:txBody>
          <a:bodyPr/>
          <a:lstStyle/>
          <a:p>
            <a:fld id="{BB220BBC-8879-E844-B35B-0F806738ECBE}" type="slidenum">
              <a:rPr lang="en-US" smtClean="0"/>
              <a:t>64</a:t>
            </a:fld>
            <a:endParaRPr lang="en-US"/>
          </a:p>
        </p:txBody>
      </p:sp>
      <p:sp>
        <p:nvSpPr>
          <p:cNvPr id="11" name="TextBox 10">
            <a:extLst>
              <a:ext uri="{FF2B5EF4-FFF2-40B4-BE49-F238E27FC236}">
                <a16:creationId xmlns:a16="http://schemas.microsoft.com/office/drawing/2014/main" id="{B3D7B5EA-76A8-49AE-B633-16842CCEA7FF}"/>
              </a:ext>
            </a:extLst>
          </p:cNvPr>
          <p:cNvSpPr txBox="1"/>
          <p:nvPr/>
        </p:nvSpPr>
        <p:spPr>
          <a:xfrm>
            <a:off x="7743825" y="1771650"/>
            <a:ext cx="3314700" cy="923330"/>
          </a:xfrm>
          <a:prstGeom prst="rect">
            <a:avLst/>
          </a:prstGeom>
          <a:noFill/>
        </p:spPr>
        <p:txBody>
          <a:bodyPr wrap="square" rtlCol="0">
            <a:spAutoFit/>
          </a:bodyPr>
          <a:lstStyle/>
          <a:p>
            <a:r>
              <a:rPr lang="en-US"/>
              <a:t>Displacement:</a:t>
            </a:r>
          </a:p>
          <a:p>
            <a:r>
              <a:rPr lang="en-US"/>
              <a:t>Maximum – 1.47e</a:t>
            </a:r>
            <a:r>
              <a:rPr lang="en-US" baseline="30000"/>
              <a:t>-3 </a:t>
            </a:r>
            <a:r>
              <a:rPr lang="en-US"/>
              <a:t>mm</a:t>
            </a:r>
          </a:p>
          <a:p>
            <a:r>
              <a:rPr lang="en-US"/>
              <a:t>Minimum – 1.00e</a:t>
            </a:r>
            <a:r>
              <a:rPr lang="en-US" baseline="30000"/>
              <a:t>-3 </a:t>
            </a:r>
            <a:r>
              <a:rPr lang="en-US"/>
              <a:t>mm</a:t>
            </a:r>
          </a:p>
        </p:txBody>
      </p:sp>
      <p:pic>
        <p:nvPicPr>
          <p:cNvPr id="5" name="Picture 4">
            <a:extLst>
              <a:ext uri="{FF2B5EF4-FFF2-40B4-BE49-F238E27FC236}">
                <a16:creationId xmlns:a16="http://schemas.microsoft.com/office/drawing/2014/main" id="{E9AD04D7-E161-4456-9D3B-0270D039CB28}"/>
              </a:ext>
            </a:extLst>
          </p:cNvPr>
          <p:cNvPicPr>
            <a:picLocks noChangeAspect="1"/>
          </p:cNvPicPr>
          <p:nvPr/>
        </p:nvPicPr>
        <p:blipFill>
          <a:blip r:embed="rId2"/>
          <a:stretch>
            <a:fillRect/>
          </a:stretch>
        </p:blipFill>
        <p:spPr>
          <a:xfrm>
            <a:off x="826469" y="1257486"/>
            <a:ext cx="6098206" cy="5057882"/>
          </a:xfrm>
          <a:prstGeom prst="rect">
            <a:avLst/>
          </a:prstGeom>
        </p:spPr>
      </p:pic>
    </p:spTree>
    <p:extLst>
      <p:ext uri="{BB962C8B-B14F-4D97-AF65-F5344CB8AC3E}">
        <p14:creationId xmlns:p14="http://schemas.microsoft.com/office/powerpoint/2010/main" val="21106711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5999B-5877-4673-923E-CC33D7A87F2B}"/>
              </a:ext>
            </a:extLst>
          </p:cNvPr>
          <p:cNvSpPr>
            <a:spLocks noGrp="1"/>
          </p:cNvSpPr>
          <p:nvPr>
            <p:ph type="title"/>
          </p:nvPr>
        </p:nvSpPr>
        <p:spPr>
          <a:xfrm>
            <a:off x="851556" y="242644"/>
            <a:ext cx="7040692" cy="1028002"/>
          </a:xfrm>
        </p:spPr>
        <p:txBody>
          <a:bodyPr>
            <a:normAutofit fontScale="90000"/>
          </a:bodyPr>
          <a:lstStyle/>
          <a:p>
            <a:r>
              <a:rPr lang="en-US" sz="3730"/>
              <a:t>Torque Analysis at the Shoulder</a:t>
            </a:r>
          </a:p>
        </p:txBody>
      </p:sp>
      <p:sp>
        <p:nvSpPr>
          <p:cNvPr id="6" name="Slide Number Placeholder 5">
            <a:extLst>
              <a:ext uri="{FF2B5EF4-FFF2-40B4-BE49-F238E27FC236}">
                <a16:creationId xmlns:a16="http://schemas.microsoft.com/office/drawing/2014/main" id="{5E9492C4-A0C8-4658-A758-41092DDA18BF}"/>
              </a:ext>
            </a:extLst>
          </p:cNvPr>
          <p:cNvSpPr>
            <a:spLocks noGrp="1"/>
          </p:cNvSpPr>
          <p:nvPr>
            <p:ph type="sldNum" sz="quarter" idx="4"/>
          </p:nvPr>
        </p:nvSpPr>
        <p:spPr/>
        <p:txBody>
          <a:bodyPr/>
          <a:lstStyle/>
          <a:p>
            <a:fld id="{BB220BBC-8879-E844-B35B-0F806738ECBE}" type="slidenum">
              <a:rPr lang="en-US" smtClean="0"/>
              <a:t>65</a:t>
            </a:fld>
            <a:endParaRPr lang="en-US"/>
          </a:p>
        </p:txBody>
      </p:sp>
      <p:pic>
        <p:nvPicPr>
          <p:cNvPr id="9" name="Picture 8" descr="A picture containing graphical user interface&#10;&#10;Description automatically generated">
            <a:extLst>
              <a:ext uri="{FF2B5EF4-FFF2-40B4-BE49-F238E27FC236}">
                <a16:creationId xmlns:a16="http://schemas.microsoft.com/office/drawing/2014/main" id="{3C15D22A-FCB2-4698-B266-4DFBDC7CFF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81624" y="1796291"/>
            <a:ext cx="6696075" cy="3019659"/>
          </a:xfrm>
          <a:prstGeom prst="rect">
            <a:avLst/>
          </a:prstGeom>
        </p:spPr>
      </p:pic>
      <p:graphicFrame>
        <p:nvGraphicFramePr>
          <p:cNvPr id="7" name="Chart 6">
            <a:extLst>
              <a:ext uri="{FF2B5EF4-FFF2-40B4-BE49-F238E27FC236}">
                <a16:creationId xmlns:a16="http://schemas.microsoft.com/office/drawing/2014/main" id="{B86F0977-3B9C-441E-808D-7E4C91E52EDC}"/>
              </a:ext>
            </a:extLst>
          </p:cNvPr>
          <p:cNvGraphicFramePr>
            <a:graphicFrameLocks noGrp="1"/>
          </p:cNvGraphicFramePr>
          <p:nvPr>
            <p:extLst>
              <p:ext uri="{D42A27DB-BD31-4B8C-83A1-F6EECF244321}">
                <p14:modId xmlns:p14="http://schemas.microsoft.com/office/powerpoint/2010/main" val="4111090506"/>
              </p:ext>
            </p:extLst>
          </p:nvPr>
        </p:nvGraphicFramePr>
        <p:xfrm>
          <a:off x="733425" y="1366998"/>
          <a:ext cx="5676683" cy="387824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526106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5999B-5877-4673-923E-CC33D7A87F2B}"/>
              </a:ext>
            </a:extLst>
          </p:cNvPr>
          <p:cNvSpPr>
            <a:spLocks noGrp="1"/>
          </p:cNvSpPr>
          <p:nvPr>
            <p:ph type="title"/>
          </p:nvPr>
        </p:nvSpPr>
        <p:spPr>
          <a:xfrm>
            <a:off x="851556" y="242644"/>
            <a:ext cx="7040692" cy="1028002"/>
          </a:xfrm>
        </p:spPr>
        <p:txBody>
          <a:bodyPr>
            <a:normAutofit/>
          </a:bodyPr>
          <a:lstStyle/>
          <a:p>
            <a:r>
              <a:rPr lang="en-US" sz="3730"/>
              <a:t>Torque Analysis at the Elbow</a:t>
            </a:r>
          </a:p>
        </p:txBody>
      </p:sp>
      <p:sp>
        <p:nvSpPr>
          <p:cNvPr id="6" name="Slide Number Placeholder 5">
            <a:extLst>
              <a:ext uri="{FF2B5EF4-FFF2-40B4-BE49-F238E27FC236}">
                <a16:creationId xmlns:a16="http://schemas.microsoft.com/office/drawing/2014/main" id="{5E9492C4-A0C8-4658-A758-41092DDA18BF}"/>
              </a:ext>
            </a:extLst>
          </p:cNvPr>
          <p:cNvSpPr>
            <a:spLocks noGrp="1"/>
          </p:cNvSpPr>
          <p:nvPr>
            <p:ph type="sldNum" sz="quarter" idx="4"/>
          </p:nvPr>
        </p:nvSpPr>
        <p:spPr/>
        <p:txBody>
          <a:bodyPr/>
          <a:lstStyle/>
          <a:p>
            <a:fld id="{BB220BBC-8879-E844-B35B-0F806738ECBE}" type="slidenum">
              <a:rPr lang="en-US" smtClean="0"/>
              <a:t>66</a:t>
            </a:fld>
            <a:endParaRPr lang="en-US"/>
          </a:p>
        </p:txBody>
      </p:sp>
      <p:pic>
        <p:nvPicPr>
          <p:cNvPr id="11" name="Picture 10" descr="A picture containing text&#10;&#10;Description automatically generated">
            <a:extLst>
              <a:ext uri="{FF2B5EF4-FFF2-40B4-BE49-F238E27FC236}">
                <a16:creationId xmlns:a16="http://schemas.microsoft.com/office/drawing/2014/main" id="{7F27B070-4638-49B7-B49E-556E9C3B56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9748" y="1657350"/>
            <a:ext cx="7462252" cy="3365173"/>
          </a:xfrm>
          <a:prstGeom prst="rect">
            <a:avLst/>
          </a:prstGeom>
        </p:spPr>
      </p:pic>
      <p:graphicFrame>
        <p:nvGraphicFramePr>
          <p:cNvPr id="9" name="Chart 8">
            <a:extLst>
              <a:ext uri="{FF2B5EF4-FFF2-40B4-BE49-F238E27FC236}">
                <a16:creationId xmlns:a16="http://schemas.microsoft.com/office/drawing/2014/main" id="{9AA4FE5F-A795-4DD2-ADF5-F301A18F0EAB}"/>
              </a:ext>
            </a:extLst>
          </p:cNvPr>
          <p:cNvGraphicFramePr>
            <a:graphicFrameLocks noGrp="1"/>
          </p:cNvGraphicFramePr>
          <p:nvPr>
            <p:extLst>
              <p:ext uri="{D42A27DB-BD31-4B8C-83A1-F6EECF244321}">
                <p14:modId xmlns:p14="http://schemas.microsoft.com/office/powerpoint/2010/main" val="2476540619"/>
              </p:ext>
            </p:extLst>
          </p:nvPr>
        </p:nvGraphicFramePr>
        <p:xfrm>
          <a:off x="590333" y="1357472"/>
          <a:ext cx="5286592" cy="373840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844282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5211" y="120754"/>
            <a:ext cx="10854171" cy="1143000"/>
          </a:xfrm>
        </p:spPr>
        <p:txBody>
          <a:bodyPr/>
          <a:lstStyle/>
          <a:p>
            <a:r>
              <a:rPr lang="en-US" sz="3733"/>
              <a:t>Trade Study – End Effectors</a:t>
            </a:r>
          </a:p>
        </p:txBody>
      </p:sp>
      <p:sp>
        <p:nvSpPr>
          <p:cNvPr id="6" name="Slide Number Placeholder 5">
            <a:extLst>
              <a:ext uri="{FF2B5EF4-FFF2-40B4-BE49-F238E27FC236}">
                <a16:creationId xmlns:a16="http://schemas.microsoft.com/office/drawing/2014/main" id="{6C2E7BA9-3B84-4417-ABA6-E8D18ED5BA9C}"/>
              </a:ext>
            </a:extLst>
          </p:cNvPr>
          <p:cNvSpPr>
            <a:spLocks noGrp="1"/>
          </p:cNvSpPr>
          <p:nvPr>
            <p:ph type="sldNum" sz="quarter" idx="4"/>
          </p:nvPr>
        </p:nvSpPr>
        <p:spPr/>
        <p:txBody>
          <a:bodyPr/>
          <a:lstStyle/>
          <a:p>
            <a:fld id="{BB220BBC-8879-E844-B35B-0F806738ECBE}" type="slidenum">
              <a:rPr lang="en-US" smtClean="0"/>
              <a:t>67</a:t>
            </a:fld>
            <a:endParaRPr lang="en-US"/>
          </a:p>
        </p:txBody>
      </p:sp>
      <p:sp>
        <p:nvSpPr>
          <p:cNvPr id="8" name="TextBox 7">
            <a:extLst>
              <a:ext uri="{FF2B5EF4-FFF2-40B4-BE49-F238E27FC236}">
                <a16:creationId xmlns:a16="http://schemas.microsoft.com/office/drawing/2014/main" id="{1189B394-4B54-4B6A-96F9-E40DE5C2699F}"/>
              </a:ext>
            </a:extLst>
          </p:cNvPr>
          <p:cNvSpPr txBox="1"/>
          <p:nvPr/>
        </p:nvSpPr>
        <p:spPr>
          <a:xfrm>
            <a:off x="5410200" y="3314700"/>
            <a:ext cx="1371600" cy="415499"/>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defPPr>
              <a:defRPr lang="en-US"/>
            </a:defPPr>
            <a:lvl1pPr marL="0" algn="l" defTabSz="725704" rtl="0" eaLnBrk="1" latinLnBrk="0" hangingPunct="1">
              <a:defRPr sz="2857" kern="1200">
                <a:solidFill>
                  <a:schemeClr val="tx1"/>
                </a:solidFill>
                <a:latin typeface="+mn-lt"/>
                <a:ea typeface="+mn-ea"/>
                <a:cs typeface="+mn-cs"/>
              </a:defRPr>
            </a:lvl1pPr>
            <a:lvl2pPr marL="725704" algn="l" defTabSz="725704" rtl="0" eaLnBrk="1" latinLnBrk="0" hangingPunct="1">
              <a:defRPr sz="2857" kern="1200">
                <a:solidFill>
                  <a:schemeClr val="tx1"/>
                </a:solidFill>
                <a:latin typeface="+mn-lt"/>
                <a:ea typeface="+mn-ea"/>
                <a:cs typeface="+mn-cs"/>
              </a:defRPr>
            </a:lvl2pPr>
            <a:lvl3pPr marL="1451408" algn="l" defTabSz="725704" rtl="0" eaLnBrk="1" latinLnBrk="0" hangingPunct="1">
              <a:defRPr sz="2857" kern="1200">
                <a:solidFill>
                  <a:schemeClr val="tx1"/>
                </a:solidFill>
                <a:latin typeface="+mn-lt"/>
                <a:ea typeface="+mn-ea"/>
                <a:cs typeface="+mn-cs"/>
              </a:defRPr>
            </a:lvl3pPr>
            <a:lvl4pPr marL="2177112" algn="l" defTabSz="725704" rtl="0" eaLnBrk="1" latinLnBrk="0" hangingPunct="1">
              <a:defRPr sz="2857" kern="1200">
                <a:solidFill>
                  <a:schemeClr val="tx1"/>
                </a:solidFill>
                <a:latin typeface="+mn-lt"/>
                <a:ea typeface="+mn-ea"/>
                <a:cs typeface="+mn-cs"/>
              </a:defRPr>
            </a:lvl4pPr>
            <a:lvl5pPr marL="2902817" algn="l" defTabSz="725704" rtl="0" eaLnBrk="1" latinLnBrk="0" hangingPunct="1">
              <a:defRPr sz="2857" kern="1200">
                <a:solidFill>
                  <a:schemeClr val="tx1"/>
                </a:solidFill>
                <a:latin typeface="+mn-lt"/>
                <a:ea typeface="+mn-ea"/>
                <a:cs typeface="+mn-cs"/>
              </a:defRPr>
            </a:lvl5pPr>
            <a:lvl6pPr marL="3628521" algn="l" defTabSz="725704" rtl="0" eaLnBrk="1" latinLnBrk="0" hangingPunct="1">
              <a:defRPr sz="2857" kern="1200">
                <a:solidFill>
                  <a:schemeClr val="tx1"/>
                </a:solidFill>
                <a:latin typeface="+mn-lt"/>
                <a:ea typeface="+mn-ea"/>
                <a:cs typeface="+mn-cs"/>
              </a:defRPr>
            </a:lvl6pPr>
            <a:lvl7pPr marL="4354225" algn="l" defTabSz="725704" rtl="0" eaLnBrk="1" latinLnBrk="0" hangingPunct="1">
              <a:defRPr sz="2857" kern="1200">
                <a:solidFill>
                  <a:schemeClr val="tx1"/>
                </a:solidFill>
                <a:latin typeface="+mn-lt"/>
                <a:ea typeface="+mn-ea"/>
                <a:cs typeface="+mn-cs"/>
              </a:defRPr>
            </a:lvl7pPr>
            <a:lvl8pPr marL="5079929" algn="l" defTabSz="725704" rtl="0" eaLnBrk="1" latinLnBrk="0" hangingPunct="1">
              <a:defRPr sz="2857" kern="1200">
                <a:solidFill>
                  <a:schemeClr val="tx1"/>
                </a:solidFill>
                <a:latin typeface="+mn-lt"/>
                <a:ea typeface="+mn-ea"/>
                <a:cs typeface="+mn-cs"/>
              </a:defRPr>
            </a:lvl8pPr>
            <a:lvl9pPr marL="5805633" algn="l" defTabSz="725704" rtl="0" eaLnBrk="1" latinLnBrk="0" hangingPunct="1">
              <a:defRPr sz="2857" kern="1200">
                <a:solidFill>
                  <a:schemeClr val="tx1"/>
                </a:solidFill>
                <a:latin typeface="+mn-lt"/>
                <a:ea typeface="+mn-ea"/>
                <a:cs typeface="+mn-cs"/>
              </a:defRPr>
            </a:lvl9pPr>
          </a:lstStyle>
          <a:p>
            <a:endParaRPr lang="en-US" sz="1429"/>
          </a:p>
        </p:txBody>
      </p:sp>
      <p:sp>
        <p:nvSpPr>
          <p:cNvPr id="9" name="TextBox 8">
            <a:extLst>
              <a:ext uri="{FF2B5EF4-FFF2-40B4-BE49-F238E27FC236}">
                <a16:creationId xmlns:a16="http://schemas.microsoft.com/office/drawing/2014/main" id="{F506D7D6-AF72-43E2-8D78-21CC7FB6300E}"/>
              </a:ext>
            </a:extLst>
          </p:cNvPr>
          <p:cNvSpPr txBox="1"/>
          <p:nvPr/>
        </p:nvSpPr>
        <p:spPr>
          <a:xfrm>
            <a:off x="5410200" y="3314700"/>
            <a:ext cx="1371600" cy="415499"/>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defPPr>
              <a:defRPr lang="en-US"/>
            </a:defPPr>
            <a:lvl1pPr marL="0" algn="l" defTabSz="725704" rtl="0" eaLnBrk="1" latinLnBrk="0" hangingPunct="1">
              <a:defRPr sz="2857" kern="1200">
                <a:solidFill>
                  <a:schemeClr val="tx1"/>
                </a:solidFill>
                <a:latin typeface="+mn-lt"/>
                <a:ea typeface="+mn-ea"/>
                <a:cs typeface="+mn-cs"/>
              </a:defRPr>
            </a:lvl1pPr>
            <a:lvl2pPr marL="725704" algn="l" defTabSz="725704" rtl="0" eaLnBrk="1" latinLnBrk="0" hangingPunct="1">
              <a:defRPr sz="2857" kern="1200">
                <a:solidFill>
                  <a:schemeClr val="tx1"/>
                </a:solidFill>
                <a:latin typeface="+mn-lt"/>
                <a:ea typeface="+mn-ea"/>
                <a:cs typeface="+mn-cs"/>
              </a:defRPr>
            </a:lvl2pPr>
            <a:lvl3pPr marL="1451408" algn="l" defTabSz="725704" rtl="0" eaLnBrk="1" latinLnBrk="0" hangingPunct="1">
              <a:defRPr sz="2857" kern="1200">
                <a:solidFill>
                  <a:schemeClr val="tx1"/>
                </a:solidFill>
                <a:latin typeface="+mn-lt"/>
                <a:ea typeface="+mn-ea"/>
                <a:cs typeface="+mn-cs"/>
              </a:defRPr>
            </a:lvl3pPr>
            <a:lvl4pPr marL="2177112" algn="l" defTabSz="725704" rtl="0" eaLnBrk="1" latinLnBrk="0" hangingPunct="1">
              <a:defRPr sz="2857" kern="1200">
                <a:solidFill>
                  <a:schemeClr val="tx1"/>
                </a:solidFill>
                <a:latin typeface="+mn-lt"/>
                <a:ea typeface="+mn-ea"/>
                <a:cs typeface="+mn-cs"/>
              </a:defRPr>
            </a:lvl4pPr>
            <a:lvl5pPr marL="2902817" algn="l" defTabSz="725704" rtl="0" eaLnBrk="1" latinLnBrk="0" hangingPunct="1">
              <a:defRPr sz="2857" kern="1200">
                <a:solidFill>
                  <a:schemeClr val="tx1"/>
                </a:solidFill>
                <a:latin typeface="+mn-lt"/>
                <a:ea typeface="+mn-ea"/>
                <a:cs typeface="+mn-cs"/>
              </a:defRPr>
            </a:lvl5pPr>
            <a:lvl6pPr marL="3628521" algn="l" defTabSz="725704" rtl="0" eaLnBrk="1" latinLnBrk="0" hangingPunct="1">
              <a:defRPr sz="2857" kern="1200">
                <a:solidFill>
                  <a:schemeClr val="tx1"/>
                </a:solidFill>
                <a:latin typeface="+mn-lt"/>
                <a:ea typeface="+mn-ea"/>
                <a:cs typeface="+mn-cs"/>
              </a:defRPr>
            </a:lvl6pPr>
            <a:lvl7pPr marL="4354225" algn="l" defTabSz="725704" rtl="0" eaLnBrk="1" latinLnBrk="0" hangingPunct="1">
              <a:defRPr sz="2857" kern="1200">
                <a:solidFill>
                  <a:schemeClr val="tx1"/>
                </a:solidFill>
                <a:latin typeface="+mn-lt"/>
                <a:ea typeface="+mn-ea"/>
                <a:cs typeface="+mn-cs"/>
              </a:defRPr>
            </a:lvl7pPr>
            <a:lvl8pPr marL="5079929" algn="l" defTabSz="725704" rtl="0" eaLnBrk="1" latinLnBrk="0" hangingPunct="1">
              <a:defRPr sz="2857" kern="1200">
                <a:solidFill>
                  <a:schemeClr val="tx1"/>
                </a:solidFill>
                <a:latin typeface="+mn-lt"/>
                <a:ea typeface="+mn-ea"/>
                <a:cs typeface="+mn-cs"/>
              </a:defRPr>
            </a:lvl8pPr>
            <a:lvl9pPr marL="5805633" algn="l" defTabSz="725704" rtl="0" eaLnBrk="1" latinLnBrk="0" hangingPunct="1">
              <a:defRPr sz="2857" kern="1200">
                <a:solidFill>
                  <a:schemeClr val="tx1"/>
                </a:solidFill>
                <a:latin typeface="+mn-lt"/>
                <a:ea typeface="+mn-ea"/>
                <a:cs typeface="+mn-cs"/>
              </a:defRPr>
            </a:lvl9pPr>
          </a:lstStyle>
          <a:p>
            <a:endParaRPr lang="en-US" sz="1429"/>
          </a:p>
        </p:txBody>
      </p:sp>
      <p:sp>
        <p:nvSpPr>
          <p:cNvPr id="10" name="TextBox 9">
            <a:extLst>
              <a:ext uri="{FF2B5EF4-FFF2-40B4-BE49-F238E27FC236}">
                <a16:creationId xmlns:a16="http://schemas.microsoft.com/office/drawing/2014/main" id="{110E164B-DC93-4DD2-8FA2-69164E782A3B}"/>
              </a:ext>
            </a:extLst>
          </p:cNvPr>
          <p:cNvSpPr txBox="1"/>
          <p:nvPr/>
        </p:nvSpPr>
        <p:spPr>
          <a:xfrm>
            <a:off x="5410200" y="3314700"/>
            <a:ext cx="1371600" cy="415499"/>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defPPr>
              <a:defRPr lang="en-US"/>
            </a:defPPr>
            <a:lvl1pPr marL="0" algn="l" defTabSz="725704" rtl="0" eaLnBrk="1" latinLnBrk="0" hangingPunct="1">
              <a:defRPr sz="2857" kern="1200">
                <a:solidFill>
                  <a:schemeClr val="tx1"/>
                </a:solidFill>
                <a:latin typeface="+mn-lt"/>
                <a:ea typeface="+mn-ea"/>
                <a:cs typeface="+mn-cs"/>
              </a:defRPr>
            </a:lvl1pPr>
            <a:lvl2pPr marL="725704" algn="l" defTabSz="725704" rtl="0" eaLnBrk="1" latinLnBrk="0" hangingPunct="1">
              <a:defRPr sz="2857" kern="1200">
                <a:solidFill>
                  <a:schemeClr val="tx1"/>
                </a:solidFill>
                <a:latin typeface="+mn-lt"/>
                <a:ea typeface="+mn-ea"/>
                <a:cs typeface="+mn-cs"/>
              </a:defRPr>
            </a:lvl2pPr>
            <a:lvl3pPr marL="1451408" algn="l" defTabSz="725704" rtl="0" eaLnBrk="1" latinLnBrk="0" hangingPunct="1">
              <a:defRPr sz="2857" kern="1200">
                <a:solidFill>
                  <a:schemeClr val="tx1"/>
                </a:solidFill>
                <a:latin typeface="+mn-lt"/>
                <a:ea typeface="+mn-ea"/>
                <a:cs typeface="+mn-cs"/>
              </a:defRPr>
            </a:lvl3pPr>
            <a:lvl4pPr marL="2177112" algn="l" defTabSz="725704" rtl="0" eaLnBrk="1" latinLnBrk="0" hangingPunct="1">
              <a:defRPr sz="2857" kern="1200">
                <a:solidFill>
                  <a:schemeClr val="tx1"/>
                </a:solidFill>
                <a:latin typeface="+mn-lt"/>
                <a:ea typeface="+mn-ea"/>
                <a:cs typeface="+mn-cs"/>
              </a:defRPr>
            </a:lvl4pPr>
            <a:lvl5pPr marL="2902817" algn="l" defTabSz="725704" rtl="0" eaLnBrk="1" latinLnBrk="0" hangingPunct="1">
              <a:defRPr sz="2857" kern="1200">
                <a:solidFill>
                  <a:schemeClr val="tx1"/>
                </a:solidFill>
                <a:latin typeface="+mn-lt"/>
                <a:ea typeface="+mn-ea"/>
                <a:cs typeface="+mn-cs"/>
              </a:defRPr>
            </a:lvl5pPr>
            <a:lvl6pPr marL="3628521" algn="l" defTabSz="725704" rtl="0" eaLnBrk="1" latinLnBrk="0" hangingPunct="1">
              <a:defRPr sz="2857" kern="1200">
                <a:solidFill>
                  <a:schemeClr val="tx1"/>
                </a:solidFill>
                <a:latin typeface="+mn-lt"/>
                <a:ea typeface="+mn-ea"/>
                <a:cs typeface="+mn-cs"/>
              </a:defRPr>
            </a:lvl6pPr>
            <a:lvl7pPr marL="4354225" algn="l" defTabSz="725704" rtl="0" eaLnBrk="1" latinLnBrk="0" hangingPunct="1">
              <a:defRPr sz="2857" kern="1200">
                <a:solidFill>
                  <a:schemeClr val="tx1"/>
                </a:solidFill>
                <a:latin typeface="+mn-lt"/>
                <a:ea typeface="+mn-ea"/>
                <a:cs typeface="+mn-cs"/>
              </a:defRPr>
            </a:lvl7pPr>
            <a:lvl8pPr marL="5079929" algn="l" defTabSz="725704" rtl="0" eaLnBrk="1" latinLnBrk="0" hangingPunct="1">
              <a:defRPr sz="2857" kern="1200">
                <a:solidFill>
                  <a:schemeClr val="tx1"/>
                </a:solidFill>
                <a:latin typeface="+mn-lt"/>
                <a:ea typeface="+mn-ea"/>
                <a:cs typeface="+mn-cs"/>
              </a:defRPr>
            </a:lvl8pPr>
            <a:lvl9pPr marL="5805633" algn="l" defTabSz="725704" rtl="0" eaLnBrk="1" latinLnBrk="0" hangingPunct="1">
              <a:defRPr sz="2857" kern="1200">
                <a:solidFill>
                  <a:schemeClr val="tx1"/>
                </a:solidFill>
                <a:latin typeface="+mn-lt"/>
                <a:ea typeface="+mn-ea"/>
                <a:cs typeface="+mn-cs"/>
              </a:defRPr>
            </a:lvl9pPr>
          </a:lstStyle>
          <a:p>
            <a:endParaRPr lang="en-US" sz="1429"/>
          </a:p>
        </p:txBody>
      </p:sp>
      <p:sp>
        <p:nvSpPr>
          <p:cNvPr id="11" name="TextBox 10">
            <a:extLst>
              <a:ext uri="{FF2B5EF4-FFF2-40B4-BE49-F238E27FC236}">
                <a16:creationId xmlns:a16="http://schemas.microsoft.com/office/drawing/2014/main" id="{3C8F40B2-1104-4CF9-A4CD-9CB5B962FF4E}"/>
              </a:ext>
            </a:extLst>
          </p:cNvPr>
          <p:cNvSpPr txBox="1"/>
          <p:nvPr/>
        </p:nvSpPr>
        <p:spPr>
          <a:xfrm>
            <a:off x="5410200" y="3314700"/>
            <a:ext cx="1371600" cy="415499"/>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defPPr>
              <a:defRPr lang="en-US"/>
            </a:defPPr>
            <a:lvl1pPr marL="0" algn="l" defTabSz="725704" rtl="0" eaLnBrk="1" latinLnBrk="0" hangingPunct="1">
              <a:defRPr sz="2857" kern="1200">
                <a:solidFill>
                  <a:schemeClr val="tx1"/>
                </a:solidFill>
                <a:latin typeface="+mn-lt"/>
                <a:ea typeface="+mn-ea"/>
                <a:cs typeface="+mn-cs"/>
              </a:defRPr>
            </a:lvl1pPr>
            <a:lvl2pPr marL="725704" algn="l" defTabSz="725704" rtl="0" eaLnBrk="1" latinLnBrk="0" hangingPunct="1">
              <a:defRPr sz="2857" kern="1200">
                <a:solidFill>
                  <a:schemeClr val="tx1"/>
                </a:solidFill>
                <a:latin typeface="+mn-lt"/>
                <a:ea typeface="+mn-ea"/>
                <a:cs typeface="+mn-cs"/>
              </a:defRPr>
            </a:lvl2pPr>
            <a:lvl3pPr marL="1451408" algn="l" defTabSz="725704" rtl="0" eaLnBrk="1" latinLnBrk="0" hangingPunct="1">
              <a:defRPr sz="2857" kern="1200">
                <a:solidFill>
                  <a:schemeClr val="tx1"/>
                </a:solidFill>
                <a:latin typeface="+mn-lt"/>
                <a:ea typeface="+mn-ea"/>
                <a:cs typeface="+mn-cs"/>
              </a:defRPr>
            </a:lvl3pPr>
            <a:lvl4pPr marL="2177112" algn="l" defTabSz="725704" rtl="0" eaLnBrk="1" latinLnBrk="0" hangingPunct="1">
              <a:defRPr sz="2857" kern="1200">
                <a:solidFill>
                  <a:schemeClr val="tx1"/>
                </a:solidFill>
                <a:latin typeface="+mn-lt"/>
                <a:ea typeface="+mn-ea"/>
                <a:cs typeface="+mn-cs"/>
              </a:defRPr>
            </a:lvl4pPr>
            <a:lvl5pPr marL="2902817" algn="l" defTabSz="725704" rtl="0" eaLnBrk="1" latinLnBrk="0" hangingPunct="1">
              <a:defRPr sz="2857" kern="1200">
                <a:solidFill>
                  <a:schemeClr val="tx1"/>
                </a:solidFill>
                <a:latin typeface="+mn-lt"/>
                <a:ea typeface="+mn-ea"/>
                <a:cs typeface="+mn-cs"/>
              </a:defRPr>
            </a:lvl5pPr>
            <a:lvl6pPr marL="3628521" algn="l" defTabSz="725704" rtl="0" eaLnBrk="1" latinLnBrk="0" hangingPunct="1">
              <a:defRPr sz="2857" kern="1200">
                <a:solidFill>
                  <a:schemeClr val="tx1"/>
                </a:solidFill>
                <a:latin typeface="+mn-lt"/>
                <a:ea typeface="+mn-ea"/>
                <a:cs typeface="+mn-cs"/>
              </a:defRPr>
            </a:lvl6pPr>
            <a:lvl7pPr marL="4354225" algn="l" defTabSz="725704" rtl="0" eaLnBrk="1" latinLnBrk="0" hangingPunct="1">
              <a:defRPr sz="2857" kern="1200">
                <a:solidFill>
                  <a:schemeClr val="tx1"/>
                </a:solidFill>
                <a:latin typeface="+mn-lt"/>
                <a:ea typeface="+mn-ea"/>
                <a:cs typeface="+mn-cs"/>
              </a:defRPr>
            </a:lvl7pPr>
            <a:lvl8pPr marL="5079929" algn="l" defTabSz="725704" rtl="0" eaLnBrk="1" latinLnBrk="0" hangingPunct="1">
              <a:defRPr sz="2857" kern="1200">
                <a:solidFill>
                  <a:schemeClr val="tx1"/>
                </a:solidFill>
                <a:latin typeface="+mn-lt"/>
                <a:ea typeface="+mn-ea"/>
                <a:cs typeface="+mn-cs"/>
              </a:defRPr>
            </a:lvl8pPr>
            <a:lvl9pPr marL="5805633" algn="l" defTabSz="725704" rtl="0" eaLnBrk="1" latinLnBrk="0" hangingPunct="1">
              <a:defRPr sz="2857" kern="1200">
                <a:solidFill>
                  <a:schemeClr val="tx1"/>
                </a:solidFill>
                <a:latin typeface="+mn-lt"/>
                <a:ea typeface="+mn-ea"/>
                <a:cs typeface="+mn-cs"/>
              </a:defRPr>
            </a:lvl9pPr>
          </a:lstStyle>
          <a:p>
            <a:endParaRPr lang="en-US" sz="1429"/>
          </a:p>
        </p:txBody>
      </p:sp>
      <p:pic>
        <p:nvPicPr>
          <p:cNvPr id="5" name="Picture 4">
            <a:extLst>
              <a:ext uri="{FF2B5EF4-FFF2-40B4-BE49-F238E27FC236}">
                <a16:creationId xmlns:a16="http://schemas.microsoft.com/office/drawing/2014/main" id="{6B297F92-2EBA-4754-8530-E1DEEA356477}"/>
              </a:ext>
            </a:extLst>
          </p:cNvPr>
          <p:cNvPicPr>
            <a:picLocks noChangeAspect="1"/>
          </p:cNvPicPr>
          <p:nvPr/>
        </p:nvPicPr>
        <p:blipFill>
          <a:blip r:embed="rId3"/>
          <a:stretch>
            <a:fillRect/>
          </a:stretch>
        </p:blipFill>
        <p:spPr>
          <a:xfrm>
            <a:off x="7366494" y="2153649"/>
            <a:ext cx="4606948" cy="2703102"/>
          </a:xfrm>
          <a:prstGeom prst="rect">
            <a:avLst/>
          </a:prstGeom>
        </p:spPr>
      </p:pic>
      <p:graphicFrame>
        <p:nvGraphicFramePr>
          <p:cNvPr id="3" name="Table 2">
            <a:extLst>
              <a:ext uri="{FF2B5EF4-FFF2-40B4-BE49-F238E27FC236}">
                <a16:creationId xmlns:a16="http://schemas.microsoft.com/office/drawing/2014/main" id="{D14030D9-3E20-427E-BB42-D83D3A161D20}"/>
              </a:ext>
            </a:extLst>
          </p:cNvPr>
          <p:cNvGraphicFramePr>
            <a:graphicFrameLocks noGrp="1"/>
          </p:cNvGraphicFramePr>
          <p:nvPr>
            <p:extLst>
              <p:ext uri="{D42A27DB-BD31-4B8C-83A1-F6EECF244321}">
                <p14:modId xmlns:p14="http://schemas.microsoft.com/office/powerpoint/2010/main" val="500985326"/>
              </p:ext>
            </p:extLst>
          </p:nvPr>
        </p:nvGraphicFramePr>
        <p:xfrm>
          <a:off x="637707" y="1151097"/>
          <a:ext cx="7022049" cy="4748053"/>
        </p:xfrm>
        <a:graphic>
          <a:graphicData uri="http://schemas.openxmlformats.org/drawingml/2006/table">
            <a:tbl>
              <a:tblPr firstRow="1" bandRow="1">
                <a:tableStyleId>{5C22544A-7EE6-4342-B048-85BDC9FD1C3A}</a:tableStyleId>
              </a:tblPr>
              <a:tblGrid>
                <a:gridCol w="1527221">
                  <a:extLst>
                    <a:ext uri="{9D8B030D-6E8A-4147-A177-3AD203B41FA5}">
                      <a16:colId xmlns:a16="http://schemas.microsoft.com/office/drawing/2014/main" val="841935940"/>
                    </a:ext>
                  </a:extLst>
                </a:gridCol>
                <a:gridCol w="2770834">
                  <a:extLst>
                    <a:ext uri="{9D8B030D-6E8A-4147-A177-3AD203B41FA5}">
                      <a16:colId xmlns:a16="http://schemas.microsoft.com/office/drawing/2014/main" val="986853652"/>
                    </a:ext>
                  </a:extLst>
                </a:gridCol>
                <a:gridCol w="2723994">
                  <a:extLst>
                    <a:ext uri="{9D8B030D-6E8A-4147-A177-3AD203B41FA5}">
                      <a16:colId xmlns:a16="http://schemas.microsoft.com/office/drawing/2014/main" val="946623463"/>
                    </a:ext>
                  </a:extLst>
                </a:gridCol>
              </a:tblGrid>
              <a:tr h="272117">
                <a:tc gridSpan="3">
                  <a:txBody>
                    <a:bodyPr/>
                    <a:lstStyle/>
                    <a:p>
                      <a:pPr algn="ctr" fontAlgn="b"/>
                      <a:r>
                        <a:rPr lang="en-US" sz="1300" u="none" strike="noStrike">
                          <a:effectLst/>
                        </a:rPr>
                        <a:t>Gripper Comparison</a:t>
                      </a:r>
                      <a:endParaRPr lang="en-US" sz="1300" b="0" i="0" u="none" strike="noStrike">
                        <a:solidFill>
                          <a:srgbClr val="000000"/>
                        </a:solidFill>
                        <a:effectLst/>
                        <a:latin typeface="Calibri" panose="020F0502020204030204" pitchFamily="34" charset="0"/>
                      </a:endParaRPr>
                    </a:p>
                  </a:txBody>
                  <a:tcPr marL="5096" marR="5096" marT="5096"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89293434"/>
                  </a:ext>
                </a:extLst>
              </a:tr>
              <a:tr h="409803">
                <a:tc>
                  <a:txBody>
                    <a:bodyPr/>
                    <a:lstStyle/>
                    <a:p>
                      <a:pPr algn="l" fontAlgn="b"/>
                      <a:r>
                        <a:rPr lang="en-US" sz="1200" b="1" u="none" strike="noStrike">
                          <a:effectLst/>
                        </a:rPr>
                        <a:t>Name</a:t>
                      </a:r>
                      <a:endParaRPr lang="en-US" sz="1200" b="1" i="0" u="none" strike="noStrike">
                        <a:solidFill>
                          <a:srgbClr val="000000"/>
                        </a:solidFill>
                        <a:effectLst/>
                        <a:latin typeface="Calibri" panose="020F0502020204030204" pitchFamily="34" charset="0"/>
                      </a:endParaRPr>
                    </a:p>
                  </a:txBody>
                  <a:tcPr marL="5096" marR="5096" marT="5096" marB="0" anchor="b"/>
                </a:tc>
                <a:tc>
                  <a:txBody>
                    <a:bodyPr/>
                    <a:lstStyle/>
                    <a:p>
                      <a:pPr algn="ctr" fontAlgn="b"/>
                      <a:r>
                        <a:rPr lang="en-US" sz="1200" b="1" u="none" strike="noStrike">
                          <a:effectLst/>
                        </a:rPr>
                        <a:t>Worm gear driven 4-bar link</a:t>
                      </a:r>
                      <a:endParaRPr lang="en-US" sz="1200" b="1" i="0" u="none" strike="noStrike">
                        <a:solidFill>
                          <a:srgbClr val="000000"/>
                        </a:solidFill>
                        <a:effectLst/>
                        <a:latin typeface="Calibri" panose="020F0502020204030204" pitchFamily="34" charset="0"/>
                      </a:endParaRPr>
                    </a:p>
                  </a:txBody>
                  <a:tcPr marL="5096" marR="5096" marT="5096" marB="0" anchor="b"/>
                </a:tc>
                <a:tc>
                  <a:txBody>
                    <a:bodyPr/>
                    <a:lstStyle/>
                    <a:p>
                      <a:pPr algn="ctr" fontAlgn="b"/>
                      <a:r>
                        <a:rPr lang="en-US" sz="1200" b="1" u="none" strike="noStrike">
                          <a:effectLst/>
                        </a:rPr>
                        <a:t>Direct servo drive 4-bar linkage</a:t>
                      </a:r>
                      <a:endParaRPr lang="en-US" sz="1200" b="1" i="0" u="none" strike="noStrike">
                        <a:solidFill>
                          <a:srgbClr val="000000"/>
                        </a:solidFill>
                        <a:effectLst/>
                        <a:latin typeface="Calibri" panose="020F0502020204030204" pitchFamily="34" charset="0"/>
                      </a:endParaRPr>
                    </a:p>
                  </a:txBody>
                  <a:tcPr marL="5096" marR="5096" marT="5096" marB="0" anchor="b">
                    <a:solidFill>
                      <a:srgbClr val="00B050"/>
                    </a:solidFill>
                  </a:tcPr>
                </a:tc>
                <a:extLst>
                  <a:ext uri="{0D108BD9-81ED-4DB2-BD59-A6C34878D82A}">
                    <a16:rowId xmlns:a16="http://schemas.microsoft.com/office/drawing/2014/main" val="848459751"/>
                  </a:ext>
                </a:extLst>
              </a:tr>
              <a:tr h="226220">
                <a:tc>
                  <a:txBody>
                    <a:bodyPr/>
                    <a:lstStyle/>
                    <a:p>
                      <a:pPr algn="l" fontAlgn="b"/>
                      <a:r>
                        <a:rPr lang="en-US" sz="1200" b="1" u="none" strike="noStrike">
                          <a:effectLst/>
                        </a:rPr>
                        <a:t>Complexity</a:t>
                      </a:r>
                      <a:endParaRPr lang="en-US" sz="1200" b="1" i="0" u="none" strike="noStrike">
                        <a:solidFill>
                          <a:srgbClr val="000000"/>
                        </a:solidFill>
                        <a:effectLst/>
                        <a:latin typeface="Calibri" panose="020F0502020204030204" pitchFamily="34" charset="0"/>
                      </a:endParaRPr>
                    </a:p>
                  </a:txBody>
                  <a:tcPr marL="5096" marR="5096" marT="5096" marB="0" anchor="b"/>
                </a:tc>
                <a:tc>
                  <a:txBody>
                    <a:bodyPr/>
                    <a:lstStyle/>
                    <a:p>
                      <a:pPr algn="ctr" fontAlgn="b"/>
                      <a:r>
                        <a:rPr lang="en-US" sz="1200" u="none" strike="noStrike">
                          <a:effectLst/>
                        </a:rPr>
                        <a:t>Complex with more moving parts</a:t>
                      </a:r>
                      <a:endParaRPr lang="en-US" sz="1200" b="0" i="0" u="none" strike="noStrike">
                        <a:solidFill>
                          <a:srgbClr val="000000"/>
                        </a:solidFill>
                        <a:effectLst/>
                        <a:latin typeface="Calibri" panose="020F0502020204030204" pitchFamily="34" charset="0"/>
                      </a:endParaRPr>
                    </a:p>
                  </a:txBody>
                  <a:tcPr marL="5096" marR="5096" marT="5096" marB="0" anchor="b"/>
                </a:tc>
                <a:tc>
                  <a:txBody>
                    <a:bodyPr/>
                    <a:lstStyle/>
                    <a:p>
                      <a:pPr algn="ctr" fontAlgn="b"/>
                      <a:r>
                        <a:rPr lang="en-US" sz="1200" u="none" strike="noStrike">
                          <a:effectLst/>
                        </a:rPr>
                        <a:t>Simple design with less moving parts</a:t>
                      </a:r>
                      <a:endParaRPr lang="en-US" sz="1200" b="0" i="0" u="none" strike="noStrike">
                        <a:solidFill>
                          <a:srgbClr val="000000"/>
                        </a:solidFill>
                        <a:effectLst/>
                        <a:latin typeface="Calibri" panose="020F0502020204030204" pitchFamily="34" charset="0"/>
                      </a:endParaRPr>
                    </a:p>
                  </a:txBody>
                  <a:tcPr marL="5096" marR="5096" marT="5096" marB="0" anchor="b">
                    <a:solidFill>
                      <a:srgbClr val="00B050"/>
                    </a:solidFill>
                  </a:tcPr>
                </a:tc>
                <a:extLst>
                  <a:ext uri="{0D108BD9-81ED-4DB2-BD59-A6C34878D82A}">
                    <a16:rowId xmlns:a16="http://schemas.microsoft.com/office/drawing/2014/main" val="1990462408"/>
                  </a:ext>
                </a:extLst>
              </a:tr>
              <a:tr h="593388">
                <a:tc>
                  <a:txBody>
                    <a:bodyPr/>
                    <a:lstStyle/>
                    <a:p>
                      <a:pPr algn="l" fontAlgn="b"/>
                      <a:r>
                        <a:rPr lang="en-US" sz="1200" b="1" u="none" strike="noStrike">
                          <a:effectLst/>
                        </a:rPr>
                        <a:t>Control</a:t>
                      </a:r>
                      <a:endParaRPr lang="en-US" sz="1200" b="1" i="0" u="none" strike="noStrike">
                        <a:solidFill>
                          <a:srgbClr val="000000"/>
                        </a:solidFill>
                        <a:effectLst/>
                        <a:latin typeface="Calibri" panose="020F0502020204030204" pitchFamily="34" charset="0"/>
                      </a:endParaRPr>
                    </a:p>
                  </a:txBody>
                  <a:tcPr marL="5096" marR="5096" marT="5096" marB="0" anchor="b"/>
                </a:tc>
                <a:tc>
                  <a:txBody>
                    <a:bodyPr/>
                    <a:lstStyle/>
                    <a:p>
                      <a:pPr algn="ctr" fontAlgn="b"/>
                      <a:r>
                        <a:rPr lang="en-US" sz="1200" u="none" strike="noStrike">
                          <a:effectLst/>
                        </a:rPr>
                        <a:t>Dependent on gearing and motor</a:t>
                      </a:r>
                      <a:endParaRPr lang="en-US" sz="1200" b="0" i="0" u="none" strike="noStrike">
                        <a:solidFill>
                          <a:srgbClr val="000000"/>
                        </a:solidFill>
                        <a:effectLst/>
                        <a:latin typeface="Calibri" panose="020F0502020204030204" pitchFamily="34" charset="0"/>
                      </a:endParaRPr>
                    </a:p>
                  </a:txBody>
                  <a:tcPr marL="5096" marR="5096" marT="5096" marB="0" anchor="b"/>
                </a:tc>
                <a:tc>
                  <a:txBody>
                    <a:bodyPr/>
                    <a:lstStyle/>
                    <a:p>
                      <a:pPr algn="ctr" fontAlgn="b"/>
                      <a:r>
                        <a:rPr lang="en-US" sz="1200" u="none" strike="noStrike">
                          <a:effectLst/>
                        </a:rPr>
                        <a:t>will depend largely on servo used.</a:t>
                      </a:r>
                      <a:endParaRPr lang="en-US" sz="1200" b="0" i="0" u="none" strike="noStrike">
                        <a:solidFill>
                          <a:srgbClr val="000000"/>
                        </a:solidFill>
                        <a:effectLst/>
                        <a:latin typeface="Calibri" panose="020F0502020204030204" pitchFamily="34" charset="0"/>
                      </a:endParaRPr>
                    </a:p>
                  </a:txBody>
                  <a:tcPr marL="5096" marR="5096" marT="5096" marB="0" anchor="b">
                    <a:solidFill>
                      <a:srgbClr val="00B050"/>
                    </a:solidFill>
                  </a:tcPr>
                </a:tc>
                <a:extLst>
                  <a:ext uri="{0D108BD9-81ED-4DB2-BD59-A6C34878D82A}">
                    <a16:rowId xmlns:a16="http://schemas.microsoft.com/office/drawing/2014/main" val="452108650"/>
                  </a:ext>
                </a:extLst>
              </a:tr>
              <a:tr h="409803">
                <a:tc>
                  <a:txBody>
                    <a:bodyPr/>
                    <a:lstStyle/>
                    <a:p>
                      <a:pPr algn="l" fontAlgn="b"/>
                      <a:r>
                        <a:rPr lang="en-US" sz="1200" b="1" u="none" strike="noStrike">
                          <a:effectLst/>
                        </a:rPr>
                        <a:t>Material</a:t>
                      </a:r>
                      <a:endParaRPr lang="en-US" sz="1200" b="1" i="0" u="none" strike="noStrike">
                        <a:solidFill>
                          <a:srgbClr val="000000"/>
                        </a:solidFill>
                        <a:effectLst/>
                        <a:latin typeface="Calibri" panose="020F0502020204030204" pitchFamily="34" charset="0"/>
                      </a:endParaRPr>
                    </a:p>
                  </a:txBody>
                  <a:tcPr marL="5096" marR="5096" marT="5096" marB="0" anchor="b"/>
                </a:tc>
                <a:tc>
                  <a:txBody>
                    <a:bodyPr/>
                    <a:lstStyle/>
                    <a:p>
                      <a:pPr algn="ctr" fontAlgn="b"/>
                      <a:r>
                        <a:rPr lang="en-US" sz="1200" u="none" strike="noStrike">
                          <a:effectLst/>
                        </a:rPr>
                        <a:t>can be made of metal or plastic</a:t>
                      </a:r>
                      <a:endParaRPr lang="en-US" sz="1200" b="0" i="0" u="none" strike="noStrike">
                        <a:solidFill>
                          <a:srgbClr val="000000"/>
                        </a:solidFill>
                        <a:effectLst/>
                        <a:latin typeface="Calibri" panose="020F0502020204030204" pitchFamily="34" charset="0"/>
                      </a:endParaRPr>
                    </a:p>
                  </a:txBody>
                  <a:tcPr marL="5096" marR="5096" marT="5096" marB="0" anchor="b"/>
                </a:tc>
                <a:tc>
                  <a:txBody>
                    <a:bodyPr/>
                    <a:lstStyle/>
                    <a:p>
                      <a:pPr algn="ctr" fontAlgn="b"/>
                      <a:r>
                        <a:rPr lang="en-US" sz="1200" u="none" strike="noStrike">
                          <a:effectLst/>
                        </a:rPr>
                        <a:t>can be made out of metal or plastic</a:t>
                      </a:r>
                      <a:endParaRPr lang="en-US" sz="1200" b="0" i="0" u="none" strike="noStrike">
                        <a:solidFill>
                          <a:srgbClr val="000000"/>
                        </a:solidFill>
                        <a:effectLst/>
                        <a:latin typeface="Calibri" panose="020F0502020204030204" pitchFamily="34" charset="0"/>
                      </a:endParaRPr>
                    </a:p>
                  </a:txBody>
                  <a:tcPr marL="5096" marR="5096" marT="5096" marB="0" anchor="b">
                    <a:solidFill>
                      <a:srgbClr val="00B050"/>
                    </a:solidFill>
                  </a:tcPr>
                </a:tc>
                <a:extLst>
                  <a:ext uri="{0D108BD9-81ED-4DB2-BD59-A6C34878D82A}">
                    <a16:rowId xmlns:a16="http://schemas.microsoft.com/office/drawing/2014/main" val="3538503077"/>
                  </a:ext>
                </a:extLst>
              </a:tr>
              <a:tr h="593388">
                <a:tc>
                  <a:txBody>
                    <a:bodyPr/>
                    <a:lstStyle/>
                    <a:p>
                      <a:pPr algn="l" fontAlgn="b"/>
                      <a:r>
                        <a:rPr lang="en-US" sz="1200" b="1" u="none" strike="noStrike">
                          <a:effectLst/>
                        </a:rPr>
                        <a:t>Industry use</a:t>
                      </a:r>
                      <a:endParaRPr lang="en-US" sz="1200" b="1" i="0" u="none" strike="noStrike">
                        <a:solidFill>
                          <a:srgbClr val="000000"/>
                        </a:solidFill>
                        <a:effectLst/>
                        <a:latin typeface="Calibri" panose="020F0502020204030204" pitchFamily="34" charset="0"/>
                      </a:endParaRPr>
                    </a:p>
                  </a:txBody>
                  <a:tcPr marL="5096" marR="5096" marT="5096" marB="0" anchor="b"/>
                </a:tc>
                <a:tc>
                  <a:txBody>
                    <a:bodyPr/>
                    <a:lstStyle/>
                    <a:p>
                      <a:pPr algn="ctr" fontAlgn="b"/>
                      <a:r>
                        <a:rPr lang="en-US" sz="1200" u="none" strike="noStrike">
                          <a:effectLst/>
                        </a:rPr>
                        <a:t>design has been used in industrial robots</a:t>
                      </a:r>
                      <a:endParaRPr lang="en-US" sz="1200" b="0" i="0" u="none" strike="noStrike">
                        <a:solidFill>
                          <a:srgbClr val="000000"/>
                        </a:solidFill>
                        <a:effectLst/>
                        <a:latin typeface="Calibri" panose="020F0502020204030204" pitchFamily="34" charset="0"/>
                      </a:endParaRPr>
                    </a:p>
                  </a:txBody>
                  <a:tcPr marL="5096" marR="5096" marT="5096" marB="0" anchor="b"/>
                </a:tc>
                <a:tc>
                  <a:txBody>
                    <a:bodyPr/>
                    <a:lstStyle/>
                    <a:p>
                      <a:pPr algn="ctr" fontAlgn="b"/>
                      <a:r>
                        <a:rPr lang="en-US" sz="1200" u="none" strike="noStrike">
                          <a:effectLst/>
                        </a:rPr>
                        <a:t>application only seen in other low budget projects</a:t>
                      </a:r>
                      <a:endParaRPr lang="en-US" sz="1200" b="0" i="0" u="none" strike="noStrike">
                        <a:solidFill>
                          <a:srgbClr val="000000"/>
                        </a:solidFill>
                        <a:effectLst/>
                        <a:latin typeface="Calibri" panose="020F0502020204030204" pitchFamily="34" charset="0"/>
                      </a:endParaRPr>
                    </a:p>
                  </a:txBody>
                  <a:tcPr marL="5096" marR="5096" marT="5096" marB="0" anchor="b">
                    <a:solidFill>
                      <a:srgbClr val="00B050"/>
                    </a:solidFill>
                  </a:tcPr>
                </a:tc>
                <a:extLst>
                  <a:ext uri="{0D108BD9-81ED-4DB2-BD59-A6C34878D82A}">
                    <a16:rowId xmlns:a16="http://schemas.microsoft.com/office/drawing/2014/main" val="2406506192"/>
                  </a:ext>
                </a:extLst>
              </a:tr>
              <a:tr h="593388">
                <a:tc>
                  <a:txBody>
                    <a:bodyPr/>
                    <a:lstStyle/>
                    <a:p>
                      <a:pPr algn="l" fontAlgn="b"/>
                      <a:r>
                        <a:rPr lang="en-US" sz="1200" b="1" u="none" strike="noStrike">
                          <a:effectLst/>
                        </a:rPr>
                        <a:t>Cost</a:t>
                      </a:r>
                      <a:endParaRPr lang="en-US" sz="1200" b="1" i="0" u="none" strike="noStrike">
                        <a:solidFill>
                          <a:srgbClr val="000000"/>
                        </a:solidFill>
                        <a:effectLst/>
                        <a:latin typeface="Calibri" panose="020F0502020204030204" pitchFamily="34" charset="0"/>
                      </a:endParaRPr>
                    </a:p>
                  </a:txBody>
                  <a:tcPr marL="5096" marR="5096" marT="5096" marB="0" anchor="b"/>
                </a:tc>
                <a:tc>
                  <a:txBody>
                    <a:bodyPr/>
                    <a:lstStyle/>
                    <a:p>
                      <a:pPr algn="ctr" fontAlgn="b"/>
                      <a:r>
                        <a:rPr lang="en-US" sz="1200" u="none" strike="noStrike">
                          <a:effectLst/>
                        </a:rPr>
                        <a:t>more expensive only if using metal gears</a:t>
                      </a:r>
                      <a:endParaRPr lang="en-US" sz="1200" b="0" i="0" u="none" strike="noStrike">
                        <a:solidFill>
                          <a:srgbClr val="000000"/>
                        </a:solidFill>
                        <a:effectLst/>
                        <a:latin typeface="Calibri" panose="020F0502020204030204" pitchFamily="34" charset="0"/>
                      </a:endParaRPr>
                    </a:p>
                  </a:txBody>
                  <a:tcPr marL="5096" marR="5096" marT="5096" marB="0" anchor="b"/>
                </a:tc>
                <a:tc>
                  <a:txBody>
                    <a:bodyPr/>
                    <a:lstStyle/>
                    <a:p>
                      <a:pPr algn="ctr" fontAlgn="b"/>
                      <a:r>
                        <a:rPr lang="en-US" sz="1200" u="none" strike="noStrike">
                          <a:effectLst/>
                        </a:rPr>
                        <a:t>Requires less parts, will be more affordable</a:t>
                      </a:r>
                      <a:endParaRPr lang="en-US" sz="1200" b="0" i="0" u="none" strike="noStrike">
                        <a:solidFill>
                          <a:srgbClr val="000000"/>
                        </a:solidFill>
                        <a:effectLst/>
                        <a:latin typeface="Calibri" panose="020F0502020204030204" pitchFamily="34" charset="0"/>
                      </a:endParaRPr>
                    </a:p>
                  </a:txBody>
                  <a:tcPr marL="5096" marR="5096" marT="5096" marB="0" anchor="b">
                    <a:solidFill>
                      <a:srgbClr val="00B050"/>
                    </a:solidFill>
                  </a:tcPr>
                </a:tc>
                <a:extLst>
                  <a:ext uri="{0D108BD9-81ED-4DB2-BD59-A6C34878D82A}">
                    <a16:rowId xmlns:a16="http://schemas.microsoft.com/office/drawing/2014/main" val="1883926454"/>
                  </a:ext>
                </a:extLst>
              </a:tr>
              <a:tr h="593388">
                <a:tc>
                  <a:txBody>
                    <a:bodyPr/>
                    <a:lstStyle/>
                    <a:p>
                      <a:pPr algn="l" fontAlgn="b"/>
                      <a:r>
                        <a:rPr lang="en-US" sz="1200" b="1" u="none" strike="noStrike">
                          <a:effectLst/>
                        </a:rPr>
                        <a:t>Capability</a:t>
                      </a:r>
                      <a:endParaRPr lang="en-US" sz="1200" b="1" i="0" u="none" strike="noStrike">
                        <a:solidFill>
                          <a:srgbClr val="000000"/>
                        </a:solidFill>
                        <a:effectLst/>
                        <a:latin typeface="Calibri" panose="020F0502020204030204" pitchFamily="34" charset="0"/>
                      </a:endParaRPr>
                    </a:p>
                  </a:txBody>
                  <a:tcPr marL="5096" marR="5096" marT="5096" marB="0" anchor="b"/>
                </a:tc>
                <a:tc>
                  <a:txBody>
                    <a:bodyPr/>
                    <a:lstStyle/>
                    <a:p>
                      <a:pPr algn="ctr" fontAlgn="b"/>
                      <a:r>
                        <a:rPr lang="en-US" sz="1200" u="none" strike="noStrike">
                          <a:effectLst/>
                        </a:rPr>
                        <a:t>with proper gearing has a higher potential for producing more force</a:t>
                      </a:r>
                      <a:endParaRPr lang="en-US" sz="1200" b="0" i="0" u="none" strike="noStrike">
                        <a:solidFill>
                          <a:srgbClr val="000000"/>
                        </a:solidFill>
                        <a:effectLst/>
                        <a:latin typeface="Calibri" panose="020F0502020204030204" pitchFamily="34" charset="0"/>
                      </a:endParaRPr>
                    </a:p>
                  </a:txBody>
                  <a:tcPr marL="5096" marR="5096" marT="5096" marB="0" anchor="b"/>
                </a:tc>
                <a:tc>
                  <a:txBody>
                    <a:bodyPr/>
                    <a:lstStyle/>
                    <a:p>
                      <a:pPr algn="ctr" fontAlgn="b"/>
                      <a:r>
                        <a:rPr lang="en-US" sz="1200" u="none" strike="noStrike">
                          <a:effectLst/>
                        </a:rPr>
                        <a:t>force limited to type of servo used</a:t>
                      </a:r>
                      <a:endParaRPr lang="en-US" sz="1200" b="0" i="0" u="none" strike="noStrike">
                        <a:solidFill>
                          <a:srgbClr val="000000"/>
                        </a:solidFill>
                        <a:effectLst/>
                        <a:latin typeface="Calibri" panose="020F0502020204030204" pitchFamily="34" charset="0"/>
                      </a:endParaRPr>
                    </a:p>
                  </a:txBody>
                  <a:tcPr marL="5096" marR="5096" marT="5096" marB="0" anchor="b">
                    <a:solidFill>
                      <a:srgbClr val="00B050"/>
                    </a:solidFill>
                  </a:tcPr>
                </a:tc>
                <a:extLst>
                  <a:ext uri="{0D108BD9-81ED-4DB2-BD59-A6C34878D82A}">
                    <a16:rowId xmlns:a16="http://schemas.microsoft.com/office/drawing/2014/main" val="1660463841"/>
                  </a:ext>
                </a:extLst>
              </a:tr>
              <a:tr h="409803">
                <a:tc>
                  <a:txBody>
                    <a:bodyPr/>
                    <a:lstStyle/>
                    <a:p>
                      <a:pPr algn="l" fontAlgn="b"/>
                      <a:r>
                        <a:rPr lang="en-US" sz="1200" b="1" u="none" strike="noStrike">
                          <a:effectLst/>
                        </a:rPr>
                        <a:t>Voltage</a:t>
                      </a:r>
                      <a:endParaRPr lang="en-US" sz="1200" b="1" i="0" u="none" strike="noStrike">
                        <a:solidFill>
                          <a:srgbClr val="000000"/>
                        </a:solidFill>
                        <a:effectLst/>
                        <a:latin typeface="Calibri" panose="020F0502020204030204" pitchFamily="34" charset="0"/>
                      </a:endParaRPr>
                    </a:p>
                  </a:txBody>
                  <a:tcPr marL="5096" marR="5096" marT="5096" marB="0" anchor="b"/>
                </a:tc>
                <a:tc>
                  <a:txBody>
                    <a:bodyPr/>
                    <a:lstStyle/>
                    <a:p>
                      <a:pPr algn="ctr" fontAlgn="b"/>
                      <a:r>
                        <a:rPr lang="en-US" sz="1200" u="none" strike="noStrike">
                          <a:effectLst/>
                        </a:rPr>
                        <a:t>can range depending on motor used</a:t>
                      </a:r>
                      <a:endParaRPr lang="en-US" sz="1200" b="0" i="0" u="none" strike="noStrike">
                        <a:solidFill>
                          <a:srgbClr val="000000"/>
                        </a:solidFill>
                        <a:effectLst/>
                        <a:latin typeface="Calibri" panose="020F0502020204030204" pitchFamily="34" charset="0"/>
                      </a:endParaRPr>
                    </a:p>
                  </a:txBody>
                  <a:tcPr marL="5096" marR="5096" marT="5096" marB="0" anchor="b"/>
                </a:tc>
                <a:tc>
                  <a:txBody>
                    <a:bodyPr/>
                    <a:lstStyle/>
                    <a:p>
                      <a:pPr algn="ctr" fontAlgn="b"/>
                      <a:r>
                        <a:rPr lang="en-US" sz="1200" u="none" strike="noStrike">
                          <a:effectLst/>
                        </a:rPr>
                        <a:t>limited to a range of 5V to 7.2V</a:t>
                      </a:r>
                      <a:endParaRPr lang="en-US" sz="1200" b="0" i="0" u="none" strike="noStrike">
                        <a:solidFill>
                          <a:srgbClr val="000000"/>
                        </a:solidFill>
                        <a:effectLst/>
                        <a:latin typeface="Calibri" panose="020F0502020204030204" pitchFamily="34" charset="0"/>
                      </a:endParaRPr>
                    </a:p>
                  </a:txBody>
                  <a:tcPr marL="5096" marR="5096" marT="5096" marB="0" anchor="b">
                    <a:solidFill>
                      <a:srgbClr val="00B050"/>
                    </a:solidFill>
                  </a:tcPr>
                </a:tc>
                <a:extLst>
                  <a:ext uri="{0D108BD9-81ED-4DB2-BD59-A6C34878D82A}">
                    <a16:rowId xmlns:a16="http://schemas.microsoft.com/office/drawing/2014/main" val="4013066010"/>
                  </a:ext>
                </a:extLst>
              </a:tr>
              <a:tr h="646755">
                <a:tc>
                  <a:txBody>
                    <a:bodyPr/>
                    <a:lstStyle/>
                    <a:p>
                      <a:pPr algn="l" fontAlgn="b"/>
                      <a:r>
                        <a:rPr lang="en-US" sz="1200" b="1" u="none" strike="noStrike">
                          <a:effectLst/>
                        </a:rPr>
                        <a:t>Worth</a:t>
                      </a:r>
                      <a:r>
                        <a:rPr lang="en-US" sz="1200" u="none" strike="noStrike">
                          <a:effectLst/>
                        </a:rPr>
                        <a:t> </a:t>
                      </a:r>
                      <a:r>
                        <a:rPr lang="en-US" sz="1200" b="1" u="none" strike="noStrike">
                          <a:effectLst/>
                        </a:rPr>
                        <a:t>Mentioning</a:t>
                      </a:r>
                      <a:endParaRPr lang="en-US" sz="1200" b="1" i="0" u="none" strike="noStrike">
                        <a:solidFill>
                          <a:srgbClr val="000000"/>
                        </a:solidFill>
                        <a:effectLst/>
                        <a:latin typeface="Calibri" panose="020F0502020204030204" pitchFamily="34" charset="0"/>
                      </a:endParaRPr>
                    </a:p>
                  </a:txBody>
                  <a:tcPr marL="5096" marR="5096" marT="5096" marB="0" anchor="b"/>
                </a:tc>
                <a:tc>
                  <a:txBody>
                    <a:bodyPr/>
                    <a:lstStyle/>
                    <a:p>
                      <a:pPr algn="ctr" fontAlgn="b"/>
                      <a:r>
                        <a:rPr lang="en-US" sz="1200" u="none" strike="noStrike">
                          <a:effectLst/>
                        </a:rPr>
                        <a:t>this design can be upscaled into a larger or more powerful form.</a:t>
                      </a:r>
                      <a:endParaRPr lang="en-US" sz="1200" b="0" i="0" u="none" strike="noStrike">
                        <a:solidFill>
                          <a:srgbClr val="000000"/>
                        </a:solidFill>
                        <a:effectLst/>
                        <a:latin typeface="Calibri" panose="020F0502020204030204" pitchFamily="34" charset="0"/>
                      </a:endParaRPr>
                    </a:p>
                  </a:txBody>
                  <a:tcPr marL="5096" marR="5096" marT="5096" marB="0" anchor="b"/>
                </a:tc>
                <a:tc>
                  <a:txBody>
                    <a:bodyPr/>
                    <a:lstStyle/>
                    <a:p>
                      <a:pPr algn="ctr" fontAlgn="b"/>
                      <a:r>
                        <a:rPr lang="en-US" sz="1200" u="none" strike="noStrike">
                          <a:effectLst/>
                        </a:rPr>
                        <a:t>Servo motors can easily be changed out</a:t>
                      </a:r>
                      <a:endParaRPr lang="en-US" sz="1200" b="0" i="0" u="none" strike="noStrike">
                        <a:solidFill>
                          <a:srgbClr val="000000"/>
                        </a:solidFill>
                        <a:effectLst/>
                        <a:latin typeface="Calibri" panose="020F0502020204030204" pitchFamily="34" charset="0"/>
                      </a:endParaRPr>
                    </a:p>
                  </a:txBody>
                  <a:tcPr marL="5096" marR="5096" marT="5096" marB="0" anchor="b">
                    <a:solidFill>
                      <a:srgbClr val="00B050"/>
                    </a:solidFill>
                  </a:tcPr>
                </a:tc>
                <a:extLst>
                  <a:ext uri="{0D108BD9-81ED-4DB2-BD59-A6C34878D82A}">
                    <a16:rowId xmlns:a16="http://schemas.microsoft.com/office/drawing/2014/main" val="2915426486"/>
                  </a:ext>
                </a:extLst>
              </a:tr>
            </a:tbl>
          </a:graphicData>
        </a:graphic>
      </p:graphicFrame>
    </p:spTree>
    <p:extLst>
      <p:ext uri="{BB962C8B-B14F-4D97-AF65-F5344CB8AC3E}">
        <p14:creationId xmlns:p14="http://schemas.microsoft.com/office/powerpoint/2010/main" val="21663428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5716" y="-147638"/>
            <a:ext cx="10854171" cy="1143000"/>
          </a:xfrm>
        </p:spPr>
        <p:txBody>
          <a:bodyPr/>
          <a:lstStyle/>
          <a:p>
            <a:r>
              <a:rPr lang="en-US" sz="3733"/>
              <a:t>Technical Drawing/CAD – End Effector</a:t>
            </a:r>
          </a:p>
        </p:txBody>
      </p:sp>
      <p:sp>
        <p:nvSpPr>
          <p:cNvPr id="5" name="Slide Number Placeholder 4">
            <a:extLst>
              <a:ext uri="{FF2B5EF4-FFF2-40B4-BE49-F238E27FC236}">
                <a16:creationId xmlns:a16="http://schemas.microsoft.com/office/drawing/2014/main" id="{91C2942B-F7FB-431C-A196-565519CF6281}"/>
              </a:ext>
            </a:extLst>
          </p:cNvPr>
          <p:cNvSpPr>
            <a:spLocks noGrp="1"/>
          </p:cNvSpPr>
          <p:nvPr>
            <p:ph type="sldNum" sz="quarter" idx="4"/>
          </p:nvPr>
        </p:nvSpPr>
        <p:spPr/>
        <p:txBody>
          <a:bodyPr/>
          <a:lstStyle/>
          <a:p>
            <a:fld id="{BB220BBC-8879-E844-B35B-0F806738ECBE}" type="slidenum">
              <a:rPr lang="en-US" smtClean="0"/>
              <a:t>68</a:t>
            </a:fld>
            <a:endParaRPr lang="en-US"/>
          </a:p>
        </p:txBody>
      </p:sp>
      <p:sp>
        <p:nvSpPr>
          <p:cNvPr id="8" name="TextBox 7">
            <a:extLst>
              <a:ext uri="{FF2B5EF4-FFF2-40B4-BE49-F238E27FC236}">
                <a16:creationId xmlns:a16="http://schemas.microsoft.com/office/drawing/2014/main" id="{1189B394-4B54-4B6A-96F9-E40DE5C2699F}"/>
              </a:ext>
            </a:extLst>
          </p:cNvPr>
          <p:cNvSpPr txBox="1"/>
          <p:nvPr/>
        </p:nvSpPr>
        <p:spPr>
          <a:xfrm>
            <a:off x="5410200" y="3314700"/>
            <a:ext cx="1371600" cy="415499"/>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defPPr>
              <a:defRPr lang="en-US"/>
            </a:defPPr>
            <a:lvl1pPr marL="0" algn="l" defTabSz="725704" rtl="0" eaLnBrk="1" latinLnBrk="0" hangingPunct="1">
              <a:defRPr sz="2857" kern="1200">
                <a:solidFill>
                  <a:schemeClr val="tx1"/>
                </a:solidFill>
                <a:latin typeface="+mn-lt"/>
                <a:ea typeface="+mn-ea"/>
                <a:cs typeface="+mn-cs"/>
              </a:defRPr>
            </a:lvl1pPr>
            <a:lvl2pPr marL="725704" algn="l" defTabSz="725704" rtl="0" eaLnBrk="1" latinLnBrk="0" hangingPunct="1">
              <a:defRPr sz="2857" kern="1200">
                <a:solidFill>
                  <a:schemeClr val="tx1"/>
                </a:solidFill>
                <a:latin typeface="+mn-lt"/>
                <a:ea typeface="+mn-ea"/>
                <a:cs typeface="+mn-cs"/>
              </a:defRPr>
            </a:lvl2pPr>
            <a:lvl3pPr marL="1451408" algn="l" defTabSz="725704" rtl="0" eaLnBrk="1" latinLnBrk="0" hangingPunct="1">
              <a:defRPr sz="2857" kern="1200">
                <a:solidFill>
                  <a:schemeClr val="tx1"/>
                </a:solidFill>
                <a:latin typeface="+mn-lt"/>
                <a:ea typeface="+mn-ea"/>
                <a:cs typeface="+mn-cs"/>
              </a:defRPr>
            </a:lvl3pPr>
            <a:lvl4pPr marL="2177112" algn="l" defTabSz="725704" rtl="0" eaLnBrk="1" latinLnBrk="0" hangingPunct="1">
              <a:defRPr sz="2857" kern="1200">
                <a:solidFill>
                  <a:schemeClr val="tx1"/>
                </a:solidFill>
                <a:latin typeface="+mn-lt"/>
                <a:ea typeface="+mn-ea"/>
                <a:cs typeface="+mn-cs"/>
              </a:defRPr>
            </a:lvl4pPr>
            <a:lvl5pPr marL="2902817" algn="l" defTabSz="725704" rtl="0" eaLnBrk="1" latinLnBrk="0" hangingPunct="1">
              <a:defRPr sz="2857" kern="1200">
                <a:solidFill>
                  <a:schemeClr val="tx1"/>
                </a:solidFill>
                <a:latin typeface="+mn-lt"/>
                <a:ea typeface="+mn-ea"/>
                <a:cs typeface="+mn-cs"/>
              </a:defRPr>
            </a:lvl5pPr>
            <a:lvl6pPr marL="3628521" algn="l" defTabSz="725704" rtl="0" eaLnBrk="1" latinLnBrk="0" hangingPunct="1">
              <a:defRPr sz="2857" kern="1200">
                <a:solidFill>
                  <a:schemeClr val="tx1"/>
                </a:solidFill>
                <a:latin typeface="+mn-lt"/>
                <a:ea typeface="+mn-ea"/>
                <a:cs typeface="+mn-cs"/>
              </a:defRPr>
            </a:lvl6pPr>
            <a:lvl7pPr marL="4354225" algn="l" defTabSz="725704" rtl="0" eaLnBrk="1" latinLnBrk="0" hangingPunct="1">
              <a:defRPr sz="2857" kern="1200">
                <a:solidFill>
                  <a:schemeClr val="tx1"/>
                </a:solidFill>
                <a:latin typeface="+mn-lt"/>
                <a:ea typeface="+mn-ea"/>
                <a:cs typeface="+mn-cs"/>
              </a:defRPr>
            </a:lvl7pPr>
            <a:lvl8pPr marL="5079929" algn="l" defTabSz="725704" rtl="0" eaLnBrk="1" latinLnBrk="0" hangingPunct="1">
              <a:defRPr sz="2857" kern="1200">
                <a:solidFill>
                  <a:schemeClr val="tx1"/>
                </a:solidFill>
                <a:latin typeface="+mn-lt"/>
                <a:ea typeface="+mn-ea"/>
                <a:cs typeface="+mn-cs"/>
              </a:defRPr>
            </a:lvl8pPr>
            <a:lvl9pPr marL="5805633" algn="l" defTabSz="725704" rtl="0" eaLnBrk="1" latinLnBrk="0" hangingPunct="1">
              <a:defRPr sz="2857" kern="1200">
                <a:solidFill>
                  <a:schemeClr val="tx1"/>
                </a:solidFill>
                <a:latin typeface="+mn-lt"/>
                <a:ea typeface="+mn-ea"/>
                <a:cs typeface="+mn-cs"/>
              </a:defRPr>
            </a:lvl9pPr>
          </a:lstStyle>
          <a:p>
            <a:endParaRPr lang="en-US" sz="1429"/>
          </a:p>
        </p:txBody>
      </p:sp>
      <p:sp>
        <p:nvSpPr>
          <p:cNvPr id="9" name="TextBox 8">
            <a:extLst>
              <a:ext uri="{FF2B5EF4-FFF2-40B4-BE49-F238E27FC236}">
                <a16:creationId xmlns:a16="http://schemas.microsoft.com/office/drawing/2014/main" id="{F506D7D6-AF72-43E2-8D78-21CC7FB6300E}"/>
              </a:ext>
            </a:extLst>
          </p:cNvPr>
          <p:cNvSpPr txBox="1"/>
          <p:nvPr/>
        </p:nvSpPr>
        <p:spPr>
          <a:xfrm>
            <a:off x="5410200" y="3314700"/>
            <a:ext cx="1371600" cy="415499"/>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defPPr>
              <a:defRPr lang="en-US"/>
            </a:defPPr>
            <a:lvl1pPr marL="0" algn="l" defTabSz="725704" rtl="0" eaLnBrk="1" latinLnBrk="0" hangingPunct="1">
              <a:defRPr sz="2857" kern="1200">
                <a:solidFill>
                  <a:schemeClr val="tx1"/>
                </a:solidFill>
                <a:latin typeface="+mn-lt"/>
                <a:ea typeface="+mn-ea"/>
                <a:cs typeface="+mn-cs"/>
              </a:defRPr>
            </a:lvl1pPr>
            <a:lvl2pPr marL="725704" algn="l" defTabSz="725704" rtl="0" eaLnBrk="1" latinLnBrk="0" hangingPunct="1">
              <a:defRPr sz="2857" kern="1200">
                <a:solidFill>
                  <a:schemeClr val="tx1"/>
                </a:solidFill>
                <a:latin typeface="+mn-lt"/>
                <a:ea typeface="+mn-ea"/>
                <a:cs typeface="+mn-cs"/>
              </a:defRPr>
            </a:lvl2pPr>
            <a:lvl3pPr marL="1451408" algn="l" defTabSz="725704" rtl="0" eaLnBrk="1" latinLnBrk="0" hangingPunct="1">
              <a:defRPr sz="2857" kern="1200">
                <a:solidFill>
                  <a:schemeClr val="tx1"/>
                </a:solidFill>
                <a:latin typeface="+mn-lt"/>
                <a:ea typeface="+mn-ea"/>
                <a:cs typeface="+mn-cs"/>
              </a:defRPr>
            </a:lvl3pPr>
            <a:lvl4pPr marL="2177112" algn="l" defTabSz="725704" rtl="0" eaLnBrk="1" latinLnBrk="0" hangingPunct="1">
              <a:defRPr sz="2857" kern="1200">
                <a:solidFill>
                  <a:schemeClr val="tx1"/>
                </a:solidFill>
                <a:latin typeface="+mn-lt"/>
                <a:ea typeface="+mn-ea"/>
                <a:cs typeface="+mn-cs"/>
              </a:defRPr>
            </a:lvl4pPr>
            <a:lvl5pPr marL="2902817" algn="l" defTabSz="725704" rtl="0" eaLnBrk="1" latinLnBrk="0" hangingPunct="1">
              <a:defRPr sz="2857" kern="1200">
                <a:solidFill>
                  <a:schemeClr val="tx1"/>
                </a:solidFill>
                <a:latin typeface="+mn-lt"/>
                <a:ea typeface="+mn-ea"/>
                <a:cs typeface="+mn-cs"/>
              </a:defRPr>
            </a:lvl5pPr>
            <a:lvl6pPr marL="3628521" algn="l" defTabSz="725704" rtl="0" eaLnBrk="1" latinLnBrk="0" hangingPunct="1">
              <a:defRPr sz="2857" kern="1200">
                <a:solidFill>
                  <a:schemeClr val="tx1"/>
                </a:solidFill>
                <a:latin typeface="+mn-lt"/>
                <a:ea typeface="+mn-ea"/>
                <a:cs typeface="+mn-cs"/>
              </a:defRPr>
            </a:lvl6pPr>
            <a:lvl7pPr marL="4354225" algn="l" defTabSz="725704" rtl="0" eaLnBrk="1" latinLnBrk="0" hangingPunct="1">
              <a:defRPr sz="2857" kern="1200">
                <a:solidFill>
                  <a:schemeClr val="tx1"/>
                </a:solidFill>
                <a:latin typeface="+mn-lt"/>
                <a:ea typeface="+mn-ea"/>
                <a:cs typeface="+mn-cs"/>
              </a:defRPr>
            </a:lvl7pPr>
            <a:lvl8pPr marL="5079929" algn="l" defTabSz="725704" rtl="0" eaLnBrk="1" latinLnBrk="0" hangingPunct="1">
              <a:defRPr sz="2857" kern="1200">
                <a:solidFill>
                  <a:schemeClr val="tx1"/>
                </a:solidFill>
                <a:latin typeface="+mn-lt"/>
                <a:ea typeface="+mn-ea"/>
                <a:cs typeface="+mn-cs"/>
              </a:defRPr>
            </a:lvl8pPr>
            <a:lvl9pPr marL="5805633" algn="l" defTabSz="725704" rtl="0" eaLnBrk="1" latinLnBrk="0" hangingPunct="1">
              <a:defRPr sz="2857" kern="1200">
                <a:solidFill>
                  <a:schemeClr val="tx1"/>
                </a:solidFill>
                <a:latin typeface="+mn-lt"/>
                <a:ea typeface="+mn-ea"/>
                <a:cs typeface="+mn-cs"/>
              </a:defRPr>
            </a:lvl9pPr>
          </a:lstStyle>
          <a:p>
            <a:endParaRPr lang="en-US" sz="1429"/>
          </a:p>
        </p:txBody>
      </p:sp>
      <p:sp>
        <p:nvSpPr>
          <p:cNvPr id="10" name="TextBox 9">
            <a:extLst>
              <a:ext uri="{FF2B5EF4-FFF2-40B4-BE49-F238E27FC236}">
                <a16:creationId xmlns:a16="http://schemas.microsoft.com/office/drawing/2014/main" id="{110E164B-DC93-4DD2-8FA2-69164E782A3B}"/>
              </a:ext>
            </a:extLst>
          </p:cNvPr>
          <p:cNvSpPr txBox="1"/>
          <p:nvPr/>
        </p:nvSpPr>
        <p:spPr>
          <a:xfrm>
            <a:off x="5410200" y="3314700"/>
            <a:ext cx="1371600" cy="415499"/>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defPPr>
              <a:defRPr lang="en-US"/>
            </a:defPPr>
            <a:lvl1pPr marL="0" algn="l" defTabSz="725704" rtl="0" eaLnBrk="1" latinLnBrk="0" hangingPunct="1">
              <a:defRPr sz="2857" kern="1200">
                <a:solidFill>
                  <a:schemeClr val="tx1"/>
                </a:solidFill>
                <a:latin typeface="+mn-lt"/>
                <a:ea typeface="+mn-ea"/>
                <a:cs typeface="+mn-cs"/>
              </a:defRPr>
            </a:lvl1pPr>
            <a:lvl2pPr marL="725704" algn="l" defTabSz="725704" rtl="0" eaLnBrk="1" latinLnBrk="0" hangingPunct="1">
              <a:defRPr sz="2857" kern="1200">
                <a:solidFill>
                  <a:schemeClr val="tx1"/>
                </a:solidFill>
                <a:latin typeface="+mn-lt"/>
                <a:ea typeface="+mn-ea"/>
                <a:cs typeface="+mn-cs"/>
              </a:defRPr>
            </a:lvl2pPr>
            <a:lvl3pPr marL="1451408" algn="l" defTabSz="725704" rtl="0" eaLnBrk="1" latinLnBrk="0" hangingPunct="1">
              <a:defRPr sz="2857" kern="1200">
                <a:solidFill>
                  <a:schemeClr val="tx1"/>
                </a:solidFill>
                <a:latin typeface="+mn-lt"/>
                <a:ea typeface="+mn-ea"/>
                <a:cs typeface="+mn-cs"/>
              </a:defRPr>
            </a:lvl3pPr>
            <a:lvl4pPr marL="2177112" algn="l" defTabSz="725704" rtl="0" eaLnBrk="1" latinLnBrk="0" hangingPunct="1">
              <a:defRPr sz="2857" kern="1200">
                <a:solidFill>
                  <a:schemeClr val="tx1"/>
                </a:solidFill>
                <a:latin typeface="+mn-lt"/>
                <a:ea typeface="+mn-ea"/>
                <a:cs typeface="+mn-cs"/>
              </a:defRPr>
            </a:lvl4pPr>
            <a:lvl5pPr marL="2902817" algn="l" defTabSz="725704" rtl="0" eaLnBrk="1" latinLnBrk="0" hangingPunct="1">
              <a:defRPr sz="2857" kern="1200">
                <a:solidFill>
                  <a:schemeClr val="tx1"/>
                </a:solidFill>
                <a:latin typeface="+mn-lt"/>
                <a:ea typeface="+mn-ea"/>
                <a:cs typeface="+mn-cs"/>
              </a:defRPr>
            </a:lvl5pPr>
            <a:lvl6pPr marL="3628521" algn="l" defTabSz="725704" rtl="0" eaLnBrk="1" latinLnBrk="0" hangingPunct="1">
              <a:defRPr sz="2857" kern="1200">
                <a:solidFill>
                  <a:schemeClr val="tx1"/>
                </a:solidFill>
                <a:latin typeface="+mn-lt"/>
                <a:ea typeface="+mn-ea"/>
                <a:cs typeface="+mn-cs"/>
              </a:defRPr>
            </a:lvl6pPr>
            <a:lvl7pPr marL="4354225" algn="l" defTabSz="725704" rtl="0" eaLnBrk="1" latinLnBrk="0" hangingPunct="1">
              <a:defRPr sz="2857" kern="1200">
                <a:solidFill>
                  <a:schemeClr val="tx1"/>
                </a:solidFill>
                <a:latin typeface="+mn-lt"/>
                <a:ea typeface="+mn-ea"/>
                <a:cs typeface="+mn-cs"/>
              </a:defRPr>
            </a:lvl7pPr>
            <a:lvl8pPr marL="5079929" algn="l" defTabSz="725704" rtl="0" eaLnBrk="1" latinLnBrk="0" hangingPunct="1">
              <a:defRPr sz="2857" kern="1200">
                <a:solidFill>
                  <a:schemeClr val="tx1"/>
                </a:solidFill>
                <a:latin typeface="+mn-lt"/>
                <a:ea typeface="+mn-ea"/>
                <a:cs typeface="+mn-cs"/>
              </a:defRPr>
            </a:lvl8pPr>
            <a:lvl9pPr marL="5805633" algn="l" defTabSz="725704" rtl="0" eaLnBrk="1" latinLnBrk="0" hangingPunct="1">
              <a:defRPr sz="2857" kern="1200">
                <a:solidFill>
                  <a:schemeClr val="tx1"/>
                </a:solidFill>
                <a:latin typeface="+mn-lt"/>
                <a:ea typeface="+mn-ea"/>
                <a:cs typeface="+mn-cs"/>
              </a:defRPr>
            </a:lvl9pPr>
          </a:lstStyle>
          <a:p>
            <a:endParaRPr lang="en-US" sz="1429"/>
          </a:p>
        </p:txBody>
      </p:sp>
      <p:sp>
        <p:nvSpPr>
          <p:cNvPr id="11" name="TextBox 10">
            <a:extLst>
              <a:ext uri="{FF2B5EF4-FFF2-40B4-BE49-F238E27FC236}">
                <a16:creationId xmlns:a16="http://schemas.microsoft.com/office/drawing/2014/main" id="{3C8F40B2-1104-4CF9-A4CD-9CB5B962FF4E}"/>
              </a:ext>
            </a:extLst>
          </p:cNvPr>
          <p:cNvSpPr txBox="1"/>
          <p:nvPr/>
        </p:nvSpPr>
        <p:spPr>
          <a:xfrm>
            <a:off x="5410200" y="3314700"/>
            <a:ext cx="1371600" cy="415499"/>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defPPr>
              <a:defRPr lang="en-US"/>
            </a:defPPr>
            <a:lvl1pPr marL="0" algn="l" defTabSz="725704" rtl="0" eaLnBrk="1" latinLnBrk="0" hangingPunct="1">
              <a:defRPr sz="2857" kern="1200">
                <a:solidFill>
                  <a:schemeClr val="tx1"/>
                </a:solidFill>
                <a:latin typeface="+mn-lt"/>
                <a:ea typeface="+mn-ea"/>
                <a:cs typeface="+mn-cs"/>
              </a:defRPr>
            </a:lvl1pPr>
            <a:lvl2pPr marL="725704" algn="l" defTabSz="725704" rtl="0" eaLnBrk="1" latinLnBrk="0" hangingPunct="1">
              <a:defRPr sz="2857" kern="1200">
                <a:solidFill>
                  <a:schemeClr val="tx1"/>
                </a:solidFill>
                <a:latin typeface="+mn-lt"/>
                <a:ea typeface="+mn-ea"/>
                <a:cs typeface="+mn-cs"/>
              </a:defRPr>
            </a:lvl2pPr>
            <a:lvl3pPr marL="1451408" algn="l" defTabSz="725704" rtl="0" eaLnBrk="1" latinLnBrk="0" hangingPunct="1">
              <a:defRPr sz="2857" kern="1200">
                <a:solidFill>
                  <a:schemeClr val="tx1"/>
                </a:solidFill>
                <a:latin typeface="+mn-lt"/>
                <a:ea typeface="+mn-ea"/>
                <a:cs typeface="+mn-cs"/>
              </a:defRPr>
            </a:lvl3pPr>
            <a:lvl4pPr marL="2177112" algn="l" defTabSz="725704" rtl="0" eaLnBrk="1" latinLnBrk="0" hangingPunct="1">
              <a:defRPr sz="2857" kern="1200">
                <a:solidFill>
                  <a:schemeClr val="tx1"/>
                </a:solidFill>
                <a:latin typeface="+mn-lt"/>
                <a:ea typeface="+mn-ea"/>
                <a:cs typeface="+mn-cs"/>
              </a:defRPr>
            </a:lvl4pPr>
            <a:lvl5pPr marL="2902817" algn="l" defTabSz="725704" rtl="0" eaLnBrk="1" latinLnBrk="0" hangingPunct="1">
              <a:defRPr sz="2857" kern="1200">
                <a:solidFill>
                  <a:schemeClr val="tx1"/>
                </a:solidFill>
                <a:latin typeface="+mn-lt"/>
                <a:ea typeface="+mn-ea"/>
                <a:cs typeface="+mn-cs"/>
              </a:defRPr>
            </a:lvl5pPr>
            <a:lvl6pPr marL="3628521" algn="l" defTabSz="725704" rtl="0" eaLnBrk="1" latinLnBrk="0" hangingPunct="1">
              <a:defRPr sz="2857" kern="1200">
                <a:solidFill>
                  <a:schemeClr val="tx1"/>
                </a:solidFill>
                <a:latin typeface="+mn-lt"/>
                <a:ea typeface="+mn-ea"/>
                <a:cs typeface="+mn-cs"/>
              </a:defRPr>
            </a:lvl6pPr>
            <a:lvl7pPr marL="4354225" algn="l" defTabSz="725704" rtl="0" eaLnBrk="1" latinLnBrk="0" hangingPunct="1">
              <a:defRPr sz="2857" kern="1200">
                <a:solidFill>
                  <a:schemeClr val="tx1"/>
                </a:solidFill>
                <a:latin typeface="+mn-lt"/>
                <a:ea typeface="+mn-ea"/>
                <a:cs typeface="+mn-cs"/>
              </a:defRPr>
            </a:lvl7pPr>
            <a:lvl8pPr marL="5079929" algn="l" defTabSz="725704" rtl="0" eaLnBrk="1" latinLnBrk="0" hangingPunct="1">
              <a:defRPr sz="2857" kern="1200">
                <a:solidFill>
                  <a:schemeClr val="tx1"/>
                </a:solidFill>
                <a:latin typeface="+mn-lt"/>
                <a:ea typeface="+mn-ea"/>
                <a:cs typeface="+mn-cs"/>
              </a:defRPr>
            </a:lvl8pPr>
            <a:lvl9pPr marL="5805633" algn="l" defTabSz="725704" rtl="0" eaLnBrk="1" latinLnBrk="0" hangingPunct="1">
              <a:defRPr sz="2857" kern="1200">
                <a:solidFill>
                  <a:schemeClr val="tx1"/>
                </a:solidFill>
                <a:latin typeface="+mn-lt"/>
                <a:ea typeface="+mn-ea"/>
                <a:cs typeface="+mn-cs"/>
              </a:defRPr>
            </a:lvl9pPr>
          </a:lstStyle>
          <a:p>
            <a:endParaRPr lang="en-US" sz="1429"/>
          </a:p>
        </p:txBody>
      </p:sp>
      <p:pic>
        <p:nvPicPr>
          <p:cNvPr id="14" name="Picture 13" descr="Diagram, engineering drawing&#10;&#10;Description automatically generated">
            <a:extLst>
              <a:ext uri="{FF2B5EF4-FFF2-40B4-BE49-F238E27FC236}">
                <a16:creationId xmlns:a16="http://schemas.microsoft.com/office/drawing/2014/main" id="{1509E0EF-A26C-4FEE-894F-14EF3BABE2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4" y="995362"/>
            <a:ext cx="9848851" cy="5153816"/>
          </a:xfrm>
          <a:prstGeom prst="rect">
            <a:avLst/>
          </a:prstGeom>
        </p:spPr>
      </p:pic>
    </p:spTree>
    <p:extLst>
      <p:ext uri="{BB962C8B-B14F-4D97-AF65-F5344CB8AC3E}">
        <p14:creationId xmlns:p14="http://schemas.microsoft.com/office/powerpoint/2010/main" val="20367169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C8D56-EF80-46B5-A8EC-9BAB3CCFB5D2}"/>
              </a:ext>
            </a:extLst>
          </p:cNvPr>
          <p:cNvSpPr>
            <a:spLocks noGrp="1"/>
          </p:cNvSpPr>
          <p:nvPr>
            <p:ph type="title"/>
          </p:nvPr>
        </p:nvSpPr>
        <p:spPr/>
        <p:txBody>
          <a:bodyPr/>
          <a:lstStyle/>
          <a:p>
            <a:r>
              <a:rPr lang="en-US" sz="3200"/>
              <a:t>End Effector’s Features</a:t>
            </a:r>
            <a:endParaRPr lang="en-US"/>
          </a:p>
        </p:txBody>
      </p:sp>
      <p:pic>
        <p:nvPicPr>
          <p:cNvPr id="5" name="Picture 5" descr="A picture containing toy&#10;&#10;Description automatically generated">
            <a:extLst>
              <a:ext uri="{FF2B5EF4-FFF2-40B4-BE49-F238E27FC236}">
                <a16:creationId xmlns:a16="http://schemas.microsoft.com/office/drawing/2014/main" id="{A58D7CFB-187B-4D9F-9FD1-92F54F972C5A}"/>
              </a:ext>
            </a:extLst>
          </p:cNvPr>
          <p:cNvPicPr>
            <a:picLocks noGrp="1" noChangeAspect="1"/>
          </p:cNvPicPr>
          <p:nvPr>
            <p:ph idx="1"/>
          </p:nvPr>
        </p:nvPicPr>
        <p:blipFill rotWithShape="1">
          <a:blip r:embed="rId2"/>
          <a:srcRect l="8869" t="10878" r="13839" b="7794"/>
          <a:stretch/>
        </p:blipFill>
        <p:spPr>
          <a:xfrm>
            <a:off x="802888" y="2068549"/>
            <a:ext cx="3198232" cy="2743201"/>
          </a:xfrm>
        </p:spPr>
      </p:pic>
      <p:sp>
        <p:nvSpPr>
          <p:cNvPr id="4" name="Slide Number Placeholder 3">
            <a:extLst>
              <a:ext uri="{FF2B5EF4-FFF2-40B4-BE49-F238E27FC236}">
                <a16:creationId xmlns:a16="http://schemas.microsoft.com/office/drawing/2014/main" id="{51479FDB-5661-44CA-B3A5-743324CCC9F4}"/>
              </a:ext>
            </a:extLst>
          </p:cNvPr>
          <p:cNvSpPr>
            <a:spLocks noGrp="1"/>
          </p:cNvSpPr>
          <p:nvPr>
            <p:ph type="sldNum" sz="quarter" idx="4"/>
          </p:nvPr>
        </p:nvSpPr>
        <p:spPr/>
        <p:txBody>
          <a:bodyPr/>
          <a:lstStyle/>
          <a:p>
            <a:fld id="{BB220BBC-8879-E844-B35B-0F806738ECBE}" type="slidenum">
              <a:rPr lang="en-US" smtClean="0"/>
              <a:t>69</a:t>
            </a:fld>
            <a:endParaRPr lang="en-US"/>
          </a:p>
        </p:txBody>
      </p:sp>
      <p:pic>
        <p:nvPicPr>
          <p:cNvPr id="6" name="Picture 6" descr="A picture containing diagram&#10;&#10;Description automatically generated">
            <a:extLst>
              <a:ext uri="{FF2B5EF4-FFF2-40B4-BE49-F238E27FC236}">
                <a16:creationId xmlns:a16="http://schemas.microsoft.com/office/drawing/2014/main" id="{199A67DD-121A-49BB-9189-700F7214C3AF}"/>
              </a:ext>
            </a:extLst>
          </p:cNvPr>
          <p:cNvPicPr>
            <a:picLocks noChangeAspect="1"/>
          </p:cNvPicPr>
          <p:nvPr/>
        </p:nvPicPr>
        <p:blipFill rotWithShape="1">
          <a:blip r:embed="rId3"/>
          <a:srcRect l="10502" t="17029" r="13773" b="8604"/>
          <a:stretch/>
        </p:blipFill>
        <p:spPr>
          <a:xfrm>
            <a:off x="5522953" y="3600917"/>
            <a:ext cx="2575932" cy="2421665"/>
          </a:xfrm>
          <a:prstGeom prst="rect">
            <a:avLst/>
          </a:prstGeom>
        </p:spPr>
      </p:pic>
      <p:pic>
        <p:nvPicPr>
          <p:cNvPr id="7" name="Picture 7" descr="A picture containing automaton&#10;&#10;Description automatically generated">
            <a:extLst>
              <a:ext uri="{FF2B5EF4-FFF2-40B4-BE49-F238E27FC236}">
                <a16:creationId xmlns:a16="http://schemas.microsoft.com/office/drawing/2014/main" id="{66E9A633-62B5-45FE-AFBA-848991061644}"/>
              </a:ext>
            </a:extLst>
          </p:cNvPr>
          <p:cNvPicPr>
            <a:picLocks noChangeAspect="1"/>
          </p:cNvPicPr>
          <p:nvPr/>
        </p:nvPicPr>
        <p:blipFill rotWithShape="1">
          <a:blip r:embed="rId4"/>
          <a:srcRect t="13895" b="7306"/>
          <a:stretch/>
        </p:blipFill>
        <p:spPr>
          <a:xfrm>
            <a:off x="5270601" y="1288716"/>
            <a:ext cx="3063318" cy="2466992"/>
          </a:xfrm>
          <a:prstGeom prst="rect">
            <a:avLst/>
          </a:prstGeom>
        </p:spPr>
      </p:pic>
      <p:pic>
        <p:nvPicPr>
          <p:cNvPr id="9" name="Picture 9" descr="Diagram&#10;&#10;Description automatically generated">
            <a:extLst>
              <a:ext uri="{FF2B5EF4-FFF2-40B4-BE49-F238E27FC236}">
                <a16:creationId xmlns:a16="http://schemas.microsoft.com/office/drawing/2014/main" id="{44918826-A884-415F-8DF3-7654042144B1}"/>
              </a:ext>
            </a:extLst>
          </p:cNvPr>
          <p:cNvPicPr>
            <a:picLocks noChangeAspect="1"/>
          </p:cNvPicPr>
          <p:nvPr/>
        </p:nvPicPr>
        <p:blipFill rotWithShape="1">
          <a:blip r:embed="rId5"/>
          <a:srcRect l="18924" t="23809" r="26747" b="13186"/>
          <a:stretch/>
        </p:blipFill>
        <p:spPr>
          <a:xfrm>
            <a:off x="7732914" y="1631445"/>
            <a:ext cx="3016862" cy="2708806"/>
          </a:xfrm>
          <a:prstGeom prst="rect">
            <a:avLst/>
          </a:prstGeom>
        </p:spPr>
      </p:pic>
      <p:pic>
        <p:nvPicPr>
          <p:cNvPr id="1030" name="Picture 6" descr="Oilite Sintered Bronze Flanged Sleeve Bearing FF317-01B 1/4&quot; ID x 3/8&quot; OD x  3/4&quot; Length (Pack of 10): Amazon.com: Industrial &amp; Scientific">
            <a:extLst>
              <a:ext uri="{FF2B5EF4-FFF2-40B4-BE49-F238E27FC236}">
                <a16:creationId xmlns:a16="http://schemas.microsoft.com/office/drawing/2014/main" id="{9EDFB816-6F6C-4EE9-BE1E-FEA329507C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86367" y="4241164"/>
            <a:ext cx="1746133" cy="19707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outdoor&#10;&#10;Description automatically generated">
            <a:extLst>
              <a:ext uri="{FF2B5EF4-FFF2-40B4-BE49-F238E27FC236}">
                <a16:creationId xmlns:a16="http://schemas.microsoft.com/office/drawing/2014/main" id="{2A1BC7EB-865F-497D-A6AA-51EDBA1E9A65}"/>
              </a:ext>
            </a:extLst>
          </p:cNvPr>
          <p:cNvPicPr>
            <a:picLocks noChangeAspect="1"/>
          </p:cNvPicPr>
          <p:nvPr/>
        </p:nvPicPr>
        <p:blipFill rotWithShape="1">
          <a:blip r:embed="rId7">
            <a:extLst>
              <a:ext uri="{28A0092B-C50C-407E-A947-70E740481C1C}">
                <a14:useLocalDpi xmlns:a14="http://schemas.microsoft.com/office/drawing/2010/main" val="0"/>
              </a:ext>
            </a:extLst>
          </a:blip>
          <a:srcRect l="48218" t="13136" r="28539"/>
          <a:stretch/>
        </p:blipFill>
        <p:spPr>
          <a:xfrm>
            <a:off x="802888" y="1631445"/>
            <a:ext cx="4720065" cy="4318266"/>
          </a:xfrm>
          <a:prstGeom prst="rect">
            <a:avLst/>
          </a:prstGeom>
        </p:spPr>
      </p:pic>
    </p:spTree>
    <p:extLst>
      <p:ext uri="{BB962C8B-B14F-4D97-AF65-F5344CB8AC3E}">
        <p14:creationId xmlns:p14="http://schemas.microsoft.com/office/powerpoint/2010/main" val="11162319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733"/>
              <a:t>Requirements </a:t>
            </a:r>
          </a:p>
        </p:txBody>
      </p:sp>
      <p:sp>
        <p:nvSpPr>
          <p:cNvPr id="3" name="Slide Number Placeholder 2">
            <a:extLst>
              <a:ext uri="{FF2B5EF4-FFF2-40B4-BE49-F238E27FC236}">
                <a16:creationId xmlns:a16="http://schemas.microsoft.com/office/drawing/2014/main" id="{4CF3FB71-0EFE-47A6-921A-0C4787FE6676}"/>
              </a:ext>
            </a:extLst>
          </p:cNvPr>
          <p:cNvSpPr>
            <a:spLocks noGrp="1"/>
          </p:cNvSpPr>
          <p:nvPr>
            <p:ph type="sldNum" sz="quarter" idx="4"/>
          </p:nvPr>
        </p:nvSpPr>
        <p:spPr/>
        <p:txBody>
          <a:bodyPr/>
          <a:lstStyle/>
          <a:p>
            <a:fld id="{BB220BBC-8879-E844-B35B-0F806738ECBE}" type="slidenum">
              <a:rPr lang="en-US" smtClean="0"/>
              <a:t>7</a:t>
            </a:fld>
            <a:endParaRPr lang="en-US"/>
          </a:p>
        </p:txBody>
      </p:sp>
      <p:graphicFrame>
        <p:nvGraphicFramePr>
          <p:cNvPr id="4" name="Table 3">
            <a:extLst>
              <a:ext uri="{FF2B5EF4-FFF2-40B4-BE49-F238E27FC236}">
                <a16:creationId xmlns:a16="http://schemas.microsoft.com/office/drawing/2014/main" id="{CBCF63EF-1D21-4D81-8D33-162FADC66694}"/>
              </a:ext>
            </a:extLst>
          </p:cNvPr>
          <p:cNvGraphicFramePr>
            <a:graphicFrameLocks noGrp="1"/>
          </p:cNvGraphicFramePr>
          <p:nvPr>
            <p:extLst>
              <p:ext uri="{D42A27DB-BD31-4B8C-83A1-F6EECF244321}">
                <p14:modId xmlns:p14="http://schemas.microsoft.com/office/powerpoint/2010/main" val="1481529364"/>
              </p:ext>
            </p:extLst>
          </p:nvPr>
        </p:nvGraphicFramePr>
        <p:xfrm>
          <a:off x="588475" y="1773136"/>
          <a:ext cx="11251829" cy="3790541"/>
        </p:xfrm>
        <a:graphic>
          <a:graphicData uri="http://schemas.openxmlformats.org/drawingml/2006/table">
            <a:tbl>
              <a:tblPr/>
              <a:tblGrid>
                <a:gridCol w="454804">
                  <a:extLst>
                    <a:ext uri="{9D8B030D-6E8A-4147-A177-3AD203B41FA5}">
                      <a16:colId xmlns:a16="http://schemas.microsoft.com/office/drawing/2014/main" val="535868864"/>
                    </a:ext>
                  </a:extLst>
                </a:gridCol>
                <a:gridCol w="5724664">
                  <a:extLst>
                    <a:ext uri="{9D8B030D-6E8A-4147-A177-3AD203B41FA5}">
                      <a16:colId xmlns:a16="http://schemas.microsoft.com/office/drawing/2014/main" val="3233800235"/>
                    </a:ext>
                  </a:extLst>
                </a:gridCol>
                <a:gridCol w="1130676">
                  <a:extLst>
                    <a:ext uri="{9D8B030D-6E8A-4147-A177-3AD203B41FA5}">
                      <a16:colId xmlns:a16="http://schemas.microsoft.com/office/drawing/2014/main" val="827672816"/>
                    </a:ext>
                  </a:extLst>
                </a:gridCol>
                <a:gridCol w="2175029">
                  <a:extLst>
                    <a:ext uri="{9D8B030D-6E8A-4147-A177-3AD203B41FA5}">
                      <a16:colId xmlns:a16="http://schemas.microsoft.com/office/drawing/2014/main" val="2262378456"/>
                    </a:ext>
                  </a:extLst>
                </a:gridCol>
                <a:gridCol w="1766656">
                  <a:extLst>
                    <a:ext uri="{9D8B030D-6E8A-4147-A177-3AD203B41FA5}">
                      <a16:colId xmlns:a16="http://schemas.microsoft.com/office/drawing/2014/main" val="1220296874"/>
                    </a:ext>
                  </a:extLst>
                </a:gridCol>
              </a:tblGrid>
              <a:tr h="204777">
                <a:tc>
                  <a:txBody>
                    <a:bodyPr/>
                    <a:lstStyle/>
                    <a:p>
                      <a:pPr algn="ctr" fontAlgn="b"/>
                      <a:r>
                        <a:rPr lang="en-US" sz="1000" b="0" i="0" u="none" strike="noStrike">
                          <a:solidFill>
                            <a:srgbClr val="000000"/>
                          </a:solidFill>
                          <a:effectLst/>
                          <a:latin typeface="Calibri" panose="020F0502020204030204" pitchFamily="34" charset="0"/>
                        </a:rPr>
                        <a:t>Number </a:t>
                      </a:r>
                    </a:p>
                  </a:txBody>
                  <a:tcPr marL="8514" marR="8514" marT="8514" marB="4086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panose="020F0502020204030204" pitchFamily="34" charset="0"/>
                        </a:rPr>
                        <a:t>Requirements</a:t>
                      </a:r>
                    </a:p>
                  </a:txBody>
                  <a:tcPr marL="8514" marR="8514" marT="8514" marB="4086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panose="020F0502020204030204" pitchFamily="34" charset="0"/>
                        </a:rPr>
                        <a:t>Team Issued </a:t>
                      </a:r>
                    </a:p>
                  </a:txBody>
                  <a:tcPr marL="8514" marR="8514" marT="8514" marB="4086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panose="020F0502020204030204" pitchFamily="34" charset="0"/>
                        </a:rPr>
                        <a:t>Teams To Work With</a:t>
                      </a:r>
                    </a:p>
                  </a:txBody>
                  <a:tcPr marL="8514" marR="8514" marT="8514" marB="4086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solidFill>
                            <a:srgbClr val="000000"/>
                          </a:solidFill>
                          <a:effectLst/>
                          <a:latin typeface="Calibri" panose="020F0502020204030204" pitchFamily="34" charset="0"/>
                        </a:rPr>
                        <a:t>Evaluation Method</a:t>
                      </a:r>
                    </a:p>
                  </a:txBody>
                  <a:tcPr marL="8514" marR="8514" marT="8514" marB="4086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0066214"/>
                  </a:ext>
                </a:extLst>
              </a:tr>
              <a:tr h="204777">
                <a:tc>
                  <a:txBody>
                    <a:bodyPr/>
                    <a:lstStyle/>
                    <a:p>
                      <a:pPr algn="ctr" fontAlgn="ctr"/>
                      <a:r>
                        <a:rPr lang="en-US" sz="1000" b="0" i="0" u="none" strike="noStrike">
                          <a:solidFill>
                            <a:srgbClr val="000000"/>
                          </a:solidFill>
                          <a:effectLst/>
                          <a:latin typeface="Calibri" panose="020F0502020204030204" pitchFamily="34" charset="0"/>
                        </a:rPr>
                        <a:t>1</a:t>
                      </a:r>
                    </a:p>
                  </a:txBody>
                  <a:tcPr marL="8514" marR="8514" marT="8514" marB="4086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The total weight limit of the robot must not exceed 60lb</a:t>
                      </a:r>
                    </a:p>
                  </a:txBody>
                  <a:tcPr marL="8514" marR="8514" marT="8514" marB="4086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Base Platform </a:t>
                      </a:r>
                    </a:p>
                  </a:txBody>
                  <a:tcPr marL="8514" marR="8514" marT="8514" marB="4086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Every Team </a:t>
                      </a:r>
                    </a:p>
                  </a:txBody>
                  <a:tcPr marL="8514" marR="8514" marT="8514" marB="4086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Compliant / Not Compliant </a:t>
                      </a:r>
                    </a:p>
                  </a:txBody>
                  <a:tcPr marL="8514" marR="8514" marT="8514" marB="4086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1583194"/>
                  </a:ext>
                </a:extLst>
              </a:tr>
              <a:tr h="204777">
                <a:tc>
                  <a:txBody>
                    <a:bodyPr/>
                    <a:lstStyle/>
                    <a:p>
                      <a:pPr algn="ctr" fontAlgn="ctr"/>
                      <a:r>
                        <a:rPr lang="en-US" sz="1000" b="0" i="0" u="none" strike="noStrike">
                          <a:solidFill>
                            <a:srgbClr val="000000"/>
                          </a:solidFill>
                          <a:effectLst/>
                          <a:latin typeface="Calibri" panose="020F0502020204030204" pitchFamily="34" charset="0"/>
                        </a:rPr>
                        <a:t>2</a:t>
                      </a:r>
                    </a:p>
                  </a:txBody>
                  <a:tcPr marL="8514" marR="8514" marT="8514" marB="4086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The on-board power supply must power all electronics</a:t>
                      </a:r>
                    </a:p>
                  </a:txBody>
                  <a:tcPr marL="8514" marR="8514" marT="8514" marB="4086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Base Platform </a:t>
                      </a:r>
                    </a:p>
                  </a:txBody>
                  <a:tcPr marL="8514" marR="8514" marT="8514" marB="4086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Every Team </a:t>
                      </a:r>
                    </a:p>
                  </a:txBody>
                  <a:tcPr marL="8514" marR="8514" marT="8514" marB="4086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Compliant / Not Compliant </a:t>
                      </a:r>
                    </a:p>
                  </a:txBody>
                  <a:tcPr marL="8514" marR="8514" marT="8514" marB="4086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6642147"/>
                  </a:ext>
                </a:extLst>
              </a:tr>
              <a:tr h="204777">
                <a:tc>
                  <a:txBody>
                    <a:bodyPr/>
                    <a:lstStyle/>
                    <a:p>
                      <a:pPr algn="ctr" fontAlgn="ctr"/>
                      <a:r>
                        <a:rPr lang="en-US" sz="1000" b="0" i="0" u="none" strike="noStrike">
                          <a:solidFill>
                            <a:srgbClr val="000000"/>
                          </a:solidFill>
                          <a:effectLst/>
                          <a:latin typeface="Calibri" panose="020F0502020204030204" pitchFamily="34" charset="0"/>
                        </a:rPr>
                        <a:t>3</a:t>
                      </a:r>
                    </a:p>
                  </a:txBody>
                  <a:tcPr marL="8514" marR="8514" marT="8514" marB="4086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The base platform of the robot must be able to maneuver stairs and hallways</a:t>
                      </a:r>
                    </a:p>
                  </a:txBody>
                  <a:tcPr marL="8514" marR="8514" marT="8514" marB="4086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Base Platform </a:t>
                      </a:r>
                    </a:p>
                  </a:txBody>
                  <a:tcPr marL="8514" marR="8514" marT="8514" marB="4086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Central Controller </a:t>
                      </a:r>
                    </a:p>
                  </a:txBody>
                  <a:tcPr marL="8514" marR="8514" marT="8514" marB="4086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Compliant / Not Compliant </a:t>
                      </a:r>
                    </a:p>
                  </a:txBody>
                  <a:tcPr marL="8514" marR="8514" marT="8514" marB="4086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8474439"/>
                  </a:ext>
                </a:extLst>
              </a:tr>
              <a:tr h="204777">
                <a:tc>
                  <a:txBody>
                    <a:bodyPr/>
                    <a:lstStyle/>
                    <a:p>
                      <a:pPr algn="ctr" fontAlgn="ctr"/>
                      <a:r>
                        <a:rPr lang="en-US" sz="1000" b="0" i="0" u="none" strike="noStrike">
                          <a:solidFill>
                            <a:srgbClr val="000000"/>
                          </a:solidFill>
                          <a:effectLst/>
                          <a:latin typeface="Calibri" panose="020F0502020204030204" pitchFamily="34" charset="0"/>
                        </a:rPr>
                        <a:t>4</a:t>
                      </a:r>
                    </a:p>
                  </a:txBody>
                  <a:tcPr marL="8514" marR="8514" marT="8514" marB="4086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The robot must be able to detect and warn about obstacles </a:t>
                      </a:r>
                    </a:p>
                  </a:txBody>
                  <a:tcPr marL="8514" marR="8514" marT="8514" marB="4086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Central Controller </a:t>
                      </a:r>
                    </a:p>
                  </a:txBody>
                  <a:tcPr marL="8514" marR="8514" marT="8514" marB="4086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Arm, Base Platform</a:t>
                      </a:r>
                    </a:p>
                  </a:txBody>
                  <a:tcPr marL="8514" marR="8514" marT="8514" marB="4086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Compliant / Not Compliant </a:t>
                      </a:r>
                    </a:p>
                  </a:txBody>
                  <a:tcPr marL="8514" marR="8514" marT="8514" marB="4086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4847594"/>
                  </a:ext>
                </a:extLst>
              </a:tr>
              <a:tr h="204777">
                <a:tc>
                  <a:txBody>
                    <a:bodyPr/>
                    <a:lstStyle/>
                    <a:p>
                      <a:pPr algn="ctr" fontAlgn="ctr"/>
                      <a:r>
                        <a:rPr lang="en-US" sz="1000" b="0" i="0" u="none" strike="noStrike">
                          <a:solidFill>
                            <a:srgbClr val="000000"/>
                          </a:solidFill>
                          <a:effectLst/>
                          <a:latin typeface="Calibri" panose="020F0502020204030204" pitchFamily="34" charset="0"/>
                        </a:rPr>
                        <a:t>5</a:t>
                      </a:r>
                    </a:p>
                  </a:txBody>
                  <a:tcPr marL="8514" marR="8514" marT="8514" marB="4086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The robot must have low latency communication</a:t>
                      </a:r>
                    </a:p>
                  </a:txBody>
                  <a:tcPr marL="8514" marR="8514" marT="8514" marB="4086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Central Controller </a:t>
                      </a:r>
                    </a:p>
                  </a:txBody>
                  <a:tcPr marL="8514" marR="8514" marT="8514" marB="4086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0" b="0" i="0" u="none" strike="noStrike">
                        <a:solidFill>
                          <a:srgbClr val="000000"/>
                        </a:solidFill>
                        <a:effectLst/>
                        <a:latin typeface="Calibri" panose="020F0502020204030204" pitchFamily="34" charset="0"/>
                      </a:endParaRPr>
                    </a:p>
                  </a:txBody>
                  <a:tcPr marL="8514" marR="8514" marT="8514" marB="4086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&lt; 150 ms</a:t>
                      </a:r>
                    </a:p>
                  </a:txBody>
                  <a:tcPr marL="8514" marR="8514" marT="8514" marB="4086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0797313"/>
                  </a:ext>
                </a:extLst>
              </a:tr>
              <a:tr h="204777">
                <a:tc>
                  <a:txBody>
                    <a:bodyPr/>
                    <a:lstStyle/>
                    <a:p>
                      <a:pPr algn="ctr" fontAlgn="ctr"/>
                      <a:r>
                        <a:rPr lang="en-US" sz="1000" b="0" i="0" u="none" strike="noStrike">
                          <a:solidFill>
                            <a:srgbClr val="000000"/>
                          </a:solidFill>
                          <a:effectLst/>
                          <a:latin typeface="Calibri" panose="020F0502020204030204" pitchFamily="34" charset="0"/>
                        </a:rPr>
                        <a:t>6</a:t>
                      </a:r>
                    </a:p>
                  </a:txBody>
                  <a:tcPr marL="8514" marR="8514" marT="8514" marB="4086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The robot must be able to send and receive files </a:t>
                      </a:r>
                    </a:p>
                  </a:txBody>
                  <a:tcPr marL="8514" marR="8514" marT="8514" marB="4086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Central Controller </a:t>
                      </a:r>
                    </a:p>
                  </a:txBody>
                  <a:tcPr marL="8514" marR="8514" marT="8514" marB="4086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000" b="0" i="0" u="none" strike="noStrike">
                        <a:solidFill>
                          <a:srgbClr val="000000"/>
                        </a:solidFill>
                        <a:effectLst/>
                        <a:latin typeface="Calibri" panose="020F0502020204030204" pitchFamily="34" charset="0"/>
                      </a:endParaRPr>
                    </a:p>
                  </a:txBody>
                  <a:tcPr marL="8514" marR="8514" marT="8514" marB="4086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Compliant / Not Compliant </a:t>
                      </a:r>
                    </a:p>
                  </a:txBody>
                  <a:tcPr marL="8514" marR="8514" marT="8514" marB="4086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9478595"/>
                  </a:ext>
                </a:extLst>
              </a:tr>
              <a:tr h="204777">
                <a:tc>
                  <a:txBody>
                    <a:bodyPr/>
                    <a:lstStyle/>
                    <a:p>
                      <a:pPr algn="ctr" fontAlgn="ctr"/>
                      <a:r>
                        <a:rPr lang="en-US" sz="1000" b="0" i="0" u="none" strike="noStrike">
                          <a:solidFill>
                            <a:srgbClr val="000000"/>
                          </a:solidFill>
                          <a:effectLst/>
                          <a:latin typeface="Calibri" panose="020F0502020204030204" pitchFamily="34" charset="0"/>
                        </a:rPr>
                        <a:t>7</a:t>
                      </a:r>
                    </a:p>
                  </a:txBody>
                  <a:tcPr marL="8514" marR="8514" marT="8514" marB="4086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Calibri" panose="020F0502020204030204" pitchFamily="34" charset="0"/>
                        </a:rPr>
                        <a:t>The robot must be capable of two way color calibrated video communication with 1080p quality at 24 FPS </a:t>
                      </a:r>
                    </a:p>
                  </a:txBody>
                  <a:tcPr marL="8514" marR="8514" marT="8514" marB="4086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Central Controller </a:t>
                      </a:r>
                    </a:p>
                  </a:txBody>
                  <a:tcPr marL="8514" marR="8514" marT="8514" marB="4086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n-US" sz="1000" b="0" i="0" u="none" strike="noStrike">
                        <a:solidFill>
                          <a:srgbClr val="000000"/>
                        </a:solidFill>
                        <a:effectLst/>
                        <a:latin typeface="Calibri" panose="020F0502020204030204" pitchFamily="34" charset="0"/>
                      </a:endParaRPr>
                    </a:p>
                  </a:txBody>
                  <a:tcPr marL="8514" marR="8514" marT="8514" marB="4086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Compliant / Not Compliant </a:t>
                      </a:r>
                    </a:p>
                  </a:txBody>
                  <a:tcPr marL="8514" marR="8514" marT="8514" marB="4086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428677"/>
                  </a:ext>
                </a:extLst>
              </a:tr>
              <a:tr h="204777">
                <a:tc>
                  <a:txBody>
                    <a:bodyPr/>
                    <a:lstStyle/>
                    <a:p>
                      <a:pPr algn="ctr" fontAlgn="ctr"/>
                      <a:r>
                        <a:rPr lang="en-US" sz="1000" b="0" i="0" u="none" strike="noStrike">
                          <a:solidFill>
                            <a:srgbClr val="000000"/>
                          </a:solidFill>
                          <a:effectLst/>
                          <a:latin typeface="Calibri" panose="020F0502020204030204" pitchFamily="34" charset="0"/>
                        </a:rPr>
                        <a:t>8</a:t>
                      </a:r>
                    </a:p>
                  </a:txBody>
                  <a:tcPr marL="8514" marR="8514" marT="8514" marB="4086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The robot arm must be constructed with lightweight material</a:t>
                      </a:r>
                    </a:p>
                  </a:txBody>
                  <a:tcPr marL="8514" marR="8514" marT="8514" marB="4086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Arm </a:t>
                      </a:r>
                    </a:p>
                  </a:txBody>
                  <a:tcPr marL="8514" marR="8514" marT="8514" marB="4086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Telescopic Torso</a:t>
                      </a:r>
                    </a:p>
                  </a:txBody>
                  <a:tcPr marL="8514" marR="8514" marT="8514" marB="4086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Compliant / Not Compliant </a:t>
                      </a:r>
                    </a:p>
                  </a:txBody>
                  <a:tcPr marL="8514" marR="8514" marT="8514" marB="4086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4198697"/>
                  </a:ext>
                </a:extLst>
              </a:tr>
              <a:tr h="204777">
                <a:tc>
                  <a:txBody>
                    <a:bodyPr/>
                    <a:lstStyle/>
                    <a:p>
                      <a:pPr algn="ctr" fontAlgn="ctr"/>
                      <a:r>
                        <a:rPr lang="en-US" sz="1000" b="0" i="0" u="none" strike="noStrike">
                          <a:solidFill>
                            <a:srgbClr val="000000"/>
                          </a:solidFill>
                          <a:effectLst/>
                          <a:latin typeface="Calibri" panose="020F0502020204030204" pitchFamily="34" charset="0"/>
                        </a:rPr>
                        <a:t>9</a:t>
                      </a:r>
                    </a:p>
                  </a:txBody>
                  <a:tcPr marL="8514" marR="8514" marT="8514" marB="4086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The robot must be able to control the arm at high precision </a:t>
                      </a:r>
                    </a:p>
                  </a:txBody>
                  <a:tcPr marL="8514" marR="8514" marT="8514" marB="4086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Arm </a:t>
                      </a:r>
                    </a:p>
                  </a:txBody>
                  <a:tcPr marL="8514" marR="8514" marT="8514" marB="4086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Central Controller </a:t>
                      </a:r>
                    </a:p>
                  </a:txBody>
                  <a:tcPr marL="8514" marR="8514" marT="8514" marB="4086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&lt; 3 mm </a:t>
                      </a:r>
                    </a:p>
                  </a:txBody>
                  <a:tcPr marL="8514" marR="8514" marT="8514" marB="4086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7371409"/>
                  </a:ext>
                </a:extLst>
              </a:tr>
              <a:tr h="204777">
                <a:tc>
                  <a:txBody>
                    <a:bodyPr/>
                    <a:lstStyle/>
                    <a:p>
                      <a:pPr algn="ctr" fontAlgn="ctr"/>
                      <a:r>
                        <a:rPr lang="en-US" sz="1000" b="0" i="0" u="none" strike="noStrike">
                          <a:solidFill>
                            <a:srgbClr val="000000"/>
                          </a:solidFill>
                          <a:effectLst/>
                          <a:latin typeface="Calibri" panose="020F0502020204030204" pitchFamily="34" charset="0"/>
                        </a:rPr>
                        <a:t>10</a:t>
                      </a:r>
                    </a:p>
                  </a:txBody>
                  <a:tcPr marL="8514" marR="8514" marT="8514" marB="4086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The robot arm dimensions must be long enough to reach the patients </a:t>
                      </a:r>
                    </a:p>
                  </a:txBody>
                  <a:tcPr marL="8514" marR="8514" marT="8514" marB="4086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Arm </a:t>
                      </a:r>
                    </a:p>
                  </a:txBody>
                  <a:tcPr marL="8514" marR="8514" marT="8514" marB="4086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Telescopic Torso</a:t>
                      </a:r>
                    </a:p>
                  </a:txBody>
                  <a:tcPr marL="8514" marR="8514" marT="8514" marB="4086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Between 2 feet and 4 feet long</a:t>
                      </a:r>
                    </a:p>
                  </a:txBody>
                  <a:tcPr marL="8514" marR="8514" marT="8514" marB="4086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0830365"/>
                  </a:ext>
                </a:extLst>
              </a:tr>
              <a:tr h="204777">
                <a:tc>
                  <a:txBody>
                    <a:bodyPr/>
                    <a:lstStyle/>
                    <a:p>
                      <a:pPr algn="ctr" fontAlgn="ctr"/>
                      <a:r>
                        <a:rPr lang="en-US" sz="1000" b="0" i="0" u="none" strike="noStrike">
                          <a:solidFill>
                            <a:srgbClr val="000000"/>
                          </a:solidFill>
                          <a:effectLst/>
                          <a:latin typeface="Calibri" panose="020F0502020204030204" pitchFamily="34" charset="0"/>
                        </a:rPr>
                        <a:t>11</a:t>
                      </a:r>
                    </a:p>
                  </a:txBody>
                  <a:tcPr marL="8514" marR="8514" marT="8514" marB="4086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Calibri" panose="020F0502020204030204" pitchFamily="34" charset="0"/>
                        </a:rPr>
                        <a:t>The robot end effectors must be capable of manipulating small medical equipment</a:t>
                      </a:r>
                    </a:p>
                  </a:txBody>
                  <a:tcPr marL="8514" marR="8514" marT="8514" marB="4086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Arm </a:t>
                      </a:r>
                    </a:p>
                  </a:txBody>
                  <a:tcPr marL="8514" marR="8514" marT="8514" marB="4086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Central Controller </a:t>
                      </a:r>
                    </a:p>
                  </a:txBody>
                  <a:tcPr marL="8514" marR="8514" marT="8514" marB="4086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Compliant / Not Compliant </a:t>
                      </a:r>
                    </a:p>
                  </a:txBody>
                  <a:tcPr marL="8514" marR="8514" marT="8514" marB="4086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2738192"/>
                  </a:ext>
                </a:extLst>
              </a:tr>
              <a:tr h="204777">
                <a:tc>
                  <a:txBody>
                    <a:bodyPr/>
                    <a:lstStyle/>
                    <a:p>
                      <a:pPr algn="ctr" fontAlgn="ctr"/>
                      <a:r>
                        <a:rPr lang="en-US" sz="1000" b="0" i="0" u="none" strike="noStrike">
                          <a:solidFill>
                            <a:srgbClr val="000000"/>
                          </a:solidFill>
                          <a:effectLst/>
                          <a:latin typeface="Calibri" panose="020F0502020204030204" pitchFamily="34" charset="0"/>
                        </a:rPr>
                        <a:t>12</a:t>
                      </a:r>
                    </a:p>
                  </a:txBody>
                  <a:tcPr marL="8514" marR="8514" marT="8514" marB="4086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The robot arm must have a good spatial object detection and avoidance system  </a:t>
                      </a:r>
                    </a:p>
                  </a:txBody>
                  <a:tcPr marL="8514" marR="8514" marT="8514" marB="4086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Arm </a:t>
                      </a:r>
                    </a:p>
                  </a:txBody>
                  <a:tcPr marL="8514" marR="8514" marT="8514" marB="4086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Central Controller </a:t>
                      </a:r>
                    </a:p>
                  </a:txBody>
                  <a:tcPr marL="8514" marR="8514" marT="8514" marB="4086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&gt; 3cm</a:t>
                      </a:r>
                    </a:p>
                  </a:txBody>
                  <a:tcPr marL="8514" marR="8514" marT="8514" marB="4086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6793807"/>
                  </a:ext>
                </a:extLst>
              </a:tr>
              <a:tr h="359443">
                <a:tc>
                  <a:txBody>
                    <a:bodyPr/>
                    <a:lstStyle/>
                    <a:p>
                      <a:pPr algn="ctr" fontAlgn="ctr"/>
                      <a:r>
                        <a:rPr lang="en-US" sz="1000" b="0" i="0" u="none" strike="noStrike">
                          <a:solidFill>
                            <a:srgbClr val="000000"/>
                          </a:solidFill>
                          <a:effectLst/>
                          <a:latin typeface="Calibri" panose="020F0502020204030204" pitchFamily="34" charset="0"/>
                        </a:rPr>
                        <a:t>13</a:t>
                      </a:r>
                    </a:p>
                  </a:txBody>
                  <a:tcPr marL="8514" marR="8514" marT="8514" marB="4086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The robot must be able to perform basic medical checkup procedures such as measuring body temp, blood pressure, etc. </a:t>
                      </a:r>
                    </a:p>
                  </a:txBody>
                  <a:tcPr marL="8514" marR="8514" marT="8514" marB="4086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Arm </a:t>
                      </a:r>
                    </a:p>
                  </a:txBody>
                  <a:tcPr marL="8514" marR="8514" marT="8514" marB="4086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Central Controller, Telescopic Torso</a:t>
                      </a:r>
                    </a:p>
                  </a:txBody>
                  <a:tcPr marL="8514" marR="8514" marT="8514" marB="4086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Compliant / Not Compliant </a:t>
                      </a:r>
                    </a:p>
                  </a:txBody>
                  <a:tcPr marL="8514" marR="8514" marT="8514" marB="4086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003882"/>
                  </a:ext>
                </a:extLst>
              </a:tr>
              <a:tr h="359443">
                <a:tc>
                  <a:txBody>
                    <a:bodyPr/>
                    <a:lstStyle/>
                    <a:p>
                      <a:pPr algn="ctr" fontAlgn="ctr"/>
                      <a:r>
                        <a:rPr lang="en-US" sz="1000" b="0" i="0" u="none" strike="noStrike">
                          <a:solidFill>
                            <a:srgbClr val="000000"/>
                          </a:solidFill>
                          <a:effectLst/>
                          <a:latin typeface="Calibri" panose="020F0502020204030204" pitchFamily="34" charset="0"/>
                        </a:rPr>
                        <a:t>14</a:t>
                      </a:r>
                    </a:p>
                  </a:txBody>
                  <a:tcPr marL="8514" marR="8514" marT="8514" marB="4086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The robot torso must be able to extend its height up to 2 feet using a telescopic mechanism to reach the patients in certain scenarios </a:t>
                      </a:r>
                    </a:p>
                  </a:txBody>
                  <a:tcPr marL="8514" marR="8514" marT="8514" marB="4086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Central Chassis</a:t>
                      </a:r>
                    </a:p>
                  </a:txBody>
                  <a:tcPr marL="8514" marR="8514" marT="8514" marB="4086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Base Platform</a:t>
                      </a:r>
                    </a:p>
                  </a:txBody>
                  <a:tcPr marL="8514" marR="8514" marT="8514" marB="4086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Compliant / Not Compliant </a:t>
                      </a:r>
                    </a:p>
                  </a:txBody>
                  <a:tcPr marL="8514" marR="8514" marT="8514" marB="4086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5851051"/>
                  </a:ext>
                </a:extLst>
              </a:tr>
              <a:tr h="204777">
                <a:tc>
                  <a:txBody>
                    <a:bodyPr/>
                    <a:lstStyle/>
                    <a:p>
                      <a:pPr algn="ctr" fontAlgn="ctr"/>
                      <a:r>
                        <a:rPr lang="en-US" sz="1000" b="0" i="0" u="none" strike="noStrike">
                          <a:solidFill>
                            <a:srgbClr val="000000"/>
                          </a:solidFill>
                          <a:effectLst/>
                          <a:latin typeface="Calibri" panose="020F0502020204030204" pitchFamily="34" charset="0"/>
                        </a:rPr>
                        <a:t>15</a:t>
                      </a:r>
                    </a:p>
                  </a:txBody>
                  <a:tcPr marL="8514" marR="8514" marT="8514" marB="4086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The robot must be able to sterilize with relative ease after each deployment </a:t>
                      </a:r>
                    </a:p>
                  </a:txBody>
                  <a:tcPr marL="8514" marR="8514" marT="8514" marB="4086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Central Chassis</a:t>
                      </a:r>
                    </a:p>
                  </a:txBody>
                  <a:tcPr marL="8514" marR="8514" marT="8514" marB="4086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Every Team</a:t>
                      </a:r>
                    </a:p>
                  </a:txBody>
                  <a:tcPr marL="8514" marR="8514" marT="8514" marB="4086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Compliant / Not Compliant </a:t>
                      </a:r>
                    </a:p>
                  </a:txBody>
                  <a:tcPr marL="8514" marR="8514" marT="8514" marB="4086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8118231"/>
                  </a:ext>
                </a:extLst>
              </a:tr>
              <a:tr h="204777">
                <a:tc>
                  <a:txBody>
                    <a:bodyPr/>
                    <a:lstStyle/>
                    <a:p>
                      <a:pPr algn="ctr" fontAlgn="ctr"/>
                      <a:r>
                        <a:rPr lang="en-US" sz="1000" b="0" i="0" u="none" strike="noStrike">
                          <a:solidFill>
                            <a:srgbClr val="000000"/>
                          </a:solidFill>
                          <a:effectLst/>
                          <a:latin typeface="Calibri" panose="020F0502020204030204" pitchFamily="34" charset="0"/>
                        </a:rPr>
                        <a:t>16</a:t>
                      </a:r>
                    </a:p>
                  </a:txBody>
                  <a:tcPr marL="8514" marR="8514" marT="8514" marB="4086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Calibri" panose="020F0502020204030204" pitchFamily="34" charset="0"/>
                        </a:rPr>
                        <a:t>The robot's torso must accommodate mounting of arms, necessary sensors and cameras </a:t>
                      </a:r>
                    </a:p>
                  </a:txBody>
                  <a:tcPr marL="8514" marR="8514" marT="8514" marB="4086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Central Chassis</a:t>
                      </a:r>
                    </a:p>
                  </a:txBody>
                  <a:tcPr marL="8514" marR="8514" marT="8514" marB="4086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Arm, Central Controller </a:t>
                      </a:r>
                    </a:p>
                  </a:txBody>
                  <a:tcPr marL="8514" marR="8514" marT="8514" marB="40865"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effectLst/>
                          <a:latin typeface="Calibri" panose="020F0502020204030204" pitchFamily="34" charset="0"/>
                        </a:rPr>
                        <a:t>Compliant / Not Compliant </a:t>
                      </a:r>
                    </a:p>
                  </a:txBody>
                  <a:tcPr marL="8514" marR="8514" marT="8514" marB="40865"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2620720"/>
                  </a:ext>
                </a:extLst>
              </a:tr>
            </a:tbl>
          </a:graphicData>
        </a:graphic>
      </p:graphicFrame>
    </p:spTree>
    <p:extLst>
      <p:ext uri="{BB962C8B-B14F-4D97-AF65-F5344CB8AC3E}">
        <p14:creationId xmlns:p14="http://schemas.microsoft.com/office/powerpoint/2010/main" val="31089738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DE890-D6A4-478E-9324-961929C863CB}"/>
              </a:ext>
            </a:extLst>
          </p:cNvPr>
          <p:cNvSpPr>
            <a:spLocks noGrp="1"/>
          </p:cNvSpPr>
          <p:nvPr>
            <p:ph type="title"/>
          </p:nvPr>
        </p:nvSpPr>
        <p:spPr/>
        <p:txBody>
          <a:bodyPr/>
          <a:lstStyle/>
          <a:p>
            <a:r>
              <a:rPr lang="en-US"/>
              <a:t>Rubber gripper Analysis</a:t>
            </a:r>
          </a:p>
        </p:txBody>
      </p:sp>
      <p:sp>
        <p:nvSpPr>
          <p:cNvPr id="4" name="Slide Number Placeholder 3">
            <a:extLst>
              <a:ext uri="{FF2B5EF4-FFF2-40B4-BE49-F238E27FC236}">
                <a16:creationId xmlns:a16="http://schemas.microsoft.com/office/drawing/2014/main" id="{4BD57971-8865-4034-84F1-2E394F367542}"/>
              </a:ext>
            </a:extLst>
          </p:cNvPr>
          <p:cNvSpPr>
            <a:spLocks noGrp="1"/>
          </p:cNvSpPr>
          <p:nvPr>
            <p:ph type="sldNum" sz="quarter" idx="4"/>
          </p:nvPr>
        </p:nvSpPr>
        <p:spPr/>
        <p:txBody>
          <a:bodyPr/>
          <a:lstStyle/>
          <a:p>
            <a:fld id="{BB220BBC-8879-E844-B35B-0F806738ECBE}" type="slidenum">
              <a:rPr lang="en-US" smtClean="0"/>
              <a:t>70</a:t>
            </a:fld>
            <a:endParaRPr lang="en-US"/>
          </a:p>
        </p:txBody>
      </p:sp>
      <p:pic>
        <p:nvPicPr>
          <p:cNvPr id="5" name="Picture 4">
            <a:extLst>
              <a:ext uri="{FF2B5EF4-FFF2-40B4-BE49-F238E27FC236}">
                <a16:creationId xmlns:a16="http://schemas.microsoft.com/office/drawing/2014/main" id="{E5F6A4E8-1AF5-4F35-A8ED-6328E883D67C}"/>
              </a:ext>
            </a:extLst>
          </p:cNvPr>
          <p:cNvPicPr/>
          <p:nvPr/>
        </p:nvPicPr>
        <p:blipFill rotWithShape="1">
          <a:blip r:embed="rId2" cstate="print">
            <a:extLst>
              <a:ext uri="{28A0092B-C50C-407E-A947-70E740481C1C}">
                <a14:useLocalDpi xmlns:a14="http://schemas.microsoft.com/office/drawing/2010/main" val="0"/>
              </a:ext>
            </a:extLst>
          </a:blip>
          <a:srcRect l="16471" b="4918"/>
          <a:stretch/>
        </p:blipFill>
        <p:spPr>
          <a:xfrm>
            <a:off x="6451248" y="482163"/>
            <a:ext cx="5025541" cy="2985850"/>
          </a:xfrm>
          <a:prstGeom prst="rect">
            <a:avLst/>
          </a:prstGeom>
        </p:spPr>
      </p:pic>
      <p:pic>
        <p:nvPicPr>
          <p:cNvPr id="7" name="Content Placeholder 6">
            <a:extLst>
              <a:ext uri="{FF2B5EF4-FFF2-40B4-BE49-F238E27FC236}">
                <a16:creationId xmlns:a16="http://schemas.microsoft.com/office/drawing/2014/main" id="{C796BB74-940D-4010-BCF0-092918360D23}"/>
              </a:ext>
            </a:extLst>
          </p:cNvPr>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89034" y="2140792"/>
            <a:ext cx="4890669" cy="3247734"/>
          </a:xfrm>
          <a:prstGeom prst="rect">
            <a:avLst/>
          </a:prstGeom>
        </p:spPr>
      </p:pic>
      <p:pic>
        <p:nvPicPr>
          <p:cNvPr id="9" name="Picture 8" descr="A picture containing LEGO, cake, toy, decorated&#10;&#10;Description automatically generated">
            <a:extLst>
              <a:ext uri="{FF2B5EF4-FFF2-40B4-BE49-F238E27FC236}">
                <a16:creationId xmlns:a16="http://schemas.microsoft.com/office/drawing/2014/main" id="{33FABDC1-B2C5-4E04-BCD4-DE24EBE67A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6435" y="3429000"/>
            <a:ext cx="5638833" cy="3247734"/>
          </a:xfrm>
          <a:prstGeom prst="rect">
            <a:avLst/>
          </a:prstGeom>
        </p:spPr>
      </p:pic>
    </p:spTree>
    <p:extLst>
      <p:ext uri="{BB962C8B-B14F-4D97-AF65-F5344CB8AC3E}">
        <p14:creationId xmlns:p14="http://schemas.microsoft.com/office/powerpoint/2010/main" val="25850254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6EBFE-190F-4AFE-BE61-011F3024866B}"/>
              </a:ext>
            </a:extLst>
          </p:cNvPr>
          <p:cNvSpPr>
            <a:spLocks noGrp="1"/>
          </p:cNvSpPr>
          <p:nvPr>
            <p:ph type="title"/>
          </p:nvPr>
        </p:nvSpPr>
        <p:spPr/>
        <p:txBody>
          <a:bodyPr/>
          <a:lstStyle/>
          <a:p>
            <a:r>
              <a:rPr lang="en-US" sz="3200"/>
              <a:t>Extra Feature – Camera Arm</a:t>
            </a:r>
            <a:endParaRPr lang="en-US"/>
          </a:p>
        </p:txBody>
      </p:sp>
      <p:sp>
        <p:nvSpPr>
          <p:cNvPr id="4" name="Slide Number Placeholder 3">
            <a:extLst>
              <a:ext uri="{FF2B5EF4-FFF2-40B4-BE49-F238E27FC236}">
                <a16:creationId xmlns:a16="http://schemas.microsoft.com/office/drawing/2014/main" id="{618E0E04-4350-4850-8DB7-2092DA24D3A4}"/>
              </a:ext>
            </a:extLst>
          </p:cNvPr>
          <p:cNvSpPr>
            <a:spLocks noGrp="1"/>
          </p:cNvSpPr>
          <p:nvPr>
            <p:ph type="sldNum" sz="quarter" idx="4"/>
          </p:nvPr>
        </p:nvSpPr>
        <p:spPr/>
        <p:txBody>
          <a:bodyPr/>
          <a:lstStyle/>
          <a:p>
            <a:fld id="{BB220BBC-8879-E844-B35B-0F806738ECBE}" type="slidenum">
              <a:rPr lang="en-US" smtClean="0"/>
              <a:t>71</a:t>
            </a:fld>
            <a:endParaRPr lang="en-US"/>
          </a:p>
        </p:txBody>
      </p:sp>
      <p:pic>
        <p:nvPicPr>
          <p:cNvPr id="3" name="Picture 4" descr="Diagram, engineering drawing&#10;&#10;Description automatically generated">
            <a:extLst>
              <a:ext uri="{FF2B5EF4-FFF2-40B4-BE49-F238E27FC236}">
                <a16:creationId xmlns:a16="http://schemas.microsoft.com/office/drawing/2014/main" id="{383817D2-6B3F-420C-B4A5-C5C41AFD17C8}"/>
              </a:ext>
            </a:extLst>
          </p:cNvPr>
          <p:cNvPicPr>
            <a:picLocks noChangeAspect="1"/>
          </p:cNvPicPr>
          <p:nvPr/>
        </p:nvPicPr>
        <p:blipFill rotWithShape="1">
          <a:blip r:embed="rId2"/>
          <a:srcRect l="14423" t="8203" r="11182" b="10836"/>
          <a:stretch/>
        </p:blipFill>
        <p:spPr>
          <a:xfrm rot="180000">
            <a:off x="533064" y="1586444"/>
            <a:ext cx="4944633" cy="4078583"/>
          </a:xfrm>
          <a:prstGeom prst="rect">
            <a:avLst/>
          </a:prstGeom>
        </p:spPr>
      </p:pic>
      <p:pic>
        <p:nvPicPr>
          <p:cNvPr id="6" name="Picture 5" descr="A picture containing outdoor&#10;&#10;Description automatically generated">
            <a:extLst>
              <a:ext uri="{FF2B5EF4-FFF2-40B4-BE49-F238E27FC236}">
                <a16:creationId xmlns:a16="http://schemas.microsoft.com/office/drawing/2014/main" id="{A992FED7-5CD5-424B-92FA-E8B207F00C5B}"/>
              </a:ext>
            </a:extLst>
          </p:cNvPr>
          <p:cNvPicPr>
            <a:picLocks noChangeAspect="1"/>
          </p:cNvPicPr>
          <p:nvPr/>
        </p:nvPicPr>
        <p:blipFill rotWithShape="1">
          <a:blip r:embed="rId3">
            <a:extLst>
              <a:ext uri="{28A0092B-C50C-407E-A947-70E740481C1C}">
                <a14:useLocalDpi xmlns:a14="http://schemas.microsoft.com/office/drawing/2010/main" val="0"/>
              </a:ext>
            </a:extLst>
          </a:blip>
          <a:srcRect l="18815" t="-343" r="32753" b="16791"/>
          <a:stretch/>
        </p:blipFill>
        <p:spPr>
          <a:xfrm>
            <a:off x="5370164" y="1297894"/>
            <a:ext cx="6576496" cy="4591463"/>
          </a:xfrm>
          <a:prstGeom prst="rect">
            <a:avLst/>
          </a:prstGeom>
        </p:spPr>
      </p:pic>
    </p:spTree>
    <p:extLst>
      <p:ext uri="{BB962C8B-B14F-4D97-AF65-F5344CB8AC3E}">
        <p14:creationId xmlns:p14="http://schemas.microsoft.com/office/powerpoint/2010/main" val="37058588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6EBFE-190F-4AFE-BE61-011F3024866B}"/>
              </a:ext>
            </a:extLst>
          </p:cNvPr>
          <p:cNvSpPr>
            <a:spLocks noGrp="1"/>
          </p:cNvSpPr>
          <p:nvPr>
            <p:ph type="title"/>
          </p:nvPr>
        </p:nvSpPr>
        <p:spPr/>
        <p:txBody>
          <a:bodyPr/>
          <a:lstStyle/>
          <a:p>
            <a:r>
              <a:rPr lang="en-US" sz="3200"/>
              <a:t>Technical Drawing/CAD – Camera Arm</a:t>
            </a:r>
            <a:endParaRPr lang="en-US"/>
          </a:p>
        </p:txBody>
      </p:sp>
      <p:sp>
        <p:nvSpPr>
          <p:cNvPr id="4" name="Slide Number Placeholder 3">
            <a:extLst>
              <a:ext uri="{FF2B5EF4-FFF2-40B4-BE49-F238E27FC236}">
                <a16:creationId xmlns:a16="http://schemas.microsoft.com/office/drawing/2014/main" id="{618E0E04-4350-4850-8DB7-2092DA24D3A4}"/>
              </a:ext>
            </a:extLst>
          </p:cNvPr>
          <p:cNvSpPr>
            <a:spLocks noGrp="1"/>
          </p:cNvSpPr>
          <p:nvPr>
            <p:ph type="sldNum" sz="quarter" idx="4"/>
          </p:nvPr>
        </p:nvSpPr>
        <p:spPr/>
        <p:txBody>
          <a:bodyPr/>
          <a:lstStyle/>
          <a:p>
            <a:fld id="{BB220BBC-8879-E844-B35B-0F806738ECBE}" type="slidenum">
              <a:rPr lang="en-US" smtClean="0"/>
              <a:t>72</a:t>
            </a:fld>
            <a:endParaRPr lang="en-US"/>
          </a:p>
        </p:txBody>
      </p:sp>
      <p:pic>
        <p:nvPicPr>
          <p:cNvPr id="8" name="Picture 7">
            <a:extLst>
              <a:ext uri="{FF2B5EF4-FFF2-40B4-BE49-F238E27FC236}">
                <a16:creationId xmlns:a16="http://schemas.microsoft.com/office/drawing/2014/main" id="{C0BC3A60-7739-49EA-85EC-B8928D5AB495}"/>
              </a:ext>
            </a:extLst>
          </p:cNvPr>
          <p:cNvPicPr>
            <a:picLocks noChangeAspect="1"/>
          </p:cNvPicPr>
          <p:nvPr/>
        </p:nvPicPr>
        <p:blipFill>
          <a:blip r:embed="rId2"/>
          <a:stretch>
            <a:fillRect/>
          </a:stretch>
        </p:blipFill>
        <p:spPr>
          <a:xfrm>
            <a:off x="3862387" y="1843087"/>
            <a:ext cx="4467225" cy="3514725"/>
          </a:xfrm>
          <a:prstGeom prst="rect">
            <a:avLst/>
          </a:prstGeom>
        </p:spPr>
      </p:pic>
      <p:pic>
        <p:nvPicPr>
          <p:cNvPr id="5" name="Picture 4" descr="Diagram, engineering drawing&#10;&#10;Description automatically generated">
            <a:extLst>
              <a:ext uri="{FF2B5EF4-FFF2-40B4-BE49-F238E27FC236}">
                <a16:creationId xmlns:a16="http://schemas.microsoft.com/office/drawing/2014/main" id="{CD589A87-811D-461E-AAEF-0F9C11692D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349" y="1159963"/>
            <a:ext cx="9972675" cy="5218611"/>
          </a:xfrm>
          <a:prstGeom prst="rect">
            <a:avLst/>
          </a:prstGeom>
        </p:spPr>
      </p:pic>
    </p:spTree>
    <p:extLst>
      <p:ext uri="{BB962C8B-B14F-4D97-AF65-F5344CB8AC3E}">
        <p14:creationId xmlns:p14="http://schemas.microsoft.com/office/powerpoint/2010/main" val="22657380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C49E8-D918-4CE7-A33A-29993C0F737F}"/>
              </a:ext>
            </a:extLst>
          </p:cNvPr>
          <p:cNvSpPr>
            <a:spLocks noGrp="1"/>
          </p:cNvSpPr>
          <p:nvPr>
            <p:ph type="title"/>
          </p:nvPr>
        </p:nvSpPr>
        <p:spPr/>
        <p:txBody>
          <a:bodyPr/>
          <a:lstStyle/>
          <a:p>
            <a:r>
              <a:rPr lang="en-US"/>
              <a:t>Camera Arm Features</a:t>
            </a:r>
          </a:p>
        </p:txBody>
      </p:sp>
      <p:pic>
        <p:nvPicPr>
          <p:cNvPr id="5" name="Picture 5">
            <a:extLst>
              <a:ext uri="{FF2B5EF4-FFF2-40B4-BE49-F238E27FC236}">
                <a16:creationId xmlns:a16="http://schemas.microsoft.com/office/drawing/2014/main" id="{C9C696A3-2695-45DC-9559-322907049F62}"/>
              </a:ext>
            </a:extLst>
          </p:cNvPr>
          <p:cNvPicPr>
            <a:picLocks noGrp="1" noChangeAspect="1"/>
          </p:cNvPicPr>
          <p:nvPr>
            <p:ph idx="1"/>
          </p:nvPr>
        </p:nvPicPr>
        <p:blipFill rotWithShape="1">
          <a:blip r:embed="rId2"/>
          <a:srcRect l="18565" t="22082" r="12915" b="18764"/>
          <a:stretch/>
        </p:blipFill>
        <p:spPr>
          <a:xfrm>
            <a:off x="785274" y="2015835"/>
            <a:ext cx="4603427" cy="3112688"/>
          </a:xfrm>
        </p:spPr>
      </p:pic>
      <p:sp>
        <p:nvSpPr>
          <p:cNvPr id="4" name="Slide Number Placeholder 3">
            <a:extLst>
              <a:ext uri="{FF2B5EF4-FFF2-40B4-BE49-F238E27FC236}">
                <a16:creationId xmlns:a16="http://schemas.microsoft.com/office/drawing/2014/main" id="{F4E945CB-08F0-43D6-9F1B-04F180D0F0AB}"/>
              </a:ext>
            </a:extLst>
          </p:cNvPr>
          <p:cNvSpPr>
            <a:spLocks noGrp="1"/>
          </p:cNvSpPr>
          <p:nvPr>
            <p:ph type="sldNum" sz="quarter" idx="4"/>
          </p:nvPr>
        </p:nvSpPr>
        <p:spPr/>
        <p:txBody>
          <a:bodyPr/>
          <a:lstStyle/>
          <a:p>
            <a:fld id="{BB220BBC-8879-E844-B35B-0F806738ECBE}" type="slidenum">
              <a:rPr lang="en-US" smtClean="0"/>
              <a:t>73</a:t>
            </a:fld>
            <a:endParaRPr lang="en-US"/>
          </a:p>
        </p:txBody>
      </p:sp>
      <p:pic>
        <p:nvPicPr>
          <p:cNvPr id="7" name="Picture 7" descr="Diagram, engineering drawing&#10;&#10;Description automatically generated">
            <a:extLst>
              <a:ext uri="{FF2B5EF4-FFF2-40B4-BE49-F238E27FC236}">
                <a16:creationId xmlns:a16="http://schemas.microsoft.com/office/drawing/2014/main" id="{DDBBAEF8-4C39-4A87-99C6-21FB0C9CD6E0}"/>
              </a:ext>
            </a:extLst>
          </p:cNvPr>
          <p:cNvPicPr>
            <a:picLocks noChangeAspect="1"/>
          </p:cNvPicPr>
          <p:nvPr/>
        </p:nvPicPr>
        <p:blipFill>
          <a:blip r:embed="rId3"/>
          <a:stretch>
            <a:fillRect/>
          </a:stretch>
        </p:blipFill>
        <p:spPr>
          <a:xfrm>
            <a:off x="5043668" y="2200643"/>
            <a:ext cx="3007567" cy="2553320"/>
          </a:xfrm>
          <a:prstGeom prst="rect">
            <a:avLst/>
          </a:prstGeom>
        </p:spPr>
      </p:pic>
      <p:pic>
        <p:nvPicPr>
          <p:cNvPr id="9" name="Picture 9">
            <a:extLst>
              <a:ext uri="{FF2B5EF4-FFF2-40B4-BE49-F238E27FC236}">
                <a16:creationId xmlns:a16="http://schemas.microsoft.com/office/drawing/2014/main" id="{8FC76A41-A4CA-4408-A49D-161A12ECFC54}"/>
              </a:ext>
            </a:extLst>
          </p:cNvPr>
          <p:cNvPicPr>
            <a:picLocks noChangeAspect="1"/>
          </p:cNvPicPr>
          <p:nvPr/>
        </p:nvPicPr>
        <p:blipFill>
          <a:blip r:embed="rId4"/>
          <a:stretch>
            <a:fillRect/>
          </a:stretch>
        </p:blipFill>
        <p:spPr>
          <a:xfrm>
            <a:off x="7851097" y="1189245"/>
            <a:ext cx="3385975" cy="2350900"/>
          </a:xfrm>
          <a:prstGeom prst="rect">
            <a:avLst/>
          </a:prstGeom>
        </p:spPr>
      </p:pic>
      <p:pic>
        <p:nvPicPr>
          <p:cNvPr id="3" name="Picture 7">
            <a:extLst>
              <a:ext uri="{FF2B5EF4-FFF2-40B4-BE49-F238E27FC236}">
                <a16:creationId xmlns:a16="http://schemas.microsoft.com/office/drawing/2014/main" id="{290A77A6-048A-41B3-9423-9F5922C2BA71}"/>
              </a:ext>
            </a:extLst>
          </p:cNvPr>
          <p:cNvPicPr>
            <a:picLocks noChangeAspect="1"/>
          </p:cNvPicPr>
          <p:nvPr/>
        </p:nvPicPr>
        <p:blipFill>
          <a:blip r:embed="rId5"/>
          <a:stretch>
            <a:fillRect/>
          </a:stretch>
        </p:blipFill>
        <p:spPr>
          <a:xfrm>
            <a:off x="8052318" y="3476026"/>
            <a:ext cx="3235648" cy="2871009"/>
          </a:xfrm>
          <a:prstGeom prst="rect">
            <a:avLst/>
          </a:prstGeom>
        </p:spPr>
      </p:pic>
    </p:spTree>
    <p:extLst>
      <p:ext uri="{BB962C8B-B14F-4D97-AF65-F5344CB8AC3E}">
        <p14:creationId xmlns:p14="http://schemas.microsoft.com/office/powerpoint/2010/main" val="23874615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BC457-8007-4BBC-9397-1ECC43F5F46E}"/>
              </a:ext>
            </a:extLst>
          </p:cNvPr>
          <p:cNvSpPr>
            <a:spLocks noGrp="1"/>
          </p:cNvSpPr>
          <p:nvPr>
            <p:ph type="title"/>
          </p:nvPr>
        </p:nvSpPr>
        <p:spPr/>
        <p:txBody>
          <a:bodyPr/>
          <a:lstStyle/>
          <a:p>
            <a:r>
              <a:rPr lang="en-US" sz="2900"/>
              <a:t>Near Future Plans (Mechanical)</a:t>
            </a:r>
            <a:endParaRPr lang="en-US"/>
          </a:p>
        </p:txBody>
      </p:sp>
      <p:sp>
        <p:nvSpPr>
          <p:cNvPr id="4" name="Content Placeholder 3">
            <a:extLst>
              <a:ext uri="{FF2B5EF4-FFF2-40B4-BE49-F238E27FC236}">
                <a16:creationId xmlns:a16="http://schemas.microsoft.com/office/drawing/2014/main" id="{6E2B522F-C2F7-44B2-9A04-648C408DA90F}"/>
              </a:ext>
            </a:extLst>
          </p:cNvPr>
          <p:cNvSpPr>
            <a:spLocks noGrp="1"/>
          </p:cNvSpPr>
          <p:nvPr>
            <p:ph idx="1"/>
          </p:nvPr>
        </p:nvSpPr>
        <p:spPr>
          <a:xfrm>
            <a:off x="715211" y="1283659"/>
            <a:ext cx="10854171" cy="4976433"/>
          </a:xfrm>
        </p:spPr>
        <p:txBody>
          <a:bodyPr/>
          <a:lstStyle/>
          <a:p>
            <a:pPr marL="342900" indent="-342900">
              <a:spcAft>
                <a:spcPts val="1200"/>
              </a:spcAft>
              <a:buFont typeface="Arial" panose="020B0604020202020204" pitchFamily="34" charset="0"/>
              <a:buChar char="•"/>
            </a:pPr>
            <a:r>
              <a:rPr lang="en-US"/>
              <a:t>Perform </a:t>
            </a:r>
            <a:r>
              <a:rPr lang="en-US" err="1"/>
              <a:t>Solidworks</a:t>
            </a:r>
            <a:r>
              <a:rPr lang="en-US"/>
              <a:t> simulations using PLA material instead of aluminum</a:t>
            </a:r>
          </a:p>
          <a:p>
            <a:pPr marL="342900" indent="-342900">
              <a:spcAft>
                <a:spcPts val="1200"/>
              </a:spcAft>
              <a:buFont typeface="Arial" panose="020B0604020202020204" pitchFamily="34" charset="0"/>
              <a:buChar char="•"/>
            </a:pPr>
            <a:r>
              <a:rPr lang="en-US"/>
              <a:t>Perform entire robot assembly simulation</a:t>
            </a:r>
          </a:p>
          <a:p>
            <a:pPr marL="342900" indent="-342900">
              <a:spcAft>
                <a:spcPts val="1200"/>
              </a:spcAft>
              <a:buFont typeface="Arial" panose="020B0604020202020204" pitchFamily="34" charset="0"/>
              <a:buChar char="•"/>
            </a:pPr>
            <a:r>
              <a:rPr lang="en-US"/>
              <a:t>Work on calculations to determine certain design specifications</a:t>
            </a:r>
          </a:p>
          <a:p>
            <a:pPr marL="342900" indent="-342900">
              <a:spcAft>
                <a:spcPts val="1200"/>
              </a:spcAft>
              <a:buFont typeface="Arial" panose="020B0604020202020204" pitchFamily="34" charset="0"/>
              <a:buChar char="•"/>
            </a:pPr>
            <a:r>
              <a:rPr lang="en-US"/>
              <a:t>Decrease weight of overall robot</a:t>
            </a:r>
          </a:p>
          <a:p>
            <a:pPr marL="342900" indent="-342900">
              <a:spcAft>
                <a:spcPts val="1200"/>
              </a:spcAft>
              <a:buFont typeface="Arial" panose="020B0604020202020204" pitchFamily="34" charset="0"/>
              <a:buChar char="•"/>
            </a:pPr>
            <a:r>
              <a:rPr lang="en-US"/>
              <a:t>Increase the amount of DOF</a:t>
            </a:r>
          </a:p>
          <a:p>
            <a:pPr marL="342900" indent="-342900">
              <a:spcAft>
                <a:spcPts val="1200"/>
              </a:spcAft>
              <a:buFont typeface="Arial" panose="020B0604020202020204" pitchFamily="34" charset="0"/>
              <a:buChar char="•"/>
            </a:pPr>
            <a:r>
              <a:rPr lang="en-US"/>
              <a:t>Design new gear boxes to improve performance</a:t>
            </a:r>
          </a:p>
          <a:p>
            <a:pPr marL="342900" indent="-342900">
              <a:buFont typeface="Arial" panose="020B0604020202020204" pitchFamily="34" charset="0"/>
              <a:buChar char="•"/>
            </a:pPr>
            <a:endParaRPr lang="en-US"/>
          </a:p>
          <a:p>
            <a:pPr marL="342900" indent="-342900">
              <a:buFont typeface="Arial" panose="020B0604020202020204" pitchFamily="34" charset="0"/>
              <a:buChar char="•"/>
            </a:pPr>
            <a:endParaRPr lang="en-US"/>
          </a:p>
        </p:txBody>
      </p:sp>
      <p:sp>
        <p:nvSpPr>
          <p:cNvPr id="3" name="Slide Number Placeholder 2">
            <a:extLst>
              <a:ext uri="{FF2B5EF4-FFF2-40B4-BE49-F238E27FC236}">
                <a16:creationId xmlns:a16="http://schemas.microsoft.com/office/drawing/2014/main" id="{54E8C5E4-F8B3-4A4D-94D7-CF805F019003}"/>
              </a:ext>
            </a:extLst>
          </p:cNvPr>
          <p:cNvSpPr>
            <a:spLocks noGrp="1"/>
          </p:cNvSpPr>
          <p:nvPr>
            <p:ph type="sldNum" sz="quarter" idx="4"/>
          </p:nvPr>
        </p:nvSpPr>
        <p:spPr/>
        <p:txBody>
          <a:bodyPr/>
          <a:lstStyle/>
          <a:p>
            <a:fld id="{BB220BBC-8879-E844-B35B-0F806738ECBE}" type="slidenum">
              <a:rPr lang="en-US" smtClean="0"/>
              <a:t>74</a:t>
            </a:fld>
            <a:endParaRPr lang="en-US"/>
          </a:p>
        </p:txBody>
      </p:sp>
    </p:spTree>
    <p:extLst>
      <p:ext uri="{BB962C8B-B14F-4D97-AF65-F5344CB8AC3E}">
        <p14:creationId xmlns:p14="http://schemas.microsoft.com/office/powerpoint/2010/main" val="10339859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BC457-8007-4BBC-9397-1ECC43F5F46E}"/>
              </a:ext>
            </a:extLst>
          </p:cNvPr>
          <p:cNvSpPr>
            <a:spLocks noGrp="1"/>
          </p:cNvSpPr>
          <p:nvPr>
            <p:ph type="title"/>
          </p:nvPr>
        </p:nvSpPr>
        <p:spPr/>
        <p:txBody>
          <a:bodyPr/>
          <a:lstStyle/>
          <a:p>
            <a:r>
              <a:rPr lang="en-US" sz="2900"/>
              <a:t>Near Future Plans (Electrical)</a:t>
            </a:r>
            <a:endParaRPr lang="en-US"/>
          </a:p>
        </p:txBody>
      </p:sp>
      <p:sp>
        <p:nvSpPr>
          <p:cNvPr id="4" name="Content Placeholder 3">
            <a:extLst>
              <a:ext uri="{FF2B5EF4-FFF2-40B4-BE49-F238E27FC236}">
                <a16:creationId xmlns:a16="http://schemas.microsoft.com/office/drawing/2014/main" id="{6E2B522F-C2F7-44B2-9A04-648C408DA90F}"/>
              </a:ext>
            </a:extLst>
          </p:cNvPr>
          <p:cNvSpPr>
            <a:spLocks noGrp="1"/>
          </p:cNvSpPr>
          <p:nvPr>
            <p:ph idx="1"/>
          </p:nvPr>
        </p:nvSpPr>
        <p:spPr>
          <a:xfrm>
            <a:off x="715211" y="1283659"/>
            <a:ext cx="10854171" cy="4976433"/>
          </a:xfrm>
        </p:spPr>
        <p:txBody>
          <a:bodyPr vert="horz" lIns="91440" tIns="45720" rIns="91440" bIns="45720" rtlCol="0" anchor="t">
            <a:noAutofit/>
          </a:bodyPr>
          <a:lstStyle/>
          <a:p>
            <a:pPr marL="342900" indent="-342900">
              <a:buFont typeface="Arial" panose="020B0604020202020204" pitchFamily="34" charset="0"/>
              <a:buChar char="•"/>
            </a:pPr>
            <a:r>
              <a:rPr lang="en-US" sz="2250"/>
              <a:t>Develop testbench and test scripts for FSR and IMU</a:t>
            </a:r>
          </a:p>
          <a:p>
            <a:pPr marL="1256665" lvl="1" indent="-342900">
              <a:spcAft>
                <a:spcPts val="1200"/>
              </a:spcAft>
            </a:pPr>
            <a:r>
              <a:rPr lang="en-US"/>
              <a:t>Development was delayed due to defective BeagleBone Blue unit</a:t>
            </a:r>
          </a:p>
          <a:p>
            <a:pPr marL="342900" indent="-342900">
              <a:spcBef>
                <a:spcPts val="24"/>
              </a:spcBef>
              <a:spcAft>
                <a:spcPts val="1200"/>
              </a:spcAft>
              <a:buFont typeface="Arial" panose="020B0604020202020204" pitchFamily="34" charset="0"/>
              <a:buChar char="•"/>
            </a:pPr>
            <a:r>
              <a:rPr lang="en-US" sz="2250"/>
              <a:t>Implement MUX integration with multiple sensors </a:t>
            </a:r>
          </a:p>
          <a:p>
            <a:pPr marL="342900" indent="-342900">
              <a:spcBef>
                <a:spcPts val="24"/>
              </a:spcBef>
              <a:spcAft>
                <a:spcPts val="1200"/>
              </a:spcAft>
              <a:buFont typeface="Arial" panose="020B0604020202020204" pitchFamily="34" charset="0"/>
              <a:buChar char="•"/>
            </a:pPr>
            <a:r>
              <a:rPr lang="en-US" sz="2250"/>
              <a:t>Implement ROS between for primary and secondary communication in order to send commands and retrieve data from secondary boards</a:t>
            </a:r>
          </a:p>
          <a:p>
            <a:pPr marL="342900" indent="-342900">
              <a:spcBef>
                <a:spcPts val="24"/>
              </a:spcBef>
              <a:spcAft>
                <a:spcPts val="1200"/>
              </a:spcAft>
              <a:buFont typeface="Arial" panose="020B0604020202020204" pitchFamily="34" charset="0"/>
              <a:buChar char="•"/>
            </a:pPr>
            <a:r>
              <a:rPr lang="en-US" sz="2250"/>
              <a:t>Work on retraining an Object Detection Model using Docker</a:t>
            </a:r>
          </a:p>
          <a:p>
            <a:pPr marL="342900" indent="-342900">
              <a:spcBef>
                <a:spcPts val="24"/>
              </a:spcBef>
              <a:spcAft>
                <a:spcPts val="1200"/>
              </a:spcAft>
              <a:buFont typeface="Arial" panose="020B0604020202020204" pitchFamily="34" charset="0"/>
              <a:buChar char="•"/>
            </a:pPr>
            <a:r>
              <a:rPr lang="en-US" sz="2250"/>
              <a:t>Complete documentation of test scripts and codes for easier knowledge transfer</a:t>
            </a:r>
          </a:p>
          <a:p>
            <a:pPr marL="342900" indent="-342900">
              <a:spcBef>
                <a:spcPts val="24"/>
              </a:spcBef>
              <a:spcAft>
                <a:spcPts val="1200"/>
              </a:spcAft>
              <a:buFont typeface="Arial" panose="020B0604020202020204" pitchFamily="34" charset="0"/>
              <a:buChar char="•"/>
            </a:pPr>
            <a:endParaRPr lang="en-US" sz="2250"/>
          </a:p>
          <a:p>
            <a:pPr>
              <a:spcBef>
                <a:spcPts val="24"/>
              </a:spcBef>
              <a:spcAft>
                <a:spcPts val="1200"/>
              </a:spcAft>
            </a:pPr>
            <a:endParaRPr lang="en-US" sz="2250"/>
          </a:p>
          <a:p>
            <a:endParaRPr lang="en-US"/>
          </a:p>
          <a:p>
            <a:pPr marL="342900" indent="-342900">
              <a:buFont typeface="Arial" panose="020B0604020202020204" pitchFamily="34" charset="0"/>
              <a:buChar char="•"/>
            </a:pPr>
            <a:endParaRPr lang="en-US"/>
          </a:p>
        </p:txBody>
      </p:sp>
      <p:sp>
        <p:nvSpPr>
          <p:cNvPr id="3" name="Slide Number Placeholder 2">
            <a:extLst>
              <a:ext uri="{FF2B5EF4-FFF2-40B4-BE49-F238E27FC236}">
                <a16:creationId xmlns:a16="http://schemas.microsoft.com/office/drawing/2014/main" id="{54E8C5E4-F8B3-4A4D-94D7-CF805F019003}"/>
              </a:ext>
            </a:extLst>
          </p:cNvPr>
          <p:cNvSpPr>
            <a:spLocks noGrp="1"/>
          </p:cNvSpPr>
          <p:nvPr>
            <p:ph type="sldNum" sz="quarter" idx="4"/>
          </p:nvPr>
        </p:nvSpPr>
        <p:spPr/>
        <p:txBody>
          <a:bodyPr/>
          <a:lstStyle/>
          <a:p>
            <a:fld id="{BB220BBC-8879-E844-B35B-0F806738ECBE}" type="slidenum">
              <a:rPr lang="en-US" smtClean="0"/>
              <a:t>75</a:t>
            </a:fld>
            <a:endParaRPr lang="en-US"/>
          </a:p>
        </p:txBody>
      </p:sp>
    </p:spTree>
    <p:extLst>
      <p:ext uri="{BB962C8B-B14F-4D97-AF65-F5344CB8AC3E}">
        <p14:creationId xmlns:p14="http://schemas.microsoft.com/office/powerpoint/2010/main" val="39197861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BC457-8007-4BBC-9397-1ECC43F5F46E}"/>
              </a:ext>
            </a:extLst>
          </p:cNvPr>
          <p:cNvSpPr>
            <a:spLocks noGrp="1"/>
          </p:cNvSpPr>
          <p:nvPr>
            <p:ph type="title"/>
          </p:nvPr>
        </p:nvSpPr>
        <p:spPr/>
        <p:txBody>
          <a:bodyPr/>
          <a:lstStyle/>
          <a:p>
            <a:r>
              <a:rPr lang="en-US" sz="2900"/>
              <a:t>Future Development Plans (Next Team)</a:t>
            </a:r>
            <a:endParaRPr lang="en-US"/>
          </a:p>
        </p:txBody>
      </p:sp>
      <p:sp>
        <p:nvSpPr>
          <p:cNvPr id="4" name="Content Placeholder 3">
            <a:extLst>
              <a:ext uri="{FF2B5EF4-FFF2-40B4-BE49-F238E27FC236}">
                <a16:creationId xmlns:a16="http://schemas.microsoft.com/office/drawing/2014/main" id="{6E2B522F-C2F7-44B2-9A04-648C408DA90F}"/>
              </a:ext>
            </a:extLst>
          </p:cNvPr>
          <p:cNvSpPr>
            <a:spLocks noGrp="1"/>
          </p:cNvSpPr>
          <p:nvPr>
            <p:ph idx="1"/>
          </p:nvPr>
        </p:nvSpPr>
        <p:spPr>
          <a:xfrm>
            <a:off x="715211" y="1283659"/>
            <a:ext cx="10854171" cy="4976433"/>
          </a:xfrm>
        </p:spPr>
        <p:txBody>
          <a:bodyPr/>
          <a:lstStyle/>
          <a:p>
            <a:pPr marL="342900" indent="-342900">
              <a:spcAft>
                <a:spcPts val="1200"/>
              </a:spcAft>
              <a:buFont typeface="Arial" panose="020B0604020202020204" pitchFamily="34" charset="0"/>
              <a:buChar char="•"/>
            </a:pPr>
            <a:r>
              <a:rPr lang="en-US"/>
              <a:t>Integrate ROS to sensors and motors for sending movement commands and receiving sensor data.</a:t>
            </a:r>
          </a:p>
          <a:p>
            <a:pPr marL="342900" indent="-342900">
              <a:spcAft>
                <a:spcPts val="1200"/>
              </a:spcAft>
              <a:buFont typeface="Arial" panose="020B0604020202020204" pitchFamily="34" charset="0"/>
              <a:buChar char="•"/>
            </a:pPr>
            <a:r>
              <a:rPr lang="en-US"/>
              <a:t>Distance and temperature sensor data acquisition will be migrated to Arduino and transmitted with ROS Serial due to reliability issues on  BeagleBone Blue.</a:t>
            </a:r>
          </a:p>
          <a:p>
            <a:pPr marL="342900" indent="-342900">
              <a:spcAft>
                <a:spcPts val="1200"/>
              </a:spcAft>
              <a:buFont typeface="Arial" panose="020B0604020202020204" pitchFamily="34" charset="0"/>
              <a:buChar char="•"/>
            </a:pPr>
            <a:r>
              <a:rPr lang="en-US"/>
              <a:t>Integrate different electronic subsystems via sensor hub PCB</a:t>
            </a:r>
          </a:p>
          <a:p>
            <a:pPr marL="342900" indent="-342900">
              <a:spcAft>
                <a:spcPts val="1200"/>
              </a:spcAft>
              <a:buFont typeface="Arial" panose="020B0604020202020204" pitchFamily="34" charset="0"/>
              <a:buChar char="•"/>
            </a:pPr>
            <a:r>
              <a:rPr lang="en-US"/>
              <a:t>Perform Solidworks simulations using PLA material instead of aluminum</a:t>
            </a:r>
          </a:p>
          <a:p>
            <a:pPr marL="342900" indent="-342900">
              <a:spcAft>
                <a:spcPts val="1200"/>
              </a:spcAft>
              <a:buFont typeface="Arial" panose="020B0604020202020204" pitchFamily="34" charset="0"/>
              <a:buChar char="•"/>
            </a:pPr>
            <a:r>
              <a:rPr lang="en-US"/>
              <a:t>Decrease weight of overall robot</a:t>
            </a:r>
          </a:p>
          <a:p>
            <a:pPr marL="342900" indent="-342900">
              <a:spcAft>
                <a:spcPts val="1200"/>
              </a:spcAft>
              <a:buFont typeface="Arial" panose="020B0604020202020204" pitchFamily="34" charset="0"/>
              <a:buChar char="•"/>
            </a:pPr>
            <a:r>
              <a:rPr lang="en-US"/>
              <a:t>Increase the amount of DOF</a:t>
            </a:r>
          </a:p>
          <a:p>
            <a:pPr marL="342900" indent="-342900">
              <a:spcAft>
                <a:spcPts val="1200"/>
              </a:spcAft>
              <a:buFont typeface="Arial" panose="020B0604020202020204" pitchFamily="34" charset="0"/>
              <a:buChar char="•"/>
            </a:pPr>
            <a:r>
              <a:rPr lang="en-US"/>
              <a:t>Perform a physical assembly of the robot</a:t>
            </a:r>
          </a:p>
        </p:txBody>
      </p:sp>
      <p:sp>
        <p:nvSpPr>
          <p:cNvPr id="3" name="Slide Number Placeholder 2">
            <a:extLst>
              <a:ext uri="{FF2B5EF4-FFF2-40B4-BE49-F238E27FC236}">
                <a16:creationId xmlns:a16="http://schemas.microsoft.com/office/drawing/2014/main" id="{54E8C5E4-F8B3-4A4D-94D7-CF805F019003}"/>
              </a:ext>
            </a:extLst>
          </p:cNvPr>
          <p:cNvSpPr>
            <a:spLocks noGrp="1"/>
          </p:cNvSpPr>
          <p:nvPr>
            <p:ph type="sldNum" sz="quarter" idx="4"/>
          </p:nvPr>
        </p:nvSpPr>
        <p:spPr/>
        <p:txBody>
          <a:bodyPr/>
          <a:lstStyle/>
          <a:p>
            <a:fld id="{BB220BBC-8879-E844-B35B-0F806738ECBE}" type="slidenum">
              <a:rPr lang="en-US" smtClean="0"/>
              <a:t>76</a:t>
            </a:fld>
            <a:endParaRPr lang="en-US"/>
          </a:p>
        </p:txBody>
      </p:sp>
    </p:spTree>
    <p:extLst>
      <p:ext uri="{BB962C8B-B14F-4D97-AF65-F5344CB8AC3E}">
        <p14:creationId xmlns:p14="http://schemas.microsoft.com/office/powerpoint/2010/main" val="185458238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BC457-8007-4BBC-9397-1ECC43F5F46E}"/>
              </a:ext>
            </a:extLst>
          </p:cNvPr>
          <p:cNvSpPr>
            <a:spLocks noGrp="1"/>
          </p:cNvSpPr>
          <p:nvPr>
            <p:ph type="title"/>
          </p:nvPr>
        </p:nvSpPr>
        <p:spPr/>
        <p:txBody>
          <a:bodyPr/>
          <a:lstStyle/>
          <a:p>
            <a:r>
              <a:rPr lang="en-US" sz="2900"/>
              <a:t>Summary</a:t>
            </a:r>
            <a:endParaRPr lang="en-US"/>
          </a:p>
        </p:txBody>
      </p:sp>
      <p:sp>
        <p:nvSpPr>
          <p:cNvPr id="4" name="Content Placeholder 3">
            <a:extLst>
              <a:ext uri="{FF2B5EF4-FFF2-40B4-BE49-F238E27FC236}">
                <a16:creationId xmlns:a16="http://schemas.microsoft.com/office/drawing/2014/main" id="{6E2B522F-C2F7-44B2-9A04-648C408DA90F}"/>
              </a:ext>
            </a:extLst>
          </p:cNvPr>
          <p:cNvSpPr>
            <a:spLocks noGrp="1"/>
          </p:cNvSpPr>
          <p:nvPr>
            <p:ph idx="1"/>
          </p:nvPr>
        </p:nvSpPr>
        <p:spPr/>
        <p:txBody>
          <a:bodyPr/>
          <a:lstStyle/>
          <a:p>
            <a:pPr marL="342900" indent="-342900">
              <a:buFont typeface="Arial" panose="020B0604020202020204" pitchFamily="34" charset="0"/>
              <a:buChar char="•"/>
            </a:pPr>
            <a:r>
              <a:rPr lang="en-US"/>
              <a:t>Completed CAD design of mechanical parts and performed analysis (FEA and motion study) </a:t>
            </a:r>
          </a:p>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a:t>Electrical components were tested individually in testbench environments</a:t>
            </a:r>
          </a:p>
          <a:p>
            <a:endParaRPr lang="en-US"/>
          </a:p>
          <a:p>
            <a:pPr marL="342900" indent="-342900">
              <a:buFont typeface="Arial" panose="020B0604020202020204" pitchFamily="34" charset="0"/>
              <a:buChar char="•"/>
            </a:pPr>
            <a:r>
              <a:rPr lang="en-US"/>
              <a:t>Due to COVID restrictions, it was not possible to integrate different subsystems of the robot or manufacture the parts</a:t>
            </a:r>
          </a:p>
          <a:p>
            <a:pPr marL="342900" indent="-342900">
              <a:buFont typeface="Arial" panose="020B0604020202020204" pitchFamily="34" charset="0"/>
              <a:buChar char="•"/>
            </a:pPr>
            <a:endParaRPr lang="en-US"/>
          </a:p>
          <a:p>
            <a:pPr marL="342900" indent="-342900">
              <a:buFont typeface="Arial" panose="020B0604020202020204" pitchFamily="34" charset="0"/>
              <a:buChar char="•"/>
            </a:pPr>
            <a:endParaRPr lang="en-US"/>
          </a:p>
          <a:p>
            <a:pPr marL="342900" indent="-342900">
              <a:buFont typeface="Arial" panose="020B0604020202020204" pitchFamily="34" charset="0"/>
              <a:buChar char="•"/>
            </a:pPr>
            <a:endParaRPr lang="en-US"/>
          </a:p>
          <a:p>
            <a:pPr marL="342900" indent="-342900">
              <a:buFont typeface="Arial" panose="020B0604020202020204" pitchFamily="34" charset="0"/>
              <a:buChar char="•"/>
            </a:pPr>
            <a:endParaRPr lang="en-US"/>
          </a:p>
        </p:txBody>
      </p:sp>
      <p:sp>
        <p:nvSpPr>
          <p:cNvPr id="3" name="Slide Number Placeholder 2">
            <a:extLst>
              <a:ext uri="{FF2B5EF4-FFF2-40B4-BE49-F238E27FC236}">
                <a16:creationId xmlns:a16="http://schemas.microsoft.com/office/drawing/2014/main" id="{54E8C5E4-F8B3-4A4D-94D7-CF805F019003}"/>
              </a:ext>
            </a:extLst>
          </p:cNvPr>
          <p:cNvSpPr>
            <a:spLocks noGrp="1"/>
          </p:cNvSpPr>
          <p:nvPr>
            <p:ph type="sldNum" sz="quarter" idx="4"/>
          </p:nvPr>
        </p:nvSpPr>
        <p:spPr/>
        <p:txBody>
          <a:bodyPr/>
          <a:lstStyle/>
          <a:p>
            <a:fld id="{BB220BBC-8879-E844-B35B-0F806738ECBE}" type="slidenum">
              <a:rPr lang="en-US" smtClean="0"/>
              <a:t>77</a:t>
            </a:fld>
            <a:endParaRPr lang="en-US"/>
          </a:p>
        </p:txBody>
      </p:sp>
    </p:spTree>
    <p:extLst>
      <p:ext uri="{BB962C8B-B14F-4D97-AF65-F5344CB8AC3E}">
        <p14:creationId xmlns:p14="http://schemas.microsoft.com/office/powerpoint/2010/main" val="3972516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08834" y="3673002"/>
            <a:ext cx="10574332" cy="736507"/>
          </a:xfrm>
        </p:spPr>
        <p:txBody>
          <a:bodyPr/>
          <a:lstStyle/>
          <a:p>
            <a:pPr algn="ctr"/>
            <a:r>
              <a:rPr lang="en-US" sz="3733"/>
              <a:t>Q &amp; A</a:t>
            </a:r>
          </a:p>
        </p:txBody>
      </p:sp>
      <p:sp>
        <p:nvSpPr>
          <p:cNvPr id="7" name="Slide Number Placeholder 6">
            <a:extLst>
              <a:ext uri="{FF2B5EF4-FFF2-40B4-BE49-F238E27FC236}">
                <a16:creationId xmlns:a16="http://schemas.microsoft.com/office/drawing/2014/main" id="{1EEF9E68-C1F3-4C50-BA0D-3248E97F2542}"/>
              </a:ext>
            </a:extLst>
          </p:cNvPr>
          <p:cNvSpPr>
            <a:spLocks noGrp="1"/>
          </p:cNvSpPr>
          <p:nvPr>
            <p:ph type="sldNum" sz="quarter" idx="4"/>
          </p:nvPr>
        </p:nvSpPr>
        <p:spPr/>
        <p:txBody>
          <a:bodyPr/>
          <a:lstStyle/>
          <a:p>
            <a:fld id="{BB220BBC-8879-E844-B35B-0F806738ECBE}" type="slidenum">
              <a:rPr lang="en-US" smtClean="0"/>
              <a:t>78</a:t>
            </a:fld>
            <a:endParaRPr lang="en-US"/>
          </a:p>
        </p:txBody>
      </p:sp>
    </p:spTree>
    <p:extLst>
      <p:ext uri="{BB962C8B-B14F-4D97-AF65-F5344CB8AC3E}">
        <p14:creationId xmlns:p14="http://schemas.microsoft.com/office/powerpoint/2010/main" val="11147277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08834" y="3673002"/>
            <a:ext cx="10574332" cy="736507"/>
          </a:xfrm>
        </p:spPr>
        <p:txBody>
          <a:bodyPr/>
          <a:lstStyle/>
          <a:p>
            <a:pPr algn="ctr"/>
            <a:r>
              <a:rPr lang="en-US" sz="3733"/>
              <a:t>Thank you for your time!</a:t>
            </a:r>
          </a:p>
        </p:txBody>
      </p:sp>
      <p:sp>
        <p:nvSpPr>
          <p:cNvPr id="3" name="Slide Number Placeholder 2">
            <a:extLst>
              <a:ext uri="{FF2B5EF4-FFF2-40B4-BE49-F238E27FC236}">
                <a16:creationId xmlns:a16="http://schemas.microsoft.com/office/drawing/2014/main" id="{2CEA0789-353D-4658-8EED-47E6E37A9ED8}"/>
              </a:ext>
            </a:extLst>
          </p:cNvPr>
          <p:cNvSpPr>
            <a:spLocks noGrp="1"/>
          </p:cNvSpPr>
          <p:nvPr>
            <p:ph type="sldNum" sz="quarter" idx="4"/>
          </p:nvPr>
        </p:nvSpPr>
        <p:spPr/>
        <p:txBody>
          <a:bodyPr/>
          <a:lstStyle/>
          <a:p>
            <a:fld id="{BB220BBC-8879-E844-B35B-0F806738ECBE}" type="slidenum">
              <a:rPr lang="en-US" smtClean="0"/>
              <a:t>79</a:t>
            </a:fld>
            <a:endParaRPr lang="en-US"/>
          </a:p>
        </p:txBody>
      </p:sp>
    </p:spTree>
    <p:extLst>
      <p:ext uri="{BB962C8B-B14F-4D97-AF65-F5344CB8AC3E}">
        <p14:creationId xmlns:p14="http://schemas.microsoft.com/office/powerpoint/2010/main" val="3726880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700"/>
              <a:t>Project Organization</a:t>
            </a:r>
            <a:endParaRPr lang="en-US"/>
          </a:p>
        </p:txBody>
      </p:sp>
      <p:sp>
        <p:nvSpPr>
          <p:cNvPr id="5" name="Content Placeholder 4">
            <a:extLst>
              <a:ext uri="{FF2B5EF4-FFF2-40B4-BE49-F238E27FC236}">
                <a16:creationId xmlns:a16="http://schemas.microsoft.com/office/drawing/2014/main" id="{AD1F36A3-7D3B-4E9B-BEBD-FF4588BA5DDB}"/>
              </a:ext>
            </a:extLst>
          </p:cNvPr>
          <p:cNvSpPr>
            <a:spLocks noGrp="1"/>
          </p:cNvSpPr>
          <p:nvPr>
            <p:ph idx="1"/>
          </p:nvPr>
        </p:nvSpPr>
        <p:spPr>
          <a:xfrm>
            <a:off x="715211" y="1508490"/>
            <a:ext cx="10854171" cy="4525963"/>
          </a:xfrm>
        </p:spPr>
        <p:txBody>
          <a:bodyPr vert="horz" lIns="91440" tIns="45720" rIns="91440" bIns="45720" rtlCol="0" anchor="t">
            <a:noAutofit/>
          </a:bodyPr>
          <a:lstStyle/>
          <a:p>
            <a:endParaRPr lang="en-US"/>
          </a:p>
          <a:p>
            <a:endParaRPr lang="en-US" sz="2250"/>
          </a:p>
          <a:p>
            <a:pPr marL="342900" indent="-342900">
              <a:buFont typeface="Arial" panose="020B0604020202020204" pitchFamily="34" charset="0"/>
              <a:buChar char="•"/>
            </a:pPr>
            <a:endParaRPr lang="en-US" sz="2250"/>
          </a:p>
          <a:p>
            <a:pPr marL="342900" indent="-342900">
              <a:buFont typeface="Arial" panose="020B0604020202020204" pitchFamily="34" charset="0"/>
              <a:buChar char="•"/>
            </a:pPr>
            <a:endParaRPr lang="en-US" sz="2250"/>
          </a:p>
          <a:p>
            <a:pPr marL="342900" indent="-342900">
              <a:buChar char="•"/>
            </a:pPr>
            <a:endParaRPr lang="en-US" sz="2250"/>
          </a:p>
          <a:p>
            <a:pPr marL="342900" indent="-342900"/>
            <a:endParaRPr lang="en-US" sz="2250"/>
          </a:p>
          <a:p>
            <a:pPr marL="1256665" lvl="1" indent="-342900"/>
            <a:endParaRPr lang="en-US"/>
          </a:p>
          <a:p>
            <a:pPr marL="1256665" lvl="1" indent="-342900"/>
            <a:endParaRPr lang="en-US"/>
          </a:p>
        </p:txBody>
      </p:sp>
      <p:sp>
        <p:nvSpPr>
          <p:cNvPr id="6" name="Slide Number Placeholder 5">
            <a:extLst>
              <a:ext uri="{FF2B5EF4-FFF2-40B4-BE49-F238E27FC236}">
                <a16:creationId xmlns:a16="http://schemas.microsoft.com/office/drawing/2014/main" id="{8A68A6CB-B1DB-4D74-AFC3-46071ADA660E}"/>
              </a:ext>
            </a:extLst>
          </p:cNvPr>
          <p:cNvSpPr>
            <a:spLocks noGrp="1"/>
          </p:cNvSpPr>
          <p:nvPr>
            <p:ph type="sldNum" sz="quarter" idx="4"/>
          </p:nvPr>
        </p:nvSpPr>
        <p:spPr/>
        <p:txBody>
          <a:bodyPr/>
          <a:lstStyle/>
          <a:p>
            <a:fld id="{BB220BBC-8879-E844-B35B-0F806738ECBE}" type="slidenum">
              <a:rPr lang="en-US" smtClean="0"/>
              <a:t>8</a:t>
            </a:fld>
            <a:endParaRPr lang="en-US"/>
          </a:p>
        </p:txBody>
      </p:sp>
      <p:pic>
        <p:nvPicPr>
          <p:cNvPr id="8" name="Picture 7">
            <a:extLst>
              <a:ext uri="{FF2B5EF4-FFF2-40B4-BE49-F238E27FC236}">
                <a16:creationId xmlns:a16="http://schemas.microsoft.com/office/drawing/2014/main" id="{E7B9AFAB-038B-4206-84CB-DD198BB6E1B2}"/>
              </a:ext>
            </a:extLst>
          </p:cNvPr>
          <p:cNvPicPr>
            <a:picLocks noChangeAspect="1"/>
          </p:cNvPicPr>
          <p:nvPr/>
        </p:nvPicPr>
        <p:blipFill rotWithShape="1">
          <a:blip r:embed="rId3"/>
          <a:srcRect l="3258"/>
          <a:stretch/>
        </p:blipFill>
        <p:spPr>
          <a:xfrm>
            <a:off x="1292124" y="1315738"/>
            <a:ext cx="9607752" cy="4947926"/>
          </a:xfrm>
          <a:prstGeom prst="rect">
            <a:avLst/>
          </a:prstGeom>
        </p:spPr>
      </p:pic>
    </p:spTree>
    <p:extLst>
      <p:ext uri="{BB962C8B-B14F-4D97-AF65-F5344CB8AC3E}">
        <p14:creationId xmlns:p14="http://schemas.microsoft.com/office/powerpoint/2010/main" val="20512546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09C879F2-1A8D-405F-B841-483F6F08B669}"/>
              </a:ext>
            </a:extLst>
          </p:cNvPr>
          <p:cNvSpPr>
            <a:spLocks noGrp="1"/>
          </p:cNvSpPr>
          <p:nvPr>
            <p:ph type="title"/>
          </p:nvPr>
        </p:nvSpPr>
        <p:spPr>
          <a:xfrm>
            <a:off x="1200234" y="-11018"/>
            <a:ext cx="10854171" cy="1143000"/>
          </a:xfrm>
        </p:spPr>
        <p:txBody>
          <a:bodyPr/>
          <a:lstStyle/>
          <a:p>
            <a:r>
              <a:rPr lang="en-US" sz="3733"/>
              <a:t>Base Platform</a:t>
            </a:r>
          </a:p>
        </p:txBody>
      </p:sp>
      <p:pic>
        <p:nvPicPr>
          <p:cNvPr id="8" name="Content Placeholder 7">
            <a:extLst>
              <a:ext uri="{FF2B5EF4-FFF2-40B4-BE49-F238E27FC236}">
                <a16:creationId xmlns:a16="http://schemas.microsoft.com/office/drawing/2014/main" id="{43ACFDF4-2A93-47FD-9358-6E7741A9B800}"/>
              </a:ext>
            </a:extLst>
          </p:cNvPr>
          <p:cNvPicPr>
            <a:picLocks noGrp="1" noChangeAspect="1"/>
          </p:cNvPicPr>
          <p:nvPr>
            <p:ph idx="1"/>
          </p:nvPr>
        </p:nvPicPr>
        <p:blipFill>
          <a:blip r:embed="rId3"/>
          <a:stretch>
            <a:fillRect/>
          </a:stretch>
        </p:blipFill>
        <p:spPr>
          <a:xfrm>
            <a:off x="668914" y="983701"/>
            <a:ext cx="10854171" cy="5413135"/>
          </a:xfrm>
          <a:prstGeom prst="rect">
            <a:avLst/>
          </a:prstGeom>
        </p:spPr>
      </p:pic>
      <p:sp>
        <p:nvSpPr>
          <p:cNvPr id="3" name="Slide Number Placeholder 2">
            <a:extLst>
              <a:ext uri="{FF2B5EF4-FFF2-40B4-BE49-F238E27FC236}">
                <a16:creationId xmlns:a16="http://schemas.microsoft.com/office/drawing/2014/main" id="{5A18C26D-0381-4BD1-A921-2B4D83877922}"/>
              </a:ext>
            </a:extLst>
          </p:cNvPr>
          <p:cNvSpPr>
            <a:spLocks noGrp="1"/>
          </p:cNvSpPr>
          <p:nvPr>
            <p:ph type="sldNum" sz="quarter" idx="4"/>
          </p:nvPr>
        </p:nvSpPr>
        <p:spPr/>
        <p:txBody>
          <a:bodyPr/>
          <a:lstStyle/>
          <a:p>
            <a:fld id="{BB220BBC-8879-E844-B35B-0F806738ECBE}" type="slidenum">
              <a:rPr lang="en-US" smtClean="0"/>
              <a:t>9</a:t>
            </a:fld>
            <a:endParaRPr lang="en-US"/>
          </a:p>
        </p:txBody>
      </p:sp>
    </p:spTree>
    <p:extLst>
      <p:ext uri="{BB962C8B-B14F-4D97-AF65-F5344CB8AC3E}">
        <p14:creationId xmlns:p14="http://schemas.microsoft.com/office/powerpoint/2010/main" val="1291820970"/>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8478ABAFF0201459F46E4B6500F4915" ma:contentTypeVersion="10" ma:contentTypeDescription="Create a new document." ma:contentTypeScope="" ma:versionID="b23376a579753db7526b50b808508905">
  <xsd:schema xmlns:xsd="http://www.w3.org/2001/XMLSchema" xmlns:xs="http://www.w3.org/2001/XMLSchema" xmlns:p="http://schemas.microsoft.com/office/2006/metadata/properties" xmlns:ns2="9003cc82-02a9-43a0-bafc-30729ed2ed14" targetNamespace="http://schemas.microsoft.com/office/2006/metadata/properties" ma:root="true" ma:fieldsID="6ab1e8b779a1f6a3dd87c88bcf881a6b" ns2:_="">
    <xsd:import namespace="9003cc82-02a9-43a0-bafc-30729ed2ed1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03cc82-02a9-43a0-bafc-30729ed2ed1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FF3EFA5-3C2A-42C0-94E8-8B17BCA0BACA}">
  <ds:schemaRefs>
    <ds:schemaRef ds:uri="9003cc82-02a9-43a0-bafc-30729ed2ed1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4657621-02E6-4D0B-BDF3-3C52B9522E40}">
  <ds:schemaRefs>
    <ds:schemaRef ds:uri="http://www.w3.org/XML/1998/namespace"/>
    <ds:schemaRef ds:uri="http://schemas.openxmlformats.org/package/2006/metadata/core-properties"/>
    <ds:schemaRef ds:uri="http://schemas.microsoft.com/office/2006/documentManagement/types"/>
    <ds:schemaRef ds:uri="9003cc82-02a9-43a0-bafc-30729ed2ed14"/>
    <ds:schemaRef ds:uri="http://purl.org/dc/elements/1.1/"/>
    <ds:schemaRef ds:uri="http://purl.org/dc/terms/"/>
    <ds:schemaRef ds:uri="http://schemas.microsoft.com/office/2006/metadata/properties"/>
    <ds:schemaRef ds:uri="http://schemas.microsoft.com/office/infopath/2007/PartnerControls"/>
    <ds:schemaRef ds:uri="http://purl.org/dc/dcmitype/"/>
  </ds:schemaRefs>
</ds:datastoreItem>
</file>

<file path=customXml/itemProps3.xml><?xml version="1.0" encoding="utf-8"?>
<ds:datastoreItem xmlns:ds="http://schemas.openxmlformats.org/officeDocument/2006/customXml" ds:itemID="{1B6547D1-2A11-40B2-9874-6F56F6031E7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24</TotalTime>
  <Words>2865</Words>
  <Application>Microsoft Office PowerPoint</Application>
  <PresentationFormat>Widescreen</PresentationFormat>
  <Paragraphs>681</Paragraphs>
  <Slides>79</Slides>
  <Notes>33</Notes>
  <HiddenSlides>1</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Amazon Ember</vt:lpstr>
      <vt:lpstr>Arial</vt:lpstr>
      <vt:lpstr>Arial,Sans-Serif</vt:lpstr>
      <vt:lpstr>Calibri</vt:lpstr>
      <vt:lpstr>Cambria Math</vt:lpstr>
      <vt:lpstr>Courier New</vt:lpstr>
      <vt:lpstr>Times New Roman</vt:lpstr>
      <vt:lpstr>2_Office Theme</vt:lpstr>
      <vt:lpstr>Team 29 – EXPO Presentation</vt:lpstr>
      <vt:lpstr>Agenda</vt:lpstr>
      <vt:lpstr>Project Background / Problems</vt:lpstr>
      <vt:lpstr>Current State of Telemedicine</vt:lpstr>
      <vt:lpstr>Scope</vt:lpstr>
      <vt:lpstr>Schedule</vt:lpstr>
      <vt:lpstr>Requirements </vt:lpstr>
      <vt:lpstr>Project Organization</vt:lpstr>
      <vt:lpstr>Base Platform</vt:lpstr>
      <vt:lpstr>Base Vehicle Platform Design</vt:lpstr>
      <vt:lpstr>Base Vehicle Platform Design</vt:lpstr>
      <vt:lpstr>FEA Simulations</vt:lpstr>
      <vt:lpstr>Stress Plot</vt:lpstr>
      <vt:lpstr>Displacement Plot</vt:lpstr>
      <vt:lpstr>Strain Plot</vt:lpstr>
      <vt:lpstr>Motion Analysis </vt:lpstr>
      <vt:lpstr>Motor Torque Plots</vt:lpstr>
      <vt:lpstr>Vehicle Base Platform – DC Motor Control</vt:lpstr>
      <vt:lpstr>Vehicle Base Platform – DC Motor</vt:lpstr>
      <vt:lpstr>Vehicle Base Platform – DC Motor Code</vt:lpstr>
      <vt:lpstr>Vehicle Base Platform – DC Motor Code</vt:lpstr>
      <vt:lpstr>Power Consumption – Worst Case Analysis </vt:lpstr>
      <vt:lpstr>Vehicle Base Platform – Power Supply for Base Platform</vt:lpstr>
      <vt:lpstr>Vehicle Base Platform – Power Supply for Entire robot</vt:lpstr>
      <vt:lpstr>Vehicle Base Platform – Lesson Learned</vt:lpstr>
      <vt:lpstr>Central Chassis/Sterilization</vt:lpstr>
      <vt:lpstr>Central Chassis Design (Current)</vt:lpstr>
      <vt:lpstr>Central Chassis Design</vt:lpstr>
      <vt:lpstr>Central Chassis Design</vt:lpstr>
      <vt:lpstr>Central Chassis – Simulation Code Demo 1 </vt:lpstr>
      <vt:lpstr>Central Chassis – Simulation Code Demo 2</vt:lpstr>
      <vt:lpstr>Central Chassis – Lessons Learned</vt:lpstr>
      <vt:lpstr>Central Controller</vt:lpstr>
      <vt:lpstr>Networking Flowchart</vt:lpstr>
      <vt:lpstr>Google Coral Dev Board and the Google Camera</vt:lpstr>
      <vt:lpstr>Object Detection Demo</vt:lpstr>
      <vt:lpstr>Inferencing Flow Chart from Google Coral (3 options)</vt:lpstr>
      <vt:lpstr>Classification Model Retrained on-device with Weight Imprinting</vt:lpstr>
      <vt:lpstr>WebRTC Protocol</vt:lpstr>
      <vt:lpstr>WebRTC Demo</vt:lpstr>
      <vt:lpstr>WebRTC Demo cont.</vt:lpstr>
      <vt:lpstr>Lesson Learned (Central Controller)</vt:lpstr>
      <vt:lpstr>Robotic Arm</vt:lpstr>
      <vt:lpstr>Arm Electronics – Block Diagram</vt:lpstr>
      <vt:lpstr>Arm Controls – State Machine</vt:lpstr>
      <vt:lpstr>Arm Controls – State Machine Cont.</vt:lpstr>
      <vt:lpstr>Servo Motor Code Flowchart </vt:lpstr>
      <vt:lpstr>Mapping ADC Voltage to Motor Position</vt:lpstr>
      <vt:lpstr>Servo Motor Testbench Setup </vt:lpstr>
      <vt:lpstr>Servo Motor Demo</vt:lpstr>
      <vt:lpstr>Distance Sensors / Contactless Thermometer Schematic </vt:lpstr>
      <vt:lpstr>TOF Sensor Testbench Setup</vt:lpstr>
      <vt:lpstr>VL53L0X Code Flowchart</vt:lpstr>
      <vt:lpstr>Truth Table for 8x1 MUX </vt:lpstr>
      <vt:lpstr>VL53L0X Distance Sensor Demo</vt:lpstr>
      <vt:lpstr>Lesson Learned (Robotic Arm – Electrical)</vt:lpstr>
      <vt:lpstr>Robotic Arm</vt:lpstr>
      <vt:lpstr>Robotic Arm – Mechanical Design</vt:lpstr>
      <vt:lpstr>Trade Study – Material</vt:lpstr>
      <vt:lpstr>Technical Drawing/CAD - Arm</vt:lpstr>
      <vt:lpstr>Gear Box @ the Shoulder</vt:lpstr>
      <vt:lpstr>Gear Box @ the Elbow</vt:lpstr>
      <vt:lpstr>FEA Analysis - Stress</vt:lpstr>
      <vt:lpstr>FEA Analysis - Displacement</vt:lpstr>
      <vt:lpstr>Torque Analysis at the Shoulder</vt:lpstr>
      <vt:lpstr>Torque Analysis at the Elbow</vt:lpstr>
      <vt:lpstr>Trade Study – End Effectors</vt:lpstr>
      <vt:lpstr>Technical Drawing/CAD – End Effector</vt:lpstr>
      <vt:lpstr>End Effector’s Features</vt:lpstr>
      <vt:lpstr>Rubber gripper Analysis</vt:lpstr>
      <vt:lpstr>Extra Feature – Camera Arm</vt:lpstr>
      <vt:lpstr>Technical Drawing/CAD – Camera Arm</vt:lpstr>
      <vt:lpstr>Camera Arm Features</vt:lpstr>
      <vt:lpstr>Near Future Plans (Mechanical)</vt:lpstr>
      <vt:lpstr>Near Future Plans (Electrical)</vt:lpstr>
      <vt:lpstr>Future Development Plans (Next Team)</vt:lpstr>
      <vt:lpstr>Summary</vt:lpstr>
      <vt:lpstr>Q &amp; A</vt:lpstr>
      <vt:lpstr>Thank you for your time!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Ye Nyi Aung</dc:creator>
  <cp:lastModifiedBy>Aung, Ye N</cp:lastModifiedBy>
  <cp:revision>4</cp:revision>
  <dcterms:created xsi:type="dcterms:W3CDTF">2020-12-10T23:03:05Z</dcterms:created>
  <dcterms:modified xsi:type="dcterms:W3CDTF">2021-04-28T04:42:32Z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0x01010058478ABAFF0201459F46E4B6500F4915</vt:lpwstr>
  </property>
</Properties>
</file>