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4.xml" ContentType="application/vnd.openxmlformats-officedocument.presentationml.comment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56"/>
  </p:notesMasterIdLst>
  <p:sldIdLst>
    <p:sldId id="906" r:id="rId5"/>
    <p:sldId id="921" r:id="rId6"/>
    <p:sldId id="887" r:id="rId7"/>
    <p:sldId id="258" r:id="rId8"/>
    <p:sldId id="914" r:id="rId9"/>
    <p:sldId id="915" r:id="rId10"/>
    <p:sldId id="910" r:id="rId11"/>
    <p:sldId id="916" r:id="rId12"/>
    <p:sldId id="936" r:id="rId13"/>
    <p:sldId id="974" r:id="rId14"/>
    <p:sldId id="922" r:id="rId15"/>
    <p:sldId id="911" r:id="rId16"/>
    <p:sldId id="931" r:id="rId17"/>
    <p:sldId id="930" r:id="rId18"/>
    <p:sldId id="963" r:id="rId19"/>
    <p:sldId id="961" r:id="rId20"/>
    <p:sldId id="946" r:id="rId21"/>
    <p:sldId id="965" r:id="rId22"/>
    <p:sldId id="947" r:id="rId23"/>
    <p:sldId id="962" r:id="rId24"/>
    <p:sldId id="909" r:id="rId25"/>
    <p:sldId id="942" r:id="rId26"/>
    <p:sldId id="925" r:id="rId27"/>
    <p:sldId id="926" r:id="rId28"/>
    <p:sldId id="937" r:id="rId29"/>
    <p:sldId id="927" r:id="rId30"/>
    <p:sldId id="934" r:id="rId31"/>
    <p:sldId id="935" r:id="rId32"/>
    <p:sldId id="964" r:id="rId33"/>
    <p:sldId id="929" r:id="rId34"/>
    <p:sldId id="966" r:id="rId35"/>
    <p:sldId id="967" r:id="rId36"/>
    <p:sldId id="968" r:id="rId37"/>
    <p:sldId id="969" r:id="rId38"/>
    <p:sldId id="971" r:id="rId39"/>
    <p:sldId id="972" r:id="rId40"/>
    <p:sldId id="970" r:id="rId41"/>
    <p:sldId id="949" r:id="rId42"/>
    <p:sldId id="932" r:id="rId43"/>
    <p:sldId id="951" r:id="rId44"/>
    <p:sldId id="939" r:id="rId45"/>
    <p:sldId id="953" r:id="rId46"/>
    <p:sldId id="941" r:id="rId47"/>
    <p:sldId id="955" r:id="rId48"/>
    <p:sldId id="912" r:id="rId49"/>
    <p:sldId id="918" r:id="rId50"/>
    <p:sldId id="944" r:id="rId51"/>
    <p:sldId id="913" r:id="rId52"/>
    <p:sldId id="919" r:id="rId53"/>
    <p:sldId id="924" r:id="rId54"/>
    <p:sldId id="973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ang, Mo" initials="ZM" lastIdx="13" clrIdx="0">
    <p:extLst>
      <p:ext uri="{19B8F6BF-5375-455C-9EA6-DF929625EA0E}">
        <p15:presenceInfo xmlns:p15="http://schemas.microsoft.com/office/powerpoint/2012/main" userId="S::mzhang46@calstatela.edu::8c227c17-95df-4d8b-ade3-89c258e54d4d" providerId="AD"/>
      </p:ext>
    </p:extLst>
  </p:cmAuthor>
  <p:cmAuthor id="2" name="Mo" initials="M" lastIdx="6" clrIdx="1">
    <p:extLst>
      <p:ext uri="{19B8F6BF-5375-455C-9EA6-DF929625EA0E}">
        <p15:presenceInfo xmlns:p15="http://schemas.microsoft.com/office/powerpoint/2012/main" userId="M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3938"/>
    <a:srgbClr val="00B050"/>
    <a:srgbClr val="FFC000"/>
    <a:srgbClr val="3F48CC"/>
    <a:srgbClr val="ED1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5CFA4D-0BC3-42D9-B8B0-BD6F173AF96A}" v="1184" dt="2021-04-26T17:53:43.915"/>
    <p1510:client id="{376BD8EF-1C0E-4B62-A8AD-DE1B7C216A6F}" v="273" dt="2021-04-26T18:03:12.237"/>
    <p1510:client id="{4E9F985C-53A6-4450-8C36-67895839F7C3}" v="1" dt="2021-04-25T19:44:40.579"/>
    <p1510:client id="{5DA614AB-B233-43C2-891E-D6560C9D7B3E}" v="34" dt="2021-04-26T18:05:47.926"/>
    <p1510:client id="{5E83883A-CD31-49C6-B238-CF70CFB2C654}" v="38" dt="2021-04-26T17:53:23.382"/>
    <p1510:client id="{6DD00D3E-85AC-D843-B706-742A4711DD0D}" v="106" dt="2021-04-25T19:54:02.641"/>
    <p1510:client id="{6FDD3CD0-DC80-4D16-9F41-04EF6BD7762A}" v="403" dt="2021-04-26T03:16:51.252"/>
    <p1510:client id="{8619D2B5-2FDD-481B-BEEA-0C3A3810F4C4}" v="9" dt="2021-04-26T17:56:37.620"/>
    <p1510:client id="{8B9EEDF0-970B-42C5-AEFC-BAC26A06E93F}" v="1" dt="2021-04-26T03:40:00.640"/>
    <p1510:client id="{98D9D9D9-207B-4A51-BF36-1E85C5D2AF89}" v="190" dt="2021-04-26T01:01:12.740"/>
    <p1510:client id="{BDF4CC5B-FD60-4377-8C14-1A7BA9FC1D77}" v="1" dt="2021-04-26T17:16:25.683"/>
    <p1510:client id="{CE3C320C-6634-454B-8517-9F0A8F4E707A}" v="585" dt="2021-04-26T18:00:19.740"/>
    <p1510:client id="{DD3A3C7A-7748-4F81-98A3-BBE8455E8D8F}" v="2" dt="2021-04-26T02:05:56.026"/>
    <p1510:client id="{EC6290B3-8195-4008-85B6-2537249485D5}" v="102" dt="2021-04-26T01:17:20.7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commentAuthors" Target="commentAuthor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" userId="8c227c17-95df-4d8b-ade3-89c258e54d4d" providerId="ADAL" clId="{6FDD3CD0-DC80-4D16-9F41-04EF6BD7762A}"/>
    <pc:docChg chg="undo custSel addSld delSld modSld sldOrd">
      <pc:chgData name="Mo" userId="8c227c17-95df-4d8b-ade3-89c258e54d4d" providerId="ADAL" clId="{6FDD3CD0-DC80-4D16-9F41-04EF6BD7762A}" dt="2021-04-26T03:16:51.252" v="968" actId="14100"/>
      <pc:docMkLst>
        <pc:docMk/>
      </pc:docMkLst>
      <pc:sldChg chg="ord">
        <pc:chgData name="Mo" userId="8c227c17-95df-4d8b-ade3-89c258e54d4d" providerId="ADAL" clId="{6FDD3CD0-DC80-4D16-9F41-04EF6BD7762A}" dt="2021-04-23T19:43:57.058" v="0" actId="20578"/>
        <pc:sldMkLst>
          <pc:docMk/>
          <pc:sldMk cId="377435883" sldId="258"/>
        </pc:sldMkLst>
      </pc:sldChg>
      <pc:sldChg chg="addSp delSp modSp mod">
        <pc:chgData name="Mo" userId="8c227c17-95df-4d8b-ade3-89c258e54d4d" providerId="ADAL" clId="{6FDD3CD0-DC80-4D16-9F41-04EF6BD7762A}" dt="2021-04-25T20:08:07.444" v="825" actId="14861"/>
        <pc:sldMkLst>
          <pc:docMk/>
          <pc:sldMk cId="2072863736" sldId="906"/>
        </pc:sldMkLst>
        <pc:spChg chg="mod">
          <ac:chgData name="Mo" userId="8c227c17-95df-4d8b-ade3-89c258e54d4d" providerId="ADAL" clId="{6FDD3CD0-DC80-4D16-9F41-04EF6BD7762A}" dt="2021-04-24T15:39:26.731" v="488" actId="20577"/>
          <ac:spMkLst>
            <pc:docMk/>
            <pc:sldMk cId="2072863736" sldId="906"/>
            <ac:spMk id="6" creationId="{DD154B80-697D-4F24-AC03-80F718DE52AC}"/>
          </ac:spMkLst>
        </pc:spChg>
        <pc:graphicFrameChg chg="add del mod">
          <ac:chgData name="Mo" userId="8c227c17-95df-4d8b-ade3-89c258e54d4d" providerId="ADAL" clId="{6FDD3CD0-DC80-4D16-9F41-04EF6BD7762A}" dt="2021-04-25T20:03:33.722" v="818" actId="21"/>
          <ac:graphicFrameMkLst>
            <pc:docMk/>
            <pc:sldMk cId="2072863736" sldId="906"/>
            <ac:graphicFrameMk id="7" creationId="{B1DBBD20-2282-49E0-B694-2A85078C16D5}"/>
          </ac:graphicFrameMkLst>
        </pc:graphicFrameChg>
        <pc:picChg chg="add del mod">
          <ac:chgData name="Mo" userId="8c227c17-95df-4d8b-ade3-89c258e54d4d" providerId="ADAL" clId="{6FDD3CD0-DC80-4D16-9F41-04EF6BD7762A}" dt="2021-04-25T19:59:50.372" v="806"/>
          <ac:picMkLst>
            <pc:docMk/>
            <pc:sldMk cId="2072863736" sldId="906"/>
            <ac:picMk id="3" creationId="{46F2073B-8EF1-4C6A-9AF4-4D3117F16506}"/>
          </ac:picMkLst>
        </pc:picChg>
        <pc:picChg chg="add del mod">
          <ac:chgData name="Mo" userId="8c227c17-95df-4d8b-ade3-89c258e54d4d" providerId="ADAL" clId="{6FDD3CD0-DC80-4D16-9F41-04EF6BD7762A}" dt="2021-04-25T20:03:27.555" v="815" actId="478"/>
          <ac:picMkLst>
            <pc:docMk/>
            <pc:sldMk cId="2072863736" sldId="906"/>
            <ac:picMk id="5" creationId="{C9AE1E58-617B-469E-9200-8FFDE4E5E58D}"/>
          </ac:picMkLst>
        </pc:picChg>
        <pc:picChg chg="add mod">
          <ac:chgData name="Mo" userId="8c227c17-95df-4d8b-ade3-89c258e54d4d" providerId="ADAL" clId="{6FDD3CD0-DC80-4D16-9F41-04EF6BD7762A}" dt="2021-04-25T20:08:07.444" v="825" actId="14861"/>
          <ac:picMkLst>
            <pc:docMk/>
            <pc:sldMk cId="2072863736" sldId="906"/>
            <ac:picMk id="10" creationId="{A43BAA4C-8F4F-488D-92E0-9CF1AF9D7AA5}"/>
          </ac:picMkLst>
        </pc:picChg>
        <pc:picChg chg="del">
          <ac:chgData name="Mo" userId="8c227c17-95df-4d8b-ade3-89c258e54d4d" providerId="ADAL" clId="{6FDD3CD0-DC80-4D16-9F41-04EF6BD7762A}" dt="2021-04-25T19:59:47.635" v="802" actId="478"/>
          <ac:picMkLst>
            <pc:docMk/>
            <pc:sldMk cId="2072863736" sldId="906"/>
            <ac:picMk id="16" creationId="{32FF0A8B-0BCB-4AF5-B1E1-05EC96056E0A}"/>
          </ac:picMkLst>
        </pc:picChg>
      </pc:sldChg>
      <pc:sldChg chg="addSp delSp modSp mod addCm modCm">
        <pc:chgData name="Mo" userId="8c227c17-95df-4d8b-ade3-89c258e54d4d" providerId="ADAL" clId="{6FDD3CD0-DC80-4D16-9F41-04EF6BD7762A}" dt="2021-04-26T00:32:22.281" v="841" actId="1076"/>
        <pc:sldMkLst>
          <pc:docMk/>
          <pc:sldMk cId="1068467835" sldId="921"/>
        </pc:sldMkLst>
        <pc:spChg chg="del">
          <ac:chgData name="Mo" userId="8c227c17-95df-4d8b-ade3-89c258e54d4d" providerId="ADAL" clId="{6FDD3CD0-DC80-4D16-9F41-04EF6BD7762A}" dt="2021-04-24T15:38:02.300" v="480" actId="478"/>
          <ac:spMkLst>
            <pc:docMk/>
            <pc:sldMk cId="1068467835" sldId="921"/>
            <ac:spMk id="2" creationId="{2C8CD38C-3F8E-4F76-8677-8355050A9C4D}"/>
          </ac:spMkLst>
        </pc:spChg>
        <pc:spChg chg="add mod">
          <ac:chgData name="Mo" userId="8c227c17-95df-4d8b-ade3-89c258e54d4d" providerId="ADAL" clId="{6FDD3CD0-DC80-4D16-9F41-04EF6BD7762A}" dt="2021-04-24T15:38:02.300" v="480" actId="478"/>
          <ac:spMkLst>
            <pc:docMk/>
            <pc:sldMk cId="1068467835" sldId="921"/>
            <ac:spMk id="6" creationId="{9E9F01C9-B157-4B4B-B041-57422AD991C8}"/>
          </ac:spMkLst>
        </pc:spChg>
        <pc:graphicFrameChg chg="mod">
          <ac:chgData name="Mo" userId="8c227c17-95df-4d8b-ade3-89c258e54d4d" providerId="ADAL" clId="{6FDD3CD0-DC80-4D16-9F41-04EF6BD7762A}" dt="2021-04-26T00:32:22.281" v="841" actId="1076"/>
          <ac:graphicFrameMkLst>
            <pc:docMk/>
            <pc:sldMk cId="1068467835" sldId="921"/>
            <ac:graphicFrameMk id="7" creationId="{E531E106-28B3-41C0-A369-0C2F82FA38FA}"/>
          </ac:graphicFrameMkLst>
        </pc:graphicFrameChg>
        <pc:picChg chg="del">
          <ac:chgData name="Mo" userId="8c227c17-95df-4d8b-ade3-89c258e54d4d" providerId="ADAL" clId="{6FDD3CD0-DC80-4D16-9F41-04EF6BD7762A}" dt="2021-04-24T15:39:37.717" v="489" actId="478"/>
          <ac:picMkLst>
            <pc:docMk/>
            <pc:sldMk cId="1068467835" sldId="921"/>
            <ac:picMk id="4" creationId="{84A28766-87C2-4FA3-86D6-02E69619B462}"/>
          </ac:picMkLst>
        </pc:picChg>
        <pc:picChg chg="add mod">
          <ac:chgData name="Mo" userId="8c227c17-95df-4d8b-ade3-89c258e54d4d" providerId="ADAL" clId="{6FDD3CD0-DC80-4D16-9F41-04EF6BD7762A}" dt="2021-04-24T15:39:37.996" v="490"/>
          <ac:picMkLst>
            <pc:docMk/>
            <pc:sldMk cId="1068467835" sldId="921"/>
            <ac:picMk id="12" creationId="{B59C046C-E576-4AE9-A9E4-4B1BEB71B7DE}"/>
          </ac:picMkLst>
        </pc:picChg>
      </pc:sldChg>
      <pc:sldChg chg="addSp delSp modSp mod">
        <pc:chgData name="Mo" userId="8c227c17-95df-4d8b-ade3-89c258e54d4d" providerId="ADAL" clId="{6FDD3CD0-DC80-4D16-9F41-04EF6BD7762A}" dt="2021-04-26T03:16:51.252" v="968" actId="14100"/>
        <pc:sldMkLst>
          <pc:docMk/>
          <pc:sldMk cId="2778698358" sldId="925"/>
        </pc:sldMkLst>
        <pc:spChg chg="mod">
          <ac:chgData name="Mo" userId="8c227c17-95df-4d8b-ade3-89c258e54d4d" providerId="ADAL" clId="{6FDD3CD0-DC80-4D16-9F41-04EF6BD7762A}" dt="2021-04-24T15:50:20.032" v="654" actId="1582"/>
          <ac:spMkLst>
            <pc:docMk/>
            <pc:sldMk cId="2778698358" sldId="925"/>
            <ac:spMk id="20" creationId="{4BA27D70-ACFB-476D-BD83-34DB314575F7}"/>
          </ac:spMkLst>
        </pc:spChg>
        <pc:spChg chg="mod">
          <ac:chgData name="Mo" userId="8c227c17-95df-4d8b-ade3-89c258e54d4d" providerId="ADAL" clId="{6FDD3CD0-DC80-4D16-9F41-04EF6BD7762A}" dt="2021-04-24T15:50:25.058" v="655" actId="1582"/>
          <ac:spMkLst>
            <pc:docMk/>
            <pc:sldMk cId="2778698358" sldId="925"/>
            <ac:spMk id="21" creationId="{AC027FBA-7938-4E25-8BCA-E835BAC9F930}"/>
          </ac:spMkLst>
        </pc:spChg>
        <pc:spChg chg="mod">
          <ac:chgData name="Mo" userId="8c227c17-95df-4d8b-ade3-89c258e54d4d" providerId="ADAL" clId="{6FDD3CD0-DC80-4D16-9F41-04EF6BD7762A}" dt="2021-04-24T15:50:04.349" v="652" actId="1582"/>
          <ac:spMkLst>
            <pc:docMk/>
            <pc:sldMk cId="2778698358" sldId="925"/>
            <ac:spMk id="27" creationId="{39F350E0-C639-4FCE-9886-ED1FD67A83E9}"/>
          </ac:spMkLst>
        </pc:spChg>
        <pc:spChg chg="mod">
          <ac:chgData name="Mo" userId="8c227c17-95df-4d8b-ade3-89c258e54d4d" providerId="ADAL" clId="{6FDD3CD0-DC80-4D16-9F41-04EF6BD7762A}" dt="2021-04-24T15:50:11.809" v="653" actId="1582"/>
          <ac:spMkLst>
            <pc:docMk/>
            <pc:sldMk cId="2778698358" sldId="925"/>
            <ac:spMk id="28" creationId="{8CEC8167-8BC4-47CE-BBCC-38C787ECB2F7}"/>
          </ac:spMkLst>
        </pc:spChg>
        <pc:spChg chg="mod">
          <ac:chgData name="Mo" userId="8c227c17-95df-4d8b-ade3-89c258e54d4d" providerId="ADAL" clId="{6FDD3CD0-DC80-4D16-9F41-04EF6BD7762A}" dt="2021-04-24T15:49:58.489" v="651" actId="1582"/>
          <ac:spMkLst>
            <pc:docMk/>
            <pc:sldMk cId="2778698358" sldId="925"/>
            <ac:spMk id="30" creationId="{62B59CC7-524D-4F54-9A3B-70A2D26ABFC1}"/>
          </ac:spMkLst>
        </pc:spChg>
        <pc:spChg chg="mod">
          <ac:chgData name="Mo" userId="8c227c17-95df-4d8b-ade3-89c258e54d4d" providerId="ADAL" clId="{6FDD3CD0-DC80-4D16-9F41-04EF6BD7762A}" dt="2021-04-24T15:49:58.489" v="651" actId="1582"/>
          <ac:spMkLst>
            <pc:docMk/>
            <pc:sldMk cId="2778698358" sldId="925"/>
            <ac:spMk id="31" creationId="{E967692E-ED8B-45FD-A662-EC9A1EB1B06A}"/>
          </ac:spMkLst>
        </pc:spChg>
        <pc:spChg chg="mod">
          <ac:chgData name="Mo" userId="8c227c17-95df-4d8b-ade3-89c258e54d4d" providerId="ADAL" clId="{6FDD3CD0-DC80-4D16-9F41-04EF6BD7762A}" dt="2021-04-24T15:49:58.489" v="651" actId="1582"/>
          <ac:spMkLst>
            <pc:docMk/>
            <pc:sldMk cId="2778698358" sldId="925"/>
            <ac:spMk id="32" creationId="{86185592-55FE-4E3E-AEFB-6A757DC8536C}"/>
          </ac:spMkLst>
        </pc:spChg>
        <pc:spChg chg="mod">
          <ac:chgData name="Mo" userId="8c227c17-95df-4d8b-ade3-89c258e54d4d" providerId="ADAL" clId="{6FDD3CD0-DC80-4D16-9F41-04EF6BD7762A}" dt="2021-04-24T15:49:58.489" v="651" actId="1582"/>
          <ac:spMkLst>
            <pc:docMk/>
            <pc:sldMk cId="2778698358" sldId="925"/>
            <ac:spMk id="34" creationId="{AB45DC12-EE9D-4A66-96F8-91455EF60DEA}"/>
          </ac:spMkLst>
        </pc:spChg>
        <pc:spChg chg="mod">
          <ac:chgData name="Mo" userId="8c227c17-95df-4d8b-ade3-89c258e54d4d" providerId="ADAL" clId="{6FDD3CD0-DC80-4D16-9F41-04EF6BD7762A}" dt="2021-04-24T15:49:58.489" v="651" actId="1582"/>
          <ac:spMkLst>
            <pc:docMk/>
            <pc:sldMk cId="2778698358" sldId="925"/>
            <ac:spMk id="35" creationId="{2534B478-409F-452D-B49E-44B951E3D50A}"/>
          </ac:spMkLst>
        </pc:spChg>
        <pc:spChg chg="mod">
          <ac:chgData name="Mo" userId="8c227c17-95df-4d8b-ade3-89c258e54d4d" providerId="ADAL" clId="{6FDD3CD0-DC80-4D16-9F41-04EF6BD7762A}" dt="2021-04-24T15:49:58.489" v="651" actId="1582"/>
          <ac:spMkLst>
            <pc:docMk/>
            <pc:sldMk cId="2778698358" sldId="925"/>
            <ac:spMk id="36" creationId="{641AD0DA-47E1-4E4C-A1BE-3A236816763E}"/>
          </ac:spMkLst>
        </pc:spChg>
        <pc:spChg chg="mod">
          <ac:chgData name="Mo" userId="8c227c17-95df-4d8b-ade3-89c258e54d4d" providerId="ADAL" clId="{6FDD3CD0-DC80-4D16-9F41-04EF6BD7762A}" dt="2021-04-24T15:49:58.489" v="651" actId="1582"/>
          <ac:spMkLst>
            <pc:docMk/>
            <pc:sldMk cId="2778698358" sldId="925"/>
            <ac:spMk id="37" creationId="{6128D2DE-5515-44FE-8087-CC733199E44D}"/>
          </ac:spMkLst>
        </pc:spChg>
        <pc:spChg chg="mod">
          <ac:chgData name="Mo" userId="8c227c17-95df-4d8b-ade3-89c258e54d4d" providerId="ADAL" clId="{6FDD3CD0-DC80-4D16-9F41-04EF6BD7762A}" dt="2021-04-24T15:49:58.489" v="651" actId="1582"/>
          <ac:spMkLst>
            <pc:docMk/>
            <pc:sldMk cId="2778698358" sldId="925"/>
            <ac:spMk id="38" creationId="{5BF8DEC6-A36D-4698-8EC9-F9E24690E7DB}"/>
          </ac:spMkLst>
        </pc:spChg>
        <pc:spChg chg="mod">
          <ac:chgData name="Mo" userId="8c227c17-95df-4d8b-ade3-89c258e54d4d" providerId="ADAL" clId="{6FDD3CD0-DC80-4D16-9F41-04EF6BD7762A}" dt="2021-04-24T15:49:58.489" v="651" actId="1582"/>
          <ac:spMkLst>
            <pc:docMk/>
            <pc:sldMk cId="2778698358" sldId="925"/>
            <ac:spMk id="39" creationId="{3270F021-45AD-4F2B-B4E2-CE11B9A88473}"/>
          </ac:spMkLst>
        </pc:spChg>
        <pc:spChg chg="mod">
          <ac:chgData name="Mo" userId="8c227c17-95df-4d8b-ade3-89c258e54d4d" providerId="ADAL" clId="{6FDD3CD0-DC80-4D16-9F41-04EF6BD7762A}" dt="2021-04-24T15:51:46.273" v="672" actId="14100"/>
          <ac:spMkLst>
            <pc:docMk/>
            <pc:sldMk cId="2778698358" sldId="925"/>
            <ac:spMk id="42" creationId="{0153C5ED-A190-47BA-AE9B-3593F99FE84C}"/>
          </ac:spMkLst>
        </pc:spChg>
        <pc:spChg chg="mod">
          <ac:chgData name="Mo" userId="8c227c17-95df-4d8b-ade3-89c258e54d4d" providerId="ADAL" clId="{6FDD3CD0-DC80-4D16-9F41-04EF6BD7762A}" dt="2021-04-24T15:52:58.282" v="676" actId="27803"/>
          <ac:spMkLst>
            <pc:docMk/>
            <pc:sldMk cId="2778698358" sldId="925"/>
            <ac:spMk id="44" creationId="{F9C24B35-E655-46E5-BF3F-83173E8F75A5}"/>
          </ac:spMkLst>
        </pc:spChg>
        <pc:grpChg chg="mod">
          <ac:chgData name="Mo" userId="8c227c17-95df-4d8b-ade3-89c258e54d4d" providerId="ADAL" clId="{6FDD3CD0-DC80-4D16-9F41-04EF6BD7762A}" dt="2021-04-26T03:16:51.252" v="968" actId="14100"/>
          <ac:grpSpMkLst>
            <pc:docMk/>
            <pc:sldMk cId="2778698358" sldId="925"/>
            <ac:grpSpMk id="2" creationId="{A11E948F-B379-4650-9A37-1F7950FF1A0A}"/>
          </ac:grpSpMkLst>
        </pc:grpChg>
        <pc:grpChg chg="mod">
          <ac:chgData name="Mo" userId="8c227c17-95df-4d8b-ade3-89c258e54d4d" providerId="ADAL" clId="{6FDD3CD0-DC80-4D16-9F41-04EF6BD7762A}" dt="2021-04-24T15:49:45.857" v="650" actId="1076"/>
          <ac:grpSpMkLst>
            <pc:docMk/>
            <pc:sldMk cId="2778698358" sldId="925"/>
            <ac:grpSpMk id="17" creationId="{2D0CEBB1-2E98-4D8B-BC50-7B91DA7893EF}"/>
          </ac:grpSpMkLst>
        </pc:grpChg>
        <pc:grpChg chg="mod">
          <ac:chgData name="Mo" userId="8c227c17-95df-4d8b-ade3-89c258e54d4d" providerId="ADAL" clId="{6FDD3CD0-DC80-4D16-9F41-04EF6BD7762A}" dt="2021-04-24T15:48:25.086" v="564" actId="27803"/>
          <ac:grpSpMkLst>
            <pc:docMk/>
            <pc:sldMk cId="2778698358" sldId="925"/>
            <ac:grpSpMk id="18" creationId="{2D0CEBB1-2E98-4D8B-BC50-7B91DA7893EF}"/>
          </ac:grpSpMkLst>
        </pc:grpChg>
        <pc:grpChg chg="mod">
          <ac:chgData name="Mo" userId="8c227c17-95df-4d8b-ade3-89c258e54d4d" providerId="ADAL" clId="{6FDD3CD0-DC80-4D16-9F41-04EF6BD7762A}" dt="2021-04-24T15:48:25.086" v="564" actId="27803"/>
          <ac:grpSpMkLst>
            <pc:docMk/>
            <pc:sldMk cId="2778698358" sldId="925"/>
            <ac:grpSpMk id="22" creationId="{2D0CEBB1-2E98-4D8B-BC50-7B91DA7893EF}"/>
          </ac:grpSpMkLst>
        </pc:grpChg>
        <pc:picChg chg="add del mod">
          <ac:chgData name="Mo" userId="8c227c17-95df-4d8b-ade3-89c258e54d4d" providerId="ADAL" clId="{6FDD3CD0-DC80-4D16-9F41-04EF6BD7762A}" dt="2021-04-24T15:48:25.086" v="564" actId="27803"/>
          <ac:picMkLst>
            <pc:docMk/>
            <pc:sldMk cId="2778698358" sldId="925"/>
            <ac:picMk id="16" creationId="{2D0CEBB1-2E98-4D8B-BC50-7B91DA7893EF}"/>
          </ac:picMkLst>
        </pc:picChg>
        <pc:picChg chg="add del mod">
          <ac:chgData name="Mo" userId="8c227c17-95df-4d8b-ade3-89c258e54d4d" providerId="ADAL" clId="{6FDD3CD0-DC80-4D16-9F41-04EF6BD7762A}" dt="2021-04-24T15:51:02.924" v="658" actId="27803"/>
          <ac:picMkLst>
            <pc:docMk/>
            <pc:sldMk cId="2778698358" sldId="925"/>
            <ac:picMk id="40" creationId="{0153C5ED-A190-47BA-AE9B-3593F99FE84C}"/>
          </ac:picMkLst>
        </pc:picChg>
        <pc:picChg chg="add del mod">
          <ac:chgData name="Mo" userId="8c227c17-95df-4d8b-ade3-89c258e54d4d" providerId="ADAL" clId="{6FDD3CD0-DC80-4D16-9F41-04EF6BD7762A}" dt="2021-04-24T15:52:58.282" v="676" actId="27803"/>
          <ac:picMkLst>
            <pc:docMk/>
            <pc:sldMk cId="2778698358" sldId="925"/>
            <ac:picMk id="43" creationId="{F9C24B35-E655-46E5-BF3F-83173E8F75A5}"/>
          </ac:picMkLst>
        </pc:picChg>
        <pc:cxnChg chg="mod">
          <ac:chgData name="Mo" userId="8c227c17-95df-4d8b-ade3-89c258e54d4d" providerId="ADAL" clId="{6FDD3CD0-DC80-4D16-9F41-04EF6BD7762A}" dt="2021-04-24T15:45:51.914" v="559" actId="14100"/>
          <ac:cxnSpMkLst>
            <pc:docMk/>
            <pc:sldMk cId="2778698358" sldId="925"/>
            <ac:cxnSpMk id="25" creationId="{E9E5B133-81F3-4E15-8512-0DDE80F2CC78}"/>
          </ac:cxnSpMkLst>
        </pc:cxnChg>
        <pc:cxnChg chg="mod">
          <ac:chgData name="Mo" userId="8c227c17-95df-4d8b-ade3-89c258e54d4d" providerId="ADAL" clId="{6FDD3CD0-DC80-4D16-9F41-04EF6BD7762A}" dt="2021-04-24T15:46:02.362" v="561" actId="14100"/>
          <ac:cxnSpMkLst>
            <pc:docMk/>
            <pc:sldMk cId="2778698358" sldId="925"/>
            <ac:cxnSpMk id="26" creationId="{1F10E0FC-A7EE-4731-8FD3-F90099BB0900}"/>
          </ac:cxnSpMkLst>
        </pc:cxnChg>
        <pc:cxnChg chg="mod">
          <ac:chgData name="Mo" userId="8c227c17-95df-4d8b-ade3-89c258e54d4d" providerId="ADAL" clId="{6FDD3CD0-DC80-4D16-9F41-04EF6BD7762A}" dt="2021-04-24T15:46:00.058" v="560" actId="14100"/>
          <ac:cxnSpMkLst>
            <pc:docMk/>
            <pc:sldMk cId="2778698358" sldId="925"/>
            <ac:cxnSpMk id="29" creationId="{0FAB6EB8-610E-4C0B-AE05-69CF39939FC9}"/>
          </ac:cxnSpMkLst>
        </pc:cxnChg>
        <pc:cxnChg chg="mod">
          <ac:chgData name="Mo" userId="8c227c17-95df-4d8b-ade3-89c258e54d4d" providerId="ADAL" clId="{6FDD3CD0-DC80-4D16-9F41-04EF6BD7762A}" dt="2021-04-24T15:45:47.131" v="558" actId="14100"/>
          <ac:cxnSpMkLst>
            <pc:docMk/>
            <pc:sldMk cId="2778698358" sldId="925"/>
            <ac:cxnSpMk id="33" creationId="{B9E64BBF-4ACA-4936-9F93-FACB40E26234}"/>
          </ac:cxnSpMkLst>
        </pc:cxnChg>
      </pc:sldChg>
      <pc:sldChg chg="addSp delSp modSp mod">
        <pc:chgData name="Mo" userId="8c227c17-95df-4d8b-ade3-89c258e54d4d" providerId="ADAL" clId="{6FDD3CD0-DC80-4D16-9F41-04EF6BD7762A}" dt="2021-04-26T03:15:14.887" v="962" actId="113"/>
        <pc:sldMkLst>
          <pc:docMk/>
          <pc:sldMk cId="2374173568" sldId="934"/>
        </pc:sldMkLst>
        <pc:spChg chg="add mod">
          <ac:chgData name="Mo" userId="8c227c17-95df-4d8b-ade3-89c258e54d4d" providerId="ADAL" clId="{6FDD3CD0-DC80-4D16-9F41-04EF6BD7762A}" dt="2021-04-26T03:13:14.570" v="939" actId="164"/>
          <ac:spMkLst>
            <pc:docMk/>
            <pc:sldMk cId="2374173568" sldId="934"/>
            <ac:spMk id="5" creationId="{154A76B5-D417-4574-AB66-541706BCBEE1}"/>
          </ac:spMkLst>
        </pc:spChg>
        <pc:spChg chg="mod">
          <ac:chgData name="Mo" userId="8c227c17-95df-4d8b-ade3-89c258e54d4d" providerId="ADAL" clId="{6FDD3CD0-DC80-4D16-9F41-04EF6BD7762A}" dt="2021-04-24T16:02:38.603" v="712" actId="208"/>
          <ac:spMkLst>
            <pc:docMk/>
            <pc:sldMk cId="2374173568" sldId="934"/>
            <ac:spMk id="8" creationId="{27A00A76-6178-4AC6-834F-9ECD1478B0D5}"/>
          </ac:spMkLst>
        </pc:spChg>
        <pc:spChg chg="mod">
          <ac:chgData name="Mo" userId="8c227c17-95df-4d8b-ade3-89c258e54d4d" providerId="ADAL" clId="{6FDD3CD0-DC80-4D16-9F41-04EF6BD7762A}" dt="2021-04-24T16:02:38.603" v="712" actId="208"/>
          <ac:spMkLst>
            <pc:docMk/>
            <pc:sldMk cId="2374173568" sldId="934"/>
            <ac:spMk id="10" creationId="{ED888A29-E89C-461B-9758-F315341DC5C4}"/>
          </ac:spMkLst>
        </pc:spChg>
        <pc:spChg chg="mod">
          <ac:chgData name="Mo" userId="8c227c17-95df-4d8b-ade3-89c258e54d4d" providerId="ADAL" clId="{6FDD3CD0-DC80-4D16-9F41-04EF6BD7762A}" dt="2021-04-24T16:02:38.603" v="712" actId="208"/>
          <ac:spMkLst>
            <pc:docMk/>
            <pc:sldMk cId="2374173568" sldId="934"/>
            <ac:spMk id="12" creationId="{C7E0CCD7-2794-43CD-8D99-149E5A737348}"/>
          </ac:spMkLst>
        </pc:spChg>
        <pc:spChg chg="mod">
          <ac:chgData name="Mo" userId="8c227c17-95df-4d8b-ade3-89c258e54d4d" providerId="ADAL" clId="{6FDD3CD0-DC80-4D16-9F41-04EF6BD7762A}" dt="2021-04-24T16:02:38.603" v="712" actId="208"/>
          <ac:spMkLst>
            <pc:docMk/>
            <pc:sldMk cId="2374173568" sldId="934"/>
            <ac:spMk id="13" creationId="{DE331965-0F13-445A-988E-9F1958D0C16A}"/>
          </ac:spMkLst>
        </pc:spChg>
        <pc:spChg chg="mod">
          <ac:chgData name="Mo" userId="8c227c17-95df-4d8b-ade3-89c258e54d4d" providerId="ADAL" clId="{6FDD3CD0-DC80-4D16-9F41-04EF6BD7762A}" dt="2021-04-24T16:02:38.603" v="712" actId="208"/>
          <ac:spMkLst>
            <pc:docMk/>
            <pc:sldMk cId="2374173568" sldId="934"/>
            <ac:spMk id="15" creationId="{68967035-79E4-45A1-AE27-85BD2981071A}"/>
          </ac:spMkLst>
        </pc:spChg>
        <pc:spChg chg="mod">
          <ac:chgData name="Mo" userId="8c227c17-95df-4d8b-ade3-89c258e54d4d" providerId="ADAL" clId="{6FDD3CD0-DC80-4D16-9F41-04EF6BD7762A}" dt="2021-04-24T16:02:38.603" v="712" actId="208"/>
          <ac:spMkLst>
            <pc:docMk/>
            <pc:sldMk cId="2374173568" sldId="934"/>
            <ac:spMk id="16" creationId="{96DB9ACC-308E-4BA0-8F8E-220C736B2473}"/>
          </ac:spMkLst>
        </pc:spChg>
        <pc:spChg chg="mod">
          <ac:chgData name="Mo" userId="8c227c17-95df-4d8b-ade3-89c258e54d4d" providerId="ADAL" clId="{6FDD3CD0-DC80-4D16-9F41-04EF6BD7762A}" dt="2021-04-24T16:01:57.175" v="706" actId="165"/>
          <ac:spMkLst>
            <pc:docMk/>
            <pc:sldMk cId="2374173568" sldId="934"/>
            <ac:spMk id="18" creationId="{83D4DA1C-93C4-4555-A0A7-052252A4F42E}"/>
          </ac:spMkLst>
        </pc:spChg>
        <pc:spChg chg="mod">
          <ac:chgData name="Mo" userId="8c227c17-95df-4d8b-ade3-89c258e54d4d" providerId="ADAL" clId="{6FDD3CD0-DC80-4D16-9F41-04EF6BD7762A}" dt="2021-04-24T16:02:20.491" v="709" actId="208"/>
          <ac:spMkLst>
            <pc:docMk/>
            <pc:sldMk cId="2374173568" sldId="934"/>
            <ac:spMk id="19" creationId="{32A7FBE9-847F-4A5D-B6E0-0F119EF2B897}"/>
          </ac:spMkLst>
        </pc:spChg>
        <pc:spChg chg="mod topLvl">
          <ac:chgData name="Mo" userId="8c227c17-95df-4d8b-ade3-89c258e54d4d" providerId="ADAL" clId="{6FDD3CD0-DC80-4D16-9F41-04EF6BD7762A}" dt="2021-04-24T16:07:09.059" v="726" actId="164"/>
          <ac:spMkLst>
            <pc:docMk/>
            <pc:sldMk cId="2374173568" sldId="934"/>
            <ac:spMk id="20" creationId="{BF4EF938-B144-4966-B82B-E14A78D034F9}"/>
          </ac:spMkLst>
        </pc:spChg>
        <pc:spChg chg="mod topLvl">
          <ac:chgData name="Mo" userId="8c227c17-95df-4d8b-ade3-89c258e54d4d" providerId="ADAL" clId="{6FDD3CD0-DC80-4D16-9F41-04EF6BD7762A}" dt="2021-04-24T16:03:01.930" v="719" actId="164"/>
          <ac:spMkLst>
            <pc:docMk/>
            <pc:sldMk cId="2374173568" sldId="934"/>
            <ac:spMk id="21" creationId="{3218D240-AAA4-429E-8C8D-97A310086FDA}"/>
          </ac:spMkLst>
        </pc:spChg>
        <pc:spChg chg="mod topLvl">
          <ac:chgData name="Mo" userId="8c227c17-95df-4d8b-ade3-89c258e54d4d" providerId="ADAL" clId="{6FDD3CD0-DC80-4D16-9F41-04EF6BD7762A}" dt="2021-04-24T16:02:45.326" v="715" actId="164"/>
          <ac:spMkLst>
            <pc:docMk/>
            <pc:sldMk cId="2374173568" sldId="934"/>
            <ac:spMk id="22" creationId="{4107C047-5DE8-4964-8E72-B226F372E7BF}"/>
          </ac:spMkLst>
        </pc:spChg>
        <pc:spChg chg="mod topLvl">
          <ac:chgData name="Mo" userId="8c227c17-95df-4d8b-ade3-89c258e54d4d" providerId="ADAL" clId="{6FDD3CD0-DC80-4D16-9F41-04EF6BD7762A}" dt="2021-04-24T16:07:09.059" v="726" actId="164"/>
          <ac:spMkLst>
            <pc:docMk/>
            <pc:sldMk cId="2374173568" sldId="934"/>
            <ac:spMk id="23" creationId="{06488FCA-1B55-408E-8BD3-C5AC04653002}"/>
          </ac:spMkLst>
        </pc:spChg>
        <pc:spChg chg="add del mod">
          <ac:chgData name="Mo" userId="8c227c17-95df-4d8b-ade3-89c258e54d4d" providerId="ADAL" clId="{6FDD3CD0-DC80-4D16-9F41-04EF6BD7762A}" dt="2021-04-26T03:13:00.049" v="933" actId="21"/>
          <ac:spMkLst>
            <pc:docMk/>
            <pc:sldMk cId="2374173568" sldId="934"/>
            <ac:spMk id="24" creationId="{913E0B2B-5CF3-406A-BC41-D81307931B16}"/>
          </ac:spMkLst>
        </pc:spChg>
        <pc:spChg chg="add mod">
          <ac:chgData name="Mo" userId="8c227c17-95df-4d8b-ade3-89c258e54d4d" providerId="ADAL" clId="{6FDD3CD0-DC80-4D16-9F41-04EF6BD7762A}" dt="2021-04-26T03:14:18.547" v="951" actId="207"/>
          <ac:spMkLst>
            <pc:docMk/>
            <pc:sldMk cId="2374173568" sldId="934"/>
            <ac:spMk id="29" creationId="{9D6DAE47-58DD-42EA-A3DC-7E35679EE8FE}"/>
          </ac:spMkLst>
        </pc:spChg>
        <pc:spChg chg="add del mod">
          <ac:chgData name="Mo" userId="8c227c17-95df-4d8b-ade3-89c258e54d4d" providerId="ADAL" clId="{6FDD3CD0-DC80-4D16-9F41-04EF6BD7762A}" dt="2021-04-26T03:13:00.049" v="933" actId="21"/>
          <ac:spMkLst>
            <pc:docMk/>
            <pc:sldMk cId="2374173568" sldId="934"/>
            <ac:spMk id="30" creationId="{EF6C0587-992E-4ADC-AE53-849D16234BEC}"/>
          </ac:spMkLst>
        </pc:spChg>
        <pc:spChg chg="add del mod">
          <ac:chgData name="Mo" userId="8c227c17-95df-4d8b-ade3-89c258e54d4d" providerId="ADAL" clId="{6FDD3CD0-DC80-4D16-9F41-04EF6BD7762A}" dt="2021-04-26T03:12:46.500" v="928" actId="21"/>
          <ac:spMkLst>
            <pc:docMk/>
            <pc:sldMk cId="2374173568" sldId="934"/>
            <ac:spMk id="32" creationId="{9BFA0CE5-CAF9-400A-980F-61E5959088F7}"/>
          </ac:spMkLst>
        </pc:spChg>
        <pc:spChg chg="add mod">
          <ac:chgData name="Mo" userId="8c227c17-95df-4d8b-ade3-89c258e54d4d" providerId="ADAL" clId="{6FDD3CD0-DC80-4D16-9F41-04EF6BD7762A}" dt="2021-04-26T03:14:18.547" v="951" actId="207"/>
          <ac:spMkLst>
            <pc:docMk/>
            <pc:sldMk cId="2374173568" sldId="934"/>
            <ac:spMk id="33" creationId="{B6757AC5-E664-4263-AC56-5F3E20B9C092}"/>
          </ac:spMkLst>
        </pc:spChg>
        <pc:spChg chg="mod">
          <ac:chgData name="Mo" userId="8c227c17-95df-4d8b-ade3-89c258e54d4d" providerId="ADAL" clId="{6FDD3CD0-DC80-4D16-9F41-04EF6BD7762A}" dt="2021-04-26T03:14:18.547" v="951" actId="207"/>
          <ac:spMkLst>
            <pc:docMk/>
            <pc:sldMk cId="2374173568" sldId="934"/>
            <ac:spMk id="35" creationId="{1C66E205-5CDA-468A-9EC5-B2215E1E69E0}"/>
          </ac:spMkLst>
        </pc:spChg>
        <pc:spChg chg="mod">
          <ac:chgData name="Mo" userId="8c227c17-95df-4d8b-ade3-89c258e54d4d" providerId="ADAL" clId="{6FDD3CD0-DC80-4D16-9F41-04EF6BD7762A}" dt="2021-04-26T03:14:18.547" v="951" actId="207"/>
          <ac:spMkLst>
            <pc:docMk/>
            <pc:sldMk cId="2374173568" sldId="934"/>
            <ac:spMk id="36" creationId="{29D128A0-1689-4CA7-A567-C0461F5C4233}"/>
          </ac:spMkLst>
        </pc:spChg>
        <pc:spChg chg="add mod">
          <ac:chgData name="Mo" userId="8c227c17-95df-4d8b-ade3-89c258e54d4d" providerId="ADAL" clId="{6FDD3CD0-DC80-4D16-9F41-04EF6BD7762A}" dt="2021-04-26T03:15:03.764" v="961" actId="1076"/>
          <ac:spMkLst>
            <pc:docMk/>
            <pc:sldMk cId="2374173568" sldId="934"/>
            <ac:spMk id="38" creationId="{237EABEF-3086-40C2-A4A9-E9B474255061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42" creationId="{4FEA9265-0761-4982-AE51-F01003DFBAFF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43" creationId="{7A70416A-8A8F-4059-8D9A-1725A8D7F225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45" creationId="{D02CD437-6D0F-4BB7-BA91-BF7EC035D70A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46" creationId="{AC76A253-71A6-4EE6-B9D1-B3ACD53DD971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48" creationId="{2AC40BAE-4669-4117-9BF4-CA19C1BEA71A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49" creationId="{3C8708FA-C7E3-4B96-8F6C-20D282C35E84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51" creationId="{321333CF-7C02-4EE0-88E7-9C785C1FA4CF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52" creationId="{B8ADF29A-965C-4489-B0D8-E513AA7EFBE9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54" creationId="{BFD0B40D-8A75-4622-A193-7C0AE8238F84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55" creationId="{4FDAA9A8-906C-4811-9579-70D956920508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57" creationId="{3AB36B80-87AB-4438-BB19-31DCF92BBF8F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58" creationId="{C21DF6AC-F7F4-4DE7-8D67-73280801DE1F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60" creationId="{4F6D2A0B-FE48-4029-99A8-69156D52DD8A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61" creationId="{7E59E3CB-2870-4B3D-9F83-23C3254D41FF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63" creationId="{D3205B08-EF29-4859-9FB3-B49369095118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64" creationId="{BD6C4D4B-AD2F-42A9-9B66-BD46F7EEBAC4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66" creationId="{284073CD-3237-4678-9D6C-8E07AB71987A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67" creationId="{ACFA127A-2BCE-49B9-A4C0-4D3F8AD6946E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69" creationId="{4A29E37D-96F8-499C-BE13-9CBE4BDA9EE3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70" creationId="{4B035BEE-8E05-473F-9B4C-E6CCC51C6C3B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72" creationId="{CD4C29A0-9FC3-452B-835F-11E5710B2CDF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73" creationId="{FC7AEEB8-58BE-40BB-922F-FF6E3A431CFB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75" creationId="{1AC6DB19-3C77-4964-8057-5BB2159C399E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76" creationId="{83E1E8BC-56E3-453C-AC34-32439A644692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78" creationId="{B399C11A-34C3-4F5F-8F66-615FD9F8D8D5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79" creationId="{95BDF45B-EF24-442B-BD91-3A7809722DD2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81" creationId="{8D331FF3-0BAC-4F1D-B06F-A1EB16BC09BA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82" creationId="{8602ED1F-320F-4656-BC73-A0F897750DF8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84" creationId="{6E42E325-E4D9-4E6E-9D05-A6F93A56DDF2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85" creationId="{C31EC6D8-A4A1-42A6-9CE0-FCE1CCA0A3E4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87" creationId="{696400CA-ABC3-4978-9391-4F8C82A7EED7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88" creationId="{2C9081E9-C694-4432-9A82-38019DA32C24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90" creationId="{082BC4CA-397D-4B85-9132-47E08CB4806E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91" creationId="{A061427F-A5B6-4292-AE85-15BDD59D786D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92" creationId="{43CE8D51-B3CE-4B53-A77C-2A731BF95BCD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93" creationId="{FA67926E-5D28-44F2-BD96-CEFBE5BE9650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96" creationId="{E59DD498-3504-4915-957A-0C4FA4F61F4F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97" creationId="{B6685796-5A33-4E38-821A-FF427AB21F28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99" creationId="{1B2354DE-1E35-46A1-B3E7-EDEFCDBC91E7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100" creationId="{5D408688-1D28-4C1A-B293-97BF39C96D29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102" creationId="{3000A735-E79D-4FD6-91CE-B0572E5F7A73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103" creationId="{C3FDDC42-76EB-4B5E-9067-34C7EA3A890B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106" creationId="{7EA34BF1-79CD-4744-A557-23F01635BEBD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107" creationId="{98F28CA6-FC9B-45FF-8A8A-6B4333E2F170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108" creationId="{7A6D5049-B330-4E92-99FF-08911D9E75AC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109" creationId="{65C97D40-79BF-4A09-B698-C89E38B4EBDE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110" creationId="{AE82361C-603D-4E78-8341-AEAC3EB9A2FA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111" creationId="{31E8E260-3282-4BA4-81F9-0DB9EAB0EE4D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112" creationId="{D1B1B0F0-2E5C-407F-8611-D5212C8889BF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113" creationId="{7B07932A-F54D-4236-A7EE-E9A17F4109E8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114" creationId="{2A31E829-1C87-4831-8641-51BBFA82982A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115" creationId="{11DF0FA2-ED5F-474D-A65D-E766044079C3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116" creationId="{AABF53DF-9167-40E6-BF37-DC25F5E024B4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118" creationId="{1A521140-9F73-4416-B990-F3674890659B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119" creationId="{08C23B48-90B7-4BEA-9F58-264576EDA31C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120" creationId="{6E1ED625-CEF6-4E52-B27B-98263B8EB1F5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122" creationId="{0F605789-533D-4CF4-A69A-E9913623F474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123" creationId="{4EA09B12-C961-4EB1-9390-A401B68B21CB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124" creationId="{400F63F1-D142-44A2-AD39-38D72E77888F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125" creationId="{EEC96FD4-8165-4301-A4BA-6973FC7609A8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126" creationId="{BB756CC6-8117-4D59-8523-A803445AE032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127" creationId="{4BE4181A-7B0D-477C-97CD-D94C82F6F0A2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128" creationId="{D7FE4725-EF06-45CD-8E8E-AC9868A9C57B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130" creationId="{FE2BF43F-6399-4B47-931D-B73910D995EB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131" creationId="{54762AAE-BA36-4D83-8F44-E7756CD6AEBA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133" creationId="{58BE2D24-D73F-4430-B50D-60AD32056809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134" creationId="{E543E86C-D68C-4DC0-BC24-DB2AD515BDE5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136" creationId="{0DCDA558-0C16-4E34-A292-FC095993B93E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137" creationId="{416F45E4-7FA5-4E22-85F6-9B1E6C429617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139" creationId="{5072CA8C-5CFB-4F32-9E94-B22D08A99E7B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140" creationId="{7C625D15-7562-4CED-B40F-B087046E0929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142" creationId="{0B9792D1-13A1-429C-B342-0F0DF14D4B5B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143" creationId="{B03FDA07-6F6A-4D16-8EBD-CBCDE619827F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144" creationId="{AD3BB661-D437-4135-8386-E6DD37588719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145" creationId="{E5BB1139-6B88-45AE-AD82-66ABBDB57AAB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146" creationId="{95F48B8F-5195-4760-BD0B-38D934E7EAE7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147" creationId="{07752354-6B8B-4982-B193-1184EFF5D255}"/>
          </ac:spMkLst>
        </pc:spChg>
        <pc:spChg chg="mod">
          <ac:chgData name="Mo" userId="8c227c17-95df-4d8b-ade3-89c258e54d4d" providerId="ADAL" clId="{6FDD3CD0-DC80-4D16-9F41-04EF6BD7762A}" dt="2021-04-26T03:14:26.474" v="952" actId="27803"/>
          <ac:spMkLst>
            <pc:docMk/>
            <pc:sldMk cId="2374173568" sldId="934"/>
            <ac:spMk id="148" creationId="{E0FF70DD-55B5-426C-A2A6-96EC74A974F3}"/>
          </ac:spMkLst>
        </pc:spChg>
        <pc:spChg chg="add mod">
          <ac:chgData name="Mo" userId="8c227c17-95df-4d8b-ade3-89c258e54d4d" providerId="ADAL" clId="{6FDD3CD0-DC80-4D16-9F41-04EF6BD7762A}" dt="2021-04-26T03:15:14.887" v="962" actId="113"/>
          <ac:spMkLst>
            <pc:docMk/>
            <pc:sldMk cId="2374173568" sldId="934"/>
            <ac:spMk id="149" creationId="{B2957B17-9B49-456F-9C09-E25B04573E6F}"/>
          </ac:spMkLst>
        </pc:spChg>
        <pc:grpChg chg="del mod">
          <ac:chgData name="Mo" userId="8c227c17-95df-4d8b-ade3-89c258e54d4d" providerId="ADAL" clId="{6FDD3CD0-DC80-4D16-9F41-04EF6BD7762A}" dt="2021-04-24T16:01:57.175" v="706" actId="165"/>
          <ac:grpSpMkLst>
            <pc:docMk/>
            <pc:sldMk cId="2374173568" sldId="934"/>
            <ac:grpSpMk id="5" creationId="{7906893D-AD4C-4CD4-828B-5A2CA9C20B25}"/>
          </ac:grpSpMkLst>
        </pc:grpChg>
        <pc:grpChg chg="mod topLvl">
          <ac:chgData name="Mo" userId="8c227c17-95df-4d8b-ade3-89c258e54d4d" providerId="ADAL" clId="{6FDD3CD0-DC80-4D16-9F41-04EF6BD7762A}" dt="2021-04-24T16:02:45.326" v="715" actId="164"/>
          <ac:grpSpMkLst>
            <pc:docMk/>
            <pc:sldMk cId="2374173568" sldId="934"/>
            <ac:grpSpMk id="6" creationId="{7906893D-AD4C-4CD4-828B-5A2CA9C20B25}"/>
          </ac:grpSpMkLst>
        </pc:grpChg>
        <pc:grpChg chg="mod topLvl">
          <ac:chgData name="Mo" userId="8c227c17-95df-4d8b-ade3-89c258e54d4d" providerId="ADAL" clId="{6FDD3CD0-DC80-4D16-9F41-04EF6BD7762A}" dt="2021-04-24T16:07:09.059" v="726" actId="164"/>
          <ac:grpSpMkLst>
            <pc:docMk/>
            <pc:sldMk cId="2374173568" sldId="934"/>
            <ac:grpSpMk id="11" creationId="{7906893D-AD4C-4CD4-828B-5A2CA9C20B25}"/>
          </ac:grpSpMkLst>
        </pc:grpChg>
        <pc:grpChg chg="mod topLvl">
          <ac:chgData name="Mo" userId="8c227c17-95df-4d8b-ade3-89c258e54d4d" providerId="ADAL" clId="{6FDD3CD0-DC80-4D16-9F41-04EF6BD7762A}" dt="2021-04-24T16:03:01.930" v="719" actId="164"/>
          <ac:grpSpMkLst>
            <pc:docMk/>
            <pc:sldMk cId="2374173568" sldId="934"/>
            <ac:grpSpMk id="14" creationId="{7906893D-AD4C-4CD4-828B-5A2CA9C20B25}"/>
          </ac:grpSpMkLst>
        </pc:grpChg>
        <pc:grpChg chg="mod topLvl">
          <ac:chgData name="Mo" userId="8c227c17-95df-4d8b-ade3-89c258e54d4d" providerId="ADAL" clId="{6FDD3CD0-DC80-4D16-9F41-04EF6BD7762A}" dt="2021-04-24T16:07:09.059" v="726" actId="164"/>
          <ac:grpSpMkLst>
            <pc:docMk/>
            <pc:sldMk cId="2374173568" sldId="934"/>
            <ac:grpSpMk id="17" creationId="{7906893D-AD4C-4CD4-828B-5A2CA9C20B25}"/>
          </ac:grpSpMkLst>
        </pc:grpChg>
        <pc:grpChg chg="add mod">
          <ac:chgData name="Mo" userId="8c227c17-95df-4d8b-ade3-89c258e54d4d" providerId="ADAL" clId="{6FDD3CD0-DC80-4D16-9F41-04EF6BD7762A}" dt="2021-04-24T16:07:09.059" v="726" actId="164"/>
          <ac:grpSpMkLst>
            <pc:docMk/>
            <pc:sldMk cId="2374173568" sldId="934"/>
            <ac:grpSpMk id="25" creationId="{E81143BF-27FD-4031-A37E-D284F729BDBC}"/>
          </ac:grpSpMkLst>
        </pc:grpChg>
        <pc:grpChg chg="add mod">
          <ac:chgData name="Mo" userId="8c227c17-95df-4d8b-ade3-89c258e54d4d" providerId="ADAL" clId="{6FDD3CD0-DC80-4D16-9F41-04EF6BD7762A}" dt="2021-04-24T16:07:09.059" v="726" actId="164"/>
          <ac:grpSpMkLst>
            <pc:docMk/>
            <pc:sldMk cId="2374173568" sldId="934"/>
            <ac:grpSpMk id="26" creationId="{0E3DE3A1-9A31-4D32-81D5-96ADBBCC61FD}"/>
          </ac:grpSpMkLst>
        </pc:grpChg>
        <pc:grpChg chg="add mod">
          <ac:chgData name="Mo" userId="8c227c17-95df-4d8b-ade3-89c258e54d4d" providerId="ADAL" clId="{6FDD3CD0-DC80-4D16-9F41-04EF6BD7762A}" dt="2021-04-26T03:13:14.570" v="939" actId="164"/>
          <ac:grpSpMkLst>
            <pc:docMk/>
            <pc:sldMk cId="2374173568" sldId="934"/>
            <ac:grpSpMk id="27" creationId="{CB6DEFE0-0995-41C4-A61B-B2DB82538708}"/>
          </ac:grpSpMkLst>
        </pc:grpChg>
        <pc:grpChg chg="add mod">
          <ac:chgData name="Mo" userId="8c227c17-95df-4d8b-ade3-89c258e54d4d" providerId="ADAL" clId="{6FDD3CD0-DC80-4D16-9F41-04EF6BD7762A}" dt="2021-04-24T16:07:10.137" v="727" actId="1076"/>
          <ac:grpSpMkLst>
            <pc:docMk/>
            <pc:sldMk cId="2374173568" sldId="934"/>
            <ac:grpSpMk id="28" creationId="{EDFC4C44-D23B-4C9A-9979-C79B1E54F0F0}"/>
          </ac:grpSpMkLst>
        </pc:grpChg>
        <pc:grpChg chg="add mod">
          <ac:chgData name="Mo" userId="8c227c17-95df-4d8b-ade3-89c258e54d4d" providerId="ADAL" clId="{6FDD3CD0-DC80-4D16-9F41-04EF6BD7762A}" dt="2021-04-26T03:13:14.570" v="939" actId="164"/>
          <ac:grpSpMkLst>
            <pc:docMk/>
            <pc:sldMk cId="2374173568" sldId="934"/>
            <ac:grpSpMk id="34" creationId="{DF7A0CC8-B468-4DD2-9E88-1226A186FE74}"/>
          </ac:grpSpMkLst>
        </pc:grpChg>
        <pc:grpChg chg="add mod">
          <ac:chgData name="Mo" userId="8c227c17-95df-4d8b-ade3-89c258e54d4d" providerId="ADAL" clId="{6FDD3CD0-DC80-4D16-9F41-04EF6BD7762A}" dt="2021-04-26T03:13:46.747" v="946" actId="1076"/>
          <ac:grpSpMkLst>
            <pc:docMk/>
            <pc:sldMk cId="2374173568" sldId="934"/>
            <ac:grpSpMk id="37" creationId="{E5BC06BE-9946-4BE8-8582-38111E7D7327}"/>
          </ac:grpSpMkLst>
        </pc:grpChg>
        <pc:grpChg chg="mod">
          <ac:chgData name="Mo" userId="8c227c17-95df-4d8b-ade3-89c258e54d4d" providerId="ADAL" clId="{6FDD3CD0-DC80-4D16-9F41-04EF6BD7762A}" dt="2021-04-26T03:14:26.474" v="952" actId="27803"/>
          <ac:grpSpMkLst>
            <pc:docMk/>
            <pc:sldMk cId="2374173568" sldId="934"/>
            <ac:grpSpMk id="39" creationId="{ED29434B-E14F-4089-96F3-10C554880C9E}"/>
          </ac:grpSpMkLst>
        </pc:grpChg>
        <pc:grpChg chg="mod">
          <ac:chgData name="Mo" userId="8c227c17-95df-4d8b-ade3-89c258e54d4d" providerId="ADAL" clId="{6FDD3CD0-DC80-4D16-9F41-04EF6BD7762A}" dt="2021-04-26T03:14:26.474" v="952" actId="27803"/>
          <ac:grpSpMkLst>
            <pc:docMk/>
            <pc:sldMk cId="2374173568" sldId="934"/>
            <ac:grpSpMk id="40" creationId="{ED29434B-E14F-4089-96F3-10C554880C9E}"/>
          </ac:grpSpMkLst>
        </pc:grpChg>
        <pc:grpChg chg="mod">
          <ac:chgData name="Mo" userId="8c227c17-95df-4d8b-ade3-89c258e54d4d" providerId="ADAL" clId="{6FDD3CD0-DC80-4D16-9F41-04EF6BD7762A}" dt="2021-04-26T03:14:26.474" v="952" actId="27803"/>
          <ac:grpSpMkLst>
            <pc:docMk/>
            <pc:sldMk cId="2374173568" sldId="934"/>
            <ac:grpSpMk id="41" creationId="{ED29434B-E14F-4089-96F3-10C554880C9E}"/>
          </ac:grpSpMkLst>
        </pc:grpChg>
        <pc:grpChg chg="mod">
          <ac:chgData name="Mo" userId="8c227c17-95df-4d8b-ade3-89c258e54d4d" providerId="ADAL" clId="{6FDD3CD0-DC80-4D16-9F41-04EF6BD7762A}" dt="2021-04-26T03:14:26.474" v="952" actId="27803"/>
          <ac:grpSpMkLst>
            <pc:docMk/>
            <pc:sldMk cId="2374173568" sldId="934"/>
            <ac:grpSpMk id="44" creationId="{ED29434B-E14F-4089-96F3-10C554880C9E}"/>
          </ac:grpSpMkLst>
        </pc:grpChg>
        <pc:grpChg chg="mod">
          <ac:chgData name="Mo" userId="8c227c17-95df-4d8b-ade3-89c258e54d4d" providerId="ADAL" clId="{6FDD3CD0-DC80-4D16-9F41-04EF6BD7762A}" dt="2021-04-26T03:14:26.474" v="952" actId="27803"/>
          <ac:grpSpMkLst>
            <pc:docMk/>
            <pc:sldMk cId="2374173568" sldId="934"/>
            <ac:grpSpMk id="47" creationId="{ED29434B-E14F-4089-96F3-10C554880C9E}"/>
          </ac:grpSpMkLst>
        </pc:grpChg>
        <pc:grpChg chg="mod">
          <ac:chgData name="Mo" userId="8c227c17-95df-4d8b-ade3-89c258e54d4d" providerId="ADAL" clId="{6FDD3CD0-DC80-4D16-9F41-04EF6BD7762A}" dt="2021-04-26T03:14:26.474" v="952" actId="27803"/>
          <ac:grpSpMkLst>
            <pc:docMk/>
            <pc:sldMk cId="2374173568" sldId="934"/>
            <ac:grpSpMk id="50" creationId="{ED29434B-E14F-4089-96F3-10C554880C9E}"/>
          </ac:grpSpMkLst>
        </pc:grpChg>
        <pc:grpChg chg="mod">
          <ac:chgData name="Mo" userId="8c227c17-95df-4d8b-ade3-89c258e54d4d" providerId="ADAL" clId="{6FDD3CD0-DC80-4D16-9F41-04EF6BD7762A}" dt="2021-04-26T03:14:26.474" v="952" actId="27803"/>
          <ac:grpSpMkLst>
            <pc:docMk/>
            <pc:sldMk cId="2374173568" sldId="934"/>
            <ac:grpSpMk id="53" creationId="{ED29434B-E14F-4089-96F3-10C554880C9E}"/>
          </ac:grpSpMkLst>
        </pc:grpChg>
        <pc:grpChg chg="mod">
          <ac:chgData name="Mo" userId="8c227c17-95df-4d8b-ade3-89c258e54d4d" providerId="ADAL" clId="{6FDD3CD0-DC80-4D16-9F41-04EF6BD7762A}" dt="2021-04-26T03:14:26.474" v="952" actId="27803"/>
          <ac:grpSpMkLst>
            <pc:docMk/>
            <pc:sldMk cId="2374173568" sldId="934"/>
            <ac:grpSpMk id="56" creationId="{ED29434B-E14F-4089-96F3-10C554880C9E}"/>
          </ac:grpSpMkLst>
        </pc:grpChg>
        <pc:grpChg chg="mod">
          <ac:chgData name="Mo" userId="8c227c17-95df-4d8b-ade3-89c258e54d4d" providerId="ADAL" clId="{6FDD3CD0-DC80-4D16-9F41-04EF6BD7762A}" dt="2021-04-26T03:14:26.474" v="952" actId="27803"/>
          <ac:grpSpMkLst>
            <pc:docMk/>
            <pc:sldMk cId="2374173568" sldId="934"/>
            <ac:grpSpMk id="59" creationId="{ED29434B-E14F-4089-96F3-10C554880C9E}"/>
          </ac:grpSpMkLst>
        </pc:grpChg>
        <pc:grpChg chg="mod">
          <ac:chgData name="Mo" userId="8c227c17-95df-4d8b-ade3-89c258e54d4d" providerId="ADAL" clId="{6FDD3CD0-DC80-4D16-9F41-04EF6BD7762A}" dt="2021-04-26T03:14:26.474" v="952" actId="27803"/>
          <ac:grpSpMkLst>
            <pc:docMk/>
            <pc:sldMk cId="2374173568" sldId="934"/>
            <ac:grpSpMk id="62" creationId="{ED29434B-E14F-4089-96F3-10C554880C9E}"/>
          </ac:grpSpMkLst>
        </pc:grpChg>
        <pc:grpChg chg="mod">
          <ac:chgData name="Mo" userId="8c227c17-95df-4d8b-ade3-89c258e54d4d" providerId="ADAL" clId="{6FDD3CD0-DC80-4D16-9F41-04EF6BD7762A}" dt="2021-04-26T03:14:26.474" v="952" actId="27803"/>
          <ac:grpSpMkLst>
            <pc:docMk/>
            <pc:sldMk cId="2374173568" sldId="934"/>
            <ac:grpSpMk id="65" creationId="{ED29434B-E14F-4089-96F3-10C554880C9E}"/>
          </ac:grpSpMkLst>
        </pc:grpChg>
        <pc:grpChg chg="mod">
          <ac:chgData name="Mo" userId="8c227c17-95df-4d8b-ade3-89c258e54d4d" providerId="ADAL" clId="{6FDD3CD0-DC80-4D16-9F41-04EF6BD7762A}" dt="2021-04-26T03:14:26.474" v="952" actId="27803"/>
          <ac:grpSpMkLst>
            <pc:docMk/>
            <pc:sldMk cId="2374173568" sldId="934"/>
            <ac:grpSpMk id="68" creationId="{ED29434B-E14F-4089-96F3-10C554880C9E}"/>
          </ac:grpSpMkLst>
        </pc:grpChg>
        <pc:grpChg chg="mod">
          <ac:chgData name="Mo" userId="8c227c17-95df-4d8b-ade3-89c258e54d4d" providerId="ADAL" clId="{6FDD3CD0-DC80-4D16-9F41-04EF6BD7762A}" dt="2021-04-26T03:14:26.474" v="952" actId="27803"/>
          <ac:grpSpMkLst>
            <pc:docMk/>
            <pc:sldMk cId="2374173568" sldId="934"/>
            <ac:grpSpMk id="71" creationId="{ED29434B-E14F-4089-96F3-10C554880C9E}"/>
          </ac:grpSpMkLst>
        </pc:grpChg>
        <pc:grpChg chg="mod">
          <ac:chgData name="Mo" userId="8c227c17-95df-4d8b-ade3-89c258e54d4d" providerId="ADAL" clId="{6FDD3CD0-DC80-4D16-9F41-04EF6BD7762A}" dt="2021-04-26T03:14:26.474" v="952" actId="27803"/>
          <ac:grpSpMkLst>
            <pc:docMk/>
            <pc:sldMk cId="2374173568" sldId="934"/>
            <ac:grpSpMk id="74" creationId="{ED29434B-E14F-4089-96F3-10C554880C9E}"/>
          </ac:grpSpMkLst>
        </pc:grpChg>
        <pc:grpChg chg="mod">
          <ac:chgData name="Mo" userId="8c227c17-95df-4d8b-ade3-89c258e54d4d" providerId="ADAL" clId="{6FDD3CD0-DC80-4D16-9F41-04EF6BD7762A}" dt="2021-04-26T03:14:26.474" v="952" actId="27803"/>
          <ac:grpSpMkLst>
            <pc:docMk/>
            <pc:sldMk cId="2374173568" sldId="934"/>
            <ac:grpSpMk id="77" creationId="{ED29434B-E14F-4089-96F3-10C554880C9E}"/>
          </ac:grpSpMkLst>
        </pc:grpChg>
        <pc:grpChg chg="mod">
          <ac:chgData name="Mo" userId="8c227c17-95df-4d8b-ade3-89c258e54d4d" providerId="ADAL" clId="{6FDD3CD0-DC80-4D16-9F41-04EF6BD7762A}" dt="2021-04-26T03:14:26.474" v="952" actId="27803"/>
          <ac:grpSpMkLst>
            <pc:docMk/>
            <pc:sldMk cId="2374173568" sldId="934"/>
            <ac:grpSpMk id="80" creationId="{ED29434B-E14F-4089-96F3-10C554880C9E}"/>
          </ac:grpSpMkLst>
        </pc:grpChg>
        <pc:grpChg chg="mod">
          <ac:chgData name="Mo" userId="8c227c17-95df-4d8b-ade3-89c258e54d4d" providerId="ADAL" clId="{6FDD3CD0-DC80-4D16-9F41-04EF6BD7762A}" dt="2021-04-26T03:14:26.474" v="952" actId="27803"/>
          <ac:grpSpMkLst>
            <pc:docMk/>
            <pc:sldMk cId="2374173568" sldId="934"/>
            <ac:grpSpMk id="83" creationId="{ED29434B-E14F-4089-96F3-10C554880C9E}"/>
          </ac:grpSpMkLst>
        </pc:grpChg>
        <pc:grpChg chg="mod">
          <ac:chgData name="Mo" userId="8c227c17-95df-4d8b-ade3-89c258e54d4d" providerId="ADAL" clId="{6FDD3CD0-DC80-4D16-9F41-04EF6BD7762A}" dt="2021-04-26T03:14:26.474" v="952" actId="27803"/>
          <ac:grpSpMkLst>
            <pc:docMk/>
            <pc:sldMk cId="2374173568" sldId="934"/>
            <ac:grpSpMk id="86" creationId="{ED29434B-E14F-4089-96F3-10C554880C9E}"/>
          </ac:grpSpMkLst>
        </pc:grpChg>
        <pc:grpChg chg="mod">
          <ac:chgData name="Mo" userId="8c227c17-95df-4d8b-ade3-89c258e54d4d" providerId="ADAL" clId="{6FDD3CD0-DC80-4D16-9F41-04EF6BD7762A}" dt="2021-04-26T03:14:26.474" v="952" actId="27803"/>
          <ac:grpSpMkLst>
            <pc:docMk/>
            <pc:sldMk cId="2374173568" sldId="934"/>
            <ac:grpSpMk id="89" creationId="{ED29434B-E14F-4089-96F3-10C554880C9E}"/>
          </ac:grpSpMkLst>
        </pc:grpChg>
        <pc:grpChg chg="mod">
          <ac:chgData name="Mo" userId="8c227c17-95df-4d8b-ade3-89c258e54d4d" providerId="ADAL" clId="{6FDD3CD0-DC80-4D16-9F41-04EF6BD7762A}" dt="2021-04-26T03:14:26.474" v="952" actId="27803"/>
          <ac:grpSpMkLst>
            <pc:docMk/>
            <pc:sldMk cId="2374173568" sldId="934"/>
            <ac:grpSpMk id="94" creationId="{ED29434B-E14F-4089-96F3-10C554880C9E}"/>
          </ac:grpSpMkLst>
        </pc:grpChg>
        <pc:grpChg chg="mod">
          <ac:chgData name="Mo" userId="8c227c17-95df-4d8b-ade3-89c258e54d4d" providerId="ADAL" clId="{6FDD3CD0-DC80-4D16-9F41-04EF6BD7762A}" dt="2021-04-26T03:14:26.474" v="952" actId="27803"/>
          <ac:grpSpMkLst>
            <pc:docMk/>
            <pc:sldMk cId="2374173568" sldId="934"/>
            <ac:grpSpMk id="95" creationId="{ED29434B-E14F-4089-96F3-10C554880C9E}"/>
          </ac:grpSpMkLst>
        </pc:grpChg>
        <pc:grpChg chg="mod">
          <ac:chgData name="Mo" userId="8c227c17-95df-4d8b-ade3-89c258e54d4d" providerId="ADAL" clId="{6FDD3CD0-DC80-4D16-9F41-04EF6BD7762A}" dt="2021-04-26T03:14:26.474" v="952" actId="27803"/>
          <ac:grpSpMkLst>
            <pc:docMk/>
            <pc:sldMk cId="2374173568" sldId="934"/>
            <ac:grpSpMk id="98" creationId="{ED29434B-E14F-4089-96F3-10C554880C9E}"/>
          </ac:grpSpMkLst>
        </pc:grpChg>
        <pc:grpChg chg="mod">
          <ac:chgData name="Mo" userId="8c227c17-95df-4d8b-ade3-89c258e54d4d" providerId="ADAL" clId="{6FDD3CD0-DC80-4D16-9F41-04EF6BD7762A}" dt="2021-04-26T03:14:26.474" v="952" actId="27803"/>
          <ac:grpSpMkLst>
            <pc:docMk/>
            <pc:sldMk cId="2374173568" sldId="934"/>
            <ac:grpSpMk id="101" creationId="{ED29434B-E14F-4089-96F3-10C554880C9E}"/>
          </ac:grpSpMkLst>
        </pc:grpChg>
        <pc:grpChg chg="mod">
          <ac:chgData name="Mo" userId="8c227c17-95df-4d8b-ade3-89c258e54d4d" providerId="ADAL" clId="{6FDD3CD0-DC80-4D16-9F41-04EF6BD7762A}" dt="2021-04-26T03:14:26.474" v="952" actId="27803"/>
          <ac:grpSpMkLst>
            <pc:docMk/>
            <pc:sldMk cId="2374173568" sldId="934"/>
            <ac:grpSpMk id="104" creationId="{ED29434B-E14F-4089-96F3-10C554880C9E}"/>
          </ac:grpSpMkLst>
        </pc:grpChg>
        <pc:grpChg chg="mod">
          <ac:chgData name="Mo" userId="8c227c17-95df-4d8b-ade3-89c258e54d4d" providerId="ADAL" clId="{6FDD3CD0-DC80-4D16-9F41-04EF6BD7762A}" dt="2021-04-26T03:14:26.474" v="952" actId="27803"/>
          <ac:grpSpMkLst>
            <pc:docMk/>
            <pc:sldMk cId="2374173568" sldId="934"/>
            <ac:grpSpMk id="105" creationId="{ED29434B-E14F-4089-96F3-10C554880C9E}"/>
          </ac:grpSpMkLst>
        </pc:grpChg>
        <pc:grpChg chg="mod">
          <ac:chgData name="Mo" userId="8c227c17-95df-4d8b-ade3-89c258e54d4d" providerId="ADAL" clId="{6FDD3CD0-DC80-4D16-9F41-04EF6BD7762A}" dt="2021-04-26T03:14:26.474" v="952" actId="27803"/>
          <ac:grpSpMkLst>
            <pc:docMk/>
            <pc:sldMk cId="2374173568" sldId="934"/>
            <ac:grpSpMk id="117" creationId="{ED29434B-E14F-4089-96F3-10C554880C9E}"/>
          </ac:grpSpMkLst>
        </pc:grpChg>
        <pc:grpChg chg="mod">
          <ac:chgData name="Mo" userId="8c227c17-95df-4d8b-ade3-89c258e54d4d" providerId="ADAL" clId="{6FDD3CD0-DC80-4D16-9F41-04EF6BD7762A}" dt="2021-04-26T03:14:26.474" v="952" actId="27803"/>
          <ac:grpSpMkLst>
            <pc:docMk/>
            <pc:sldMk cId="2374173568" sldId="934"/>
            <ac:grpSpMk id="121" creationId="{ED29434B-E14F-4089-96F3-10C554880C9E}"/>
          </ac:grpSpMkLst>
        </pc:grpChg>
        <pc:grpChg chg="mod">
          <ac:chgData name="Mo" userId="8c227c17-95df-4d8b-ade3-89c258e54d4d" providerId="ADAL" clId="{6FDD3CD0-DC80-4D16-9F41-04EF6BD7762A}" dt="2021-04-26T03:14:26.474" v="952" actId="27803"/>
          <ac:grpSpMkLst>
            <pc:docMk/>
            <pc:sldMk cId="2374173568" sldId="934"/>
            <ac:grpSpMk id="129" creationId="{ED29434B-E14F-4089-96F3-10C554880C9E}"/>
          </ac:grpSpMkLst>
        </pc:grpChg>
        <pc:grpChg chg="mod">
          <ac:chgData name="Mo" userId="8c227c17-95df-4d8b-ade3-89c258e54d4d" providerId="ADAL" clId="{6FDD3CD0-DC80-4D16-9F41-04EF6BD7762A}" dt="2021-04-26T03:14:26.474" v="952" actId="27803"/>
          <ac:grpSpMkLst>
            <pc:docMk/>
            <pc:sldMk cId="2374173568" sldId="934"/>
            <ac:grpSpMk id="132" creationId="{ED29434B-E14F-4089-96F3-10C554880C9E}"/>
          </ac:grpSpMkLst>
        </pc:grpChg>
        <pc:grpChg chg="mod">
          <ac:chgData name="Mo" userId="8c227c17-95df-4d8b-ade3-89c258e54d4d" providerId="ADAL" clId="{6FDD3CD0-DC80-4D16-9F41-04EF6BD7762A}" dt="2021-04-26T03:14:26.474" v="952" actId="27803"/>
          <ac:grpSpMkLst>
            <pc:docMk/>
            <pc:sldMk cId="2374173568" sldId="934"/>
            <ac:grpSpMk id="135" creationId="{ED29434B-E14F-4089-96F3-10C554880C9E}"/>
          </ac:grpSpMkLst>
        </pc:grpChg>
        <pc:grpChg chg="mod">
          <ac:chgData name="Mo" userId="8c227c17-95df-4d8b-ade3-89c258e54d4d" providerId="ADAL" clId="{6FDD3CD0-DC80-4D16-9F41-04EF6BD7762A}" dt="2021-04-26T03:14:26.474" v="952" actId="27803"/>
          <ac:grpSpMkLst>
            <pc:docMk/>
            <pc:sldMk cId="2374173568" sldId="934"/>
            <ac:grpSpMk id="138" creationId="{ED29434B-E14F-4089-96F3-10C554880C9E}"/>
          </ac:grpSpMkLst>
        </pc:grpChg>
        <pc:grpChg chg="mod">
          <ac:chgData name="Mo" userId="8c227c17-95df-4d8b-ade3-89c258e54d4d" providerId="ADAL" clId="{6FDD3CD0-DC80-4D16-9F41-04EF6BD7762A}" dt="2021-04-26T03:14:26.474" v="952" actId="27803"/>
          <ac:grpSpMkLst>
            <pc:docMk/>
            <pc:sldMk cId="2374173568" sldId="934"/>
            <ac:grpSpMk id="141" creationId="{ED29434B-E14F-4089-96F3-10C554880C9E}"/>
          </ac:grpSpMkLst>
        </pc:grpChg>
        <pc:picChg chg="add del mod">
          <ac:chgData name="Mo" userId="8c227c17-95df-4d8b-ade3-89c258e54d4d" providerId="ADAL" clId="{6FDD3CD0-DC80-4D16-9F41-04EF6BD7762A}" dt="2021-04-26T03:12:09.857" v="909" actId="21"/>
          <ac:picMkLst>
            <pc:docMk/>
            <pc:sldMk cId="2374173568" sldId="934"/>
            <ac:picMk id="3" creationId="{620D075A-D762-4C5A-A61F-D64307D9D59E}"/>
          </ac:picMkLst>
        </pc:picChg>
        <pc:picChg chg="add del mod">
          <ac:chgData name="Mo" userId="8c227c17-95df-4d8b-ade3-89c258e54d4d" providerId="ADAL" clId="{6FDD3CD0-DC80-4D16-9F41-04EF6BD7762A}" dt="2021-04-24T16:01:48.294" v="703" actId="27803"/>
          <ac:picMkLst>
            <pc:docMk/>
            <pc:sldMk cId="2374173568" sldId="934"/>
            <ac:picMk id="3" creationId="{7906893D-AD4C-4CD4-828B-5A2CA9C20B25}"/>
          </ac:picMkLst>
        </pc:picChg>
        <pc:picChg chg="del mod">
          <ac:chgData name="Mo" userId="8c227c17-95df-4d8b-ade3-89c258e54d4d" providerId="ADAL" clId="{6FDD3CD0-DC80-4D16-9F41-04EF6BD7762A}" dt="2021-04-26T03:11:20.401" v="901" actId="21"/>
          <ac:picMkLst>
            <pc:docMk/>
            <pc:sldMk cId="2374173568" sldId="934"/>
            <ac:picMk id="9" creationId="{A19F108B-6EB9-4D21-A782-97E619ABC1DE}"/>
          </ac:picMkLst>
        </pc:picChg>
        <pc:picChg chg="add del">
          <ac:chgData name="Mo" userId="8c227c17-95df-4d8b-ade3-89c258e54d4d" providerId="ADAL" clId="{6FDD3CD0-DC80-4D16-9F41-04EF6BD7762A}" dt="2021-04-24T16:01:53.346" v="705"/>
          <ac:picMkLst>
            <pc:docMk/>
            <pc:sldMk cId="2374173568" sldId="934"/>
            <ac:picMk id="24" creationId="{1B1FC8C4-8DA6-4592-AA58-2B821E8EEEDA}"/>
          </ac:picMkLst>
        </pc:picChg>
        <pc:picChg chg="add del">
          <ac:chgData name="Mo" userId="8c227c17-95df-4d8b-ade3-89c258e54d4d" providerId="ADAL" clId="{6FDD3CD0-DC80-4D16-9F41-04EF6BD7762A}" dt="2021-04-24T16:05:39.116" v="723"/>
          <ac:picMkLst>
            <pc:docMk/>
            <pc:sldMk cId="2374173568" sldId="934"/>
            <ac:picMk id="27" creationId="{AA828D36-95BC-490B-B1C3-89218C8924E5}"/>
          </ac:picMkLst>
        </pc:picChg>
        <pc:picChg chg="add del">
          <ac:chgData name="Mo" userId="8c227c17-95df-4d8b-ade3-89c258e54d4d" providerId="ADAL" clId="{6FDD3CD0-DC80-4D16-9F41-04EF6BD7762A}" dt="2021-04-24T16:07:13.299" v="729"/>
          <ac:picMkLst>
            <pc:docMk/>
            <pc:sldMk cId="2374173568" sldId="934"/>
            <ac:picMk id="29" creationId="{2013F474-4757-4A6C-AB0E-AAD81B0AB0B3}"/>
          </ac:picMkLst>
        </pc:picChg>
        <pc:picChg chg="add del mod">
          <ac:chgData name="Mo" userId="8c227c17-95df-4d8b-ade3-89c258e54d4d" providerId="ADAL" clId="{6FDD3CD0-DC80-4D16-9F41-04EF6BD7762A}" dt="2021-04-24T16:08:40.719" v="734" actId="21"/>
          <ac:picMkLst>
            <pc:docMk/>
            <pc:sldMk cId="2374173568" sldId="934"/>
            <ac:picMk id="30" creationId="{6C7D3A93-F0A7-4659-8203-FD1D8D0A29E4}"/>
          </ac:picMkLst>
        </pc:picChg>
        <pc:picChg chg="add del mod">
          <ac:chgData name="Mo" userId="8c227c17-95df-4d8b-ade3-89c258e54d4d" providerId="ADAL" clId="{6FDD3CD0-DC80-4D16-9F41-04EF6BD7762A}" dt="2021-04-26T03:14:30.238" v="953" actId="27803"/>
          <ac:picMkLst>
            <pc:docMk/>
            <pc:sldMk cId="2374173568" sldId="934"/>
            <ac:picMk id="31" creationId="{ED29434B-E14F-4089-96F3-10C554880C9E}"/>
          </ac:picMkLst>
        </pc:picChg>
      </pc:sldChg>
      <pc:sldChg chg="addSp modSp mod">
        <pc:chgData name="Mo" userId="8c227c17-95df-4d8b-ade3-89c258e54d4d" providerId="ADAL" clId="{6FDD3CD0-DC80-4D16-9F41-04EF6BD7762A}" dt="2021-04-26T03:15:54.275" v="965" actId="14100"/>
        <pc:sldMkLst>
          <pc:docMk/>
          <pc:sldMk cId="1292447010" sldId="935"/>
        </pc:sldMkLst>
        <pc:spChg chg="add mod">
          <ac:chgData name="Mo" userId="8c227c17-95df-4d8b-ade3-89c258e54d4d" providerId="ADAL" clId="{6FDD3CD0-DC80-4D16-9F41-04EF6BD7762A}" dt="2021-04-24T02:43:28.698" v="55" actId="208"/>
          <ac:spMkLst>
            <pc:docMk/>
            <pc:sldMk cId="1292447010" sldId="935"/>
            <ac:spMk id="3" creationId="{9A79C33D-27BB-49D3-9342-C5423ED3710B}"/>
          </ac:spMkLst>
        </pc:spChg>
        <pc:spChg chg="add mod">
          <ac:chgData name="Mo" userId="8c227c17-95df-4d8b-ade3-89c258e54d4d" providerId="ADAL" clId="{6FDD3CD0-DC80-4D16-9F41-04EF6BD7762A}" dt="2021-04-24T02:43:28.698" v="55" actId="208"/>
          <ac:spMkLst>
            <pc:docMk/>
            <pc:sldMk cId="1292447010" sldId="935"/>
            <ac:spMk id="8" creationId="{418E77B4-2B56-41B2-BCA1-90BC4E575F58}"/>
          </ac:spMkLst>
        </pc:spChg>
        <pc:spChg chg="add mod">
          <ac:chgData name="Mo" userId="8c227c17-95df-4d8b-ade3-89c258e54d4d" providerId="ADAL" clId="{6FDD3CD0-DC80-4D16-9F41-04EF6BD7762A}" dt="2021-04-24T02:44:19.412" v="80" actId="1582"/>
          <ac:spMkLst>
            <pc:docMk/>
            <pc:sldMk cId="1292447010" sldId="935"/>
            <ac:spMk id="9" creationId="{B169B874-AB15-4F6E-A290-A08DC43B1389}"/>
          </ac:spMkLst>
        </pc:spChg>
        <pc:spChg chg="add mod">
          <ac:chgData name="Mo" userId="8c227c17-95df-4d8b-ade3-89c258e54d4d" providerId="ADAL" clId="{6FDD3CD0-DC80-4D16-9F41-04EF6BD7762A}" dt="2021-04-24T02:44:39.539" v="88" actId="1038"/>
          <ac:spMkLst>
            <pc:docMk/>
            <pc:sldMk cId="1292447010" sldId="935"/>
            <ac:spMk id="10" creationId="{1A99D98B-B10E-41A3-92A1-F6620DC6E80D}"/>
          </ac:spMkLst>
        </pc:spChg>
        <pc:spChg chg="add mod">
          <ac:chgData name="Mo" userId="8c227c17-95df-4d8b-ade3-89c258e54d4d" providerId="ADAL" clId="{6FDD3CD0-DC80-4D16-9F41-04EF6BD7762A}" dt="2021-04-24T02:44:06.090" v="76" actId="1076"/>
          <ac:spMkLst>
            <pc:docMk/>
            <pc:sldMk cId="1292447010" sldId="935"/>
            <ac:spMk id="11" creationId="{353D4EAB-CCC1-4C8A-8FB9-5045B3B930D4}"/>
          </ac:spMkLst>
        </pc:spChg>
        <pc:spChg chg="add mod">
          <ac:chgData name="Mo" userId="8c227c17-95df-4d8b-ade3-89c258e54d4d" providerId="ADAL" clId="{6FDD3CD0-DC80-4D16-9F41-04EF6BD7762A}" dt="2021-04-24T16:09:24.436" v="745" actId="207"/>
          <ac:spMkLst>
            <pc:docMk/>
            <pc:sldMk cId="1292447010" sldId="935"/>
            <ac:spMk id="12" creationId="{9C030D26-4152-4677-9790-2E8BACC7D166}"/>
          </ac:spMkLst>
        </pc:spChg>
        <pc:spChg chg="add mod">
          <ac:chgData name="Mo" userId="8c227c17-95df-4d8b-ade3-89c258e54d4d" providerId="ADAL" clId="{6FDD3CD0-DC80-4D16-9F41-04EF6BD7762A}" dt="2021-04-24T02:45:01.924" v="93" actId="2085"/>
          <ac:spMkLst>
            <pc:docMk/>
            <pc:sldMk cId="1292447010" sldId="935"/>
            <ac:spMk id="17" creationId="{884A039F-A4FE-4EC9-B6B8-3BF1DD2EAAE2}"/>
          </ac:spMkLst>
        </pc:spChg>
        <pc:spChg chg="add mod">
          <ac:chgData name="Mo" userId="8c227c17-95df-4d8b-ade3-89c258e54d4d" providerId="ADAL" clId="{6FDD3CD0-DC80-4D16-9F41-04EF6BD7762A}" dt="2021-04-24T16:09:44.048" v="766" actId="20577"/>
          <ac:spMkLst>
            <pc:docMk/>
            <pc:sldMk cId="1292447010" sldId="935"/>
            <ac:spMk id="22" creationId="{8487C17B-8F28-439B-86B3-74122D335433}"/>
          </ac:spMkLst>
        </pc:spChg>
        <pc:cxnChg chg="add mod">
          <ac:chgData name="Mo" userId="8c227c17-95df-4d8b-ade3-89c258e54d4d" providerId="ADAL" clId="{6FDD3CD0-DC80-4D16-9F41-04EF6BD7762A}" dt="2021-04-24T02:44:14.898" v="79" actId="1582"/>
          <ac:cxnSpMkLst>
            <pc:docMk/>
            <pc:sldMk cId="1292447010" sldId="935"/>
            <ac:cxnSpMk id="13" creationId="{02416C2D-4457-4990-9990-EB12350301A7}"/>
          </ac:cxnSpMkLst>
        </pc:cxnChg>
        <pc:cxnChg chg="add mod">
          <ac:chgData name="Mo" userId="8c227c17-95df-4d8b-ade3-89c258e54d4d" providerId="ADAL" clId="{6FDD3CD0-DC80-4D16-9F41-04EF6BD7762A}" dt="2021-04-24T02:44:39.539" v="88" actId="1038"/>
          <ac:cxnSpMkLst>
            <pc:docMk/>
            <pc:sldMk cId="1292447010" sldId="935"/>
            <ac:cxnSpMk id="14" creationId="{7156A0F4-5D81-4F89-B300-D956CC7A35F7}"/>
          </ac:cxnSpMkLst>
        </pc:cxnChg>
        <pc:cxnChg chg="add mod">
          <ac:chgData name="Mo" userId="8c227c17-95df-4d8b-ade3-89c258e54d4d" providerId="ADAL" clId="{6FDD3CD0-DC80-4D16-9F41-04EF6BD7762A}" dt="2021-04-24T02:45:30.466" v="99" actId="14100"/>
          <ac:cxnSpMkLst>
            <pc:docMk/>
            <pc:sldMk cId="1292447010" sldId="935"/>
            <ac:cxnSpMk id="19" creationId="{41E1C5E5-1A6F-4B3E-B645-0F9F560C0677}"/>
          </ac:cxnSpMkLst>
        </pc:cxnChg>
        <pc:cxnChg chg="mod">
          <ac:chgData name="Mo" userId="8c227c17-95df-4d8b-ade3-89c258e54d4d" providerId="ADAL" clId="{6FDD3CD0-DC80-4D16-9F41-04EF6BD7762A}" dt="2021-04-26T03:15:54.275" v="965" actId="14100"/>
          <ac:cxnSpMkLst>
            <pc:docMk/>
            <pc:sldMk cId="1292447010" sldId="935"/>
            <ac:cxnSpMk id="23" creationId="{D15925FB-EEC1-4533-9F64-85E9396E9082}"/>
          </ac:cxnSpMkLst>
        </pc:cxnChg>
      </pc:sldChg>
      <pc:sldChg chg="addSp modSp mod">
        <pc:chgData name="Mo" userId="8c227c17-95df-4d8b-ade3-89c258e54d4d" providerId="ADAL" clId="{6FDD3CD0-DC80-4D16-9F41-04EF6BD7762A}" dt="2021-04-26T01:50:04.888" v="890"/>
        <pc:sldMkLst>
          <pc:docMk/>
          <pc:sldMk cId="2921620302" sldId="936"/>
        </pc:sldMkLst>
        <pc:spChg chg="add mod">
          <ac:chgData name="Mo" userId="8c227c17-95df-4d8b-ade3-89c258e54d4d" providerId="ADAL" clId="{6FDD3CD0-DC80-4D16-9F41-04EF6BD7762A}" dt="2021-04-26T01:29:54.763" v="878"/>
          <ac:spMkLst>
            <pc:docMk/>
            <pc:sldMk cId="2921620302" sldId="936"/>
            <ac:spMk id="8" creationId="{1B9B78E1-5AD3-4363-8831-1CFECE345CAC}"/>
          </ac:spMkLst>
        </pc:spChg>
        <pc:spChg chg="add mod">
          <ac:chgData name="Mo" userId="8c227c17-95df-4d8b-ade3-89c258e54d4d" providerId="ADAL" clId="{6FDD3CD0-DC80-4D16-9F41-04EF6BD7762A}" dt="2021-04-26T01:29:54.763" v="878"/>
          <ac:spMkLst>
            <pc:docMk/>
            <pc:sldMk cId="2921620302" sldId="936"/>
            <ac:spMk id="10" creationId="{2EAB0464-AF45-4528-B9E3-B2F55BB3D87F}"/>
          </ac:spMkLst>
        </pc:spChg>
        <pc:graphicFrameChg chg="add mod modGraphic">
          <ac:chgData name="Mo" userId="8c227c17-95df-4d8b-ade3-89c258e54d4d" providerId="ADAL" clId="{6FDD3CD0-DC80-4D16-9F41-04EF6BD7762A}" dt="2021-04-26T01:50:04.888" v="890"/>
          <ac:graphicFrameMkLst>
            <pc:docMk/>
            <pc:sldMk cId="2921620302" sldId="936"/>
            <ac:graphicFrameMk id="3" creationId="{BEF27FDE-2FD1-4A70-8017-1344CA3A6A04}"/>
          </ac:graphicFrameMkLst>
        </pc:graphicFrameChg>
        <pc:picChg chg="mod">
          <ac:chgData name="Mo" userId="8c227c17-95df-4d8b-ade3-89c258e54d4d" providerId="ADAL" clId="{6FDD3CD0-DC80-4D16-9F41-04EF6BD7762A}" dt="2021-04-24T15:28:48.875" v="357" actId="1076"/>
          <ac:picMkLst>
            <pc:docMk/>
            <pc:sldMk cId="2921620302" sldId="936"/>
            <ac:picMk id="9" creationId="{012DA677-3D77-4837-8710-F2CBF3823251}"/>
          </ac:picMkLst>
        </pc:picChg>
        <pc:picChg chg="mod">
          <ac:chgData name="Mo" userId="8c227c17-95df-4d8b-ade3-89c258e54d4d" providerId="ADAL" clId="{6FDD3CD0-DC80-4D16-9F41-04EF6BD7762A}" dt="2021-04-24T15:28:48.875" v="357" actId="1076"/>
          <ac:picMkLst>
            <pc:docMk/>
            <pc:sldMk cId="2921620302" sldId="936"/>
            <ac:picMk id="11" creationId="{D1B9CE90-C0C2-4A14-B19E-BDDF69C92BAB}"/>
          </ac:picMkLst>
        </pc:picChg>
        <pc:picChg chg="mod">
          <ac:chgData name="Mo" userId="8c227c17-95df-4d8b-ade3-89c258e54d4d" providerId="ADAL" clId="{6FDD3CD0-DC80-4D16-9F41-04EF6BD7762A}" dt="2021-04-24T15:28:48.875" v="357" actId="1076"/>
          <ac:picMkLst>
            <pc:docMk/>
            <pc:sldMk cId="2921620302" sldId="936"/>
            <ac:picMk id="13" creationId="{DDB0336A-4FB2-42CD-9187-2921849830B6}"/>
          </ac:picMkLst>
        </pc:picChg>
      </pc:sldChg>
      <pc:sldChg chg="modSp mod addCm modCm">
        <pc:chgData name="Mo" userId="8c227c17-95df-4d8b-ade3-89c258e54d4d" providerId="ADAL" clId="{6FDD3CD0-DC80-4D16-9F41-04EF6BD7762A}" dt="2021-04-24T15:55:07.098" v="700" actId="6549"/>
        <pc:sldMkLst>
          <pc:docMk/>
          <pc:sldMk cId="3025699569" sldId="937"/>
        </pc:sldMkLst>
        <pc:spChg chg="mod">
          <ac:chgData name="Mo" userId="8c227c17-95df-4d8b-ade3-89c258e54d4d" providerId="ADAL" clId="{6FDD3CD0-DC80-4D16-9F41-04EF6BD7762A}" dt="2021-04-24T15:55:07.098" v="700" actId="6549"/>
          <ac:spMkLst>
            <pc:docMk/>
            <pc:sldMk cId="3025699569" sldId="937"/>
            <ac:spMk id="5" creationId="{CD34896C-A5EA-4D1C-8A0C-97F284E1EA58}"/>
          </ac:spMkLst>
        </pc:spChg>
      </pc:sldChg>
      <pc:sldChg chg="modSp mod addCm modCm">
        <pc:chgData name="Mo" userId="8c227c17-95df-4d8b-ade3-89c258e54d4d" providerId="ADAL" clId="{6FDD3CD0-DC80-4D16-9F41-04EF6BD7762A}" dt="2021-04-24T16:11:52.298" v="786"/>
        <pc:sldMkLst>
          <pc:docMk/>
          <pc:sldMk cId="2547400001" sldId="939"/>
        </pc:sldMkLst>
        <pc:spChg chg="mod">
          <ac:chgData name="Mo" userId="8c227c17-95df-4d8b-ade3-89c258e54d4d" providerId="ADAL" clId="{6FDD3CD0-DC80-4D16-9F41-04EF6BD7762A}" dt="2021-04-24T16:11:32.465" v="784" actId="2711"/>
          <ac:spMkLst>
            <pc:docMk/>
            <pc:sldMk cId="2547400001" sldId="939"/>
            <ac:spMk id="3" creationId="{134E5011-31D9-4FA9-B61A-5E5C6DBFB688}"/>
          </ac:spMkLst>
        </pc:spChg>
      </pc:sldChg>
      <pc:sldChg chg="addSp delSp modSp mod addCm modCm">
        <pc:chgData name="Mo" userId="8c227c17-95df-4d8b-ade3-89c258e54d4d" providerId="ADAL" clId="{6FDD3CD0-DC80-4D16-9F41-04EF6BD7762A}" dt="2021-04-25T20:10:00.794" v="837" actId="1035"/>
        <pc:sldMkLst>
          <pc:docMk/>
          <pc:sldMk cId="696709434" sldId="942"/>
        </pc:sldMkLst>
        <pc:picChg chg="del">
          <ac:chgData name="Mo" userId="8c227c17-95df-4d8b-ade3-89c258e54d4d" providerId="ADAL" clId="{6FDD3CD0-DC80-4D16-9F41-04EF6BD7762A}" dt="2021-04-25T20:09:28.683" v="826" actId="478"/>
          <ac:picMkLst>
            <pc:docMk/>
            <pc:sldMk cId="696709434" sldId="942"/>
            <ac:picMk id="6" creationId="{8C3B3E12-E017-477C-BA14-C4DECB402682}"/>
          </ac:picMkLst>
        </pc:picChg>
        <pc:picChg chg="add mod">
          <ac:chgData name="Mo" userId="8c227c17-95df-4d8b-ade3-89c258e54d4d" providerId="ADAL" clId="{6FDD3CD0-DC80-4D16-9F41-04EF6BD7762A}" dt="2021-04-25T20:10:00.794" v="837" actId="1035"/>
          <ac:picMkLst>
            <pc:docMk/>
            <pc:sldMk cId="696709434" sldId="942"/>
            <ac:picMk id="7" creationId="{23F68F7E-CD2F-4413-BD84-57F1259CA210}"/>
          </ac:picMkLst>
        </pc:picChg>
      </pc:sldChg>
      <pc:sldChg chg="addSp delSp modSp mod">
        <pc:chgData name="Mo" userId="8c227c17-95df-4d8b-ade3-89c258e54d4d" providerId="ADAL" clId="{6FDD3CD0-DC80-4D16-9F41-04EF6BD7762A}" dt="2021-04-24T15:43:47.161" v="554" actId="21"/>
        <pc:sldMkLst>
          <pc:docMk/>
          <pc:sldMk cId="977840297" sldId="965"/>
        </pc:sldMkLst>
        <pc:spChg chg="add del mod">
          <ac:chgData name="Mo" userId="8c227c17-95df-4d8b-ade3-89c258e54d4d" providerId="ADAL" clId="{6FDD3CD0-DC80-4D16-9F41-04EF6BD7762A}" dt="2021-04-24T15:43:47.161" v="554" actId="21"/>
          <ac:spMkLst>
            <pc:docMk/>
            <pc:sldMk cId="977840297" sldId="965"/>
            <ac:spMk id="3" creationId="{30EF168D-AC21-4102-8F0C-879BD4A9536E}"/>
          </ac:spMkLst>
        </pc:spChg>
        <pc:spChg chg="add del mod">
          <ac:chgData name="Mo" userId="8c227c17-95df-4d8b-ade3-89c258e54d4d" providerId="ADAL" clId="{6FDD3CD0-DC80-4D16-9F41-04EF6BD7762A}" dt="2021-04-24T15:43:47.161" v="554" actId="21"/>
          <ac:spMkLst>
            <pc:docMk/>
            <pc:sldMk cId="977840297" sldId="965"/>
            <ac:spMk id="9" creationId="{51B7F781-5D70-4DD3-AFBE-BD439147D95E}"/>
          </ac:spMkLst>
        </pc:spChg>
        <pc:spChg chg="add del mod">
          <ac:chgData name="Mo" userId="8c227c17-95df-4d8b-ade3-89c258e54d4d" providerId="ADAL" clId="{6FDD3CD0-DC80-4D16-9F41-04EF6BD7762A}" dt="2021-04-24T15:43:44.761" v="553" actId="21"/>
          <ac:spMkLst>
            <pc:docMk/>
            <pc:sldMk cId="977840297" sldId="965"/>
            <ac:spMk id="10" creationId="{94C59C2A-D930-4764-9730-249F8C2D688C}"/>
          </ac:spMkLst>
        </pc:spChg>
        <pc:spChg chg="add del mod">
          <ac:chgData name="Mo" userId="8c227c17-95df-4d8b-ade3-89c258e54d4d" providerId="ADAL" clId="{6FDD3CD0-DC80-4D16-9F41-04EF6BD7762A}" dt="2021-04-24T15:43:42.573" v="552"/>
          <ac:spMkLst>
            <pc:docMk/>
            <pc:sldMk cId="977840297" sldId="965"/>
            <ac:spMk id="11" creationId="{2A324915-3030-492F-B43E-9D4075D0827B}"/>
          </ac:spMkLst>
        </pc:spChg>
        <pc:spChg chg="add del mod">
          <ac:chgData name="Mo" userId="8c227c17-95df-4d8b-ade3-89c258e54d4d" providerId="ADAL" clId="{6FDD3CD0-DC80-4D16-9F41-04EF6BD7762A}" dt="2021-04-24T15:43:42.181" v="550"/>
          <ac:spMkLst>
            <pc:docMk/>
            <pc:sldMk cId="977840297" sldId="965"/>
            <ac:spMk id="12" creationId="{7A2FBEA0-726F-4EAE-AD49-06454B591977}"/>
          </ac:spMkLst>
        </pc:spChg>
        <pc:spChg chg="add del mod">
          <ac:chgData name="Mo" userId="8c227c17-95df-4d8b-ade3-89c258e54d4d" providerId="ADAL" clId="{6FDD3CD0-DC80-4D16-9F41-04EF6BD7762A}" dt="2021-04-24T15:43:42.085" v="547"/>
          <ac:spMkLst>
            <pc:docMk/>
            <pc:sldMk cId="977840297" sldId="965"/>
            <ac:spMk id="13" creationId="{0A063068-9B50-4254-BB8D-B5877705A4D2}"/>
          </ac:spMkLst>
        </pc:spChg>
        <pc:spChg chg="add del mod">
          <ac:chgData name="Mo" userId="8c227c17-95df-4d8b-ade3-89c258e54d4d" providerId="ADAL" clId="{6FDD3CD0-DC80-4D16-9F41-04EF6BD7762A}" dt="2021-04-24T15:43:40.763" v="541"/>
          <ac:spMkLst>
            <pc:docMk/>
            <pc:sldMk cId="977840297" sldId="965"/>
            <ac:spMk id="14" creationId="{DD557423-E8B3-4CAA-8EBE-8601AF56E108}"/>
          </ac:spMkLst>
        </pc:spChg>
        <pc:spChg chg="add del mod">
          <ac:chgData name="Mo" userId="8c227c17-95df-4d8b-ade3-89c258e54d4d" providerId="ADAL" clId="{6FDD3CD0-DC80-4D16-9F41-04EF6BD7762A}" dt="2021-04-24T15:43:39.770" v="536"/>
          <ac:spMkLst>
            <pc:docMk/>
            <pc:sldMk cId="977840297" sldId="965"/>
            <ac:spMk id="15" creationId="{45652F21-22B0-431F-98F8-6EC96F540C99}"/>
          </ac:spMkLst>
        </pc:spChg>
      </pc:sldChg>
      <pc:sldChg chg="modSp add del setBg">
        <pc:chgData name="Mo" userId="8c227c17-95df-4d8b-ade3-89c258e54d4d" providerId="ADAL" clId="{6FDD3CD0-DC80-4D16-9F41-04EF6BD7762A}" dt="2021-04-24T16:10:26.956" v="769"/>
        <pc:sldMkLst>
          <pc:docMk/>
          <pc:sldMk cId="4010370177" sldId="966"/>
        </pc:sldMkLst>
        <pc:spChg chg="mod">
          <ac:chgData name="Mo" userId="8c227c17-95df-4d8b-ade3-89c258e54d4d" providerId="ADAL" clId="{6FDD3CD0-DC80-4D16-9F41-04EF6BD7762A}" dt="2021-04-24T16:10:20.536" v="768" actId="207"/>
          <ac:spMkLst>
            <pc:docMk/>
            <pc:sldMk cId="4010370177" sldId="966"/>
            <ac:spMk id="7" creationId="{150281B3-2BAD-4932-B06D-AA1C2AB1703A}"/>
          </ac:spMkLst>
        </pc:spChg>
      </pc:sldChg>
      <pc:sldChg chg="modSp add setBg">
        <pc:chgData name="Mo" userId="8c227c17-95df-4d8b-ade3-89c258e54d4d" providerId="ADAL" clId="{6FDD3CD0-DC80-4D16-9F41-04EF6BD7762A}" dt="2021-04-24T16:10:32.329" v="771" actId="207"/>
        <pc:sldMkLst>
          <pc:docMk/>
          <pc:sldMk cId="4111785974" sldId="966"/>
        </pc:sldMkLst>
        <pc:spChg chg="mod">
          <ac:chgData name="Mo" userId="8c227c17-95df-4d8b-ade3-89c258e54d4d" providerId="ADAL" clId="{6FDD3CD0-DC80-4D16-9F41-04EF6BD7762A}" dt="2021-04-24T16:10:32.329" v="771" actId="207"/>
          <ac:spMkLst>
            <pc:docMk/>
            <pc:sldMk cId="4111785974" sldId="966"/>
            <ac:spMk id="7" creationId="{150281B3-2BAD-4932-B06D-AA1C2AB1703A}"/>
          </ac:spMkLst>
        </pc:spChg>
      </pc:sldChg>
      <pc:sldChg chg="modSp add setBg">
        <pc:chgData name="Mo" userId="8c227c17-95df-4d8b-ade3-89c258e54d4d" providerId="ADAL" clId="{6FDD3CD0-DC80-4D16-9F41-04EF6BD7762A}" dt="2021-04-24T16:10:38.577" v="773" actId="207"/>
        <pc:sldMkLst>
          <pc:docMk/>
          <pc:sldMk cId="3171574641" sldId="967"/>
        </pc:sldMkLst>
        <pc:spChg chg="mod">
          <ac:chgData name="Mo" userId="8c227c17-95df-4d8b-ade3-89c258e54d4d" providerId="ADAL" clId="{6FDD3CD0-DC80-4D16-9F41-04EF6BD7762A}" dt="2021-04-24T16:10:38.577" v="773" actId="207"/>
          <ac:spMkLst>
            <pc:docMk/>
            <pc:sldMk cId="3171574641" sldId="967"/>
            <ac:spMk id="13" creationId="{4C7C42AE-A7D2-48BE-8698-C82FCA7C0E9E}"/>
          </ac:spMkLst>
        </pc:spChg>
      </pc:sldChg>
      <pc:sldChg chg="modSp add setBg">
        <pc:chgData name="Mo" userId="8c227c17-95df-4d8b-ade3-89c258e54d4d" providerId="ADAL" clId="{6FDD3CD0-DC80-4D16-9F41-04EF6BD7762A}" dt="2021-04-24T16:10:44.576" v="775" actId="207"/>
        <pc:sldMkLst>
          <pc:docMk/>
          <pc:sldMk cId="1334116266" sldId="968"/>
        </pc:sldMkLst>
        <pc:spChg chg="mod">
          <ac:chgData name="Mo" userId="8c227c17-95df-4d8b-ade3-89c258e54d4d" providerId="ADAL" clId="{6FDD3CD0-DC80-4D16-9F41-04EF6BD7762A}" dt="2021-04-24T16:10:44.576" v="775" actId="207"/>
          <ac:spMkLst>
            <pc:docMk/>
            <pc:sldMk cId="1334116266" sldId="968"/>
            <ac:spMk id="46" creationId="{356E8EC2-1090-4EF8-AE6C-30209A12AD38}"/>
          </ac:spMkLst>
        </pc:spChg>
      </pc:sldChg>
      <pc:sldChg chg="modSp add setBg">
        <pc:chgData name="Mo" userId="8c227c17-95df-4d8b-ade3-89c258e54d4d" providerId="ADAL" clId="{6FDD3CD0-DC80-4D16-9F41-04EF6BD7762A}" dt="2021-04-24T16:10:50.936" v="777" actId="207"/>
        <pc:sldMkLst>
          <pc:docMk/>
          <pc:sldMk cId="3325926356" sldId="969"/>
        </pc:sldMkLst>
        <pc:spChg chg="mod">
          <ac:chgData name="Mo" userId="8c227c17-95df-4d8b-ade3-89c258e54d4d" providerId="ADAL" clId="{6FDD3CD0-DC80-4D16-9F41-04EF6BD7762A}" dt="2021-04-24T16:10:50.936" v="777" actId="207"/>
          <ac:spMkLst>
            <pc:docMk/>
            <pc:sldMk cId="3325926356" sldId="969"/>
            <ac:spMk id="14" creationId="{30E857C5-21A9-4039-A9B6-FF43CD699D91}"/>
          </ac:spMkLst>
        </pc:spChg>
      </pc:sldChg>
      <pc:sldChg chg="modSp add setBg">
        <pc:chgData name="Mo" userId="8c227c17-95df-4d8b-ade3-89c258e54d4d" providerId="ADAL" clId="{6FDD3CD0-DC80-4D16-9F41-04EF6BD7762A}" dt="2021-04-24T16:10:57.160" v="779" actId="207"/>
        <pc:sldMkLst>
          <pc:docMk/>
          <pc:sldMk cId="3478091205" sldId="970"/>
        </pc:sldMkLst>
        <pc:spChg chg="mod">
          <ac:chgData name="Mo" userId="8c227c17-95df-4d8b-ade3-89c258e54d4d" providerId="ADAL" clId="{6FDD3CD0-DC80-4D16-9F41-04EF6BD7762A}" dt="2021-04-24T16:10:57.160" v="779" actId="207"/>
          <ac:spMkLst>
            <pc:docMk/>
            <pc:sldMk cId="3478091205" sldId="970"/>
            <ac:spMk id="16" creationId="{3937CEED-D1EF-4370-BF78-F72479B9F141}"/>
          </ac:spMkLst>
        </pc:spChg>
      </pc:sldChg>
      <pc:sldChg chg="modSp add setBg">
        <pc:chgData name="Mo" userId="8c227c17-95df-4d8b-ade3-89c258e54d4d" providerId="ADAL" clId="{6FDD3CD0-DC80-4D16-9F41-04EF6BD7762A}" dt="2021-04-24T16:11:01.961" v="781" actId="207"/>
        <pc:sldMkLst>
          <pc:docMk/>
          <pc:sldMk cId="1646346838" sldId="971"/>
        </pc:sldMkLst>
        <pc:spChg chg="mod">
          <ac:chgData name="Mo" userId="8c227c17-95df-4d8b-ade3-89c258e54d4d" providerId="ADAL" clId="{6FDD3CD0-DC80-4D16-9F41-04EF6BD7762A}" dt="2021-04-24T16:11:01.961" v="781" actId="207"/>
          <ac:spMkLst>
            <pc:docMk/>
            <pc:sldMk cId="1646346838" sldId="971"/>
            <ac:spMk id="17" creationId="{046046FE-4DCB-432C-9AD1-6D387B6EC521}"/>
          </ac:spMkLst>
        </pc:spChg>
      </pc:sldChg>
      <pc:sldChg chg="modSp add setBg">
        <pc:chgData name="Mo" userId="8c227c17-95df-4d8b-ade3-89c258e54d4d" providerId="ADAL" clId="{6FDD3CD0-DC80-4D16-9F41-04EF6BD7762A}" dt="2021-04-24T16:11:07.138" v="783" actId="207"/>
        <pc:sldMkLst>
          <pc:docMk/>
          <pc:sldMk cId="288147209" sldId="972"/>
        </pc:sldMkLst>
        <pc:spChg chg="mod">
          <ac:chgData name="Mo" userId="8c227c17-95df-4d8b-ade3-89c258e54d4d" providerId="ADAL" clId="{6FDD3CD0-DC80-4D16-9F41-04EF6BD7762A}" dt="2021-04-24T16:11:07.138" v="783" actId="207"/>
          <ac:spMkLst>
            <pc:docMk/>
            <pc:sldMk cId="288147209" sldId="972"/>
            <ac:spMk id="15" creationId="{C4C36FC1-EF90-4C06-844F-99FB75D15C22}"/>
          </ac:spMkLst>
        </pc:spChg>
      </pc:sldChg>
      <pc:sldChg chg="addSp delSp modSp new mod">
        <pc:chgData name="Mo" userId="8c227c17-95df-4d8b-ade3-89c258e54d4d" providerId="ADAL" clId="{6FDD3CD0-DC80-4D16-9F41-04EF6BD7762A}" dt="2021-04-24T16:12:29.980" v="801" actId="113"/>
        <pc:sldMkLst>
          <pc:docMk/>
          <pc:sldMk cId="3486733782" sldId="973"/>
        </pc:sldMkLst>
        <pc:spChg chg="del">
          <ac:chgData name="Mo" userId="8c227c17-95df-4d8b-ade3-89c258e54d4d" providerId="ADAL" clId="{6FDD3CD0-DC80-4D16-9F41-04EF6BD7762A}" dt="2021-04-24T16:12:21.046" v="788"/>
          <ac:spMkLst>
            <pc:docMk/>
            <pc:sldMk cId="3486733782" sldId="973"/>
            <ac:spMk id="2" creationId="{7AB4BF78-B76D-4484-8AA8-02346C96381F}"/>
          </ac:spMkLst>
        </pc:spChg>
        <pc:spChg chg="del">
          <ac:chgData name="Mo" userId="8c227c17-95df-4d8b-ade3-89c258e54d4d" providerId="ADAL" clId="{6FDD3CD0-DC80-4D16-9F41-04EF6BD7762A}" dt="2021-04-24T16:12:21.046" v="788"/>
          <ac:spMkLst>
            <pc:docMk/>
            <pc:sldMk cId="3486733782" sldId="973"/>
            <ac:spMk id="3" creationId="{74C5D7B1-DF77-49AB-AA43-ABDE0515C65B}"/>
          </ac:spMkLst>
        </pc:spChg>
        <pc:spChg chg="add mod">
          <ac:chgData name="Mo" userId="8c227c17-95df-4d8b-ade3-89c258e54d4d" providerId="ADAL" clId="{6FDD3CD0-DC80-4D16-9F41-04EF6BD7762A}" dt="2021-04-24T16:12:29.980" v="801" actId="113"/>
          <ac:spMkLst>
            <pc:docMk/>
            <pc:sldMk cId="3486733782" sldId="973"/>
            <ac:spMk id="4" creationId="{5B62F609-3E24-4928-A404-04330ECD02CE}"/>
          </ac:spMkLst>
        </pc:spChg>
        <pc:spChg chg="add mod">
          <ac:chgData name="Mo" userId="8c227c17-95df-4d8b-ade3-89c258e54d4d" providerId="ADAL" clId="{6FDD3CD0-DC80-4D16-9F41-04EF6BD7762A}" dt="2021-04-24T16:12:21.046" v="788"/>
          <ac:spMkLst>
            <pc:docMk/>
            <pc:sldMk cId="3486733782" sldId="973"/>
            <ac:spMk id="5" creationId="{91526349-5F88-4CBA-B0FB-E31F4BE1EC6F}"/>
          </ac:spMkLst>
        </pc:spChg>
      </pc:sldChg>
      <pc:sldChg chg="addSp delSp modSp mod">
        <pc:chgData name="Mo" userId="8c227c17-95df-4d8b-ade3-89c258e54d4d" providerId="ADAL" clId="{6FDD3CD0-DC80-4D16-9F41-04EF6BD7762A}" dt="2021-04-26T01:51:17.746" v="898"/>
        <pc:sldMkLst>
          <pc:docMk/>
          <pc:sldMk cId="3677709492" sldId="974"/>
        </pc:sldMkLst>
        <pc:spChg chg="add del mod">
          <ac:chgData name="Mo" userId="8c227c17-95df-4d8b-ade3-89c258e54d4d" providerId="ADAL" clId="{6FDD3CD0-DC80-4D16-9F41-04EF6BD7762A}" dt="2021-04-26T01:51:17.036" v="897" actId="478"/>
          <ac:spMkLst>
            <pc:docMk/>
            <pc:sldMk cId="3677709492" sldId="974"/>
            <ac:spMk id="5" creationId="{94313DF4-67E5-4254-BC59-646DF9A32A2A}"/>
          </ac:spMkLst>
        </pc:spChg>
        <pc:spChg chg="add del mod">
          <ac:chgData name="Mo" userId="8c227c17-95df-4d8b-ade3-89c258e54d4d" providerId="ADAL" clId="{6FDD3CD0-DC80-4D16-9F41-04EF6BD7762A}" dt="2021-04-26T01:51:17.036" v="897" actId="478"/>
          <ac:spMkLst>
            <pc:docMk/>
            <pc:sldMk cId="3677709492" sldId="974"/>
            <ac:spMk id="6" creationId="{C3236551-17EF-449D-8ED8-3F13C4D07BA7}"/>
          </ac:spMkLst>
        </pc:spChg>
        <pc:spChg chg="del">
          <ac:chgData name="Mo" userId="8c227c17-95df-4d8b-ade3-89c258e54d4d" providerId="ADAL" clId="{6FDD3CD0-DC80-4D16-9F41-04EF6BD7762A}" dt="2021-04-26T01:51:17.036" v="897" actId="478"/>
          <ac:spMkLst>
            <pc:docMk/>
            <pc:sldMk cId="3677709492" sldId="974"/>
            <ac:spMk id="7" creationId="{17E9A25C-9A4E-482D-9509-5C086ADE4251}"/>
          </ac:spMkLst>
        </pc:spChg>
        <pc:spChg chg="del">
          <ac:chgData name="Mo" userId="8c227c17-95df-4d8b-ade3-89c258e54d4d" providerId="ADAL" clId="{6FDD3CD0-DC80-4D16-9F41-04EF6BD7762A}" dt="2021-04-26T01:51:17.036" v="897" actId="478"/>
          <ac:spMkLst>
            <pc:docMk/>
            <pc:sldMk cId="3677709492" sldId="974"/>
            <ac:spMk id="8" creationId="{80638278-DD97-4F38-A7E1-41DFADE740AB}"/>
          </ac:spMkLst>
        </pc:spChg>
        <pc:spChg chg="add del mod">
          <ac:chgData name="Mo" userId="8c227c17-95df-4d8b-ade3-89c258e54d4d" providerId="ADAL" clId="{6FDD3CD0-DC80-4D16-9F41-04EF6BD7762A}" dt="2021-04-26T01:51:17.036" v="897" actId="478"/>
          <ac:spMkLst>
            <pc:docMk/>
            <pc:sldMk cId="3677709492" sldId="974"/>
            <ac:spMk id="9" creationId="{91DBF31E-3FE0-40B8-A5AE-C32D022B4841}"/>
          </ac:spMkLst>
        </pc:spChg>
        <pc:spChg chg="add del mod">
          <ac:chgData name="Mo" userId="8c227c17-95df-4d8b-ade3-89c258e54d4d" providerId="ADAL" clId="{6FDD3CD0-DC80-4D16-9F41-04EF6BD7762A}" dt="2021-04-26T01:51:17.036" v="897" actId="478"/>
          <ac:spMkLst>
            <pc:docMk/>
            <pc:sldMk cId="3677709492" sldId="974"/>
            <ac:spMk id="10" creationId="{B44E7579-A27D-408F-B898-952C5ED866D8}"/>
          </ac:spMkLst>
        </pc:spChg>
        <pc:spChg chg="add mod">
          <ac:chgData name="Mo" userId="8c227c17-95df-4d8b-ade3-89c258e54d4d" providerId="ADAL" clId="{6FDD3CD0-DC80-4D16-9F41-04EF6BD7762A}" dt="2021-04-26T01:51:17.746" v="898"/>
          <ac:spMkLst>
            <pc:docMk/>
            <pc:sldMk cId="3677709492" sldId="974"/>
            <ac:spMk id="11" creationId="{95C880D3-5D58-49A5-8298-2AC99A2817FF}"/>
          </ac:spMkLst>
        </pc:spChg>
        <pc:spChg chg="add mod">
          <ac:chgData name="Mo" userId="8c227c17-95df-4d8b-ade3-89c258e54d4d" providerId="ADAL" clId="{6FDD3CD0-DC80-4D16-9F41-04EF6BD7762A}" dt="2021-04-26T01:51:17.746" v="898"/>
          <ac:spMkLst>
            <pc:docMk/>
            <pc:sldMk cId="3677709492" sldId="974"/>
            <ac:spMk id="12" creationId="{FA50B50C-909A-42A3-9633-9BEEFFF5D66D}"/>
          </ac:spMkLst>
        </pc:spChg>
        <pc:spChg chg="add mod">
          <ac:chgData name="Mo" userId="8c227c17-95df-4d8b-ade3-89c258e54d4d" providerId="ADAL" clId="{6FDD3CD0-DC80-4D16-9F41-04EF6BD7762A}" dt="2021-04-26T01:51:17.746" v="898"/>
          <ac:spMkLst>
            <pc:docMk/>
            <pc:sldMk cId="3677709492" sldId="974"/>
            <ac:spMk id="13" creationId="{C63A9AB4-40CC-4A13-BB99-D1487EEF1194}"/>
          </ac:spMkLst>
        </pc:spChg>
        <pc:spChg chg="add mod">
          <ac:chgData name="Mo" userId="8c227c17-95df-4d8b-ade3-89c258e54d4d" providerId="ADAL" clId="{6FDD3CD0-DC80-4D16-9F41-04EF6BD7762A}" dt="2021-04-26T01:51:17.746" v="898"/>
          <ac:spMkLst>
            <pc:docMk/>
            <pc:sldMk cId="3677709492" sldId="974"/>
            <ac:spMk id="14" creationId="{624917B0-E6E9-4C85-9AA7-3E9E94E3FE9E}"/>
          </ac:spMkLst>
        </pc:spChg>
        <pc:spChg chg="add mod">
          <ac:chgData name="Mo" userId="8c227c17-95df-4d8b-ade3-89c258e54d4d" providerId="ADAL" clId="{6FDD3CD0-DC80-4D16-9F41-04EF6BD7762A}" dt="2021-04-26T01:51:17.746" v="898"/>
          <ac:spMkLst>
            <pc:docMk/>
            <pc:sldMk cId="3677709492" sldId="974"/>
            <ac:spMk id="15" creationId="{401242D5-0F87-4E83-BCB6-4D3ED2247279}"/>
          </ac:spMkLst>
        </pc:spChg>
        <pc:spChg chg="add mod">
          <ac:chgData name="Mo" userId="8c227c17-95df-4d8b-ade3-89c258e54d4d" providerId="ADAL" clId="{6FDD3CD0-DC80-4D16-9F41-04EF6BD7762A}" dt="2021-04-26T01:51:17.746" v="898"/>
          <ac:spMkLst>
            <pc:docMk/>
            <pc:sldMk cId="3677709492" sldId="974"/>
            <ac:spMk id="16" creationId="{42DA7172-1249-4BBC-8CDF-6AD9E4121828}"/>
          </ac:spMkLst>
        </pc:spChg>
        <pc:graphicFrameChg chg="mod modGraphic">
          <ac:chgData name="Mo" userId="8c227c17-95df-4d8b-ade3-89c258e54d4d" providerId="ADAL" clId="{6FDD3CD0-DC80-4D16-9F41-04EF6BD7762A}" dt="2021-04-26T01:51:02.589" v="896" actId="3064"/>
          <ac:graphicFrameMkLst>
            <pc:docMk/>
            <pc:sldMk cId="3677709492" sldId="974"/>
            <ac:graphicFrameMk id="3" creationId="{BEF27FDE-2FD1-4A70-8017-1344CA3A6A04}"/>
          </ac:graphicFrameMkLst>
        </pc:graphicFrameChg>
      </pc:sldChg>
    </pc:docChg>
  </pc:docChgLst>
  <pc:docChgLst>
    <pc:chgData name="Bahia, Orville E" userId="S::obahia@calstatela.edu::109826be-8666-4ac0-a38b-7c15932ff3b7" providerId="AD" clId="Web-{AEB73EC2-9466-48F3-B7CD-5521996FA466}"/>
    <pc:docChg chg="addSld modSld sldOrd">
      <pc:chgData name="Bahia, Orville E" userId="S::obahia@calstatela.edu::109826be-8666-4ac0-a38b-7c15932ff3b7" providerId="AD" clId="Web-{AEB73EC2-9466-48F3-B7CD-5521996FA466}" dt="2021-04-23T21:05:10.900" v="30" actId="14100"/>
      <pc:docMkLst>
        <pc:docMk/>
      </pc:docMkLst>
      <pc:sldChg chg="addSp delSp modSp add ord replId">
        <pc:chgData name="Bahia, Orville E" userId="S::obahia@calstatela.edu::109826be-8666-4ac0-a38b-7c15932ff3b7" providerId="AD" clId="Web-{AEB73EC2-9466-48F3-B7CD-5521996FA466}" dt="2021-04-23T21:05:10.900" v="30" actId="14100"/>
        <pc:sldMkLst>
          <pc:docMk/>
          <pc:sldMk cId="1233461558" sldId="963"/>
        </pc:sldMkLst>
        <pc:spChg chg="add del mod ord">
          <ac:chgData name="Bahia, Orville E" userId="S::obahia@calstatela.edu::109826be-8666-4ac0-a38b-7c15932ff3b7" providerId="AD" clId="Web-{AEB73EC2-9466-48F3-B7CD-5521996FA466}" dt="2021-04-23T21:03:58.490" v="17"/>
          <ac:spMkLst>
            <pc:docMk/>
            <pc:sldMk cId="1233461558" sldId="963"/>
            <ac:spMk id="3" creationId="{E1774237-B729-4647-ADE3-DB4497DC3411}"/>
          </ac:spMkLst>
        </pc:spChg>
        <pc:spChg chg="add del">
          <ac:chgData name="Bahia, Orville E" userId="S::obahia@calstatela.edu::109826be-8666-4ac0-a38b-7c15932ff3b7" providerId="AD" clId="Web-{AEB73EC2-9466-48F3-B7CD-5521996FA466}" dt="2021-04-23T21:04:13.477" v="19"/>
          <ac:spMkLst>
            <pc:docMk/>
            <pc:sldMk cId="1233461558" sldId="963"/>
            <ac:spMk id="6" creationId="{666F9D0F-D187-4804-A479-C214BB73211C}"/>
          </ac:spMkLst>
        </pc:spChg>
        <pc:spChg chg="add mod">
          <ac:chgData name="Bahia, Orville E" userId="S::obahia@calstatela.edu::109826be-8666-4ac0-a38b-7c15932ff3b7" providerId="AD" clId="Web-{AEB73EC2-9466-48F3-B7CD-5521996FA466}" dt="2021-04-23T21:05:10.900" v="30" actId="14100"/>
          <ac:spMkLst>
            <pc:docMk/>
            <pc:sldMk cId="1233461558" sldId="963"/>
            <ac:spMk id="7" creationId="{959DBC9B-87AF-4C04-B371-B3511EAA7713}"/>
          </ac:spMkLst>
        </pc:spChg>
      </pc:sldChg>
    </pc:docChg>
  </pc:docChgLst>
  <pc:docChgLst>
    <pc:chgData name="Dolores Salazar, Ivan" userId="S::idolore@calstatela.edu::87b150a3-66c1-448c-8794-740f5a5acbb2" providerId="AD" clId="Web-{2C004128-92E3-400E-9FA2-7B1CC6A0B219}"/>
    <pc:docChg chg="modSld">
      <pc:chgData name="Dolores Salazar, Ivan" userId="S::idolore@calstatela.edu::87b150a3-66c1-448c-8794-740f5a5acbb2" providerId="AD" clId="Web-{2C004128-92E3-400E-9FA2-7B1CC6A0B219}" dt="2021-04-23T03:21:05.025" v="42" actId="20577"/>
      <pc:docMkLst>
        <pc:docMk/>
      </pc:docMkLst>
      <pc:sldChg chg="modSp">
        <pc:chgData name="Dolores Salazar, Ivan" userId="S::idolore@calstatela.edu::87b150a3-66c1-448c-8794-740f5a5acbb2" providerId="AD" clId="Web-{2C004128-92E3-400E-9FA2-7B1CC6A0B219}" dt="2021-04-23T03:21:05.025" v="42" actId="20577"/>
        <pc:sldMkLst>
          <pc:docMk/>
          <pc:sldMk cId="1292447010" sldId="935"/>
        </pc:sldMkLst>
        <pc:spChg chg="mod">
          <ac:chgData name="Dolores Salazar, Ivan" userId="S::idolore@calstatela.edu::87b150a3-66c1-448c-8794-740f5a5acbb2" providerId="AD" clId="Web-{2C004128-92E3-400E-9FA2-7B1CC6A0B219}" dt="2021-04-23T03:21:05.025" v="42" actId="20577"/>
          <ac:spMkLst>
            <pc:docMk/>
            <pc:sldMk cId="1292447010" sldId="935"/>
            <ac:spMk id="7" creationId="{3D1ED00B-E84B-4F05-856E-883660134CD7}"/>
          </ac:spMkLst>
        </pc:spChg>
      </pc:sldChg>
    </pc:docChg>
  </pc:docChgLst>
  <pc:docChgLst>
    <pc:chgData name="Zhang, Mo" userId="S::mzhang46@calstatela.edu::8c227c17-95df-4d8b-ade3-89c258e54d4d" providerId="AD" clId="Web-{DD3A3C7A-7748-4F81-98A3-BBE8455E8D8F}"/>
    <pc:docChg chg="modSld">
      <pc:chgData name="Zhang, Mo" userId="S::mzhang46@calstatela.edu::8c227c17-95df-4d8b-ade3-89c258e54d4d" providerId="AD" clId="Web-{DD3A3C7A-7748-4F81-98A3-BBE8455E8D8F}" dt="2021-04-26T02:05:56.026" v="1" actId="1076"/>
      <pc:docMkLst>
        <pc:docMk/>
      </pc:docMkLst>
      <pc:sldChg chg="modSp">
        <pc:chgData name="Zhang, Mo" userId="S::mzhang46@calstatela.edu::8c227c17-95df-4d8b-ade3-89c258e54d4d" providerId="AD" clId="Web-{DD3A3C7A-7748-4F81-98A3-BBE8455E8D8F}" dt="2021-04-26T02:05:56.026" v="1" actId="1076"/>
        <pc:sldMkLst>
          <pc:docMk/>
          <pc:sldMk cId="1068467835" sldId="921"/>
        </pc:sldMkLst>
        <pc:picChg chg="mod">
          <ac:chgData name="Zhang, Mo" userId="S::mzhang46@calstatela.edu::8c227c17-95df-4d8b-ade3-89c258e54d4d" providerId="AD" clId="Web-{DD3A3C7A-7748-4F81-98A3-BBE8455E8D8F}" dt="2021-04-26T02:05:56.026" v="1" actId="1076"/>
          <ac:picMkLst>
            <pc:docMk/>
            <pc:sldMk cId="1068467835" sldId="921"/>
            <ac:picMk id="5" creationId="{2429F539-FFDB-4506-902E-D9D5908BCF5A}"/>
          </ac:picMkLst>
        </pc:picChg>
      </pc:sldChg>
    </pc:docChg>
  </pc:docChgLst>
  <pc:docChgLst>
    <pc:chgData name="Dolores Salazar, Ivan" userId="S::idolore@calstatela.edu::87b150a3-66c1-448c-8794-740f5a5acbb2" providerId="AD" clId="Web-{A328C19F-E0A0-B000-D5E4-374C682F8C22}"/>
    <pc:docChg chg="addSld delSld modSld">
      <pc:chgData name="Dolores Salazar, Ivan" userId="S::idolore@calstatela.edu::87b150a3-66c1-448c-8794-740f5a5acbb2" providerId="AD" clId="Web-{A328C19F-E0A0-B000-D5E4-374C682F8C22}" dt="2021-04-23T21:47:08.112" v="67" actId="20577"/>
      <pc:docMkLst>
        <pc:docMk/>
      </pc:docMkLst>
      <pc:sldChg chg="addSp modSp">
        <pc:chgData name="Dolores Salazar, Ivan" userId="S::idolore@calstatela.edu::87b150a3-66c1-448c-8794-740f5a5acbb2" providerId="AD" clId="Web-{A328C19F-E0A0-B000-D5E4-374C682F8C22}" dt="2021-04-23T21:40:51.945" v="63" actId="1076"/>
        <pc:sldMkLst>
          <pc:docMk/>
          <pc:sldMk cId="1716970111" sldId="920"/>
        </pc:sldMkLst>
        <pc:picChg chg="add">
          <ac:chgData name="Dolores Salazar, Ivan" userId="S::idolore@calstatela.edu::87b150a3-66c1-448c-8794-740f5a5acbb2" providerId="AD" clId="Web-{A328C19F-E0A0-B000-D5E4-374C682F8C22}" dt="2021-04-23T21:40:41.600" v="62"/>
          <ac:picMkLst>
            <pc:docMk/>
            <pc:sldMk cId="1716970111" sldId="920"/>
            <ac:picMk id="3" creationId="{08E0F53E-724D-412F-9FB3-431FE165A619}"/>
          </ac:picMkLst>
        </pc:picChg>
        <pc:picChg chg="mod">
          <ac:chgData name="Dolores Salazar, Ivan" userId="S::idolore@calstatela.edu::87b150a3-66c1-448c-8794-740f5a5acbb2" providerId="AD" clId="Web-{A328C19F-E0A0-B000-D5E4-374C682F8C22}" dt="2021-04-23T21:40:51.945" v="63" actId="1076"/>
          <ac:picMkLst>
            <pc:docMk/>
            <pc:sldMk cId="1716970111" sldId="920"/>
            <ac:picMk id="5" creationId="{CD3D774F-60FE-4AA3-AF59-F425FB5D724F}"/>
          </ac:picMkLst>
        </pc:picChg>
      </pc:sldChg>
      <pc:sldChg chg="modSp">
        <pc:chgData name="Dolores Salazar, Ivan" userId="S::idolore@calstatela.edu::87b150a3-66c1-448c-8794-740f5a5acbb2" providerId="AD" clId="Web-{A328C19F-E0A0-B000-D5E4-374C682F8C22}" dt="2021-04-23T20:16:14.790" v="53" actId="20577"/>
        <pc:sldMkLst>
          <pc:docMk/>
          <pc:sldMk cId="2374173568" sldId="934"/>
        </pc:sldMkLst>
        <pc:spChg chg="mod">
          <ac:chgData name="Dolores Salazar, Ivan" userId="S::idolore@calstatela.edu::87b150a3-66c1-448c-8794-740f5a5acbb2" providerId="AD" clId="Web-{A328C19F-E0A0-B000-D5E4-374C682F8C22}" dt="2021-04-23T20:16:14.790" v="53" actId="20577"/>
          <ac:spMkLst>
            <pc:docMk/>
            <pc:sldMk cId="2374173568" sldId="934"/>
            <ac:spMk id="7" creationId="{3D1ED00B-E84B-4F05-856E-883660134CD7}"/>
          </ac:spMkLst>
        </pc:spChg>
      </pc:sldChg>
      <pc:sldChg chg="addSp delSp modSp add del replId">
        <pc:chgData name="Dolores Salazar, Ivan" userId="S::idolore@calstatela.edu::87b150a3-66c1-448c-8794-740f5a5acbb2" providerId="AD" clId="Web-{A328C19F-E0A0-B000-D5E4-374C682F8C22}" dt="2021-04-23T20:37:47.116" v="60"/>
        <pc:sldMkLst>
          <pc:docMk/>
          <pc:sldMk cId="2787017299" sldId="963"/>
        </pc:sldMkLst>
        <pc:spChg chg="del mod">
          <ac:chgData name="Dolores Salazar, Ivan" userId="S::idolore@calstatela.edu::87b150a3-66c1-448c-8794-740f5a5acbb2" providerId="AD" clId="Web-{A328C19F-E0A0-B000-D5E4-374C682F8C22}" dt="2021-04-23T20:33:32.410" v="58"/>
          <ac:spMkLst>
            <pc:docMk/>
            <pc:sldMk cId="2787017299" sldId="963"/>
            <ac:spMk id="7" creationId="{3D1ED00B-E84B-4F05-856E-883660134CD7}"/>
          </ac:spMkLst>
        </pc:spChg>
        <pc:spChg chg="add mod">
          <ac:chgData name="Dolores Salazar, Ivan" userId="S::idolore@calstatela.edu::87b150a3-66c1-448c-8794-740f5a5acbb2" providerId="AD" clId="Web-{A328C19F-E0A0-B000-D5E4-374C682F8C22}" dt="2021-04-23T20:33:38.879" v="59"/>
          <ac:spMkLst>
            <pc:docMk/>
            <pc:sldMk cId="2787017299" sldId="963"/>
            <ac:spMk id="14" creationId="{377DEF98-20AC-4583-AA88-1791B0362F3B}"/>
          </ac:spMkLst>
        </pc:spChg>
        <pc:graphicFrameChg chg="add del mod ord modGraphic">
          <ac:chgData name="Dolores Salazar, Ivan" userId="S::idolore@calstatela.edu::87b150a3-66c1-448c-8794-740f5a5acbb2" providerId="AD" clId="Web-{A328C19F-E0A0-B000-D5E4-374C682F8C22}" dt="2021-04-23T20:33:38.879" v="59"/>
          <ac:graphicFrameMkLst>
            <pc:docMk/>
            <pc:sldMk cId="2787017299" sldId="963"/>
            <ac:graphicFrameMk id="3" creationId="{8A510222-CB7F-4544-91D2-66DBFD5D5BA0}"/>
          </ac:graphicFrameMkLst>
        </pc:graphicFrameChg>
        <pc:picChg chg="del">
          <ac:chgData name="Dolores Salazar, Ivan" userId="S::idolore@calstatela.edu::87b150a3-66c1-448c-8794-740f5a5acbb2" providerId="AD" clId="Web-{A328C19F-E0A0-B000-D5E4-374C682F8C22}" dt="2021-04-23T20:25:47.159" v="55"/>
          <ac:picMkLst>
            <pc:docMk/>
            <pc:sldMk cId="2787017299" sldId="963"/>
            <ac:picMk id="6" creationId="{E332FFD9-4EC0-4B92-9999-54D9BD9C6F19}"/>
          </ac:picMkLst>
        </pc:picChg>
      </pc:sldChg>
      <pc:sldChg chg="delSp modSp add replId">
        <pc:chgData name="Dolores Salazar, Ivan" userId="S::idolore@calstatela.edu::87b150a3-66c1-448c-8794-740f5a5acbb2" providerId="AD" clId="Web-{A328C19F-E0A0-B000-D5E4-374C682F8C22}" dt="2021-04-23T21:47:08.112" v="67" actId="20577"/>
        <pc:sldMkLst>
          <pc:docMk/>
          <pc:sldMk cId="3067586971" sldId="964"/>
        </pc:sldMkLst>
        <pc:spChg chg="mod">
          <ac:chgData name="Dolores Salazar, Ivan" userId="S::idolore@calstatela.edu::87b150a3-66c1-448c-8794-740f5a5acbb2" providerId="AD" clId="Web-{A328C19F-E0A0-B000-D5E4-374C682F8C22}" dt="2021-04-23T21:47:08.112" v="67" actId="20577"/>
          <ac:spMkLst>
            <pc:docMk/>
            <pc:sldMk cId="3067586971" sldId="964"/>
            <ac:spMk id="7" creationId="{3D1ED00B-E84B-4F05-856E-883660134CD7}"/>
          </ac:spMkLst>
        </pc:spChg>
        <pc:picChg chg="del">
          <ac:chgData name="Dolores Salazar, Ivan" userId="S::idolore@calstatela.edu::87b150a3-66c1-448c-8794-740f5a5acbb2" providerId="AD" clId="Web-{A328C19F-E0A0-B000-D5E4-374C682F8C22}" dt="2021-04-23T21:47:05.143" v="65"/>
          <ac:picMkLst>
            <pc:docMk/>
            <pc:sldMk cId="3067586971" sldId="964"/>
            <ac:picMk id="6" creationId="{E332FFD9-4EC0-4B92-9999-54D9BD9C6F19}"/>
          </ac:picMkLst>
        </pc:picChg>
      </pc:sldChg>
    </pc:docChg>
  </pc:docChgLst>
  <pc:docChgLst>
    <pc:chgData name="Bahia, Orville E" userId="S::obahia@calstatela.edu::109826be-8666-4ac0-a38b-7c15932ff3b7" providerId="AD" clId="Web-{34FF6481-3877-431F-8C43-2B30B29AF80C}"/>
    <pc:docChg chg="addSld delSld modSld sldOrd">
      <pc:chgData name="Bahia, Orville E" userId="S::obahia@calstatela.edu::109826be-8666-4ac0-a38b-7c15932ff3b7" providerId="AD" clId="Web-{34FF6481-3877-431F-8C43-2B30B29AF80C}" dt="2021-04-23T03:31:02.598" v="135" actId="14100"/>
      <pc:docMkLst>
        <pc:docMk/>
      </pc:docMkLst>
      <pc:sldChg chg="addSp delSp modSp">
        <pc:chgData name="Bahia, Orville E" userId="S::obahia@calstatela.edu::109826be-8666-4ac0-a38b-7c15932ff3b7" providerId="AD" clId="Web-{34FF6481-3877-431F-8C43-2B30B29AF80C}" dt="2021-04-23T03:27:40.029" v="132" actId="1076"/>
        <pc:sldMkLst>
          <pc:docMk/>
          <pc:sldMk cId="2285969112" sldId="930"/>
        </pc:sldMkLst>
        <pc:spChg chg="mod">
          <ac:chgData name="Bahia, Orville E" userId="S::obahia@calstatela.edu::109826be-8666-4ac0-a38b-7c15932ff3b7" providerId="AD" clId="Web-{34FF6481-3877-431F-8C43-2B30B29AF80C}" dt="2021-04-23T03:17:31.761" v="81" actId="20577"/>
          <ac:spMkLst>
            <pc:docMk/>
            <pc:sldMk cId="2285969112" sldId="930"/>
            <ac:spMk id="2" creationId="{2C8CD38C-3F8E-4F76-8677-8355050A9C4D}"/>
          </ac:spMkLst>
        </pc:spChg>
        <pc:spChg chg="add del mod">
          <ac:chgData name="Bahia, Orville E" userId="S::obahia@calstatela.edu::109826be-8666-4ac0-a38b-7c15932ff3b7" providerId="AD" clId="Web-{34FF6481-3877-431F-8C43-2B30B29AF80C}" dt="2021-04-23T03:18:32.106" v="87"/>
          <ac:spMkLst>
            <pc:docMk/>
            <pc:sldMk cId="2285969112" sldId="930"/>
            <ac:spMk id="6" creationId="{0519E2EE-1AC7-4F0C-BFE1-65C7A4FAA8C9}"/>
          </ac:spMkLst>
        </pc:spChg>
        <pc:picChg chg="del">
          <ac:chgData name="Bahia, Orville E" userId="S::obahia@calstatela.edu::109826be-8666-4ac0-a38b-7c15932ff3b7" providerId="AD" clId="Web-{34FF6481-3877-431F-8C43-2B30B29AF80C}" dt="2021-04-23T03:17:33.121" v="82"/>
          <ac:picMkLst>
            <pc:docMk/>
            <pc:sldMk cId="2285969112" sldId="930"/>
            <ac:picMk id="5" creationId="{E36DB889-6805-498B-BA38-4146A5CECF2F}"/>
          </ac:picMkLst>
        </pc:picChg>
        <pc:picChg chg="add del mod ord">
          <ac:chgData name="Bahia, Orville E" userId="S::obahia@calstatela.edu::109826be-8666-4ac0-a38b-7c15932ff3b7" providerId="AD" clId="Web-{34FF6481-3877-431F-8C43-2B30B29AF80C}" dt="2021-04-23T03:18:06.293" v="86"/>
          <ac:picMkLst>
            <pc:docMk/>
            <pc:sldMk cId="2285969112" sldId="930"/>
            <ac:picMk id="7" creationId="{3D7C4848-2951-42EB-BFEF-B7EC3EA58F07}"/>
          </ac:picMkLst>
        </pc:picChg>
        <pc:picChg chg="add mod ord">
          <ac:chgData name="Bahia, Orville E" userId="S::obahia@calstatela.edu::109826be-8666-4ac0-a38b-7c15932ff3b7" providerId="AD" clId="Web-{34FF6481-3877-431F-8C43-2B30B29AF80C}" dt="2021-04-23T03:21:46.908" v="110" actId="1076"/>
          <ac:picMkLst>
            <pc:docMk/>
            <pc:sldMk cId="2285969112" sldId="930"/>
            <ac:picMk id="8" creationId="{CF9A7318-BB3C-433D-8181-18B35C9519FD}"/>
          </ac:picMkLst>
        </pc:picChg>
        <pc:picChg chg="add del mod">
          <ac:chgData name="Bahia, Orville E" userId="S::obahia@calstatela.edu::109826be-8666-4ac0-a38b-7c15932ff3b7" providerId="AD" clId="Web-{34FF6481-3877-431F-8C43-2B30B29AF80C}" dt="2021-04-23T03:21:19.736" v="105"/>
          <ac:picMkLst>
            <pc:docMk/>
            <pc:sldMk cId="2285969112" sldId="930"/>
            <ac:picMk id="9" creationId="{7E7AFD8F-E339-4203-8D3F-9D484D1F13CB}"/>
          </ac:picMkLst>
        </pc:picChg>
        <pc:picChg chg="add mod">
          <ac:chgData name="Bahia, Orville E" userId="S::obahia@calstatela.edu::109826be-8666-4ac0-a38b-7c15932ff3b7" providerId="AD" clId="Web-{34FF6481-3877-431F-8C43-2B30B29AF80C}" dt="2021-04-23T03:22:00.049" v="114" actId="14100"/>
          <ac:picMkLst>
            <pc:docMk/>
            <pc:sldMk cId="2285969112" sldId="930"/>
            <ac:picMk id="10" creationId="{9B39C9F8-732E-4417-A28B-B3A5977C3A6B}"/>
          </ac:picMkLst>
        </pc:picChg>
        <pc:picChg chg="add mod">
          <ac:chgData name="Bahia, Orville E" userId="S::obahia@calstatela.edu::109826be-8666-4ac0-a38b-7c15932ff3b7" providerId="AD" clId="Web-{34FF6481-3877-431F-8C43-2B30B29AF80C}" dt="2021-04-23T03:27:29.622" v="128" actId="1076"/>
          <ac:picMkLst>
            <pc:docMk/>
            <pc:sldMk cId="2285969112" sldId="930"/>
            <ac:picMk id="11" creationId="{E290CA5A-C2F3-49F3-BC89-6E9DDB1991F1}"/>
          </ac:picMkLst>
        </pc:picChg>
        <pc:picChg chg="add mod">
          <ac:chgData name="Bahia, Orville E" userId="S::obahia@calstatela.edu::109826be-8666-4ac0-a38b-7c15932ff3b7" providerId="AD" clId="Web-{34FF6481-3877-431F-8C43-2B30B29AF80C}" dt="2021-04-23T03:27:24.575" v="126" actId="1076"/>
          <ac:picMkLst>
            <pc:docMk/>
            <pc:sldMk cId="2285969112" sldId="930"/>
            <ac:picMk id="12" creationId="{EC48957E-98C2-407B-A502-18C9435C9661}"/>
          </ac:picMkLst>
        </pc:picChg>
        <pc:picChg chg="add mod">
          <ac:chgData name="Bahia, Orville E" userId="S::obahia@calstatela.edu::109826be-8666-4ac0-a38b-7c15932ff3b7" providerId="AD" clId="Web-{34FF6481-3877-431F-8C43-2B30B29AF80C}" dt="2021-04-23T03:27:15.106" v="124" actId="1076"/>
          <ac:picMkLst>
            <pc:docMk/>
            <pc:sldMk cId="2285969112" sldId="930"/>
            <ac:picMk id="13" creationId="{9BE22BCC-4CBF-4AEA-8443-CD569B1F531E}"/>
          </ac:picMkLst>
        </pc:picChg>
        <pc:picChg chg="add mod">
          <ac:chgData name="Bahia, Orville E" userId="S::obahia@calstatela.edu::109826be-8666-4ac0-a38b-7c15932ff3b7" providerId="AD" clId="Web-{34FF6481-3877-431F-8C43-2B30B29AF80C}" dt="2021-04-23T03:27:40.029" v="132" actId="1076"/>
          <ac:picMkLst>
            <pc:docMk/>
            <pc:sldMk cId="2285969112" sldId="930"/>
            <ac:picMk id="14" creationId="{CD679A86-765F-4942-A9BA-F1D1D87704BB}"/>
          </ac:picMkLst>
        </pc:picChg>
        <pc:picChg chg="add mod">
          <ac:chgData name="Bahia, Orville E" userId="S::obahia@calstatela.edu::109826be-8666-4ac0-a38b-7c15932ff3b7" providerId="AD" clId="Web-{34FF6481-3877-431F-8C43-2B30B29AF80C}" dt="2021-04-23T03:27:37.654" v="131" actId="1076"/>
          <ac:picMkLst>
            <pc:docMk/>
            <pc:sldMk cId="2285969112" sldId="930"/>
            <ac:picMk id="15" creationId="{C5C2699B-B9B9-4D76-B020-F31132FC800A}"/>
          </ac:picMkLst>
        </pc:picChg>
      </pc:sldChg>
      <pc:sldChg chg="addSp delSp modSp">
        <pc:chgData name="Bahia, Orville E" userId="S::obahia@calstatela.edu::109826be-8666-4ac0-a38b-7c15932ff3b7" providerId="AD" clId="Web-{34FF6481-3877-431F-8C43-2B30B29AF80C}" dt="2021-04-23T03:31:02.598" v="135" actId="14100"/>
        <pc:sldMkLst>
          <pc:docMk/>
          <pc:sldMk cId="588735823" sldId="943"/>
        </pc:sldMkLst>
        <pc:spChg chg="del">
          <ac:chgData name="Bahia, Orville E" userId="S::obahia@calstatela.edu::109826be-8666-4ac0-a38b-7c15932ff3b7" providerId="AD" clId="Web-{34FF6481-3877-431F-8C43-2B30B29AF80C}" dt="2021-04-23T03:30:57.239" v="133"/>
          <ac:spMkLst>
            <pc:docMk/>
            <pc:sldMk cId="588735823" sldId="943"/>
            <ac:spMk id="3" creationId="{CEFE0E34-86C3-488C-B11A-D56B336B12A3}"/>
          </ac:spMkLst>
        </pc:spChg>
        <pc:picChg chg="add mod ord">
          <ac:chgData name="Bahia, Orville E" userId="S::obahia@calstatela.edu::109826be-8666-4ac0-a38b-7c15932ff3b7" providerId="AD" clId="Web-{34FF6481-3877-431F-8C43-2B30B29AF80C}" dt="2021-04-23T03:31:02.598" v="135" actId="14100"/>
          <ac:picMkLst>
            <pc:docMk/>
            <pc:sldMk cId="588735823" sldId="943"/>
            <ac:picMk id="5" creationId="{549DE0E7-51B0-4EFA-A41A-28E7E9E650C4}"/>
          </ac:picMkLst>
        </pc:picChg>
      </pc:sldChg>
      <pc:sldChg chg="addSp delSp modSp add ord replId">
        <pc:chgData name="Bahia, Orville E" userId="S::obahia@calstatela.edu::109826be-8666-4ac0-a38b-7c15932ff3b7" providerId="AD" clId="Web-{34FF6481-3877-431F-8C43-2B30B29AF80C}" dt="2021-04-23T03:14:53.664" v="59" actId="14100"/>
        <pc:sldMkLst>
          <pc:docMk/>
          <pc:sldMk cId="2573114819" sldId="947"/>
        </pc:sldMkLst>
        <pc:spChg chg="mod">
          <ac:chgData name="Bahia, Orville E" userId="S::obahia@calstatela.edu::109826be-8666-4ac0-a38b-7c15932ff3b7" providerId="AD" clId="Web-{34FF6481-3877-431F-8C43-2B30B29AF80C}" dt="2021-04-23T03:13:59.100" v="14" actId="20577"/>
          <ac:spMkLst>
            <pc:docMk/>
            <pc:sldMk cId="2573114819" sldId="947"/>
            <ac:spMk id="2" creationId="{2C8CD38C-3F8E-4F76-8677-8355050A9C4D}"/>
          </ac:spMkLst>
        </pc:spChg>
        <pc:spChg chg="add del mod">
          <ac:chgData name="Bahia, Orville E" userId="S::obahia@calstatela.edu::109826be-8666-4ac0-a38b-7c15932ff3b7" providerId="AD" clId="Web-{34FF6481-3877-431F-8C43-2B30B29AF80C}" dt="2021-04-23T03:13:34.410" v="3"/>
          <ac:spMkLst>
            <pc:docMk/>
            <pc:sldMk cId="2573114819" sldId="947"/>
            <ac:spMk id="6" creationId="{7D79A921-EEFC-4571-9562-EDC2A8508A49}"/>
          </ac:spMkLst>
        </pc:spChg>
        <pc:spChg chg="add mod">
          <ac:chgData name="Bahia, Orville E" userId="S::obahia@calstatela.edu::109826be-8666-4ac0-a38b-7c15932ff3b7" providerId="AD" clId="Web-{34FF6481-3877-431F-8C43-2B30B29AF80C}" dt="2021-04-23T03:14:50.539" v="58" actId="1076"/>
          <ac:spMkLst>
            <pc:docMk/>
            <pc:sldMk cId="2573114819" sldId="947"/>
            <ac:spMk id="9" creationId="{EFA74DED-654A-4951-B176-A97A659081BA}"/>
          </ac:spMkLst>
        </pc:spChg>
        <pc:picChg chg="del">
          <ac:chgData name="Bahia, Orville E" userId="S::obahia@calstatela.edu::109826be-8666-4ac0-a38b-7c15932ff3b7" providerId="AD" clId="Web-{34FF6481-3877-431F-8C43-2B30B29AF80C}" dt="2021-04-23T03:10:43.468" v="2"/>
          <ac:picMkLst>
            <pc:docMk/>
            <pc:sldMk cId="2573114819" sldId="947"/>
            <ac:picMk id="5" creationId="{E36DB889-6805-498B-BA38-4146A5CECF2F}"/>
          </ac:picMkLst>
        </pc:picChg>
        <pc:picChg chg="add mod ord">
          <ac:chgData name="Bahia, Orville E" userId="S::obahia@calstatela.edu::109826be-8666-4ac0-a38b-7c15932ff3b7" providerId="AD" clId="Web-{34FF6481-3877-431F-8C43-2B30B29AF80C}" dt="2021-04-23T03:14:53.664" v="59" actId="14100"/>
          <ac:picMkLst>
            <pc:docMk/>
            <pc:sldMk cId="2573114819" sldId="947"/>
            <ac:picMk id="7" creationId="{857D0C37-1D4C-4012-8A63-42FAC2E68837}"/>
          </ac:picMkLst>
        </pc:picChg>
      </pc:sldChg>
      <pc:sldChg chg="addSp delSp modSp add del replId">
        <pc:chgData name="Bahia, Orville E" userId="S::obahia@calstatela.edu::109826be-8666-4ac0-a38b-7c15932ff3b7" providerId="AD" clId="Web-{34FF6481-3877-431F-8C43-2B30B29AF80C}" dt="2021-04-23T03:17:14.683" v="71"/>
        <pc:sldMkLst>
          <pc:docMk/>
          <pc:sldMk cId="1198001666" sldId="948"/>
        </pc:sldMkLst>
        <pc:spChg chg="mod">
          <ac:chgData name="Bahia, Orville E" userId="S::obahia@calstatela.edu::109826be-8666-4ac0-a38b-7c15932ff3b7" providerId="AD" clId="Web-{34FF6481-3877-431F-8C43-2B30B29AF80C}" dt="2021-04-23T03:15:40.118" v="69" actId="20577"/>
          <ac:spMkLst>
            <pc:docMk/>
            <pc:sldMk cId="1198001666" sldId="948"/>
            <ac:spMk id="2" creationId="{2C8CD38C-3F8E-4F76-8677-8355050A9C4D}"/>
          </ac:spMkLst>
        </pc:spChg>
        <pc:spChg chg="add mod">
          <ac:chgData name="Bahia, Orville E" userId="S::obahia@calstatela.edu::109826be-8666-4ac0-a38b-7c15932ff3b7" providerId="AD" clId="Web-{34FF6481-3877-431F-8C43-2B30B29AF80C}" dt="2021-04-23T03:15:41.712" v="70"/>
          <ac:spMkLst>
            <pc:docMk/>
            <pc:sldMk cId="1198001666" sldId="948"/>
            <ac:spMk id="5" creationId="{FA76E16D-AE25-4027-9F01-28B76C8D5AAA}"/>
          </ac:spMkLst>
        </pc:spChg>
        <pc:picChg chg="del">
          <ac:chgData name="Bahia, Orville E" userId="S::obahia@calstatela.edu::109826be-8666-4ac0-a38b-7c15932ff3b7" providerId="AD" clId="Web-{34FF6481-3877-431F-8C43-2B30B29AF80C}" dt="2021-04-23T03:15:41.712" v="70"/>
          <ac:picMkLst>
            <pc:docMk/>
            <pc:sldMk cId="1198001666" sldId="948"/>
            <ac:picMk id="7" creationId="{857D0C37-1D4C-4012-8A63-42FAC2E68837}"/>
          </ac:picMkLst>
        </pc:picChg>
      </pc:sldChg>
      <pc:sldChg chg="add replId">
        <pc:chgData name="Bahia, Orville E" userId="S::obahia@calstatela.edu::109826be-8666-4ac0-a38b-7c15932ff3b7" providerId="AD" clId="Web-{34FF6481-3877-431F-8C43-2B30B29AF80C}" dt="2021-04-23T03:17:21.011" v="72"/>
        <pc:sldMkLst>
          <pc:docMk/>
          <pc:sldMk cId="2093271350" sldId="948"/>
        </pc:sldMkLst>
      </pc:sldChg>
    </pc:docChg>
  </pc:docChgLst>
  <pc:docChgLst>
    <pc:chgData name="Bahia, Orville E" userId="S::obahia@calstatela.edu::109826be-8666-4ac0-a38b-7c15932ff3b7" providerId="AD" clId="Web-{9E5F3411-EAD4-4438-A112-789DC72B6C3A}"/>
    <pc:docChg chg="modSld">
      <pc:chgData name="Bahia, Orville E" userId="S::obahia@calstatela.edu::109826be-8666-4ac0-a38b-7c15932ff3b7" providerId="AD" clId="Web-{9E5F3411-EAD4-4438-A112-789DC72B6C3A}" dt="2021-04-22T04:06:30.344" v="2" actId="1076"/>
      <pc:docMkLst>
        <pc:docMk/>
      </pc:docMkLst>
      <pc:sldChg chg="addSp delSp modSp">
        <pc:chgData name="Bahia, Orville E" userId="S::obahia@calstatela.edu::109826be-8666-4ac0-a38b-7c15932ff3b7" providerId="AD" clId="Web-{9E5F3411-EAD4-4438-A112-789DC72B6C3A}" dt="2021-04-22T04:06:30.344" v="2" actId="1076"/>
        <pc:sldMkLst>
          <pc:docMk/>
          <pc:sldMk cId="2285969112" sldId="930"/>
        </pc:sldMkLst>
        <pc:spChg chg="del">
          <ac:chgData name="Bahia, Orville E" userId="S::obahia@calstatela.edu::109826be-8666-4ac0-a38b-7c15932ff3b7" providerId="AD" clId="Web-{9E5F3411-EAD4-4438-A112-789DC72B6C3A}" dt="2021-04-22T04:06:13.563" v="0"/>
          <ac:spMkLst>
            <pc:docMk/>
            <pc:sldMk cId="2285969112" sldId="930"/>
            <ac:spMk id="3" creationId="{CEFE0E34-86C3-488C-B11A-D56B336B12A3}"/>
          </ac:spMkLst>
        </pc:spChg>
        <pc:picChg chg="add mod ord">
          <ac:chgData name="Bahia, Orville E" userId="S::obahia@calstatela.edu::109826be-8666-4ac0-a38b-7c15932ff3b7" providerId="AD" clId="Web-{9E5F3411-EAD4-4438-A112-789DC72B6C3A}" dt="2021-04-22T04:06:30.344" v="2" actId="1076"/>
          <ac:picMkLst>
            <pc:docMk/>
            <pc:sldMk cId="2285969112" sldId="930"/>
            <ac:picMk id="5" creationId="{E36DB889-6805-498B-BA38-4146A5CECF2F}"/>
          </ac:picMkLst>
        </pc:picChg>
      </pc:sldChg>
    </pc:docChg>
  </pc:docChgLst>
  <pc:docChgLst>
    <pc:chgData name="Bahia, Orville E" userId="S::obahia@calstatela.edu::109826be-8666-4ac0-a38b-7c15932ff3b7" providerId="AD" clId="Web-{5E83883A-CD31-49C6-B238-CF70CFB2C654}"/>
    <pc:docChg chg="modSld">
      <pc:chgData name="Bahia, Orville E" userId="S::obahia@calstatela.edu::109826be-8666-4ac0-a38b-7c15932ff3b7" providerId="AD" clId="Web-{5E83883A-CD31-49C6-B238-CF70CFB2C654}" dt="2021-04-26T17:53:23.382" v="37" actId="1076"/>
      <pc:docMkLst>
        <pc:docMk/>
      </pc:docMkLst>
      <pc:sldChg chg="addSp delSp">
        <pc:chgData name="Bahia, Orville E" userId="S::obahia@calstatela.edu::109826be-8666-4ac0-a38b-7c15932ff3b7" providerId="AD" clId="Web-{5E83883A-CD31-49C6-B238-CF70CFB2C654}" dt="2021-04-26T17:52:36.412" v="32"/>
        <pc:sldMkLst>
          <pc:docMk/>
          <pc:sldMk cId="2285969112" sldId="930"/>
        </pc:sldMkLst>
        <pc:picChg chg="add del">
          <ac:chgData name="Bahia, Orville E" userId="S::obahia@calstatela.edu::109826be-8666-4ac0-a38b-7c15932ff3b7" providerId="AD" clId="Web-{5E83883A-CD31-49C6-B238-CF70CFB2C654}" dt="2021-04-26T17:43:24.131" v="13"/>
          <ac:picMkLst>
            <pc:docMk/>
            <pc:sldMk cId="2285969112" sldId="930"/>
            <ac:picMk id="5" creationId="{DD3C011C-4974-4DEA-8D96-AE7F56876672}"/>
          </ac:picMkLst>
        </pc:picChg>
        <pc:picChg chg="add del">
          <ac:chgData name="Bahia, Orville E" userId="S::obahia@calstatela.edu::109826be-8666-4ac0-a38b-7c15932ff3b7" providerId="AD" clId="Web-{5E83883A-CD31-49C6-B238-CF70CFB2C654}" dt="2021-04-26T17:52:36.412" v="32"/>
          <ac:picMkLst>
            <pc:docMk/>
            <pc:sldMk cId="2285969112" sldId="930"/>
            <ac:picMk id="6" creationId="{CB05A5ED-DE52-47D4-9755-246A7825DB39}"/>
          </ac:picMkLst>
        </pc:picChg>
      </pc:sldChg>
      <pc:sldChg chg="addSp delSp modSp">
        <pc:chgData name="Bahia, Orville E" userId="S::obahia@calstatela.edu::109826be-8666-4ac0-a38b-7c15932ff3b7" providerId="AD" clId="Web-{5E83883A-CD31-49C6-B238-CF70CFB2C654}" dt="2021-04-26T17:53:23.382" v="37" actId="1076"/>
        <pc:sldMkLst>
          <pc:docMk/>
          <pc:sldMk cId="3973566089" sldId="931"/>
        </pc:sldMkLst>
        <pc:picChg chg="add del mod">
          <ac:chgData name="Bahia, Orville E" userId="S::obahia@calstatela.edu::109826be-8666-4ac0-a38b-7c15932ff3b7" providerId="AD" clId="Web-{5E83883A-CD31-49C6-B238-CF70CFB2C654}" dt="2021-04-26T17:50:15.033" v="21"/>
          <ac:picMkLst>
            <pc:docMk/>
            <pc:sldMk cId="3973566089" sldId="931"/>
            <ac:picMk id="5" creationId="{EBF50303-E02A-4AF6-B96F-F37DF1F8090A}"/>
          </ac:picMkLst>
        </pc:picChg>
        <pc:picChg chg="del mod">
          <ac:chgData name="Bahia, Orville E" userId="S::obahia@calstatela.edu::109826be-8666-4ac0-a38b-7c15932ff3b7" providerId="AD" clId="Web-{5E83883A-CD31-49C6-B238-CF70CFB2C654}" dt="2021-04-26T17:50:17.487" v="22"/>
          <ac:picMkLst>
            <pc:docMk/>
            <pc:sldMk cId="3973566089" sldId="931"/>
            <ac:picMk id="6" creationId="{D9D286C0-5029-45BA-8C2E-69CBBCF7C5C5}"/>
          </ac:picMkLst>
        </pc:picChg>
        <pc:picChg chg="add del mod">
          <ac:chgData name="Bahia, Orville E" userId="S::obahia@calstatela.edu::109826be-8666-4ac0-a38b-7c15932ff3b7" providerId="AD" clId="Web-{5E83883A-CD31-49C6-B238-CF70CFB2C654}" dt="2021-04-26T17:53:19.773" v="35"/>
          <ac:picMkLst>
            <pc:docMk/>
            <pc:sldMk cId="3973566089" sldId="931"/>
            <ac:picMk id="7" creationId="{272EFA58-0DB2-4134-A5A7-454FFBDF338A}"/>
          </ac:picMkLst>
        </pc:picChg>
        <pc:picChg chg="add mod">
          <ac:chgData name="Bahia, Orville E" userId="S::obahia@calstatela.edu::109826be-8666-4ac0-a38b-7c15932ff3b7" providerId="AD" clId="Web-{5E83883A-CD31-49C6-B238-CF70CFB2C654}" dt="2021-04-26T17:53:23.382" v="37" actId="1076"/>
          <ac:picMkLst>
            <pc:docMk/>
            <pc:sldMk cId="3973566089" sldId="931"/>
            <ac:picMk id="9" creationId="{80F980F7-69DB-4DDF-A1D7-08851B01EE48}"/>
          </ac:picMkLst>
        </pc:picChg>
      </pc:sldChg>
      <pc:sldChg chg="addSp delSp">
        <pc:chgData name="Bahia, Orville E" userId="S::obahia@calstatela.edu::109826be-8666-4ac0-a38b-7c15932ff3b7" providerId="AD" clId="Web-{5E83883A-CD31-49C6-B238-CF70CFB2C654}" dt="2021-04-26T17:43:18.225" v="10"/>
        <pc:sldMkLst>
          <pc:docMk/>
          <pc:sldMk cId="2136698801" sldId="946"/>
        </pc:sldMkLst>
        <pc:picChg chg="add del">
          <ac:chgData name="Bahia, Orville E" userId="S::obahia@calstatela.edu::109826be-8666-4ac0-a38b-7c15932ff3b7" providerId="AD" clId="Web-{5E83883A-CD31-49C6-B238-CF70CFB2C654}" dt="2021-04-26T17:43:18.225" v="10"/>
          <ac:picMkLst>
            <pc:docMk/>
            <pc:sldMk cId="2136698801" sldId="946"/>
            <ac:picMk id="3" creationId="{B27EE9F6-807D-4B4C-81AD-E541C6FDAF5D}"/>
          </ac:picMkLst>
        </pc:picChg>
      </pc:sldChg>
      <pc:sldChg chg="addSp delSp">
        <pc:chgData name="Bahia, Orville E" userId="S::obahia@calstatela.edu::109826be-8666-4ac0-a38b-7c15932ff3b7" providerId="AD" clId="Web-{5E83883A-CD31-49C6-B238-CF70CFB2C654}" dt="2021-04-26T17:43:14.428" v="8"/>
        <pc:sldMkLst>
          <pc:docMk/>
          <pc:sldMk cId="2573114819" sldId="947"/>
        </pc:sldMkLst>
        <pc:picChg chg="add del">
          <ac:chgData name="Bahia, Orville E" userId="S::obahia@calstatela.edu::109826be-8666-4ac0-a38b-7c15932ff3b7" providerId="AD" clId="Web-{5E83883A-CD31-49C6-B238-CF70CFB2C654}" dt="2021-04-26T17:43:14.428" v="8"/>
          <ac:picMkLst>
            <pc:docMk/>
            <pc:sldMk cId="2573114819" sldId="947"/>
            <ac:picMk id="3" creationId="{FF7927BA-B08B-474C-B1DC-B5F377E09AE3}"/>
          </ac:picMkLst>
        </pc:picChg>
      </pc:sldChg>
      <pc:sldChg chg="addSp delSp">
        <pc:chgData name="Bahia, Orville E" userId="S::obahia@calstatela.edu::109826be-8666-4ac0-a38b-7c15932ff3b7" providerId="AD" clId="Web-{5E83883A-CD31-49C6-B238-CF70CFB2C654}" dt="2021-04-26T17:43:20.319" v="11"/>
        <pc:sldMkLst>
          <pc:docMk/>
          <pc:sldMk cId="1958001080" sldId="961"/>
        </pc:sldMkLst>
        <pc:picChg chg="add del">
          <ac:chgData name="Bahia, Orville E" userId="S::obahia@calstatela.edu::109826be-8666-4ac0-a38b-7c15932ff3b7" providerId="AD" clId="Web-{5E83883A-CD31-49C6-B238-CF70CFB2C654}" dt="2021-04-26T17:43:20.319" v="11"/>
          <ac:picMkLst>
            <pc:docMk/>
            <pc:sldMk cId="1958001080" sldId="961"/>
            <ac:picMk id="3" creationId="{5D6B5C06-C07F-4976-A339-B4AEEA2F4E78}"/>
          </ac:picMkLst>
        </pc:picChg>
      </pc:sldChg>
      <pc:sldChg chg="addSp delSp">
        <pc:chgData name="Bahia, Orville E" userId="S::obahia@calstatela.edu::109826be-8666-4ac0-a38b-7c15932ff3b7" providerId="AD" clId="Web-{5E83883A-CD31-49C6-B238-CF70CFB2C654}" dt="2021-04-26T17:43:12.678" v="7"/>
        <pc:sldMkLst>
          <pc:docMk/>
          <pc:sldMk cId="264515086" sldId="962"/>
        </pc:sldMkLst>
        <pc:picChg chg="add del">
          <ac:chgData name="Bahia, Orville E" userId="S::obahia@calstatela.edu::109826be-8666-4ac0-a38b-7c15932ff3b7" providerId="AD" clId="Web-{5E83883A-CD31-49C6-B238-CF70CFB2C654}" dt="2021-04-26T17:43:12.678" v="7"/>
          <ac:picMkLst>
            <pc:docMk/>
            <pc:sldMk cId="264515086" sldId="962"/>
            <ac:picMk id="3" creationId="{9866ABBC-402A-479D-A6BA-360A5D42576F}"/>
          </ac:picMkLst>
        </pc:picChg>
      </pc:sldChg>
      <pc:sldChg chg="addSp delSp modSp">
        <pc:chgData name="Bahia, Orville E" userId="S::obahia@calstatela.edu::109826be-8666-4ac0-a38b-7c15932ff3b7" providerId="AD" clId="Web-{5E83883A-CD31-49C6-B238-CF70CFB2C654}" dt="2021-04-26T17:52:34.397" v="31"/>
        <pc:sldMkLst>
          <pc:docMk/>
          <pc:sldMk cId="1233461558" sldId="963"/>
        </pc:sldMkLst>
        <pc:picChg chg="add del">
          <ac:chgData name="Bahia, Orville E" userId="S::obahia@calstatela.edu::109826be-8666-4ac0-a38b-7c15932ff3b7" providerId="AD" clId="Web-{5E83883A-CD31-49C6-B238-CF70CFB2C654}" dt="2021-04-26T17:43:22.178" v="12"/>
          <ac:picMkLst>
            <pc:docMk/>
            <pc:sldMk cId="1233461558" sldId="963"/>
            <ac:picMk id="3" creationId="{EE6EBC30-702F-48D2-89E3-0F04B841DD2D}"/>
          </ac:picMkLst>
        </pc:picChg>
        <pc:picChg chg="add del mod">
          <ac:chgData name="Bahia, Orville E" userId="S::obahia@calstatela.edu::109826be-8666-4ac0-a38b-7c15932ff3b7" providerId="AD" clId="Web-{5E83883A-CD31-49C6-B238-CF70CFB2C654}" dt="2021-04-26T17:52:34.397" v="31"/>
          <ac:picMkLst>
            <pc:docMk/>
            <pc:sldMk cId="1233461558" sldId="963"/>
            <ac:picMk id="6" creationId="{FC904001-4A76-478F-9DE8-7255AC3E17BC}"/>
          </ac:picMkLst>
        </pc:picChg>
      </pc:sldChg>
      <pc:sldChg chg="addSp delSp">
        <pc:chgData name="Bahia, Orville E" userId="S::obahia@calstatela.edu::109826be-8666-4ac0-a38b-7c15932ff3b7" providerId="AD" clId="Web-{5E83883A-CD31-49C6-B238-CF70CFB2C654}" dt="2021-04-26T17:43:16.037" v="9"/>
        <pc:sldMkLst>
          <pc:docMk/>
          <pc:sldMk cId="977840297" sldId="965"/>
        </pc:sldMkLst>
        <pc:picChg chg="add del">
          <ac:chgData name="Bahia, Orville E" userId="S::obahia@calstatela.edu::109826be-8666-4ac0-a38b-7c15932ff3b7" providerId="AD" clId="Web-{5E83883A-CD31-49C6-B238-CF70CFB2C654}" dt="2021-04-26T17:43:16.037" v="9"/>
          <ac:picMkLst>
            <pc:docMk/>
            <pc:sldMk cId="977840297" sldId="965"/>
            <ac:picMk id="3" creationId="{21D1DB3D-D385-4879-AF66-FA32BF817F87}"/>
          </ac:picMkLst>
        </pc:picChg>
      </pc:sldChg>
      <pc:sldChg chg="modSp">
        <pc:chgData name="Bahia, Orville E" userId="S::obahia@calstatela.edu::109826be-8666-4ac0-a38b-7c15932ff3b7" providerId="AD" clId="Web-{5E83883A-CD31-49C6-B238-CF70CFB2C654}" dt="2021-04-26T17:53:10.226" v="34" actId="14100"/>
        <pc:sldMkLst>
          <pc:docMk/>
          <pc:sldMk cId="3210152048" sldId="975"/>
        </pc:sldMkLst>
        <pc:picChg chg="mod">
          <ac:chgData name="Bahia, Orville E" userId="S::obahia@calstatela.edu::109826be-8666-4ac0-a38b-7c15932ff3b7" providerId="AD" clId="Web-{5E83883A-CD31-49C6-B238-CF70CFB2C654}" dt="2021-04-26T17:53:10.226" v="34" actId="14100"/>
          <ac:picMkLst>
            <pc:docMk/>
            <pc:sldMk cId="3210152048" sldId="975"/>
            <ac:picMk id="7" creationId="{8673FEAE-4CFC-4DF9-A737-FF086D210A0D}"/>
          </ac:picMkLst>
        </pc:picChg>
      </pc:sldChg>
    </pc:docChg>
  </pc:docChgLst>
  <pc:docChgLst>
    <pc:chgData name="Bahia, Orville E" userId="S::obahia@calstatela.edu::109826be-8666-4ac0-a38b-7c15932ff3b7" providerId="AD" clId="Web-{CBB5DA84-79A5-4FEA-953E-AA8236BF720B}"/>
    <pc:docChg chg="addSld delSld modSld">
      <pc:chgData name="Bahia, Orville E" userId="S::obahia@calstatela.edu::109826be-8666-4ac0-a38b-7c15932ff3b7" providerId="AD" clId="Web-{CBB5DA84-79A5-4FEA-953E-AA8236BF720B}" dt="2021-04-23T01:06:24.574" v="77" actId="1076"/>
      <pc:docMkLst>
        <pc:docMk/>
      </pc:docMkLst>
      <pc:sldChg chg="new del">
        <pc:chgData name="Bahia, Orville E" userId="S::obahia@calstatela.edu::109826be-8666-4ac0-a38b-7c15932ff3b7" providerId="AD" clId="Web-{CBB5DA84-79A5-4FEA-953E-AA8236BF720B}" dt="2021-04-23T01:03:21.080" v="1"/>
        <pc:sldMkLst>
          <pc:docMk/>
          <pc:sldMk cId="334813508" sldId="946"/>
        </pc:sldMkLst>
      </pc:sldChg>
      <pc:sldChg chg="addSp delSp modSp add replId">
        <pc:chgData name="Bahia, Orville E" userId="S::obahia@calstatela.edu::109826be-8666-4ac0-a38b-7c15932ff3b7" providerId="AD" clId="Web-{CBB5DA84-79A5-4FEA-953E-AA8236BF720B}" dt="2021-04-23T01:06:24.574" v="77" actId="1076"/>
        <pc:sldMkLst>
          <pc:docMk/>
          <pc:sldMk cId="2136698801" sldId="946"/>
        </pc:sldMkLst>
        <pc:spChg chg="mod">
          <ac:chgData name="Bahia, Orville E" userId="S::obahia@calstatela.edu::109826be-8666-4ac0-a38b-7c15932ff3b7" providerId="AD" clId="Web-{CBB5DA84-79A5-4FEA-953E-AA8236BF720B}" dt="2021-04-23T01:04:08.351" v="36" actId="20577"/>
          <ac:spMkLst>
            <pc:docMk/>
            <pc:sldMk cId="2136698801" sldId="946"/>
            <ac:spMk id="2" creationId="{2C8CD38C-3F8E-4F76-8677-8355050A9C4D}"/>
          </ac:spMkLst>
        </pc:spChg>
        <pc:spChg chg="add del mod">
          <ac:chgData name="Bahia, Orville E" userId="S::obahia@calstatela.edu::109826be-8666-4ac0-a38b-7c15932ff3b7" providerId="AD" clId="Web-{CBB5DA84-79A5-4FEA-953E-AA8236BF720B}" dt="2021-04-23T01:04:09.257" v="37"/>
          <ac:spMkLst>
            <pc:docMk/>
            <pc:sldMk cId="2136698801" sldId="946"/>
            <ac:spMk id="6" creationId="{218B837E-4600-4B90-BCAE-A8057729AB4D}"/>
          </ac:spMkLst>
        </pc:spChg>
        <pc:spChg chg="add mod">
          <ac:chgData name="Bahia, Orville E" userId="S::obahia@calstatela.edu::109826be-8666-4ac0-a38b-7c15932ff3b7" providerId="AD" clId="Web-{CBB5DA84-79A5-4FEA-953E-AA8236BF720B}" dt="2021-04-23T01:06:08.323" v="71" actId="1076"/>
          <ac:spMkLst>
            <pc:docMk/>
            <pc:sldMk cId="2136698801" sldId="946"/>
            <ac:spMk id="9" creationId="{4D681EE0-D862-4915-A652-0744879E0A88}"/>
          </ac:spMkLst>
        </pc:spChg>
        <pc:picChg chg="del">
          <ac:chgData name="Bahia, Orville E" userId="S::obahia@calstatela.edu::109826be-8666-4ac0-a38b-7c15932ff3b7" providerId="AD" clId="Web-{CBB5DA84-79A5-4FEA-953E-AA8236BF720B}" dt="2021-04-23T01:03:28.600" v="3"/>
          <ac:picMkLst>
            <pc:docMk/>
            <pc:sldMk cId="2136698801" sldId="946"/>
            <ac:picMk id="5" creationId="{E36DB889-6805-498B-BA38-4146A5CECF2F}"/>
          </ac:picMkLst>
        </pc:picChg>
        <pc:picChg chg="add mod ord">
          <ac:chgData name="Bahia, Orville E" userId="S::obahia@calstatela.edu::109826be-8666-4ac0-a38b-7c15932ff3b7" providerId="AD" clId="Web-{CBB5DA84-79A5-4FEA-953E-AA8236BF720B}" dt="2021-04-23T01:06:24.558" v="76" actId="1076"/>
          <ac:picMkLst>
            <pc:docMk/>
            <pc:sldMk cId="2136698801" sldId="946"/>
            <ac:picMk id="7" creationId="{B2B69FD7-1C38-4122-A21E-DAD01A71A5AA}"/>
          </ac:picMkLst>
        </pc:picChg>
        <pc:picChg chg="add mod">
          <ac:chgData name="Bahia, Orville E" userId="S::obahia@calstatela.edu::109826be-8666-4ac0-a38b-7c15932ff3b7" providerId="AD" clId="Web-{CBB5DA84-79A5-4FEA-953E-AA8236BF720B}" dt="2021-04-23T01:06:24.574" v="77" actId="1076"/>
          <ac:picMkLst>
            <pc:docMk/>
            <pc:sldMk cId="2136698801" sldId="946"/>
            <ac:picMk id="8" creationId="{3E3A02E9-BA1A-4873-BFDD-EC35B94F0523}"/>
          </ac:picMkLst>
        </pc:picChg>
      </pc:sldChg>
    </pc:docChg>
  </pc:docChgLst>
  <pc:docChgLst>
    <pc:chgData name="Tiquiram, Francisco" userId="S::ftiquir@calstatela.edu::51b287ac-f7ae-42d9-98d0-4d0b3d16bdda" providerId="AD" clId="Web-{8B9EEDF0-970B-42C5-AEFC-BAC26A06E93F}"/>
    <pc:docChg chg="modSld">
      <pc:chgData name="Tiquiram, Francisco" userId="S::ftiquir@calstatela.edu::51b287ac-f7ae-42d9-98d0-4d0b3d16bdda" providerId="AD" clId="Web-{8B9EEDF0-970B-42C5-AEFC-BAC26A06E93F}" dt="2021-04-26T03:40:00.640" v="0"/>
      <pc:docMkLst>
        <pc:docMk/>
      </pc:docMkLst>
      <pc:sldChg chg="delSp">
        <pc:chgData name="Tiquiram, Francisco" userId="S::ftiquir@calstatela.edu::51b287ac-f7ae-42d9-98d0-4d0b3d16bdda" providerId="AD" clId="Web-{8B9EEDF0-970B-42C5-AEFC-BAC26A06E93F}" dt="2021-04-26T03:40:00.640" v="0"/>
        <pc:sldMkLst>
          <pc:docMk/>
          <pc:sldMk cId="1068467835" sldId="921"/>
        </pc:sldMkLst>
        <pc:picChg chg="del">
          <ac:chgData name="Tiquiram, Francisco" userId="S::ftiquir@calstatela.edu::51b287ac-f7ae-42d9-98d0-4d0b3d16bdda" providerId="AD" clId="Web-{8B9EEDF0-970B-42C5-AEFC-BAC26A06E93F}" dt="2021-04-26T03:40:00.640" v="0"/>
          <ac:picMkLst>
            <pc:docMk/>
            <pc:sldMk cId="1068467835" sldId="921"/>
            <ac:picMk id="5" creationId="{2429F539-FFDB-4506-902E-D9D5908BCF5A}"/>
          </ac:picMkLst>
        </pc:picChg>
      </pc:sldChg>
    </pc:docChg>
  </pc:docChgLst>
  <pc:docChgLst>
    <pc:chgData name="Bahia, Orville E" userId="S::obahia@calstatela.edu::109826be-8666-4ac0-a38b-7c15932ff3b7" providerId="AD" clId="Web-{B13FD98D-2596-46D2-8A58-70F39E585EFB}"/>
    <pc:docChg chg="modSld">
      <pc:chgData name="Bahia, Orville E" userId="S::obahia@calstatela.edu::109826be-8666-4ac0-a38b-7c15932ff3b7" providerId="AD" clId="Web-{B13FD98D-2596-46D2-8A58-70F39E585EFB}" dt="2021-04-23T21:58:33.264" v="14" actId="1076"/>
      <pc:docMkLst>
        <pc:docMk/>
      </pc:docMkLst>
      <pc:sldChg chg="addSp delSp modSp">
        <pc:chgData name="Bahia, Orville E" userId="S::obahia@calstatela.edu::109826be-8666-4ac0-a38b-7c15932ff3b7" providerId="AD" clId="Web-{B13FD98D-2596-46D2-8A58-70F39E585EFB}" dt="2021-04-23T21:58:06.356" v="5" actId="1076"/>
        <pc:sldMkLst>
          <pc:docMk/>
          <pc:sldMk cId="1233461558" sldId="963"/>
        </pc:sldMkLst>
        <pc:spChg chg="add del mod">
          <ac:chgData name="Bahia, Orville E" userId="S::obahia@calstatela.edu::109826be-8666-4ac0-a38b-7c15932ff3b7" providerId="AD" clId="Web-{B13FD98D-2596-46D2-8A58-70F39E585EFB}" dt="2021-04-23T21:57:53.090" v="1"/>
          <ac:spMkLst>
            <pc:docMk/>
            <pc:sldMk cId="1233461558" sldId="963"/>
            <ac:spMk id="6" creationId="{1678EF20-12CA-4265-B2E2-240BA4F56A28}"/>
          </ac:spMkLst>
        </pc:spChg>
        <pc:spChg chg="del">
          <ac:chgData name="Bahia, Orville E" userId="S::obahia@calstatela.edu::109826be-8666-4ac0-a38b-7c15932ff3b7" providerId="AD" clId="Web-{B13FD98D-2596-46D2-8A58-70F39E585EFB}" dt="2021-04-23T21:58:00.590" v="3"/>
          <ac:spMkLst>
            <pc:docMk/>
            <pc:sldMk cId="1233461558" sldId="963"/>
            <ac:spMk id="7" creationId="{959DBC9B-87AF-4C04-B371-B3511EAA7713}"/>
          </ac:spMkLst>
        </pc:spChg>
        <pc:picChg chg="del">
          <ac:chgData name="Bahia, Orville E" userId="S::obahia@calstatela.edu::109826be-8666-4ac0-a38b-7c15932ff3b7" providerId="AD" clId="Web-{B13FD98D-2596-46D2-8A58-70F39E585EFB}" dt="2021-04-23T21:57:52.308" v="0"/>
          <ac:picMkLst>
            <pc:docMk/>
            <pc:sldMk cId="1233461558" sldId="963"/>
            <ac:picMk id="5" creationId="{E36DB889-6805-498B-BA38-4146A5CECF2F}"/>
          </ac:picMkLst>
        </pc:picChg>
        <pc:picChg chg="add mod ord">
          <ac:chgData name="Bahia, Orville E" userId="S::obahia@calstatela.edu::109826be-8666-4ac0-a38b-7c15932ff3b7" providerId="AD" clId="Web-{B13FD98D-2596-46D2-8A58-70F39E585EFB}" dt="2021-04-23T21:58:06.356" v="5" actId="1076"/>
          <ac:picMkLst>
            <pc:docMk/>
            <pc:sldMk cId="1233461558" sldId="963"/>
            <ac:picMk id="8" creationId="{56C807E7-B2C0-492C-93AC-707075BF7A63}"/>
          </ac:picMkLst>
        </pc:picChg>
      </pc:sldChg>
      <pc:sldChg chg="addSp delSp modSp">
        <pc:chgData name="Bahia, Orville E" userId="S::obahia@calstatela.edu::109826be-8666-4ac0-a38b-7c15932ff3b7" providerId="AD" clId="Web-{B13FD98D-2596-46D2-8A58-70F39E585EFB}" dt="2021-04-23T21:58:33.264" v="14" actId="1076"/>
        <pc:sldMkLst>
          <pc:docMk/>
          <pc:sldMk cId="977840297" sldId="965"/>
        </pc:sldMkLst>
        <pc:spChg chg="add del mod">
          <ac:chgData name="Bahia, Orville E" userId="S::obahia@calstatela.edu::109826be-8666-4ac0-a38b-7c15932ff3b7" providerId="AD" clId="Web-{B13FD98D-2596-46D2-8A58-70F39E585EFB}" dt="2021-04-23T21:58:12.872" v="7"/>
          <ac:spMkLst>
            <pc:docMk/>
            <pc:sldMk cId="977840297" sldId="965"/>
            <ac:spMk id="6" creationId="{B5B9CD45-A6B9-4415-8282-1EF2A2BED04E}"/>
          </ac:spMkLst>
        </pc:spChg>
        <pc:spChg chg="mod">
          <ac:chgData name="Bahia, Orville E" userId="S::obahia@calstatela.edu::109826be-8666-4ac0-a38b-7c15932ff3b7" providerId="AD" clId="Web-{B13FD98D-2596-46D2-8A58-70F39E585EFB}" dt="2021-04-23T21:58:33.264" v="14" actId="1076"/>
          <ac:spMkLst>
            <pc:docMk/>
            <pc:sldMk cId="977840297" sldId="965"/>
            <ac:spMk id="7" creationId="{959DBC9B-87AF-4C04-B371-B3511EAA7713}"/>
          </ac:spMkLst>
        </pc:spChg>
        <pc:picChg chg="del">
          <ac:chgData name="Bahia, Orville E" userId="S::obahia@calstatela.edu::109826be-8666-4ac0-a38b-7c15932ff3b7" providerId="AD" clId="Web-{B13FD98D-2596-46D2-8A58-70F39E585EFB}" dt="2021-04-23T21:58:11.825" v="6"/>
          <ac:picMkLst>
            <pc:docMk/>
            <pc:sldMk cId="977840297" sldId="965"/>
            <ac:picMk id="5" creationId="{E36DB889-6805-498B-BA38-4146A5CECF2F}"/>
          </ac:picMkLst>
        </pc:picChg>
        <pc:picChg chg="add mod ord">
          <ac:chgData name="Bahia, Orville E" userId="S::obahia@calstatela.edu::109826be-8666-4ac0-a38b-7c15932ff3b7" providerId="AD" clId="Web-{B13FD98D-2596-46D2-8A58-70F39E585EFB}" dt="2021-04-23T21:58:26.139" v="13" actId="1076"/>
          <ac:picMkLst>
            <pc:docMk/>
            <pc:sldMk cId="977840297" sldId="965"/>
            <ac:picMk id="8" creationId="{D432A732-90BB-4400-BB4E-4682CB422781}"/>
          </ac:picMkLst>
        </pc:picChg>
      </pc:sldChg>
    </pc:docChg>
  </pc:docChgLst>
  <pc:docChgLst>
    <pc:chgData name="Dolores Salazar, Ivan" userId="S::idolore@calstatela.edu::87b150a3-66c1-448c-8794-740f5a5acbb2" providerId="AD" clId="Web-{67256F8F-6E84-4089-9E57-97A7C5536E31}"/>
    <pc:docChg chg="modSld">
      <pc:chgData name="Dolores Salazar, Ivan" userId="S::idolore@calstatela.edu::87b150a3-66c1-448c-8794-740f5a5acbb2" providerId="AD" clId="Web-{67256F8F-6E84-4089-9E57-97A7C5536E31}" dt="2021-04-23T02:38:25.244" v="289" actId="20577"/>
      <pc:docMkLst>
        <pc:docMk/>
      </pc:docMkLst>
      <pc:sldChg chg="modSp">
        <pc:chgData name="Dolores Salazar, Ivan" userId="S::idolore@calstatela.edu::87b150a3-66c1-448c-8794-740f5a5acbb2" providerId="AD" clId="Web-{67256F8F-6E84-4089-9E57-97A7C5536E31}" dt="2021-04-23T02:38:25.244" v="289" actId="20577"/>
        <pc:sldMkLst>
          <pc:docMk/>
          <pc:sldMk cId="1248973271" sldId="919"/>
        </pc:sldMkLst>
        <pc:spChg chg="mod">
          <ac:chgData name="Dolores Salazar, Ivan" userId="S::idolore@calstatela.edu::87b150a3-66c1-448c-8794-740f5a5acbb2" providerId="AD" clId="Web-{67256F8F-6E84-4089-9E57-97A7C5536E31}" dt="2021-04-23T02:38:25.244" v="289" actId="20577"/>
          <ac:spMkLst>
            <pc:docMk/>
            <pc:sldMk cId="1248973271" sldId="919"/>
            <ac:spMk id="3" creationId="{CEFE0E34-86C3-488C-B11A-D56B336B12A3}"/>
          </ac:spMkLst>
        </pc:spChg>
      </pc:sldChg>
    </pc:docChg>
  </pc:docChgLst>
  <pc:docChgLst>
    <pc:chgData name="Bahia, Orville E" userId="S::obahia@calstatela.edu::109826be-8666-4ac0-a38b-7c15932ff3b7" providerId="AD" clId="Web-{4FF67F58-382C-462F-86F3-3F7E356F114E}"/>
    <pc:docChg chg="sldOrd">
      <pc:chgData name="Bahia, Orville E" userId="S::obahia@calstatela.edu::109826be-8666-4ac0-a38b-7c15932ff3b7" providerId="AD" clId="Web-{4FF67F58-382C-462F-86F3-3F7E356F114E}" dt="2021-04-24T16:16:43.755" v="1"/>
      <pc:docMkLst>
        <pc:docMk/>
      </pc:docMkLst>
      <pc:sldChg chg="ord">
        <pc:chgData name="Bahia, Orville E" userId="S::obahia@calstatela.edu::109826be-8666-4ac0-a38b-7c15932ff3b7" providerId="AD" clId="Web-{4FF67F58-382C-462F-86F3-3F7E356F114E}" dt="2021-04-24T16:16:43.755" v="1"/>
        <pc:sldMkLst>
          <pc:docMk/>
          <pc:sldMk cId="977840297" sldId="965"/>
        </pc:sldMkLst>
      </pc:sldChg>
    </pc:docChg>
  </pc:docChgLst>
  <pc:docChgLst>
    <pc:chgData name="Dolores Salazar, Ivan" userId="S::idolore@calstatela.edu::87b150a3-66c1-448c-8794-740f5a5acbb2" providerId="AD" clId="Web-{0C1FC19F-5066-B000-D8CB-B0D1F05840CF}"/>
    <pc:docChg chg="addSld delSld modSld">
      <pc:chgData name="Dolores Salazar, Ivan" userId="S::idolore@calstatela.edu::87b150a3-66c1-448c-8794-740f5a5acbb2" providerId="AD" clId="Web-{0C1FC19F-5066-B000-D8CB-B0D1F05840CF}" dt="2021-04-23T18:01:54.934" v="48" actId="1076"/>
      <pc:docMkLst>
        <pc:docMk/>
      </pc:docMkLst>
      <pc:sldChg chg="addSp delSp modSp del mod modClrScheme chgLayout">
        <pc:chgData name="Dolores Salazar, Ivan" userId="S::idolore@calstatela.edu::87b150a3-66c1-448c-8794-740f5a5acbb2" providerId="AD" clId="Web-{0C1FC19F-5066-B000-D8CB-B0D1F05840CF}" dt="2021-04-23T17:57:46.620" v="41"/>
        <pc:sldMkLst>
          <pc:docMk/>
          <pc:sldMk cId="2527958560" sldId="933"/>
        </pc:sldMkLst>
        <pc:spChg chg="mod ord">
          <ac:chgData name="Dolores Salazar, Ivan" userId="S::idolore@calstatela.edu::87b150a3-66c1-448c-8794-740f5a5acbb2" providerId="AD" clId="Web-{0C1FC19F-5066-B000-D8CB-B0D1F05840CF}" dt="2021-04-23T17:52:36.818" v="18" actId="20577"/>
          <ac:spMkLst>
            <pc:docMk/>
            <pc:sldMk cId="2527958560" sldId="933"/>
            <ac:spMk id="2" creationId="{2C8CD38C-3F8E-4F76-8677-8355050A9C4D}"/>
          </ac:spMkLst>
        </pc:spChg>
        <pc:spChg chg="del">
          <ac:chgData name="Dolores Salazar, Ivan" userId="S::idolore@calstatela.edu::87b150a3-66c1-448c-8794-740f5a5acbb2" providerId="AD" clId="Web-{0C1FC19F-5066-B000-D8CB-B0D1F05840CF}" dt="2021-04-23T17:33:39.913" v="0"/>
          <ac:spMkLst>
            <pc:docMk/>
            <pc:sldMk cId="2527958560" sldId="933"/>
            <ac:spMk id="3" creationId="{CEFE0E34-86C3-488C-B11A-D56B336B12A3}"/>
          </ac:spMkLst>
        </pc:spChg>
        <pc:spChg chg="add mod ord">
          <ac:chgData name="Dolores Salazar, Ivan" userId="S::idolore@calstatela.edu::87b150a3-66c1-448c-8794-740f5a5acbb2" providerId="AD" clId="Web-{0C1FC19F-5066-B000-D8CB-B0D1F05840CF}" dt="2021-04-23T17:50:22.622" v="13"/>
          <ac:spMkLst>
            <pc:docMk/>
            <pc:sldMk cId="2527958560" sldId="933"/>
            <ac:spMk id="6" creationId="{E1E876CC-6D97-414E-966B-935F2DC33CFF}"/>
          </ac:spMkLst>
        </pc:spChg>
        <pc:picChg chg="add mod ord">
          <ac:chgData name="Dolores Salazar, Ivan" userId="S::idolore@calstatela.edu::87b150a3-66c1-448c-8794-740f5a5acbb2" providerId="AD" clId="Web-{0C1FC19F-5066-B000-D8CB-B0D1F05840CF}" dt="2021-04-23T17:51:03.812" v="16" actId="14100"/>
          <ac:picMkLst>
            <pc:docMk/>
            <pc:sldMk cId="2527958560" sldId="933"/>
            <ac:picMk id="5" creationId="{F09CB87D-71F3-49C0-A17B-364D721E9787}"/>
          </ac:picMkLst>
        </pc:picChg>
      </pc:sldChg>
      <pc:sldChg chg="modSp add replId">
        <pc:chgData name="Dolores Salazar, Ivan" userId="S::idolore@calstatela.edu::87b150a3-66c1-448c-8794-740f5a5acbb2" providerId="AD" clId="Web-{0C1FC19F-5066-B000-D8CB-B0D1F05840CF}" dt="2021-04-23T18:01:54.934" v="48" actId="1076"/>
        <pc:sldMkLst>
          <pc:docMk/>
          <pc:sldMk cId="1781727439" sldId="957"/>
        </pc:sldMkLst>
        <pc:picChg chg="mod">
          <ac:chgData name="Dolores Salazar, Ivan" userId="S::idolore@calstatela.edu::87b150a3-66c1-448c-8794-740f5a5acbb2" providerId="AD" clId="Web-{0C1FC19F-5066-B000-D8CB-B0D1F05840CF}" dt="2021-04-23T18:01:54.934" v="48" actId="1076"/>
          <ac:picMkLst>
            <pc:docMk/>
            <pc:sldMk cId="1781727439" sldId="957"/>
            <ac:picMk id="5" creationId="{F09CB87D-71F3-49C0-A17B-364D721E9787}"/>
          </ac:picMkLst>
        </pc:picChg>
      </pc:sldChg>
      <pc:sldChg chg="addSp delSp modSp add del mod replId modClrScheme chgLayout">
        <pc:chgData name="Dolores Salazar, Ivan" userId="S::idolore@calstatela.edu::87b150a3-66c1-448c-8794-740f5a5acbb2" providerId="AD" clId="Web-{0C1FC19F-5066-B000-D8CB-B0D1F05840CF}" dt="2021-04-23T17:57:32.666" v="40"/>
        <pc:sldMkLst>
          <pc:docMk/>
          <pc:sldMk cId="4261685527" sldId="958"/>
        </pc:sldMkLst>
        <pc:spChg chg="mod ord">
          <ac:chgData name="Dolores Salazar, Ivan" userId="S::idolore@calstatela.edu::87b150a3-66c1-448c-8794-740f5a5acbb2" providerId="AD" clId="Web-{0C1FC19F-5066-B000-D8CB-B0D1F05840CF}" dt="2021-04-23T17:55:42.159" v="38" actId="20577"/>
          <ac:spMkLst>
            <pc:docMk/>
            <pc:sldMk cId="4261685527" sldId="958"/>
            <ac:spMk id="2" creationId="{2C8CD38C-3F8E-4F76-8677-8355050A9C4D}"/>
          </ac:spMkLst>
        </pc:spChg>
        <pc:spChg chg="add del mod ord">
          <ac:chgData name="Dolores Salazar, Ivan" userId="S::idolore@calstatela.edu::87b150a3-66c1-448c-8794-740f5a5acbb2" providerId="AD" clId="Web-{0C1FC19F-5066-B000-D8CB-B0D1F05840CF}" dt="2021-04-23T17:56:54.539" v="39"/>
          <ac:spMkLst>
            <pc:docMk/>
            <pc:sldMk cId="4261685527" sldId="958"/>
            <ac:spMk id="3" creationId="{D332ECDD-65C6-4BEA-BFFE-D721CE75A68C}"/>
          </ac:spMkLst>
        </pc:spChg>
        <pc:spChg chg="mod ord">
          <ac:chgData name="Dolores Salazar, Ivan" userId="S::idolore@calstatela.edu::87b150a3-66c1-448c-8794-740f5a5acbb2" providerId="AD" clId="Web-{0C1FC19F-5066-B000-D8CB-B0D1F05840CF}" dt="2021-04-23T17:55:14.423" v="23"/>
          <ac:spMkLst>
            <pc:docMk/>
            <pc:sldMk cId="4261685527" sldId="958"/>
            <ac:spMk id="7" creationId="{3D1ED00B-E84B-4F05-856E-883660134CD7}"/>
          </ac:spMkLst>
        </pc:spChg>
        <pc:picChg chg="add mod ord">
          <ac:chgData name="Dolores Salazar, Ivan" userId="S::idolore@calstatela.edu::87b150a3-66c1-448c-8794-740f5a5acbb2" providerId="AD" clId="Web-{0C1FC19F-5066-B000-D8CB-B0D1F05840CF}" dt="2021-04-23T17:56:54.539" v="39"/>
          <ac:picMkLst>
            <pc:docMk/>
            <pc:sldMk cId="4261685527" sldId="958"/>
            <ac:picMk id="5" creationId="{A00CE854-A418-4201-8F08-C91EBF5082DC}"/>
          </ac:picMkLst>
        </pc:picChg>
        <pc:picChg chg="del">
          <ac:chgData name="Dolores Salazar, Ivan" userId="S::idolore@calstatela.edu::87b150a3-66c1-448c-8794-740f5a5acbb2" providerId="AD" clId="Web-{0C1FC19F-5066-B000-D8CB-B0D1F05840CF}" dt="2021-04-23T17:53:49.245" v="21"/>
          <ac:picMkLst>
            <pc:docMk/>
            <pc:sldMk cId="4261685527" sldId="958"/>
            <ac:picMk id="6" creationId="{E332FFD9-4EC0-4B92-9999-54D9BD9C6F19}"/>
          </ac:picMkLst>
        </pc:picChg>
      </pc:sldChg>
      <pc:sldChg chg="modSp add replId">
        <pc:chgData name="Dolores Salazar, Ivan" userId="S::idolore@calstatela.edu::87b150a3-66c1-448c-8794-740f5a5acbb2" providerId="AD" clId="Web-{0C1FC19F-5066-B000-D8CB-B0D1F05840CF}" dt="2021-04-23T17:58:02.278" v="44" actId="20577"/>
        <pc:sldMkLst>
          <pc:docMk/>
          <pc:sldMk cId="2475668141" sldId="959"/>
        </pc:sldMkLst>
        <pc:spChg chg="mod">
          <ac:chgData name="Dolores Salazar, Ivan" userId="S::idolore@calstatela.edu::87b150a3-66c1-448c-8794-740f5a5acbb2" providerId="AD" clId="Web-{0C1FC19F-5066-B000-D8CB-B0D1F05840CF}" dt="2021-04-23T17:58:02.278" v="44" actId="20577"/>
          <ac:spMkLst>
            <pc:docMk/>
            <pc:sldMk cId="2475668141" sldId="959"/>
            <ac:spMk id="2" creationId="{2C8CD38C-3F8E-4F76-8677-8355050A9C4D}"/>
          </ac:spMkLst>
        </pc:spChg>
      </pc:sldChg>
    </pc:docChg>
  </pc:docChgLst>
  <pc:docChgLst>
    <pc:chgData name="Martinez, Irvin" userId="S::imarti65@calstatela.edu::6f4f9d2d-f7df-47d5-8fcf-1df681d14fb9" providerId="AD" clId="Web-{467EE486-DB00-4820-AD39-277C36DAEE96}"/>
    <pc:docChg chg="addSld delSld modSld">
      <pc:chgData name="Martinez, Irvin" userId="S::imarti65@calstatela.edu::6f4f9d2d-f7df-47d5-8fcf-1df681d14fb9" providerId="AD" clId="Web-{467EE486-DB00-4820-AD39-277C36DAEE96}" dt="2021-04-21T02:32:40.024" v="103" actId="20577"/>
      <pc:docMkLst>
        <pc:docMk/>
      </pc:docMkLst>
      <pc:sldChg chg="addSp delSp modSp mod setBg">
        <pc:chgData name="Martinez, Irvin" userId="S::imarti65@calstatela.edu::6f4f9d2d-f7df-47d5-8fcf-1df681d14fb9" providerId="AD" clId="Web-{467EE486-DB00-4820-AD39-277C36DAEE96}" dt="2021-04-21T02:32:40.024" v="103" actId="20577"/>
        <pc:sldMkLst>
          <pc:docMk/>
          <pc:sldMk cId="1694314415" sldId="926"/>
        </pc:sldMkLst>
        <pc:spChg chg="mod">
          <ac:chgData name="Martinez, Irvin" userId="S::imarti65@calstatela.edu::6f4f9d2d-f7df-47d5-8fcf-1df681d14fb9" providerId="AD" clId="Web-{467EE486-DB00-4820-AD39-277C36DAEE96}" dt="2021-04-20T23:18:06.026" v="15"/>
          <ac:spMkLst>
            <pc:docMk/>
            <pc:sldMk cId="1694314415" sldId="926"/>
            <ac:spMk id="2" creationId="{2C8CD38C-3F8E-4F76-8677-8355050A9C4D}"/>
          </ac:spMkLst>
        </pc:spChg>
        <pc:spChg chg="del mod">
          <ac:chgData name="Martinez, Irvin" userId="S::imarti65@calstatela.edu::6f4f9d2d-f7df-47d5-8fcf-1df681d14fb9" providerId="AD" clId="Web-{467EE486-DB00-4820-AD39-277C36DAEE96}" dt="2021-04-20T23:15:06.939" v="9"/>
          <ac:spMkLst>
            <pc:docMk/>
            <pc:sldMk cId="1694314415" sldId="926"/>
            <ac:spMk id="3" creationId="{CEFE0E34-86C3-488C-B11A-D56B336B12A3}"/>
          </ac:spMkLst>
        </pc:spChg>
        <pc:spChg chg="add del mod">
          <ac:chgData name="Martinez, Irvin" userId="S::imarti65@calstatela.edu::6f4f9d2d-f7df-47d5-8fcf-1df681d14fb9" providerId="AD" clId="Web-{467EE486-DB00-4820-AD39-277C36DAEE96}" dt="2021-04-20T23:14:41.172" v="8"/>
          <ac:spMkLst>
            <pc:docMk/>
            <pc:sldMk cId="1694314415" sldId="926"/>
            <ac:spMk id="5" creationId="{8F803E68-9863-4736-9ACE-3CC29D7303B6}"/>
          </ac:spMkLst>
        </pc:spChg>
        <pc:spChg chg="add del">
          <ac:chgData name="Martinez, Irvin" userId="S::imarti65@calstatela.edu::6f4f9d2d-f7df-47d5-8fcf-1df681d14fb9" providerId="AD" clId="Web-{467EE486-DB00-4820-AD39-277C36DAEE96}" dt="2021-04-20T23:18:06.026" v="15"/>
          <ac:spMkLst>
            <pc:docMk/>
            <pc:sldMk cId="1694314415" sldId="926"/>
            <ac:spMk id="8" creationId="{F4C0B10B-D2C4-4A54-AFAD-3D27DF88BB37}"/>
          </ac:spMkLst>
        </pc:spChg>
        <pc:spChg chg="add del">
          <ac:chgData name="Martinez, Irvin" userId="S::imarti65@calstatela.edu::6f4f9d2d-f7df-47d5-8fcf-1df681d14fb9" providerId="AD" clId="Web-{467EE486-DB00-4820-AD39-277C36DAEE96}" dt="2021-04-20T23:16:10.536" v="12"/>
          <ac:spMkLst>
            <pc:docMk/>
            <pc:sldMk cId="1694314415" sldId="926"/>
            <ac:spMk id="10" creationId="{B39B2ACA-46D2-480F-B6F7-F6B25F30C22B}"/>
          </ac:spMkLst>
        </pc:spChg>
        <pc:spChg chg="add mod">
          <ac:chgData name="Martinez, Irvin" userId="S::imarti65@calstatela.edu::6f4f9d2d-f7df-47d5-8fcf-1df681d14fb9" providerId="AD" clId="Web-{467EE486-DB00-4820-AD39-277C36DAEE96}" dt="2021-04-21T02:32:40.024" v="103" actId="20577"/>
          <ac:spMkLst>
            <pc:docMk/>
            <pc:sldMk cId="1694314415" sldId="926"/>
            <ac:spMk id="11" creationId="{FDD4FA77-72F8-4BFC-913F-FD3DFAC8F016}"/>
          </ac:spMkLst>
        </pc:spChg>
        <pc:spChg chg="add del">
          <ac:chgData name="Martinez, Irvin" userId="S::imarti65@calstatela.edu::6f4f9d2d-f7df-47d5-8fcf-1df681d14fb9" providerId="AD" clId="Web-{467EE486-DB00-4820-AD39-277C36DAEE96}" dt="2021-04-20T23:16:10.536" v="12"/>
          <ac:spMkLst>
            <pc:docMk/>
            <pc:sldMk cId="1694314415" sldId="926"/>
            <ac:spMk id="13" creationId="{FF9B822F-893E-44C8-963C-64F50ACECBB2}"/>
          </ac:spMkLst>
        </pc:spChg>
        <pc:spChg chg="add del">
          <ac:chgData name="Martinez, Irvin" userId="S::imarti65@calstatela.edu::6f4f9d2d-f7df-47d5-8fcf-1df681d14fb9" providerId="AD" clId="Web-{467EE486-DB00-4820-AD39-277C36DAEE96}" dt="2021-04-20T23:16:10.536" v="12"/>
          <ac:spMkLst>
            <pc:docMk/>
            <pc:sldMk cId="1694314415" sldId="926"/>
            <ac:spMk id="15" creationId="{EBF87945-A001-489F-9D9B-7D9435F0B9CA}"/>
          </ac:spMkLst>
        </pc:spChg>
        <pc:spChg chg="add">
          <ac:chgData name="Martinez, Irvin" userId="S::imarti65@calstatela.edu::6f4f9d2d-f7df-47d5-8fcf-1df681d14fb9" providerId="AD" clId="Web-{467EE486-DB00-4820-AD39-277C36DAEE96}" dt="2021-04-20T23:18:06.026" v="15"/>
          <ac:spMkLst>
            <pc:docMk/>
            <pc:sldMk cId="1694314415" sldId="926"/>
            <ac:spMk id="25" creationId="{6B5E2835-4E47-45B3-9CFE-732FF7B05472}"/>
          </ac:spMkLst>
        </pc:spChg>
        <pc:spChg chg="add">
          <ac:chgData name="Martinez, Irvin" userId="S::imarti65@calstatela.edu::6f4f9d2d-f7df-47d5-8fcf-1df681d14fb9" providerId="AD" clId="Web-{467EE486-DB00-4820-AD39-277C36DAEE96}" dt="2021-04-20T23:18:06.026" v="15"/>
          <ac:spMkLst>
            <pc:docMk/>
            <pc:sldMk cId="1694314415" sldId="926"/>
            <ac:spMk id="27" creationId="{5B45AD5D-AA52-4F7B-9362-576A39AD9E09}"/>
          </ac:spMkLst>
        </pc:spChg>
        <pc:spChg chg="add">
          <ac:chgData name="Martinez, Irvin" userId="S::imarti65@calstatela.edu::6f4f9d2d-f7df-47d5-8fcf-1df681d14fb9" providerId="AD" clId="Web-{467EE486-DB00-4820-AD39-277C36DAEE96}" dt="2021-04-20T23:18:06.026" v="15"/>
          <ac:spMkLst>
            <pc:docMk/>
            <pc:sldMk cId="1694314415" sldId="926"/>
            <ac:spMk id="29" creationId="{AEDD7960-4866-4399-BEF6-DD1431AB4E34}"/>
          </ac:spMkLst>
        </pc:spChg>
        <pc:spChg chg="add">
          <ac:chgData name="Martinez, Irvin" userId="S::imarti65@calstatela.edu::6f4f9d2d-f7df-47d5-8fcf-1df681d14fb9" providerId="AD" clId="Web-{467EE486-DB00-4820-AD39-277C36DAEE96}" dt="2021-04-20T23:18:06.026" v="15"/>
          <ac:spMkLst>
            <pc:docMk/>
            <pc:sldMk cId="1694314415" sldId="926"/>
            <ac:spMk id="31" creationId="{55D4142C-5077-457F-A6AD-3FECFDB39685}"/>
          </ac:spMkLst>
        </pc:spChg>
        <pc:spChg chg="add">
          <ac:chgData name="Martinez, Irvin" userId="S::imarti65@calstatela.edu::6f4f9d2d-f7df-47d5-8fcf-1df681d14fb9" providerId="AD" clId="Web-{467EE486-DB00-4820-AD39-277C36DAEE96}" dt="2021-04-20T23:18:06.026" v="15"/>
          <ac:spMkLst>
            <pc:docMk/>
            <pc:sldMk cId="1694314415" sldId="926"/>
            <ac:spMk id="33" creationId="{7A5F0580-5EE9-419F-96EE-B6529EF6E7D0}"/>
          </ac:spMkLst>
        </pc:spChg>
        <pc:grpChg chg="add del">
          <ac:chgData name="Martinez, Irvin" userId="S::imarti65@calstatela.edu::6f4f9d2d-f7df-47d5-8fcf-1df681d14fb9" providerId="AD" clId="Web-{467EE486-DB00-4820-AD39-277C36DAEE96}" dt="2021-04-20T23:18:06.026" v="15"/>
          <ac:grpSpMkLst>
            <pc:docMk/>
            <pc:sldMk cId="1694314415" sldId="926"/>
            <ac:grpSpMk id="9" creationId="{B6BADB90-C74B-40D6-86DC-503F65FCE8DC}"/>
          </ac:grpSpMkLst>
        </pc:grpChg>
        <pc:picChg chg="add mod ord">
          <ac:chgData name="Martinez, Irvin" userId="S::imarti65@calstatela.edu::6f4f9d2d-f7df-47d5-8fcf-1df681d14fb9" providerId="AD" clId="Web-{467EE486-DB00-4820-AD39-277C36DAEE96}" dt="2021-04-20T23:18:06.026" v="15"/>
          <ac:picMkLst>
            <pc:docMk/>
            <pc:sldMk cId="1694314415" sldId="926"/>
            <ac:picMk id="6" creationId="{46398252-84AD-4064-BDA9-5D63C9AEE947}"/>
          </ac:picMkLst>
        </pc:picChg>
      </pc:sldChg>
      <pc:sldChg chg="new del">
        <pc:chgData name="Martinez, Irvin" userId="S::imarti65@calstatela.edu::6f4f9d2d-f7df-47d5-8fcf-1df681d14fb9" providerId="AD" clId="Web-{467EE486-DB00-4820-AD39-277C36DAEE96}" dt="2021-04-20T23:18:35.246" v="16"/>
        <pc:sldMkLst>
          <pc:docMk/>
          <pc:sldMk cId="1404127682" sldId="937"/>
        </pc:sldMkLst>
      </pc:sldChg>
    </pc:docChg>
  </pc:docChgLst>
  <pc:docChgLst>
    <pc:chgData name="Bahia, Orville E" userId="S::obahia@calstatela.edu::109826be-8666-4ac0-a38b-7c15932ff3b7" providerId="AD" clId="Web-{E5C360D4-F0E0-455E-8543-51278948C9D1}"/>
    <pc:docChg chg="modSld">
      <pc:chgData name="Bahia, Orville E" userId="S::obahia@calstatela.edu::109826be-8666-4ac0-a38b-7c15932ff3b7" providerId="AD" clId="Web-{E5C360D4-F0E0-455E-8543-51278948C9D1}" dt="2021-04-23T03:59:24.150" v="78" actId="1076"/>
      <pc:docMkLst>
        <pc:docMk/>
      </pc:docMkLst>
      <pc:sldChg chg="addSp modSp">
        <pc:chgData name="Bahia, Orville E" userId="S::obahia@calstatela.edu::109826be-8666-4ac0-a38b-7c15932ff3b7" providerId="AD" clId="Web-{E5C360D4-F0E0-455E-8543-51278948C9D1}" dt="2021-04-23T03:57:24.194" v="59" actId="20577"/>
        <pc:sldMkLst>
          <pc:docMk/>
          <pc:sldMk cId="2285969112" sldId="930"/>
        </pc:sldMkLst>
        <pc:spChg chg="add mod">
          <ac:chgData name="Bahia, Orville E" userId="S::obahia@calstatela.edu::109826be-8666-4ac0-a38b-7c15932ff3b7" providerId="AD" clId="Web-{E5C360D4-F0E0-455E-8543-51278948C9D1}" dt="2021-04-23T03:52:57.829" v="29" actId="1076"/>
          <ac:spMkLst>
            <pc:docMk/>
            <pc:sldMk cId="2285969112" sldId="930"/>
            <ac:spMk id="3" creationId="{E8D234BF-AAF2-4AD2-A5C7-DD14A766F71C}"/>
          </ac:spMkLst>
        </pc:spChg>
        <pc:spChg chg="add mod">
          <ac:chgData name="Bahia, Orville E" userId="S::obahia@calstatela.edu::109826be-8666-4ac0-a38b-7c15932ff3b7" providerId="AD" clId="Web-{E5C360D4-F0E0-455E-8543-51278948C9D1}" dt="2021-04-23T03:57:10.678" v="58" actId="20577"/>
          <ac:spMkLst>
            <pc:docMk/>
            <pc:sldMk cId="2285969112" sldId="930"/>
            <ac:spMk id="16" creationId="{426434F6-1C2D-4A52-94C7-FF06186D07DD}"/>
          </ac:spMkLst>
        </pc:spChg>
        <pc:spChg chg="add mod">
          <ac:chgData name="Bahia, Orville E" userId="S::obahia@calstatela.edu::109826be-8666-4ac0-a38b-7c15932ff3b7" providerId="AD" clId="Web-{E5C360D4-F0E0-455E-8543-51278948C9D1}" dt="2021-04-23T03:57:24.194" v="59" actId="20577"/>
          <ac:spMkLst>
            <pc:docMk/>
            <pc:sldMk cId="2285969112" sldId="930"/>
            <ac:spMk id="17" creationId="{27B3CCE7-B7CC-44AD-9663-B7527551E58E}"/>
          </ac:spMkLst>
        </pc:spChg>
      </pc:sldChg>
      <pc:sldChg chg="addSp delSp modSp">
        <pc:chgData name="Bahia, Orville E" userId="S::obahia@calstatela.edu::109826be-8666-4ac0-a38b-7c15932ff3b7" providerId="AD" clId="Web-{E5C360D4-F0E0-455E-8543-51278948C9D1}" dt="2021-04-23T03:48:45.056" v="22" actId="1076"/>
        <pc:sldMkLst>
          <pc:docMk/>
          <pc:sldMk cId="588735823" sldId="943"/>
        </pc:sldMkLst>
        <pc:spChg chg="add del mod">
          <ac:chgData name="Bahia, Orville E" userId="S::obahia@calstatela.edu::109826be-8666-4ac0-a38b-7c15932ff3b7" providerId="AD" clId="Web-{E5C360D4-F0E0-455E-8543-51278948C9D1}" dt="2021-04-23T03:46:14.391" v="1"/>
          <ac:spMkLst>
            <pc:docMk/>
            <pc:sldMk cId="588735823" sldId="943"/>
            <ac:spMk id="6" creationId="{C56ED896-E828-4BBE-811A-8779A57A051C}"/>
          </ac:spMkLst>
        </pc:spChg>
        <pc:spChg chg="add del mod">
          <ac:chgData name="Bahia, Orville E" userId="S::obahia@calstatela.edu::109826be-8666-4ac0-a38b-7c15932ff3b7" providerId="AD" clId="Web-{E5C360D4-F0E0-455E-8543-51278948C9D1}" dt="2021-04-23T03:47:38.471" v="9"/>
          <ac:spMkLst>
            <pc:docMk/>
            <pc:sldMk cId="588735823" sldId="943"/>
            <ac:spMk id="10" creationId="{614654A2-E8AB-411B-90AF-B944868445F7}"/>
          </ac:spMkLst>
        </pc:spChg>
        <pc:picChg chg="del">
          <ac:chgData name="Bahia, Orville E" userId="S::obahia@calstatela.edu::109826be-8666-4ac0-a38b-7c15932ff3b7" providerId="AD" clId="Web-{E5C360D4-F0E0-455E-8543-51278948C9D1}" dt="2021-04-23T03:46:13.407" v="0"/>
          <ac:picMkLst>
            <pc:docMk/>
            <pc:sldMk cId="588735823" sldId="943"/>
            <ac:picMk id="5" creationId="{549DE0E7-51B0-4EFA-A41A-28E7E9E650C4}"/>
          </ac:picMkLst>
        </pc:picChg>
        <pc:picChg chg="add del mod ord">
          <ac:chgData name="Bahia, Orville E" userId="S::obahia@calstatela.edu::109826be-8666-4ac0-a38b-7c15932ff3b7" providerId="AD" clId="Web-{E5C360D4-F0E0-455E-8543-51278948C9D1}" dt="2021-04-23T03:47:09.705" v="8"/>
          <ac:picMkLst>
            <pc:docMk/>
            <pc:sldMk cId="588735823" sldId="943"/>
            <ac:picMk id="7" creationId="{9572C9EB-882E-448A-8021-33CB06943FE0}"/>
          </ac:picMkLst>
        </pc:picChg>
        <pc:picChg chg="add del mod">
          <ac:chgData name="Bahia, Orville E" userId="S::obahia@calstatela.edu::109826be-8666-4ac0-a38b-7c15932ff3b7" providerId="AD" clId="Web-{E5C360D4-F0E0-455E-8543-51278948C9D1}" dt="2021-04-23T03:47:07.142" v="7"/>
          <ac:picMkLst>
            <pc:docMk/>
            <pc:sldMk cId="588735823" sldId="943"/>
            <ac:picMk id="8" creationId="{B4372763-5758-4B4F-8560-9EC32A9D4CFE}"/>
          </ac:picMkLst>
        </pc:picChg>
        <pc:picChg chg="add mod ord">
          <ac:chgData name="Bahia, Orville E" userId="S::obahia@calstatela.edu::109826be-8666-4ac0-a38b-7c15932ff3b7" providerId="AD" clId="Web-{E5C360D4-F0E0-455E-8543-51278948C9D1}" dt="2021-04-23T03:48:45.056" v="22" actId="1076"/>
          <ac:picMkLst>
            <pc:docMk/>
            <pc:sldMk cId="588735823" sldId="943"/>
            <ac:picMk id="11" creationId="{43B59F22-FD2A-48B9-A620-3A41AD817E8F}"/>
          </ac:picMkLst>
        </pc:picChg>
        <pc:picChg chg="add mod">
          <ac:chgData name="Bahia, Orville E" userId="S::obahia@calstatela.edu::109826be-8666-4ac0-a38b-7c15932ff3b7" providerId="AD" clId="Web-{E5C360D4-F0E0-455E-8543-51278948C9D1}" dt="2021-04-23T03:48:43.400" v="21" actId="14100"/>
          <ac:picMkLst>
            <pc:docMk/>
            <pc:sldMk cId="588735823" sldId="943"/>
            <ac:picMk id="12" creationId="{B07B2A06-3A89-420E-97FC-AEDA1753C7F6}"/>
          </ac:picMkLst>
        </pc:picChg>
      </pc:sldChg>
      <pc:sldChg chg="modSp">
        <pc:chgData name="Bahia, Orville E" userId="S::obahia@calstatela.edu::109826be-8666-4ac0-a38b-7c15932ff3b7" providerId="AD" clId="Web-{E5C360D4-F0E0-455E-8543-51278948C9D1}" dt="2021-04-23T03:59:24.150" v="78" actId="1076"/>
        <pc:sldMkLst>
          <pc:docMk/>
          <pc:sldMk cId="2136698801" sldId="946"/>
        </pc:sldMkLst>
        <pc:spChg chg="mod">
          <ac:chgData name="Bahia, Orville E" userId="S::obahia@calstatela.edu::109826be-8666-4ac0-a38b-7c15932ff3b7" providerId="AD" clId="Web-{E5C360D4-F0E0-455E-8543-51278948C9D1}" dt="2021-04-23T03:59:00.821" v="64" actId="1076"/>
          <ac:spMkLst>
            <pc:docMk/>
            <pc:sldMk cId="2136698801" sldId="946"/>
            <ac:spMk id="9" creationId="{4D681EE0-D862-4915-A652-0744879E0A88}"/>
          </ac:spMkLst>
        </pc:spChg>
        <pc:picChg chg="mod">
          <ac:chgData name="Bahia, Orville E" userId="S::obahia@calstatela.edu::109826be-8666-4ac0-a38b-7c15932ff3b7" providerId="AD" clId="Web-{E5C360D4-F0E0-455E-8543-51278948C9D1}" dt="2021-04-23T03:59:24.134" v="77" actId="1076"/>
          <ac:picMkLst>
            <pc:docMk/>
            <pc:sldMk cId="2136698801" sldId="946"/>
            <ac:picMk id="7" creationId="{B2B69FD7-1C38-4122-A21E-DAD01A71A5AA}"/>
          </ac:picMkLst>
        </pc:picChg>
        <pc:picChg chg="mod">
          <ac:chgData name="Bahia, Orville E" userId="S::obahia@calstatela.edu::109826be-8666-4ac0-a38b-7c15932ff3b7" providerId="AD" clId="Web-{E5C360D4-F0E0-455E-8543-51278948C9D1}" dt="2021-04-23T03:59:24.150" v="78" actId="1076"/>
          <ac:picMkLst>
            <pc:docMk/>
            <pc:sldMk cId="2136698801" sldId="946"/>
            <ac:picMk id="8" creationId="{3E3A02E9-BA1A-4873-BFDD-EC35B94F0523}"/>
          </ac:picMkLst>
        </pc:picChg>
      </pc:sldChg>
      <pc:sldChg chg="modSp">
        <pc:chgData name="Bahia, Orville E" userId="S::obahia@calstatela.edu::109826be-8666-4ac0-a38b-7c15932ff3b7" providerId="AD" clId="Web-{E5C360D4-F0E0-455E-8543-51278948C9D1}" dt="2021-04-23T03:58:42.102" v="63" actId="1076"/>
        <pc:sldMkLst>
          <pc:docMk/>
          <pc:sldMk cId="2573114819" sldId="947"/>
        </pc:sldMkLst>
        <pc:spChg chg="mod">
          <ac:chgData name="Bahia, Orville E" userId="S::obahia@calstatela.edu::109826be-8666-4ac0-a38b-7c15932ff3b7" providerId="AD" clId="Web-{E5C360D4-F0E0-455E-8543-51278948C9D1}" dt="2021-04-23T03:58:01.398" v="60" actId="20577"/>
          <ac:spMkLst>
            <pc:docMk/>
            <pc:sldMk cId="2573114819" sldId="947"/>
            <ac:spMk id="2" creationId="{2C8CD38C-3F8E-4F76-8677-8355050A9C4D}"/>
          </ac:spMkLst>
        </pc:spChg>
        <pc:spChg chg="mod">
          <ac:chgData name="Bahia, Orville E" userId="S::obahia@calstatela.edu::109826be-8666-4ac0-a38b-7c15932ff3b7" providerId="AD" clId="Web-{E5C360D4-F0E0-455E-8543-51278948C9D1}" dt="2021-04-23T03:58:42.102" v="63" actId="1076"/>
          <ac:spMkLst>
            <pc:docMk/>
            <pc:sldMk cId="2573114819" sldId="947"/>
            <ac:spMk id="9" creationId="{EFA74DED-654A-4951-B176-A97A659081BA}"/>
          </ac:spMkLst>
        </pc:spChg>
        <pc:picChg chg="mod">
          <ac:chgData name="Bahia, Orville E" userId="S::obahia@calstatela.edu::109826be-8666-4ac0-a38b-7c15932ff3b7" providerId="AD" clId="Web-{E5C360D4-F0E0-455E-8543-51278948C9D1}" dt="2021-04-23T03:58:33.336" v="62" actId="1076"/>
          <ac:picMkLst>
            <pc:docMk/>
            <pc:sldMk cId="2573114819" sldId="947"/>
            <ac:picMk id="7" creationId="{857D0C37-1D4C-4012-8A63-42FAC2E68837}"/>
          </ac:picMkLst>
        </pc:picChg>
      </pc:sldChg>
    </pc:docChg>
  </pc:docChgLst>
  <pc:docChgLst>
    <pc:chgData name="Martinez, Irvin" userId="S::imarti65@calstatela.edu::6f4f9d2d-f7df-47d5-8fcf-1df681d14fb9" providerId="AD" clId="Web-{927DE2F4-1F83-40A1-8D1D-365362B20318}"/>
    <pc:docChg chg="addSld modSld">
      <pc:chgData name="Martinez, Irvin" userId="S::imarti65@calstatela.edu::6f4f9d2d-f7df-47d5-8fcf-1df681d14fb9" providerId="AD" clId="Web-{927DE2F4-1F83-40A1-8D1D-365362B20318}" dt="2021-04-21T03:40:35.629" v="57" actId="20577"/>
      <pc:docMkLst>
        <pc:docMk/>
      </pc:docMkLst>
      <pc:sldChg chg="modSp">
        <pc:chgData name="Martinez, Irvin" userId="S::imarti65@calstatela.edu::6f4f9d2d-f7df-47d5-8fcf-1df681d14fb9" providerId="AD" clId="Web-{927DE2F4-1F83-40A1-8D1D-365362B20318}" dt="2021-04-21T03:14:07.522" v="22" actId="20577"/>
        <pc:sldMkLst>
          <pc:docMk/>
          <pc:sldMk cId="1694314415" sldId="926"/>
        </pc:sldMkLst>
        <pc:spChg chg="mod">
          <ac:chgData name="Martinez, Irvin" userId="S::imarti65@calstatela.edu::6f4f9d2d-f7df-47d5-8fcf-1df681d14fb9" providerId="AD" clId="Web-{927DE2F4-1F83-40A1-8D1D-365362B20318}" dt="2021-04-21T03:14:07.522" v="22" actId="20577"/>
          <ac:spMkLst>
            <pc:docMk/>
            <pc:sldMk cId="1694314415" sldId="926"/>
            <ac:spMk id="11" creationId="{FDD4FA77-72F8-4BFC-913F-FD3DFAC8F016}"/>
          </ac:spMkLst>
        </pc:spChg>
      </pc:sldChg>
      <pc:sldChg chg="addSp delSp modSp new">
        <pc:chgData name="Martinez, Irvin" userId="S::imarti65@calstatela.edu::6f4f9d2d-f7df-47d5-8fcf-1df681d14fb9" providerId="AD" clId="Web-{927DE2F4-1F83-40A1-8D1D-365362B20318}" dt="2021-04-21T03:40:35.629" v="57" actId="20577"/>
        <pc:sldMkLst>
          <pc:docMk/>
          <pc:sldMk cId="3025699569" sldId="937"/>
        </pc:sldMkLst>
        <pc:spChg chg="mod">
          <ac:chgData name="Martinez, Irvin" userId="S::imarti65@calstatela.edu::6f4f9d2d-f7df-47d5-8fcf-1df681d14fb9" providerId="AD" clId="Web-{927DE2F4-1F83-40A1-8D1D-365362B20318}" dt="2021-04-21T03:40:35.629" v="57" actId="20577"/>
          <ac:spMkLst>
            <pc:docMk/>
            <pc:sldMk cId="3025699569" sldId="937"/>
            <ac:spMk id="2" creationId="{721FB7BB-26D1-4558-87CD-9A8B7A277157}"/>
          </ac:spMkLst>
        </pc:spChg>
        <pc:spChg chg="del mod">
          <ac:chgData name="Martinez, Irvin" userId="S::imarti65@calstatela.edu::6f4f9d2d-f7df-47d5-8fcf-1df681d14fb9" providerId="AD" clId="Web-{927DE2F4-1F83-40A1-8D1D-365362B20318}" dt="2021-04-21T03:37:02.907" v="29"/>
          <ac:spMkLst>
            <pc:docMk/>
            <pc:sldMk cId="3025699569" sldId="937"/>
            <ac:spMk id="3" creationId="{1641BEA7-5B1C-4DF9-AEC2-00086C9DB54E}"/>
          </ac:spMkLst>
        </pc:spChg>
        <pc:spChg chg="add mod">
          <ac:chgData name="Martinez, Irvin" userId="S::imarti65@calstatela.edu::6f4f9d2d-f7df-47d5-8fcf-1df681d14fb9" providerId="AD" clId="Web-{927DE2F4-1F83-40A1-8D1D-365362B20318}" dt="2021-04-21T03:38:58.112" v="55" actId="14100"/>
          <ac:spMkLst>
            <pc:docMk/>
            <pc:sldMk cId="3025699569" sldId="937"/>
            <ac:spMk id="5" creationId="{CD34896C-A5EA-4D1C-8A0C-97F284E1EA58}"/>
          </ac:spMkLst>
        </pc:spChg>
        <pc:picChg chg="add mod ord">
          <ac:chgData name="Martinez, Irvin" userId="S::imarti65@calstatela.edu::6f4f9d2d-f7df-47d5-8fcf-1df681d14fb9" providerId="AD" clId="Web-{927DE2F4-1F83-40A1-8D1D-365362B20318}" dt="2021-04-21T03:39:10.518" v="56" actId="14100"/>
          <ac:picMkLst>
            <pc:docMk/>
            <pc:sldMk cId="3025699569" sldId="937"/>
            <ac:picMk id="4" creationId="{0C61020E-C4CB-4E18-837B-19EF091DE6F1}"/>
          </ac:picMkLst>
        </pc:picChg>
      </pc:sldChg>
    </pc:docChg>
  </pc:docChgLst>
  <pc:docChgLst>
    <pc:chgData name="Tiquiram, Francisco" userId="51b287ac-f7ae-42d9-98d0-4d0b3d16bdda" providerId="ADAL" clId="{2B5CFA4D-0BC3-42D9-B8B0-BD6F173AF96A}"/>
    <pc:docChg chg="undo custSel addSld delSld modSld sldOrd">
      <pc:chgData name="Tiquiram, Francisco" userId="51b287ac-f7ae-42d9-98d0-4d0b3d16bdda" providerId="ADAL" clId="{2B5CFA4D-0BC3-42D9-B8B0-BD6F173AF96A}" dt="2021-04-26T17:53:43.915" v="2517" actId="47"/>
      <pc:docMkLst>
        <pc:docMk/>
      </pc:docMkLst>
      <pc:sldChg chg="addSp delSp modSp mod">
        <pc:chgData name="Tiquiram, Francisco" userId="51b287ac-f7ae-42d9-98d0-4d0b3d16bdda" providerId="ADAL" clId="{2B5CFA4D-0BC3-42D9-B8B0-BD6F173AF96A}" dt="2021-04-26T17:25:32.798" v="1581" actId="478"/>
        <pc:sldMkLst>
          <pc:docMk/>
          <pc:sldMk cId="377435883" sldId="258"/>
        </pc:sldMkLst>
        <pc:graphicFrameChg chg="add del mod">
          <ac:chgData name="Tiquiram, Francisco" userId="51b287ac-f7ae-42d9-98d0-4d0b3d16bdda" providerId="ADAL" clId="{2B5CFA4D-0BC3-42D9-B8B0-BD6F173AF96A}" dt="2021-04-26T17:25:32.798" v="1581" actId="478"/>
          <ac:graphicFrameMkLst>
            <pc:docMk/>
            <pc:sldMk cId="377435883" sldId="258"/>
            <ac:graphicFrameMk id="7" creationId="{F6A915AD-22B4-4725-9351-98B72740A2D0}"/>
          </ac:graphicFrameMkLst>
        </pc:graphicFrameChg>
      </pc:sldChg>
      <pc:sldChg chg="delCm modCm">
        <pc:chgData name="Tiquiram, Francisco" userId="51b287ac-f7ae-42d9-98d0-4d0b3d16bdda" providerId="ADAL" clId="{2B5CFA4D-0BC3-42D9-B8B0-BD6F173AF96A}" dt="2021-04-25T22:53:19.053" v="750" actId="1592"/>
        <pc:sldMkLst>
          <pc:docMk/>
          <pc:sldMk cId="2072863736" sldId="906"/>
        </pc:sldMkLst>
      </pc:sldChg>
      <pc:sldChg chg="addSp delSp modSp del mod">
        <pc:chgData name="Tiquiram, Francisco" userId="51b287ac-f7ae-42d9-98d0-4d0b3d16bdda" providerId="ADAL" clId="{2B5CFA4D-0BC3-42D9-B8B0-BD6F173AF96A}" dt="2021-04-26T01:22:49.134" v="1529" actId="47"/>
        <pc:sldMkLst>
          <pc:docMk/>
          <pc:sldMk cId="1716970111" sldId="920"/>
        </pc:sldMkLst>
        <pc:graphicFrameChg chg="add del">
          <ac:chgData name="Tiquiram, Francisco" userId="51b287ac-f7ae-42d9-98d0-4d0b3d16bdda" providerId="ADAL" clId="{2B5CFA4D-0BC3-42D9-B8B0-BD6F173AF96A}" dt="2021-04-25T23:43:54.042" v="1174" actId="478"/>
          <ac:graphicFrameMkLst>
            <pc:docMk/>
            <pc:sldMk cId="1716970111" sldId="920"/>
            <ac:graphicFrameMk id="3" creationId="{0DA8FB68-6F40-43BA-97A9-5C0F44AA714D}"/>
          </ac:graphicFrameMkLst>
        </pc:graphicFrameChg>
        <pc:graphicFrameChg chg="add mod modGraphic">
          <ac:chgData name="Tiquiram, Francisco" userId="51b287ac-f7ae-42d9-98d0-4d0b3d16bdda" providerId="ADAL" clId="{2B5CFA4D-0BC3-42D9-B8B0-BD6F173AF96A}" dt="2021-04-26T00:00:14.795" v="1357" actId="113"/>
          <ac:graphicFrameMkLst>
            <pc:docMk/>
            <pc:sldMk cId="1716970111" sldId="920"/>
            <ac:graphicFrameMk id="8" creationId="{40B81F3D-B93F-4539-8EE3-BC309A4AFC00}"/>
          </ac:graphicFrameMkLst>
        </pc:graphicFrameChg>
        <pc:picChg chg="mod">
          <ac:chgData name="Tiquiram, Francisco" userId="51b287ac-f7ae-42d9-98d0-4d0b3d16bdda" providerId="ADAL" clId="{2B5CFA4D-0BC3-42D9-B8B0-BD6F173AF96A}" dt="2021-04-25T23:43:42.885" v="1172" actId="1076"/>
          <ac:picMkLst>
            <pc:docMk/>
            <pc:sldMk cId="1716970111" sldId="920"/>
            <ac:picMk id="11" creationId="{57E2CD7E-41B7-4573-9421-99053BA96358}"/>
          </ac:picMkLst>
        </pc:picChg>
        <pc:picChg chg="mod">
          <ac:chgData name="Tiquiram, Francisco" userId="51b287ac-f7ae-42d9-98d0-4d0b3d16bdda" providerId="ADAL" clId="{2B5CFA4D-0BC3-42D9-B8B0-BD6F173AF96A}" dt="2021-04-25T23:57:51.502" v="1338" actId="1076"/>
          <ac:picMkLst>
            <pc:docMk/>
            <pc:sldMk cId="1716970111" sldId="920"/>
            <ac:picMk id="17" creationId="{21E53D96-0BB2-43F0-A758-3297D5BB14C3}"/>
          </ac:picMkLst>
        </pc:picChg>
        <pc:picChg chg="mod">
          <ac:chgData name="Tiquiram, Francisco" userId="51b287ac-f7ae-42d9-98d0-4d0b3d16bdda" providerId="ADAL" clId="{2B5CFA4D-0BC3-42D9-B8B0-BD6F173AF96A}" dt="2021-04-25T23:43:38" v="1171" actId="1076"/>
          <ac:picMkLst>
            <pc:docMk/>
            <pc:sldMk cId="1716970111" sldId="920"/>
            <ac:picMk id="19" creationId="{BE99BE46-53B9-41C4-B10A-B6950AD16B82}"/>
          </ac:picMkLst>
        </pc:picChg>
      </pc:sldChg>
      <pc:sldChg chg="addSp delSp modSp mod setBg delCm">
        <pc:chgData name="Tiquiram, Francisco" userId="51b287ac-f7ae-42d9-98d0-4d0b3d16bdda" providerId="ADAL" clId="{2B5CFA4D-0BC3-42D9-B8B0-BD6F173AF96A}" dt="2021-04-26T17:47:09.427" v="2496"/>
        <pc:sldMkLst>
          <pc:docMk/>
          <pc:sldMk cId="1068467835" sldId="921"/>
        </pc:sldMkLst>
        <pc:spChg chg="mod ord">
          <ac:chgData name="Tiquiram, Francisco" userId="51b287ac-f7ae-42d9-98d0-4d0b3d16bdda" providerId="ADAL" clId="{2B5CFA4D-0BC3-42D9-B8B0-BD6F173AF96A}" dt="2021-04-24T04:12:43.035" v="696" actId="1076"/>
          <ac:spMkLst>
            <pc:docMk/>
            <pc:sldMk cId="1068467835" sldId="921"/>
            <ac:spMk id="2" creationId="{2C8CD38C-3F8E-4F76-8677-8355050A9C4D}"/>
          </ac:spMkLst>
        </pc:spChg>
        <pc:spChg chg="add del mod">
          <ac:chgData name="Tiquiram, Francisco" userId="51b287ac-f7ae-42d9-98d0-4d0b3d16bdda" providerId="ADAL" clId="{2B5CFA4D-0BC3-42D9-B8B0-BD6F173AF96A}" dt="2021-04-26T00:22:27.801" v="1492" actId="478"/>
          <ac:spMkLst>
            <pc:docMk/>
            <pc:sldMk cId="1068467835" sldId="921"/>
            <ac:spMk id="6" creationId="{796CFB3A-0156-4D2E-AC54-26F344A89880}"/>
          </ac:spMkLst>
        </pc:spChg>
        <pc:spChg chg="del">
          <ac:chgData name="Tiquiram, Francisco" userId="51b287ac-f7ae-42d9-98d0-4d0b3d16bdda" providerId="ADAL" clId="{2B5CFA4D-0BC3-42D9-B8B0-BD6F173AF96A}" dt="2021-04-22T10:36:03.444" v="0"/>
          <ac:spMkLst>
            <pc:docMk/>
            <pc:sldMk cId="1068467835" sldId="921"/>
            <ac:spMk id="7" creationId="{5216C274-1ABB-4CA0-99BF-3701D911475D}"/>
          </ac:spMkLst>
        </pc:spChg>
        <pc:spChg chg="add del mod">
          <ac:chgData name="Tiquiram, Francisco" userId="51b287ac-f7ae-42d9-98d0-4d0b3d16bdda" providerId="ADAL" clId="{2B5CFA4D-0BC3-42D9-B8B0-BD6F173AF96A}" dt="2021-04-23T08:50:32.256" v="80" actId="21"/>
          <ac:spMkLst>
            <pc:docMk/>
            <pc:sldMk cId="1068467835" sldId="921"/>
            <ac:spMk id="7" creationId="{AD5B5CB3-C8AF-4142-978C-6FCD627358E8}"/>
          </ac:spMkLst>
        </pc:spChg>
        <pc:spChg chg="add del">
          <ac:chgData name="Tiquiram, Francisco" userId="51b287ac-f7ae-42d9-98d0-4d0b3d16bdda" providerId="ADAL" clId="{2B5CFA4D-0BC3-42D9-B8B0-BD6F173AF96A}" dt="2021-04-22T10:36:18.427" v="2" actId="26606"/>
          <ac:spMkLst>
            <pc:docMk/>
            <pc:sldMk cId="1068467835" sldId="921"/>
            <ac:spMk id="10" creationId="{37C89E4B-3C9F-44B9-8B86-D9E3D112D8EC}"/>
          </ac:spMkLst>
        </pc:spChg>
        <pc:spChg chg="del mod ord">
          <ac:chgData name="Tiquiram, Francisco" userId="51b287ac-f7ae-42d9-98d0-4d0b3d16bdda" providerId="ADAL" clId="{2B5CFA4D-0BC3-42D9-B8B0-BD6F173AF96A}" dt="2021-04-26T00:22:31.136" v="1495" actId="478"/>
          <ac:spMkLst>
            <pc:docMk/>
            <pc:sldMk cId="1068467835" sldId="921"/>
            <ac:spMk id="10" creationId="{425D8A54-CA77-45C4-9BF7-8B4F69CE86D8}"/>
          </ac:spMkLst>
        </pc:spChg>
        <pc:spChg chg="add del">
          <ac:chgData name="Tiquiram, Francisco" userId="51b287ac-f7ae-42d9-98d0-4d0b3d16bdda" providerId="ADAL" clId="{2B5CFA4D-0BC3-42D9-B8B0-BD6F173AF96A}" dt="2021-04-22T10:36:22.202" v="4" actId="26606"/>
          <ac:spMkLst>
            <pc:docMk/>
            <pc:sldMk cId="1068467835" sldId="921"/>
            <ac:spMk id="16" creationId="{E8D41CF8-5232-42BC-8D05-AFEDE215398E}"/>
          </ac:spMkLst>
        </pc:spChg>
        <pc:spChg chg="add del">
          <ac:chgData name="Tiquiram, Francisco" userId="51b287ac-f7ae-42d9-98d0-4d0b3d16bdda" providerId="ADAL" clId="{2B5CFA4D-0BC3-42D9-B8B0-BD6F173AF96A}" dt="2021-04-22T10:36:22.202" v="4" actId="26606"/>
          <ac:spMkLst>
            <pc:docMk/>
            <pc:sldMk cId="1068467835" sldId="921"/>
            <ac:spMk id="17" creationId="{49237091-E62C-4878-AA4C-0B9995ADB28F}"/>
          </ac:spMkLst>
        </pc:spChg>
        <pc:spChg chg="add del">
          <ac:chgData name="Tiquiram, Francisco" userId="51b287ac-f7ae-42d9-98d0-4d0b3d16bdda" providerId="ADAL" clId="{2B5CFA4D-0BC3-42D9-B8B0-BD6F173AF96A}" dt="2021-04-26T01:20:24.402" v="1528" actId="26606"/>
          <ac:spMkLst>
            <pc:docMk/>
            <pc:sldMk cId="1068467835" sldId="921"/>
            <ac:spMk id="19" creationId="{37C89E4B-3C9F-44B9-8B86-D9E3D112D8EC}"/>
          </ac:spMkLst>
        </pc:spChg>
        <pc:spChg chg="add">
          <ac:chgData name="Tiquiram, Francisco" userId="51b287ac-f7ae-42d9-98d0-4d0b3d16bdda" providerId="ADAL" clId="{2B5CFA4D-0BC3-42D9-B8B0-BD6F173AF96A}" dt="2021-04-26T01:20:24.402" v="1528" actId="26606"/>
          <ac:spMkLst>
            <pc:docMk/>
            <pc:sldMk cId="1068467835" sldId="921"/>
            <ac:spMk id="26" creationId="{42A4FC2C-047E-45A5-965D-8E1E3BF09BC6}"/>
          </ac:spMkLst>
        </pc:spChg>
        <pc:graphicFrameChg chg="add del mod">
          <ac:chgData name="Tiquiram, Francisco" userId="51b287ac-f7ae-42d9-98d0-4d0b3d16bdda" providerId="ADAL" clId="{2B5CFA4D-0BC3-42D9-B8B0-BD6F173AF96A}" dt="2021-04-26T01:19:08.485" v="1521" actId="478"/>
          <ac:graphicFrameMkLst>
            <pc:docMk/>
            <pc:sldMk cId="1068467835" sldId="921"/>
            <ac:graphicFrameMk id="2" creationId="{2BFB59C6-081A-4EFC-883F-D86CAE37E3B8}"/>
          </ac:graphicFrameMkLst>
        </pc:graphicFrameChg>
        <pc:graphicFrameChg chg="add mod ord">
          <ac:chgData name="Tiquiram, Francisco" userId="51b287ac-f7ae-42d9-98d0-4d0b3d16bdda" providerId="ADAL" clId="{2B5CFA4D-0BC3-42D9-B8B0-BD6F173AF96A}" dt="2021-04-26T03:40:56.948" v="1550" actId="14100"/>
          <ac:graphicFrameMkLst>
            <pc:docMk/>
            <pc:sldMk cId="1068467835" sldId="921"/>
            <ac:graphicFrameMk id="2" creationId="{C047EE8E-B0BE-4527-A5AD-8ABF8C828FD1}"/>
          </ac:graphicFrameMkLst>
        </pc:graphicFrameChg>
        <pc:graphicFrameChg chg="add del mod">
          <ac:chgData name="Tiquiram, Francisco" userId="51b287ac-f7ae-42d9-98d0-4d0b3d16bdda" providerId="ADAL" clId="{2B5CFA4D-0BC3-42D9-B8B0-BD6F173AF96A}" dt="2021-04-26T17:19:13.312" v="1569" actId="478"/>
          <ac:graphicFrameMkLst>
            <pc:docMk/>
            <pc:sldMk cId="1068467835" sldId="921"/>
            <ac:graphicFrameMk id="3" creationId="{6C1DB36C-63B4-452A-87A0-54ACF068D109}"/>
          </ac:graphicFrameMkLst>
        </pc:graphicFrameChg>
        <pc:graphicFrameChg chg="add del mod">
          <ac:chgData name="Tiquiram, Francisco" userId="51b287ac-f7ae-42d9-98d0-4d0b3d16bdda" providerId="ADAL" clId="{2B5CFA4D-0BC3-42D9-B8B0-BD6F173AF96A}" dt="2021-04-26T01:20:12.585" v="1524" actId="478"/>
          <ac:graphicFrameMkLst>
            <pc:docMk/>
            <pc:sldMk cId="1068467835" sldId="921"/>
            <ac:graphicFrameMk id="3" creationId="{AA714593-39B3-435F-8C78-EECE2618E584}"/>
          </ac:graphicFrameMkLst>
        </pc:graphicFrameChg>
        <pc:graphicFrameChg chg="add del mod">
          <ac:chgData name="Tiquiram, Francisco" userId="51b287ac-f7ae-42d9-98d0-4d0b3d16bdda" providerId="ADAL" clId="{2B5CFA4D-0BC3-42D9-B8B0-BD6F173AF96A}" dt="2021-04-26T00:22:26.916" v="1491" actId="478"/>
          <ac:graphicFrameMkLst>
            <pc:docMk/>
            <pc:sldMk cId="1068467835" sldId="921"/>
            <ac:graphicFrameMk id="3" creationId="{B2DFFE2A-0CC1-4C4D-93E8-4FEA20472768}"/>
          </ac:graphicFrameMkLst>
        </pc:graphicFrameChg>
        <pc:graphicFrameChg chg="add mod">
          <ac:chgData name="Tiquiram, Francisco" userId="51b287ac-f7ae-42d9-98d0-4d0b3d16bdda" providerId="ADAL" clId="{2B5CFA4D-0BC3-42D9-B8B0-BD6F173AF96A}" dt="2021-04-26T17:47:09.427" v="2496"/>
          <ac:graphicFrameMkLst>
            <pc:docMk/>
            <pc:sldMk cId="1068467835" sldId="921"/>
            <ac:graphicFrameMk id="4" creationId="{FCD2A6D5-9409-417C-ACAB-A22FC2EF3CA8}"/>
          </ac:graphicFrameMkLst>
        </pc:graphicFrameChg>
        <pc:graphicFrameChg chg="add del mod">
          <ac:chgData name="Tiquiram, Francisco" userId="51b287ac-f7ae-42d9-98d0-4d0b3d16bdda" providerId="ADAL" clId="{2B5CFA4D-0BC3-42D9-B8B0-BD6F173AF96A}" dt="2021-04-26T01:17:03.975" v="1511" actId="478"/>
          <ac:graphicFrameMkLst>
            <pc:docMk/>
            <pc:sldMk cId="1068467835" sldId="921"/>
            <ac:graphicFrameMk id="7" creationId="{E531E106-28B3-41C0-A369-0C2F82FA38FA}"/>
          </ac:graphicFrameMkLst>
        </pc:graphicFrameChg>
        <pc:graphicFrameChg chg="add del mod">
          <ac:chgData name="Tiquiram, Francisco" userId="51b287ac-f7ae-42d9-98d0-4d0b3d16bdda" providerId="ADAL" clId="{2B5CFA4D-0BC3-42D9-B8B0-BD6F173AF96A}" dt="2021-04-24T04:10:48.563" v="683" actId="478"/>
          <ac:graphicFrameMkLst>
            <pc:docMk/>
            <pc:sldMk cId="1068467835" sldId="921"/>
            <ac:graphicFrameMk id="9" creationId="{3E703FF9-CE85-4E6C-84EA-DE4E9C69C64E}"/>
          </ac:graphicFrameMkLst>
        </pc:graphicFrameChg>
        <pc:picChg chg="mod ord">
          <ac:chgData name="Tiquiram, Francisco" userId="51b287ac-f7ae-42d9-98d0-4d0b3d16bdda" providerId="ADAL" clId="{2B5CFA4D-0BC3-42D9-B8B0-BD6F173AF96A}" dt="2021-04-23T08:51:14.859" v="89" actId="1076"/>
          <ac:picMkLst>
            <pc:docMk/>
            <pc:sldMk cId="1068467835" sldId="921"/>
            <ac:picMk id="4" creationId="{84A28766-87C2-4FA3-86D6-02E69619B462}"/>
          </ac:picMkLst>
        </pc:picChg>
        <pc:picChg chg="add mod">
          <ac:chgData name="Tiquiram, Francisco" userId="51b287ac-f7ae-42d9-98d0-4d0b3d16bdda" providerId="ADAL" clId="{2B5CFA4D-0BC3-42D9-B8B0-BD6F173AF96A}" dt="2021-04-26T01:20:24.402" v="1528" actId="26606"/>
          <ac:picMkLst>
            <pc:docMk/>
            <pc:sldMk cId="1068467835" sldId="921"/>
            <ac:picMk id="5" creationId="{2429F539-FFDB-4506-902E-D9D5908BCF5A}"/>
          </ac:picMkLst>
        </pc:picChg>
        <pc:picChg chg="add mod ord">
          <ac:chgData name="Tiquiram, Francisco" userId="51b287ac-f7ae-42d9-98d0-4d0b3d16bdda" providerId="ADAL" clId="{2B5CFA4D-0BC3-42D9-B8B0-BD6F173AF96A}" dt="2021-04-22T10:36:22.205" v="5" actId="26606"/>
          <ac:picMkLst>
            <pc:docMk/>
            <pc:sldMk cId="1068467835" sldId="921"/>
            <ac:picMk id="5" creationId="{5F722DF8-3CC5-4AA7-8BCB-05CB8F4C6648}"/>
          </ac:picMkLst>
        </pc:picChg>
        <pc:picChg chg="add mod ord">
          <ac:chgData name="Tiquiram, Francisco" userId="51b287ac-f7ae-42d9-98d0-4d0b3d16bdda" providerId="ADAL" clId="{2B5CFA4D-0BC3-42D9-B8B0-BD6F173AF96A}" dt="2021-04-26T17:19:32.872" v="1572" actId="166"/>
          <ac:picMkLst>
            <pc:docMk/>
            <pc:sldMk cId="1068467835" sldId="921"/>
            <ac:picMk id="8" creationId="{00731CCB-9A33-489F-8B1F-00BC4CDEA4BD}"/>
          </ac:picMkLst>
        </pc:picChg>
        <pc:picChg chg="del mod ord">
          <ac:chgData name="Tiquiram, Francisco" userId="51b287ac-f7ae-42d9-98d0-4d0b3d16bdda" providerId="ADAL" clId="{2B5CFA4D-0BC3-42D9-B8B0-BD6F173AF96A}" dt="2021-04-26T00:24:48.958" v="1510" actId="478"/>
          <ac:picMkLst>
            <pc:docMk/>
            <pc:sldMk cId="1068467835" sldId="921"/>
            <ac:picMk id="12" creationId="{B59C046C-E576-4AE9-A9E4-4B1BEB71B7DE}"/>
          </ac:picMkLst>
        </pc:picChg>
        <pc:picChg chg="del mod">
          <ac:chgData name="Tiquiram, Francisco" userId="51b287ac-f7ae-42d9-98d0-4d0b3d16bdda" providerId="ADAL" clId="{2B5CFA4D-0BC3-42D9-B8B0-BD6F173AF96A}" dt="2021-04-26T00:22:24.764" v="1490" actId="478"/>
          <ac:picMkLst>
            <pc:docMk/>
            <pc:sldMk cId="1068467835" sldId="921"/>
            <ac:picMk id="16" creationId="{23CA64BE-422B-0D4C-90AC-8F9797E9A9BD}"/>
          </ac:picMkLst>
        </pc:picChg>
        <pc:cxnChg chg="add del">
          <ac:chgData name="Tiquiram, Francisco" userId="51b287ac-f7ae-42d9-98d0-4d0b3d16bdda" providerId="ADAL" clId="{2B5CFA4D-0BC3-42D9-B8B0-BD6F173AF96A}" dt="2021-04-22T10:36:18.427" v="2" actId="26606"/>
          <ac:cxnSpMkLst>
            <pc:docMk/>
            <pc:sldMk cId="1068467835" sldId="921"/>
            <ac:cxnSpMk id="12" creationId="{AA2EAA10-076F-46BD-8F0F-B9A2FB77A85C}"/>
          </ac:cxnSpMkLst>
        </pc:cxnChg>
        <pc:cxnChg chg="add del">
          <ac:chgData name="Tiquiram, Francisco" userId="51b287ac-f7ae-42d9-98d0-4d0b3d16bdda" providerId="ADAL" clId="{2B5CFA4D-0BC3-42D9-B8B0-BD6F173AF96A}" dt="2021-04-22T10:36:18.427" v="2" actId="26606"/>
          <ac:cxnSpMkLst>
            <pc:docMk/>
            <pc:sldMk cId="1068467835" sldId="921"/>
            <ac:cxnSpMk id="14" creationId="{D891E407-403B-4764-86C9-33A56D3BCAA3}"/>
          </ac:cxnSpMkLst>
        </pc:cxnChg>
        <pc:cxnChg chg="add del">
          <ac:chgData name="Tiquiram, Francisco" userId="51b287ac-f7ae-42d9-98d0-4d0b3d16bdda" providerId="ADAL" clId="{2B5CFA4D-0BC3-42D9-B8B0-BD6F173AF96A}" dt="2021-04-26T01:20:24.402" v="1528" actId="26606"/>
          <ac:cxnSpMkLst>
            <pc:docMk/>
            <pc:sldMk cId="1068467835" sldId="921"/>
            <ac:cxnSpMk id="20" creationId="{AA2EAA10-076F-46BD-8F0F-B9A2FB77A85C}"/>
          </ac:cxnSpMkLst>
        </pc:cxnChg>
        <pc:cxnChg chg="add del">
          <ac:chgData name="Tiquiram, Francisco" userId="51b287ac-f7ae-42d9-98d0-4d0b3d16bdda" providerId="ADAL" clId="{2B5CFA4D-0BC3-42D9-B8B0-BD6F173AF96A}" dt="2021-04-26T01:20:24.402" v="1528" actId="26606"/>
          <ac:cxnSpMkLst>
            <pc:docMk/>
            <pc:sldMk cId="1068467835" sldId="921"/>
            <ac:cxnSpMk id="21" creationId="{D891E407-403B-4764-86C9-33A56D3BCAA3}"/>
          </ac:cxnSpMkLst>
        </pc:cxnChg>
      </pc:sldChg>
      <pc:sldChg chg="modSp">
        <pc:chgData name="Tiquiram, Francisco" userId="51b287ac-f7ae-42d9-98d0-4d0b3d16bdda" providerId="ADAL" clId="{2B5CFA4D-0BC3-42D9-B8B0-BD6F173AF96A}" dt="2021-04-26T03:41:33.125" v="1552" actId="20577"/>
        <pc:sldMkLst>
          <pc:docMk/>
          <pc:sldMk cId="1755355959" sldId="922"/>
        </pc:sldMkLst>
        <pc:graphicFrameChg chg="mod">
          <ac:chgData name="Tiquiram, Francisco" userId="51b287ac-f7ae-42d9-98d0-4d0b3d16bdda" providerId="ADAL" clId="{2B5CFA4D-0BC3-42D9-B8B0-BD6F173AF96A}" dt="2021-04-26T03:41:33.125" v="1552" actId="20577"/>
          <ac:graphicFrameMkLst>
            <pc:docMk/>
            <pc:sldMk cId="1755355959" sldId="922"/>
            <ac:graphicFrameMk id="5" creationId="{0BF99E8D-633A-4EFA-AF57-9EF44FA92536}"/>
          </ac:graphicFrameMkLst>
        </pc:graphicFrameChg>
      </pc:sldChg>
      <pc:sldChg chg="modSp mod">
        <pc:chgData name="Tiquiram, Francisco" userId="51b287ac-f7ae-42d9-98d0-4d0b3d16bdda" providerId="ADAL" clId="{2B5CFA4D-0BC3-42D9-B8B0-BD6F173AF96A}" dt="2021-04-24T04:28:54.630" v="742" actId="27636"/>
        <pc:sldMkLst>
          <pc:docMk/>
          <pc:sldMk cId="2361574630" sldId="924"/>
        </pc:sldMkLst>
        <pc:spChg chg="mod">
          <ac:chgData name="Tiquiram, Francisco" userId="51b287ac-f7ae-42d9-98d0-4d0b3d16bdda" providerId="ADAL" clId="{2B5CFA4D-0BC3-42D9-B8B0-BD6F173AF96A}" dt="2021-04-24T04:28:54.630" v="742" actId="27636"/>
          <ac:spMkLst>
            <pc:docMk/>
            <pc:sldMk cId="2361574630" sldId="924"/>
            <ac:spMk id="3" creationId="{CEFE0E34-86C3-488C-B11A-D56B336B12A3}"/>
          </ac:spMkLst>
        </pc:spChg>
      </pc:sldChg>
      <pc:sldChg chg="addSp modSp mod">
        <pc:chgData name="Tiquiram, Francisco" userId="51b287ac-f7ae-42d9-98d0-4d0b3d16bdda" providerId="ADAL" clId="{2B5CFA4D-0BC3-42D9-B8B0-BD6F173AF96A}" dt="2021-04-26T17:29:48.299" v="1603" actId="1440"/>
        <pc:sldMkLst>
          <pc:docMk/>
          <pc:sldMk cId="3973566089" sldId="931"/>
        </pc:sldMkLst>
        <pc:picChg chg="add mod">
          <ac:chgData name="Tiquiram, Francisco" userId="51b287ac-f7ae-42d9-98d0-4d0b3d16bdda" providerId="ADAL" clId="{2B5CFA4D-0BC3-42D9-B8B0-BD6F173AF96A}" dt="2021-04-26T17:29:48.299" v="1603" actId="1440"/>
          <ac:picMkLst>
            <pc:docMk/>
            <pc:sldMk cId="3973566089" sldId="931"/>
            <ac:picMk id="6" creationId="{D9D286C0-5029-45BA-8C2E-69CBBCF7C5C5}"/>
          </ac:picMkLst>
        </pc:picChg>
      </pc:sldChg>
      <pc:sldChg chg="addSp delSp modSp mod">
        <pc:chgData name="Tiquiram, Francisco" userId="51b287ac-f7ae-42d9-98d0-4d0b3d16bdda" providerId="ADAL" clId="{2B5CFA4D-0BC3-42D9-B8B0-BD6F173AF96A}" dt="2021-04-26T00:00:00.523" v="1354" actId="113"/>
        <pc:sldMkLst>
          <pc:docMk/>
          <pc:sldMk cId="2921620302" sldId="936"/>
        </pc:sldMkLst>
        <pc:spChg chg="add del mod">
          <ac:chgData name="Tiquiram, Francisco" userId="51b287ac-f7ae-42d9-98d0-4d0b3d16bdda" providerId="ADAL" clId="{2B5CFA4D-0BC3-42D9-B8B0-BD6F173AF96A}" dt="2021-04-25T23:57:26.793" v="1337" actId="478"/>
          <ac:spMkLst>
            <pc:docMk/>
            <pc:sldMk cId="2921620302" sldId="936"/>
            <ac:spMk id="6" creationId="{8AEA486A-4295-4038-A880-3D50320D10BD}"/>
          </ac:spMkLst>
        </pc:spChg>
        <pc:graphicFrameChg chg="mod modGraphic">
          <ac:chgData name="Tiquiram, Francisco" userId="51b287ac-f7ae-42d9-98d0-4d0b3d16bdda" providerId="ADAL" clId="{2B5CFA4D-0BC3-42D9-B8B0-BD6F173AF96A}" dt="2021-04-26T00:00:00.523" v="1354" actId="113"/>
          <ac:graphicFrameMkLst>
            <pc:docMk/>
            <pc:sldMk cId="2921620302" sldId="936"/>
            <ac:graphicFrameMk id="3" creationId="{BEF27FDE-2FD1-4A70-8017-1344CA3A6A04}"/>
          </ac:graphicFrameMkLst>
        </pc:graphicFrameChg>
        <pc:graphicFrameChg chg="add del mod">
          <ac:chgData name="Tiquiram, Francisco" userId="51b287ac-f7ae-42d9-98d0-4d0b3d16bdda" providerId="ADAL" clId="{2B5CFA4D-0BC3-42D9-B8B0-BD6F173AF96A}" dt="2021-04-25T23:34:24.473" v="1137" actId="478"/>
          <ac:graphicFrameMkLst>
            <pc:docMk/>
            <pc:sldMk cId="2921620302" sldId="936"/>
            <ac:graphicFrameMk id="8" creationId="{FD13CC94-352F-45B7-ADC5-E81A7C58C544}"/>
          </ac:graphicFrameMkLst>
        </pc:graphicFrameChg>
        <pc:picChg chg="del mod">
          <ac:chgData name="Tiquiram, Francisco" userId="51b287ac-f7ae-42d9-98d0-4d0b3d16bdda" providerId="ADAL" clId="{2B5CFA4D-0BC3-42D9-B8B0-BD6F173AF96A}" dt="2021-04-25T23:56:58.172" v="1335" actId="478"/>
          <ac:picMkLst>
            <pc:docMk/>
            <pc:sldMk cId="2921620302" sldId="936"/>
            <ac:picMk id="9" creationId="{012DA677-3D77-4837-8710-F2CBF3823251}"/>
          </ac:picMkLst>
        </pc:picChg>
        <pc:picChg chg="del mod">
          <ac:chgData name="Tiquiram, Francisco" userId="51b287ac-f7ae-42d9-98d0-4d0b3d16bdda" providerId="ADAL" clId="{2B5CFA4D-0BC3-42D9-B8B0-BD6F173AF96A}" dt="2021-04-25T23:56:57.107" v="1334" actId="478"/>
          <ac:picMkLst>
            <pc:docMk/>
            <pc:sldMk cId="2921620302" sldId="936"/>
            <ac:picMk id="11" creationId="{D1B9CE90-C0C2-4A14-B19E-BDDF69C92BAB}"/>
          </ac:picMkLst>
        </pc:picChg>
        <pc:picChg chg="del mod">
          <ac:chgData name="Tiquiram, Francisco" userId="51b287ac-f7ae-42d9-98d0-4d0b3d16bdda" providerId="ADAL" clId="{2B5CFA4D-0BC3-42D9-B8B0-BD6F173AF96A}" dt="2021-04-25T23:56:55.944" v="1333" actId="478"/>
          <ac:picMkLst>
            <pc:docMk/>
            <pc:sldMk cId="2921620302" sldId="936"/>
            <ac:picMk id="13" creationId="{DDB0336A-4FB2-42CD-9187-2921849830B6}"/>
          </ac:picMkLst>
        </pc:picChg>
      </pc:sldChg>
      <pc:sldChg chg="addSp delSp modSp new del">
        <pc:chgData name="Tiquiram, Francisco" userId="51b287ac-f7ae-42d9-98d0-4d0b3d16bdda" providerId="ADAL" clId="{2B5CFA4D-0BC3-42D9-B8B0-BD6F173AF96A}" dt="2021-04-22T10:38:48.107" v="9" actId="2696"/>
        <pc:sldMkLst>
          <pc:docMk/>
          <pc:sldMk cId="2635306354" sldId="938"/>
        </pc:sldMkLst>
        <pc:spChg chg="del">
          <ac:chgData name="Tiquiram, Francisco" userId="51b287ac-f7ae-42d9-98d0-4d0b3d16bdda" providerId="ADAL" clId="{2B5CFA4D-0BC3-42D9-B8B0-BD6F173AF96A}" dt="2021-04-22T10:38:13.302" v="7"/>
          <ac:spMkLst>
            <pc:docMk/>
            <pc:sldMk cId="2635306354" sldId="938"/>
            <ac:spMk id="3" creationId="{7E45C0D3-5C73-41E5-B29C-0033AA44208E}"/>
          </ac:spMkLst>
        </pc:spChg>
        <pc:picChg chg="add mod">
          <ac:chgData name="Tiquiram, Francisco" userId="51b287ac-f7ae-42d9-98d0-4d0b3d16bdda" providerId="ADAL" clId="{2B5CFA4D-0BC3-42D9-B8B0-BD6F173AF96A}" dt="2021-04-22T10:38:13.302" v="7"/>
          <ac:picMkLst>
            <pc:docMk/>
            <pc:sldMk cId="2635306354" sldId="938"/>
            <ac:picMk id="4" creationId="{BE14172D-4B4E-41F1-96B8-A44646C94DE0}"/>
          </ac:picMkLst>
        </pc:picChg>
      </pc:sldChg>
      <pc:sldChg chg="addSp delSp modSp add mod modClrScheme chgLayout">
        <pc:chgData name="Tiquiram, Francisco" userId="51b287ac-f7ae-42d9-98d0-4d0b3d16bdda" providerId="ADAL" clId="{2B5CFA4D-0BC3-42D9-B8B0-BD6F173AF96A}" dt="2021-04-26T17:52:42.137" v="2514"/>
        <pc:sldMkLst>
          <pc:docMk/>
          <pc:sldMk cId="2547400001" sldId="939"/>
        </pc:sldMkLst>
        <pc:spChg chg="mod ord">
          <ac:chgData name="Tiquiram, Francisco" userId="51b287ac-f7ae-42d9-98d0-4d0b3d16bdda" providerId="ADAL" clId="{2B5CFA4D-0BC3-42D9-B8B0-BD6F173AF96A}" dt="2021-04-23T09:03:14.784" v="248" actId="1076"/>
          <ac:spMkLst>
            <pc:docMk/>
            <pc:sldMk cId="2547400001" sldId="939"/>
            <ac:spMk id="2" creationId="{2C8CD38C-3F8E-4F76-8677-8355050A9C4D}"/>
          </ac:spMkLst>
        </pc:spChg>
        <pc:spChg chg="add mod ord">
          <ac:chgData name="Tiquiram, Francisco" userId="51b287ac-f7ae-42d9-98d0-4d0b3d16bdda" providerId="ADAL" clId="{2B5CFA4D-0BC3-42D9-B8B0-BD6F173AF96A}" dt="2021-04-24T04:29:31.872" v="746" actId="255"/>
          <ac:spMkLst>
            <pc:docMk/>
            <pc:sldMk cId="2547400001" sldId="939"/>
            <ac:spMk id="3" creationId="{134E5011-31D9-4FA9-B61A-5E5C6DBFB688}"/>
          </ac:spMkLst>
        </pc:spChg>
        <pc:spChg chg="del">
          <ac:chgData name="Tiquiram, Francisco" userId="51b287ac-f7ae-42d9-98d0-4d0b3d16bdda" providerId="ADAL" clId="{2B5CFA4D-0BC3-42D9-B8B0-BD6F173AF96A}" dt="2021-04-22T10:39:10.680" v="25"/>
          <ac:spMkLst>
            <pc:docMk/>
            <pc:sldMk cId="2547400001" sldId="939"/>
            <ac:spMk id="3" creationId="{CEFE0E34-86C3-488C-B11A-D56B336B12A3}"/>
          </ac:spMkLst>
        </pc:spChg>
        <pc:spChg chg="add del mod">
          <ac:chgData name="Tiquiram, Francisco" userId="51b287ac-f7ae-42d9-98d0-4d0b3d16bdda" providerId="ADAL" clId="{2B5CFA4D-0BC3-42D9-B8B0-BD6F173AF96A}" dt="2021-04-22T10:39:47.783" v="29" actId="931"/>
          <ac:spMkLst>
            <pc:docMk/>
            <pc:sldMk cId="2547400001" sldId="939"/>
            <ac:spMk id="7" creationId="{FB0B0567-14E2-4835-8B2C-6B320B531AD8}"/>
          </ac:spMkLst>
        </pc:spChg>
        <pc:spChg chg="add del mod">
          <ac:chgData name="Tiquiram, Francisco" userId="51b287ac-f7ae-42d9-98d0-4d0b3d16bdda" providerId="ADAL" clId="{2B5CFA4D-0BC3-42D9-B8B0-BD6F173AF96A}" dt="2021-04-23T09:03:04.555" v="246"/>
          <ac:spMkLst>
            <pc:docMk/>
            <pc:sldMk cId="2547400001" sldId="939"/>
            <ac:spMk id="11" creationId="{DE1AFD40-AC89-4545-8F5F-B7A7227FE34A}"/>
          </ac:spMkLst>
        </pc:spChg>
        <pc:picChg chg="add del mod">
          <ac:chgData name="Tiquiram, Francisco" userId="51b287ac-f7ae-42d9-98d0-4d0b3d16bdda" providerId="ADAL" clId="{2B5CFA4D-0BC3-42D9-B8B0-BD6F173AF96A}" dt="2021-04-22T10:39:25.566" v="28" actId="478"/>
          <ac:picMkLst>
            <pc:docMk/>
            <pc:sldMk cId="2547400001" sldId="939"/>
            <ac:picMk id="5" creationId="{85E68E43-1B26-46F3-BF7B-E43F5CBD7D80}"/>
          </ac:picMkLst>
        </pc:picChg>
        <pc:picChg chg="mod">
          <ac:chgData name="Tiquiram, Francisco" userId="51b287ac-f7ae-42d9-98d0-4d0b3d16bdda" providerId="ADAL" clId="{2B5CFA4D-0BC3-42D9-B8B0-BD6F173AF96A}" dt="2021-04-23T09:03:28.489" v="252" actId="1076"/>
          <ac:picMkLst>
            <pc:docMk/>
            <pc:sldMk cId="2547400001" sldId="939"/>
            <ac:picMk id="7" creationId="{9A7EF9D6-D914-41F3-A719-D69CC3F8E577}"/>
          </ac:picMkLst>
        </pc:picChg>
        <pc:picChg chg="add mod">
          <ac:chgData name="Tiquiram, Francisco" userId="51b287ac-f7ae-42d9-98d0-4d0b3d16bdda" providerId="ADAL" clId="{2B5CFA4D-0BC3-42D9-B8B0-BD6F173AF96A}" dt="2021-04-26T17:52:42.137" v="2514"/>
          <ac:picMkLst>
            <pc:docMk/>
            <pc:sldMk cId="2547400001" sldId="939"/>
            <ac:picMk id="8" creationId="{DA5AEE07-E283-4701-800E-D8CDA36FBD8C}"/>
          </ac:picMkLst>
        </pc:picChg>
        <pc:picChg chg="add mod ord">
          <ac:chgData name="Tiquiram, Francisco" userId="51b287ac-f7ae-42d9-98d0-4d0b3d16bdda" providerId="ADAL" clId="{2B5CFA4D-0BC3-42D9-B8B0-BD6F173AF96A}" dt="2021-04-23T09:03:24.028" v="251" actId="1076"/>
          <ac:picMkLst>
            <pc:docMk/>
            <pc:sldMk cId="2547400001" sldId="939"/>
            <ac:picMk id="9" creationId="{85B1E569-CBCE-4404-9DC0-FE2B0FCA86CD}"/>
          </ac:picMkLst>
        </pc:picChg>
      </pc:sldChg>
      <pc:sldChg chg="new del">
        <pc:chgData name="Tiquiram, Francisco" userId="51b287ac-f7ae-42d9-98d0-4d0b3d16bdda" providerId="ADAL" clId="{2B5CFA4D-0BC3-42D9-B8B0-BD6F173AF96A}" dt="2021-04-22T10:40:42.606" v="35" actId="2696"/>
        <pc:sldMkLst>
          <pc:docMk/>
          <pc:sldMk cId="1596948195" sldId="940"/>
        </pc:sldMkLst>
      </pc:sldChg>
      <pc:sldChg chg="addSp delSp modSp add mod modClrScheme delAnim modAnim chgLayout">
        <pc:chgData name="Tiquiram, Francisco" userId="51b287ac-f7ae-42d9-98d0-4d0b3d16bdda" providerId="ADAL" clId="{2B5CFA4D-0BC3-42D9-B8B0-BD6F173AF96A}" dt="2021-04-23T09:25:41.977" v="556" actId="1076"/>
        <pc:sldMkLst>
          <pc:docMk/>
          <pc:sldMk cId="2375322986" sldId="941"/>
        </pc:sldMkLst>
        <pc:spChg chg="mod ord">
          <ac:chgData name="Tiquiram, Francisco" userId="51b287ac-f7ae-42d9-98d0-4d0b3d16bdda" providerId="ADAL" clId="{2B5CFA4D-0BC3-42D9-B8B0-BD6F173AF96A}" dt="2021-04-23T09:19:30.986" v="495" actId="700"/>
          <ac:spMkLst>
            <pc:docMk/>
            <pc:sldMk cId="2375322986" sldId="941"/>
            <ac:spMk id="2" creationId="{2C8CD38C-3F8E-4F76-8677-8355050A9C4D}"/>
          </ac:spMkLst>
        </pc:spChg>
        <pc:spChg chg="del">
          <ac:chgData name="Tiquiram, Francisco" userId="51b287ac-f7ae-42d9-98d0-4d0b3d16bdda" providerId="ADAL" clId="{2B5CFA4D-0BC3-42D9-B8B0-BD6F173AF96A}" dt="2021-04-23T09:18:11.143" v="468" actId="478"/>
          <ac:spMkLst>
            <pc:docMk/>
            <pc:sldMk cId="2375322986" sldId="941"/>
            <ac:spMk id="3" creationId="{9BC2EBA1-063D-4619-9F4C-DB684C133960}"/>
          </ac:spMkLst>
        </pc:spChg>
        <pc:spChg chg="add del mod">
          <ac:chgData name="Tiquiram, Francisco" userId="51b287ac-f7ae-42d9-98d0-4d0b3d16bdda" providerId="ADAL" clId="{2B5CFA4D-0BC3-42D9-B8B0-BD6F173AF96A}" dt="2021-04-22T10:40:58.231" v="37"/>
          <ac:spMkLst>
            <pc:docMk/>
            <pc:sldMk cId="2375322986" sldId="941"/>
            <ac:spMk id="5" creationId="{C9D78AF5-AD39-4D2D-B1F0-77CD7BEC8908}"/>
          </ac:spMkLst>
        </pc:spChg>
        <pc:spChg chg="add del mod ord">
          <ac:chgData name="Tiquiram, Francisco" userId="51b287ac-f7ae-42d9-98d0-4d0b3d16bdda" providerId="ADAL" clId="{2B5CFA4D-0BC3-42D9-B8B0-BD6F173AF96A}" dt="2021-04-23T09:18:57.238" v="484" actId="700"/>
          <ac:spMkLst>
            <pc:docMk/>
            <pc:sldMk cId="2375322986" sldId="941"/>
            <ac:spMk id="9" creationId="{5BAE64FB-55C4-4042-B82A-A6A85DC784D0}"/>
          </ac:spMkLst>
        </pc:spChg>
        <pc:spChg chg="add del mod ord">
          <ac:chgData name="Tiquiram, Francisco" userId="51b287ac-f7ae-42d9-98d0-4d0b3d16bdda" providerId="ADAL" clId="{2B5CFA4D-0BC3-42D9-B8B0-BD6F173AF96A}" dt="2021-04-23T09:19:30.986" v="495" actId="700"/>
          <ac:spMkLst>
            <pc:docMk/>
            <pc:sldMk cId="2375322986" sldId="941"/>
            <ac:spMk id="10" creationId="{4210BA99-2DB5-40CA-A927-4FE44812075A}"/>
          </ac:spMkLst>
        </pc:spChg>
        <pc:spChg chg="add mod">
          <ac:chgData name="Tiquiram, Francisco" userId="51b287ac-f7ae-42d9-98d0-4d0b3d16bdda" providerId="ADAL" clId="{2B5CFA4D-0BC3-42D9-B8B0-BD6F173AF96A}" dt="2021-04-23T09:20:46.435" v="513" actId="255"/>
          <ac:spMkLst>
            <pc:docMk/>
            <pc:sldMk cId="2375322986" sldId="941"/>
            <ac:spMk id="11" creationId="{1734378F-5D6A-4E8F-8D6F-9048127C260C}"/>
          </ac:spMkLst>
        </pc:spChg>
        <pc:spChg chg="add del mod">
          <ac:chgData name="Tiquiram, Francisco" userId="51b287ac-f7ae-42d9-98d0-4d0b3d16bdda" providerId="ADAL" clId="{2B5CFA4D-0BC3-42D9-B8B0-BD6F173AF96A}" dt="2021-04-23T09:25:04.777" v="544" actId="478"/>
          <ac:spMkLst>
            <pc:docMk/>
            <pc:sldMk cId="2375322986" sldId="941"/>
            <ac:spMk id="14" creationId="{1947B979-3B27-4932-AAE3-8163E040786D}"/>
          </ac:spMkLst>
        </pc:spChg>
        <pc:picChg chg="add del mod modCrop">
          <ac:chgData name="Tiquiram, Francisco" userId="51b287ac-f7ae-42d9-98d0-4d0b3d16bdda" providerId="ADAL" clId="{2B5CFA4D-0BC3-42D9-B8B0-BD6F173AF96A}" dt="2021-04-23T09:25:41.977" v="556" actId="1076"/>
          <ac:picMkLst>
            <pc:docMk/>
            <pc:sldMk cId="2375322986" sldId="941"/>
            <ac:picMk id="6" creationId="{9C91CA66-50F0-40C7-ACF6-933C19EE49E1}"/>
          </ac:picMkLst>
        </pc:picChg>
        <pc:picChg chg="add del mod ord">
          <ac:chgData name="Tiquiram, Francisco" userId="51b287ac-f7ae-42d9-98d0-4d0b3d16bdda" providerId="ADAL" clId="{2B5CFA4D-0BC3-42D9-B8B0-BD6F173AF96A}" dt="2021-04-23T09:24:49.371" v="540" actId="478"/>
          <ac:picMkLst>
            <pc:docMk/>
            <pc:sldMk cId="2375322986" sldId="941"/>
            <ac:picMk id="7" creationId="{A6848F11-93BC-4879-9193-28E27F1F2AA0}"/>
          </ac:picMkLst>
        </pc:picChg>
        <pc:picChg chg="add del mod">
          <ac:chgData name="Tiquiram, Francisco" userId="51b287ac-f7ae-42d9-98d0-4d0b3d16bdda" providerId="ADAL" clId="{2B5CFA4D-0BC3-42D9-B8B0-BD6F173AF96A}" dt="2021-04-23T09:24:52.115" v="541" actId="478"/>
          <ac:picMkLst>
            <pc:docMk/>
            <pc:sldMk cId="2375322986" sldId="941"/>
            <ac:picMk id="8" creationId="{4AF480C0-1734-452D-B57A-FFFB0DD83DDD}"/>
          </ac:picMkLst>
        </pc:picChg>
        <pc:picChg chg="del">
          <ac:chgData name="Tiquiram, Francisco" userId="51b287ac-f7ae-42d9-98d0-4d0b3d16bdda" providerId="ADAL" clId="{2B5CFA4D-0BC3-42D9-B8B0-BD6F173AF96A}" dt="2021-04-22T10:40:44.872" v="36" actId="478"/>
          <ac:picMkLst>
            <pc:docMk/>
            <pc:sldMk cId="2375322986" sldId="941"/>
            <ac:picMk id="9" creationId="{85B1E569-CBCE-4404-9DC0-FE2B0FCA86CD}"/>
          </ac:picMkLst>
        </pc:picChg>
        <pc:picChg chg="add del mod">
          <ac:chgData name="Tiquiram, Francisco" userId="51b287ac-f7ae-42d9-98d0-4d0b3d16bdda" providerId="ADAL" clId="{2B5CFA4D-0BC3-42D9-B8B0-BD6F173AF96A}" dt="2021-04-23T09:24:45.410" v="539" actId="478"/>
          <ac:picMkLst>
            <pc:docMk/>
            <pc:sldMk cId="2375322986" sldId="941"/>
            <ac:picMk id="12" creationId="{80985FDC-F0ED-4E09-9485-3FB968719A51}"/>
          </ac:picMkLst>
        </pc:picChg>
        <pc:picChg chg="add mod">
          <ac:chgData name="Tiquiram, Francisco" userId="51b287ac-f7ae-42d9-98d0-4d0b3d16bdda" providerId="ADAL" clId="{2B5CFA4D-0BC3-42D9-B8B0-BD6F173AF96A}" dt="2021-04-23T09:25:39.023" v="555" actId="14100"/>
          <ac:picMkLst>
            <pc:docMk/>
            <pc:sldMk cId="2375322986" sldId="941"/>
            <ac:picMk id="15" creationId="{EF3AC3A8-5089-441B-9D31-F979FA639EF7}"/>
          </ac:picMkLst>
        </pc:picChg>
      </pc:sldChg>
      <pc:sldChg chg="new del ord">
        <pc:chgData name="Tiquiram, Francisco" userId="51b287ac-f7ae-42d9-98d0-4d0b3d16bdda" providerId="ADAL" clId="{2B5CFA4D-0BC3-42D9-B8B0-BD6F173AF96A}" dt="2021-04-23T08:52:05.456" v="94" actId="47"/>
        <pc:sldMkLst>
          <pc:docMk/>
          <pc:sldMk cId="3405304858" sldId="950"/>
        </pc:sldMkLst>
      </pc:sldChg>
      <pc:sldChg chg="addSp delSp modSp add mod modClrScheme chgLayout">
        <pc:chgData name="Tiquiram, Francisco" userId="51b287ac-f7ae-42d9-98d0-4d0b3d16bdda" providerId="ADAL" clId="{2B5CFA4D-0BC3-42D9-B8B0-BD6F173AF96A}" dt="2021-04-26T17:52:30.553" v="2513" actId="1076"/>
        <pc:sldMkLst>
          <pc:docMk/>
          <pc:sldMk cId="966240634" sldId="951"/>
        </pc:sldMkLst>
        <pc:spChg chg="mod ord">
          <ac:chgData name="Tiquiram, Francisco" userId="51b287ac-f7ae-42d9-98d0-4d0b3d16bdda" providerId="ADAL" clId="{2B5CFA4D-0BC3-42D9-B8B0-BD6F173AF96A}" dt="2021-04-23T08:57:48.394" v="121" actId="1076"/>
          <ac:spMkLst>
            <pc:docMk/>
            <pc:sldMk cId="966240634" sldId="951"/>
            <ac:spMk id="2" creationId="{2C8CD38C-3F8E-4F76-8677-8355050A9C4D}"/>
          </ac:spMkLst>
        </pc:spChg>
        <pc:spChg chg="add del mod">
          <ac:chgData name="Tiquiram, Francisco" userId="51b287ac-f7ae-42d9-98d0-4d0b3d16bdda" providerId="ADAL" clId="{2B5CFA4D-0BC3-42D9-B8B0-BD6F173AF96A}" dt="2021-04-23T08:56:16.502" v="111" actId="931"/>
          <ac:spMkLst>
            <pc:docMk/>
            <pc:sldMk cId="966240634" sldId="951"/>
            <ac:spMk id="5" creationId="{398BF61A-2858-46EE-B75C-719F8F242A28}"/>
          </ac:spMkLst>
        </pc:spChg>
        <pc:spChg chg="add del mod ord">
          <ac:chgData name="Tiquiram, Francisco" userId="51b287ac-f7ae-42d9-98d0-4d0b3d16bdda" providerId="ADAL" clId="{2B5CFA4D-0BC3-42D9-B8B0-BD6F173AF96A}" dt="2021-04-23T08:57:23.352" v="116" actId="700"/>
          <ac:spMkLst>
            <pc:docMk/>
            <pc:sldMk cId="966240634" sldId="951"/>
            <ac:spMk id="10" creationId="{9F55A787-1B17-4BDC-9881-307A5A9B91A3}"/>
          </ac:spMkLst>
        </pc:spChg>
        <pc:spChg chg="del mod">
          <ac:chgData name="Tiquiram, Francisco" userId="51b287ac-f7ae-42d9-98d0-4d0b3d16bdda" providerId="ADAL" clId="{2B5CFA4D-0BC3-42D9-B8B0-BD6F173AF96A}" dt="2021-04-23T08:55:17.199" v="110"/>
          <ac:spMkLst>
            <pc:docMk/>
            <pc:sldMk cId="966240634" sldId="951"/>
            <ac:spMk id="11" creationId="{DE1AFD40-AC89-4545-8F5F-B7A7227FE34A}"/>
          </ac:spMkLst>
        </pc:spChg>
        <pc:spChg chg="add mod ord">
          <ac:chgData name="Tiquiram, Francisco" userId="51b287ac-f7ae-42d9-98d0-4d0b3d16bdda" providerId="ADAL" clId="{2B5CFA4D-0BC3-42D9-B8B0-BD6F173AF96A}" dt="2021-04-24T04:29:47.118" v="748" actId="255"/>
          <ac:spMkLst>
            <pc:docMk/>
            <pc:sldMk cId="966240634" sldId="951"/>
            <ac:spMk id="12" creationId="{A41A5B1D-F67A-4D70-93FE-AF128FDF4098}"/>
          </ac:spMkLst>
        </pc:spChg>
        <pc:picChg chg="add del mod">
          <ac:chgData name="Tiquiram, Francisco" userId="51b287ac-f7ae-42d9-98d0-4d0b3d16bdda" providerId="ADAL" clId="{2B5CFA4D-0BC3-42D9-B8B0-BD6F173AF96A}" dt="2021-04-26T17:48:34.999" v="2497" actId="478"/>
          <ac:picMkLst>
            <pc:docMk/>
            <pc:sldMk cId="966240634" sldId="951"/>
            <ac:picMk id="7" creationId="{37EE13B3-E93A-402D-9494-33173E8DBCDA}"/>
          </ac:picMkLst>
        </pc:picChg>
        <pc:picChg chg="del">
          <ac:chgData name="Tiquiram, Francisco" userId="51b287ac-f7ae-42d9-98d0-4d0b3d16bdda" providerId="ADAL" clId="{2B5CFA4D-0BC3-42D9-B8B0-BD6F173AF96A}" dt="2021-04-23T08:52:47.167" v="95" actId="478"/>
          <ac:picMkLst>
            <pc:docMk/>
            <pc:sldMk cId="966240634" sldId="951"/>
            <ac:picMk id="7" creationId="{9A7EF9D6-D914-41F3-A719-D69CC3F8E577}"/>
          </ac:picMkLst>
        </pc:picChg>
        <pc:picChg chg="add mod ord">
          <ac:chgData name="Tiquiram, Francisco" userId="51b287ac-f7ae-42d9-98d0-4d0b3d16bdda" providerId="ADAL" clId="{2B5CFA4D-0BC3-42D9-B8B0-BD6F173AF96A}" dt="2021-04-23T09:00:52.477" v="170" actId="1076"/>
          <ac:picMkLst>
            <pc:docMk/>
            <pc:sldMk cId="966240634" sldId="951"/>
            <ac:picMk id="8" creationId="{24ADC701-5DFB-486B-BF78-CA8F36FB783E}"/>
          </ac:picMkLst>
        </pc:picChg>
        <pc:picChg chg="add mod">
          <ac:chgData name="Tiquiram, Francisco" userId="51b287ac-f7ae-42d9-98d0-4d0b3d16bdda" providerId="ADAL" clId="{2B5CFA4D-0BC3-42D9-B8B0-BD6F173AF96A}" dt="2021-04-26T17:52:30.553" v="2513" actId="1076"/>
          <ac:picMkLst>
            <pc:docMk/>
            <pc:sldMk cId="966240634" sldId="951"/>
            <ac:picMk id="9" creationId="{30A377CE-8628-4B9E-BE60-5B32B07CB79D}"/>
          </ac:picMkLst>
        </pc:picChg>
        <pc:picChg chg="del">
          <ac:chgData name="Tiquiram, Francisco" userId="51b287ac-f7ae-42d9-98d0-4d0b3d16bdda" providerId="ADAL" clId="{2B5CFA4D-0BC3-42D9-B8B0-BD6F173AF96A}" dt="2021-04-23T08:52:47.930" v="96" actId="478"/>
          <ac:picMkLst>
            <pc:docMk/>
            <pc:sldMk cId="966240634" sldId="951"/>
            <ac:picMk id="9" creationId="{85B1E569-CBCE-4404-9DC0-FE2B0FCA86CD}"/>
          </ac:picMkLst>
        </pc:picChg>
        <pc:picChg chg="add mod">
          <ac:chgData name="Tiquiram, Francisco" userId="51b287ac-f7ae-42d9-98d0-4d0b3d16bdda" providerId="ADAL" clId="{2B5CFA4D-0BC3-42D9-B8B0-BD6F173AF96A}" dt="2021-04-23T09:01:04.138" v="174" actId="1076"/>
          <ac:picMkLst>
            <pc:docMk/>
            <pc:sldMk cId="966240634" sldId="951"/>
            <ac:picMk id="14" creationId="{56E24BA6-0883-45C7-B69E-4A54E1CBE56B}"/>
          </ac:picMkLst>
        </pc:picChg>
      </pc:sldChg>
      <pc:sldChg chg="new del">
        <pc:chgData name="Tiquiram, Francisco" userId="51b287ac-f7ae-42d9-98d0-4d0b3d16bdda" providerId="ADAL" clId="{2B5CFA4D-0BC3-42D9-B8B0-BD6F173AF96A}" dt="2021-04-23T09:23:21.432" v="521" actId="47"/>
        <pc:sldMkLst>
          <pc:docMk/>
          <pc:sldMk cId="2265616454" sldId="952"/>
        </pc:sldMkLst>
      </pc:sldChg>
      <pc:sldChg chg="addSp delSp modSp add mod ord">
        <pc:chgData name="Tiquiram, Francisco" userId="51b287ac-f7ae-42d9-98d0-4d0b3d16bdda" providerId="ADAL" clId="{2B5CFA4D-0BC3-42D9-B8B0-BD6F173AF96A}" dt="2021-04-26T17:53:00.898" v="2515"/>
        <pc:sldMkLst>
          <pc:docMk/>
          <pc:sldMk cId="2039418385" sldId="953"/>
        </pc:sldMkLst>
        <pc:picChg chg="del">
          <ac:chgData name="Tiquiram, Francisco" userId="51b287ac-f7ae-42d9-98d0-4d0b3d16bdda" providerId="ADAL" clId="{2B5CFA4D-0BC3-42D9-B8B0-BD6F173AF96A}" dt="2021-04-23T09:23:28.697" v="522" actId="478"/>
          <ac:picMkLst>
            <pc:docMk/>
            <pc:sldMk cId="2039418385" sldId="953"/>
            <ac:picMk id="6" creationId="{9C91CA66-50F0-40C7-ACF6-933C19EE49E1}"/>
          </ac:picMkLst>
        </pc:picChg>
        <pc:picChg chg="mod">
          <ac:chgData name="Tiquiram, Francisco" userId="51b287ac-f7ae-42d9-98d0-4d0b3d16bdda" providerId="ADAL" clId="{2B5CFA4D-0BC3-42D9-B8B0-BD6F173AF96A}" dt="2021-04-23T09:24:05.635" v="536" actId="14100"/>
          <ac:picMkLst>
            <pc:docMk/>
            <pc:sldMk cId="2039418385" sldId="953"/>
            <ac:picMk id="7" creationId="{A6848F11-93BC-4879-9193-28E27F1F2AA0}"/>
          </ac:picMkLst>
        </pc:picChg>
        <pc:picChg chg="mod">
          <ac:chgData name="Tiquiram, Francisco" userId="51b287ac-f7ae-42d9-98d0-4d0b3d16bdda" providerId="ADAL" clId="{2B5CFA4D-0BC3-42D9-B8B0-BD6F173AF96A}" dt="2021-04-23T09:23:49.943" v="530" actId="14100"/>
          <ac:picMkLst>
            <pc:docMk/>
            <pc:sldMk cId="2039418385" sldId="953"/>
            <ac:picMk id="8" creationId="{4AF480C0-1734-452D-B57A-FFFB0DD83DDD}"/>
          </ac:picMkLst>
        </pc:picChg>
        <pc:picChg chg="add mod">
          <ac:chgData name="Tiquiram, Francisco" userId="51b287ac-f7ae-42d9-98d0-4d0b3d16bdda" providerId="ADAL" clId="{2B5CFA4D-0BC3-42D9-B8B0-BD6F173AF96A}" dt="2021-04-26T17:53:00.898" v="2515"/>
          <ac:picMkLst>
            <pc:docMk/>
            <pc:sldMk cId="2039418385" sldId="953"/>
            <ac:picMk id="9" creationId="{1FD6DB1C-35B4-4E9F-8C9B-9C181E6A8BB5}"/>
          </ac:picMkLst>
        </pc:picChg>
        <pc:picChg chg="mod">
          <ac:chgData name="Tiquiram, Francisco" userId="51b287ac-f7ae-42d9-98d0-4d0b3d16bdda" providerId="ADAL" clId="{2B5CFA4D-0BC3-42D9-B8B0-BD6F173AF96A}" dt="2021-04-24T04:24:18.676" v="734" actId="14100"/>
          <ac:picMkLst>
            <pc:docMk/>
            <pc:sldMk cId="2039418385" sldId="953"/>
            <ac:picMk id="12" creationId="{80985FDC-F0ED-4E09-9485-3FB968719A51}"/>
          </ac:picMkLst>
        </pc:picChg>
      </pc:sldChg>
      <pc:sldChg chg="new del">
        <pc:chgData name="Tiquiram, Francisco" userId="51b287ac-f7ae-42d9-98d0-4d0b3d16bdda" providerId="ADAL" clId="{2B5CFA4D-0BC3-42D9-B8B0-BD6F173AF96A}" dt="2021-04-23T09:26:03.691" v="559" actId="47"/>
        <pc:sldMkLst>
          <pc:docMk/>
          <pc:sldMk cId="1303513576" sldId="954"/>
        </pc:sldMkLst>
      </pc:sldChg>
      <pc:sldChg chg="addSp delSp modSp add mod modClrScheme chgLayout">
        <pc:chgData name="Tiquiram, Francisco" userId="51b287ac-f7ae-42d9-98d0-4d0b3d16bdda" providerId="ADAL" clId="{2B5CFA4D-0BC3-42D9-B8B0-BD6F173AF96A}" dt="2021-04-26T17:53:05.282" v="2516"/>
        <pc:sldMkLst>
          <pc:docMk/>
          <pc:sldMk cId="1014617354" sldId="955"/>
        </pc:sldMkLst>
        <pc:spChg chg="mod ord">
          <ac:chgData name="Tiquiram, Francisco" userId="51b287ac-f7ae-42d9-98d0-4d0b3d16bdda" providerId="ADAL" clId="{2B5CFA4D-0BC3-42D9-B8B0-BD6F173AF96A}" dt="2021-04-23T09:36:28.076" v="579" actId="700"/>
          <ac:spMkLst>
            <pc:docMk/>
            <pc:sldMk cId="1014617354" sldId="955"/>
            <ac:spMk id="2" creationId="{2C8CD38C-3F8E-4F76-8677-8355050A9C4D}"/>
          </ac:spMkLst>
        </pc:spChg>
        <pc:spChg chg="del">
          <ac:chgData name="Tiquiram, Francisco" userId="51b287ac-f7ae-42d9-98d0-4d0b3d16bdda" providerId="ADAL" clId="{2B5CFA4D-0BC3-42D9-B8B0-BD6F173AF96A}" dt="2021-04-23T09:36:10.727" v="575" actId="931"/>
          <ac:spMkLst>
            <pc:docMk/>
            <pc:sldMk cId="1014617354" sldId="955"/>
            <ac:spMk id="3" creationId="{CEFE0E34-86C3-488C-B11A-D56B336B12A3}"/>
          </ac:spMkLst>
        </pc:spChg>
        <pc:spChg chg="add mod ord">
          <ac:chgData name="Tiquiram, Francisco" userId="51b287ac-f7ae-42d9-98d0-4d0b3d16bdda" providerId="ADAL" clId="{2B5CFA4D-0BC3-42D9-B8B0-BD6F173AF96A}" dt="2021-04-24T04:29:16.079" v="744" actId="255"/>
          <ac:spMkLst>
            <pc:docMk/>
            <pc:sldMk cId="1014617354" sldId="955"/>
            <ac:spMk id="7" creationId="{3375AA5B-C23F-43B7-BDDB-A191B13ACEB9}"/>
          </ac:spMkLst>
        </pc:spChg>
        <pc:picChg chg="add mod ord">
          <ac:chgData name="Tiquiram, Francisco" userId="51b287ac-f7ae-42d9-98d0-4d0b3d16bdda" providerId="ADAL" clId="{2B5CFA4D-0BC3-42D9-B8B0-BD6F173AF96A}" dt="2021-04-23T09:36:37.228" v="582" actId="1076"/>
          <ac:picMkLst>
            <pc:docMk/>
            <pc:sldMk cId="1014617354" sldId="955"/>
            <ac:picMk id="6" creationId="{2E6ECE49-B3A0-4AD3-8FAF-89D261E9468A}"/>
          </ac:picMkLst>
        </pc:picChg>
        <pc:picChg chg="add mod">
          <ac:chgData name="Tiquiram, Francisco" userId="51b287ac-f7ae-42d9-98d0-4d0b3d16bdda" providerId="ADAL" clId="{2B5CFA4D-0BC3-42D9-B8B0-BD6F173AF96A}" dt="2021-04-26T17:53:05.282" v="2516"/>
          <ac:picMkLst>
            <pc:docMk/>
            <pc:sldMk cId="1014617354" sldId="955"/>
            <ac:picMk id="8" creationId="{E4DB4507-1D8A-482C-BEB8-002B5AC37A5B}"/>
          </ac:picMkLst>
        </pc:picChg>
      </pc:sldChg>
      <pc:sldChg chg="delSp mod">
        <pc:chgData name="Tiquiram, Francisco" userId="51b287ac-f7ae-42d9-98d0-4d0b3d16bdda" providerId="ADAL" clId="{2B5CFA4D-0BC3-42D9-B8B0-BD6F173AF96A}" dt="2021-04-26T01:48:17.771" v="1543" actId="478"/>
        <pc:sldMkLst>
          <pc:docMk/>
          <pc:sldMk cId="3486733782" sldId="973"/>
        </pc:sldMkLst>
        <pc:spChg chg="del">
          <ac:chgData name="Tiquiram, Francisco" userId="51b287ac-f7ae-42d9-98d0-4d0b3d16bdda" providerId="ADAL" clId="{2B5CFA4D-0BC3-42D9-B8B0-BD6F173AF96A}" dt="2021-04-26T01:48:17.771" v="1543" actId="478"/>
          <ac:spMkLst>
            <pc:docMk/>
            <pc:sldMk cId="3486733782" sldId="973"/>
            <ac:spMk id="5" creationId="{91526349-5F88-4CBA-B0FB-E31F4BE1EC6F}"/>
          </ac:spMkLst>
        </pc:spChg>
      </pc:sldChg>
      <pc:sldChg chg="addSp delSp modSp add mod ord">
        <pc:chgData name="Tiquiram, Francisco" userId="51b287ac-f7ae-42d9-98d0-4d0b3d16bdda" providerId="ADAL" clId="{2B5CFA4D-0BC3-42D9-B8B0-BD6F173AF96A}" dt="2021-04-26T01:24:48.613" v="1542" actId="207"/>
        <pc:sldMkLst>
          <pc:docMk/>
          <pc:sldMk cId="3677709492" sldId="974"/>
        </pc:sldMkLst>
        <pc:spChg chg="add del mod">
          <ac:chgData name="Tiquiram, Francisco" userId="51b287ac-f7ae-42d9-98d0-4d0b3d16bdda" providerId="ADAL" clId="{2B5CFA4D-0BC3-42D9-B8B0-BD6F173AF96A}" dt="2021-04-25T23:58:47.483" v="1344" actId="21"/>
          <ac:spMkLst>
            <pc:docMk/>
            <pc:sldMk cId="3677709492" sldId="974"/>
            <ac:spMk id="6" creationId="{07E3A932-0F96-4350-BFD9-A5813743C6E4}"/>
          </ac:spMkLst>
        </pc:spChg>
        <pc:graphicFrameChg chg="add del modGraphic">
          <ac:chgData name="Tiquiram, Francisco" userId="51b287ac-f7ae-42d9-98d0-4d0b3d16bdda" providerId="ADAL" clId="{2B5CFA4D-0BC3-42D9-B8B0-BD6F173AF96A}" dt="2021-04-26T01:24:48.613" v="1542" actId="207"/>
          <ac:graphicFrameMkLst>
            <pc:docMk/>
            <pc:sldMk cId="3677709492" sldId="974"/>
            <ac:graphicFrameMk id="3" creationId="{BEF27FDE-2FD1-4A70-8017-1344CA3A6A04}"/>
          </ac:graphicFrameMkLst>
        </pc:graphicFrameChg>
        <pc:picChg chg="del">
          <ac:chgData name="Tiquiram, Francisco" userId="51b287ac-f7ae-42d9-98d0-4d0b3d16bdda" providerId="ADAL" clId="{2B5CFA4D-0BC3-42D9-B8B0-BD6F173AF96A}" dt="2021-04-25T23:58:33.721" v="1341" actId="478"/>
          <ac:picMkLst>
            <pc:docMk/>
            <pc:sldMk cId="3677709492" sldId="974"/>
            <ac:picMk id="9" creationId="{012DA677-3D77-4837-8710-F2CBF3823251}"/>
          </ac:picMkLst>
        </pc:picChg>
        <pc:picChg chg="del">
          <ac:chgData name="Tiquiram, Francisco" userId="51b287ac-f7ae-42d9-98d0-4d0b3d16bdda" providerId="ADAL" clId="{2B5CFA4D-0BC3-42D9-B8B0-BD6F173AF96A}" dt="2021-04-25T23:58:31.492" v="1340" actId="478"/>
          <ac:picMkLst>
            <pc:docMk/>
            <pc:sldMk cId="3677709492" sldId="974"/>
            <ac:picMk id="11" creationId="{D1B9CE90-C0C2-4A14-B19E-BDDF69C92BAB}"/>
          </ac:picMkLst>
        </pc:picChg>
        <pc:picChg chg="del">
          <ac:chgData name="Tiquiram, Francisco" userId="51b287ac-f7ae-42d9-98d0-4d0b3d16bdda" providerId="ADAL" clId="{2B5CFA4D-0BC3-42D9-B8B0-BD6F173AF96A}" dt="2021-04-25T23:58:29.913" v="1339" actId="478"/>
          <ac:picMkLst>
            <pc:docMk/>
            <pc:sldMk cId="3677709492" sldId="974"/>
            <ac:picMk id="13" creationId="{DDB0336A-4FB2-42CD-9187-2921849830B6}"/>
          </ac:picMkLst>
        </pc:picChg>
      </pc:sldChg>
      <pc:sldChg chg="addSp delSp modSp add del mod">
        <pc:chgData name="Tiquiram, Francisco" userId="51b287ac-f7ae-42d9-98d0-4d0b3d16bdda" providerId="ADAL" clId="{2B5CFA4D-0BC3-42D9-B8B0-BD6F173AF96A}" dt="2021-04-26T01:23:57.146" v="1541" actId="47"/>
        <pc:sldMkLst>
          <pc:docMk/>
          <pc:sldMk cId="553679452" sldId="975"/>
        </pc:sldMkLst>
        <pc:spChg chg="add del mod">
          <ac:chgData name="Tiquiram, Francisco" userId="51b287ac-f7ae-42d9-98d0-4d0b3d16bdda" providerId="ADAL" clId="{2B5CFA4D-0BC3-42D9-B8B0-BD6F173AF96A}" dt="2021-04-26T00:18:22.375" v="1473" actId="478"/>
          <ac:spMkLst>
            <pc:docMk/>
            <pc:sldMk cId="553679452" sldId="975"/>
            <ac:spMk id="5" creationId="{B949D298-FB63-4B5E-A223-EE7D539668C1}"/>
          </ac:spMkLst>
        </pc:spChg>
        <pc:graphicFrameChg chg="mod modGraphic">
          <ac:chgData name="Tiquiram, Francisco" userId="51b287ac-f7ae-42d9-98d0-4d0b3d16bdda" providerId="ADAL" clId="{2B5CFA4D-0BC3-42D9-B8B0-BD6F173AF96A}" dt="2021-04-26T00:21:44.526" v="1489" actId="207"/>
          <ac:graphicFrameMkLst>
            <pc:docMk/>
            <pc:sldMk cId="553679452" sldId="975"/>
            <ac:graphicFrameMk id="8" creationId="{40B81F3D-B93F-4539-8EE3-BC309A4AFC00}"/>
          </ac:graphicFrameMkLst>
        </pc:graphicFrameChg>
        <pc:picChg chg="del">
          <ac:chgData name="Tiquiram, Francisco" userId="51b287ac-f7ae-42d9-98d0-4d0b3d16bdda" providerId="ADAL" clId="{2B5CFA4D-0BC3-42D9-B8B0-BD6F173AF96A}" dt="2021-04-26T00:18:19.779" v="1472" actId="478"/>
          <ac:picMkLst>
            <pc:docMk/>
            <pc:sldMk cId="553679452" sldId="975"/>
            <ac:picMk id="11" creationId="{57E2CD7E-41B7-4573-9421-99053BA96358}"/>
          </ac:picMkLst>
        </pc:picChg>
        <pc:picChg chg="del">
          <ac:chgData name="Tiquiram, Francisco" userId="51b287ac-f7ae-42d9-98d0-4d0b3d16bdda" providerId="ADAL" clId="{2B5CFA4D-0BC3-42D9-B8B0-BD6F173AF96A}" dt="2021-04-26T00:18:18.713" v="1471" actId="478"/>
          <ac:picMkLst>
            <pc:docMk/>
            <pc:sldMk cId="553679452" sldId="975"/>
            <ac:picMk id="17" creationId="{21E53D96-0BB2-43F0-A758-3297D5BB14C3}"/>
          </ac:picMkLst>
        </pc:picChg>
        <pc:picChg chg="del">
          <ac:chgData name="Tiquiram, Francisco" userId="51b287ac-f7ae-42d9-98d0-4d0b3d16bdda" providerId="ADAL" clId="{2B5CFA4D-0BC3-42D9-B8B0-BD6F173AF96A}" dt="2021-04-26T00:18:17.962" v="1470" actId="478"/>
          <ac:picMkLst>
            <pc:docMk/>
            <pc:sldMk cId="553679452" sldId="975"/>
            <ac:picMk id="19" creationId="{BE99BE46-53B9-41C4-B10A-B6950AD16B82}"/>
          </ac:picMkLst>
        </pc:picChg>
      </pc:sldChg>
      <pc:sldChg chg="addSp delSp modSp new del mod setBg">
        <pc:chgData name="Tiquiram, Francisco" userId="51b287ac-f7ae-42d9-98d0-4d0b3d16bdda" providerId="ADAL" clId="{2B5CFA4D-0BC3-42D9-B8B0-BD6F173AF96A}" dt="2021-04-26T17:53:43.915" v="2517" actId="47"/>
        <pc:sldMkLst>
          <pc:docMk/>
          <pc:sldMk cId="3210152048" sldId="975"/>
        </pc:sldMkLst>
        <pc:spChg chg="del mod">
          <ac:chgData name="Tiquiram, Francisco" userId="51b287ac-f7ae-42d9-98d0-4d0b3d16bdda" providerId="ADAL" clId="{2B5CFA4D-0BC3-42D9-B8B0-BD6F173AF96A}" dt="2021-04-26T17:33:40.184" v="1614" actId="478"/>
          <ac:spMkLst>
            <pc:docMk/>
            <pc:sldMk cId="3210152048" sldId="975"/>
            <ac:spMk id="2" creationId="{4D98A4AA-BC27-4C55-B935-1B3C98A872CF}"/>
          </ac:spMkLst>
        </pc:spChg>
        <pc:spChg chg="del">
          <ac:chgData name="Tiquiram, Francisco" userId="51b287ac-f7ae-42d9-98d0-4d0b3d16bdda" providerId="ADAL" clId="{2B5CFA4D-0BC3-42D9-B8B0-BD6F173AF96A}" dt="2021-04-26T17:33:23.134" v="1608"/>
          <ac:spMkLst>
            <pc:docMk/>
            <pc:sldMk cId="3210152048" sldId="975"/>
            <ac:spMk id="3" creationId="{5E81C570-58A5-4134-86D8-4668DE894DF5}"/>
          </ac:spMkLst>
        </pc:spChg>
        <pc:spChg chg="add del mod">
          <ac:chgData name="Tiquiram, Francisco" userId="51b287ac-f7ae-42d9-98d0-4d0b3d16bdda" providerId="ADAL" clId="{2B5CFA4D-0BC3-42D9-B8B0-BD6F173AF96A}" dt="2021-04-26T17:42:17.306" v="2273"/>
          <ac:spMkLst>
            <pc:docMk/>
            <pc:sldMk cId="3210152048" sldId="975"/>
            <ac:spMk id="10" creationId="{00489BEA-D9ED-4B98-B36C-08E1EA7CFA24}"/>
          </ac:spMkLst>
        </pc:spChg>
        <pc:picChg chg="add del mod modCrop">
          <ac:chgData name="Tiquiram, Francisco" userId="51b287ac-f7ae-42d9-98d0-4d0b3d16bdda" providerId="ADAL" clId="{2B5CFA4D-0BC3-42D9-B8B0-BD6F173AF96A}" dt="2021-04-26T17:42:11.032" v="2271" actId="478"/>
          <ac:picMkLst>
            <pc:docMk/>
            <pc:sldMk cId="3210152048" sldId="975"/>
            <ac:picMk id="5" creationId="{473D8EA7-002D-46EC-84D1-2E8B6D9A3697}"/>
          </ac:picMkLst>
        </pc:picChg>
        <pc:picChg chg="add mod modCrop">
          <ac:chgData name="Tiquiram, Francisco" userId="51b287ac-f7ae-42d9-98d0-4d0b3d16bdda" providerId="ADAL" clId="{2B5CFA4D-0BC3-42D9-B8B0-BD6F173AF96A}" dt="2021-04-26T17:43:21.532" v="2311" actId="14100"/>
          <ac:picMkLst>
            <pc:docMk/>
            <pc:sldMk cId="3210152048" sldId="975"/>
            <ac:picMk id="7" creationId="{8673FEAE-4CFC-4DF9-A737-FF086D210A0D}"/>
          </ac:picMkLst>
        </pc:picChg>
        <pc:picChg chg="add del mod">
          <ac:chgData name="Tiquiram, Francisco" userId="51b287ac-f7ae-42d9-98d0-4d0b3d16bdda" providerId="ADAL" clId="{2B5CFA4D-0BC3-42D9-B8B0-BD6F173AF96A}" dt="2021-04-26T17:42:08.205" v="2269" actId="478"/>
          <ac:picMkLst>
            <pc:docMk/>
            <pc:sldMk cId="3210152048" sldId="975"/>
            <ac:picMk id="8" creationId="{D3E6C14D-3EAF-48FE-8FD2-055DA7DD9FC8}"/>
          </ac:picMkLst>
        </pc:picChg>
        <pc:picChg chg="add mod modCrop">
          <ac:chgData name="Tiquiram, Francisco" userId="51b287ac-f7ae-42d9-98d0-4d0b3d16bdda" providerId="ADAL" clId="{2B5CFA4D-0BC3-42D9-B8B0-BD6F173AF96A}" dt="2021-04-26T17:43:15.160" v="2305" actId="14100"/>
          <ac:picMkLst>
            <pc:docMk/>
            <pc:sldMk cId="3210152048" sldId="975"/>
            <ac:picMk id="12" creationId="{7559FE7A-4D7E-4A4E-B4B0-122A7F8EB359}"/>
          </ac:picMkLst>
        </pc:picChg>
        <pc:picChg chg="add mod modCrop">
          <ac:chgData name="Tiquiram, Francisco" userId="51b287ac-f7ae-42d9-98d0-4d0b3d16bdda" providerId="ADAL" clId="{2B5CFA4D-0BC3-42D9-B8B0-BD6F173AF96A}" dt="2021-04-26T17:44:43.045" v="2369" actId="1076"/>
          <ac:picMkLst>
            <pc:docMk/>
            <pc:sldMk cId="3210152048" sldId="975"/>
            <ac:picMk id="14" creationId="{D68C44E7-CD24-4A7F-8805-511BCEEEB299}"/>
          </ac:picMkLst>
        </pc:picChg>
        <pc:picChg chg="add mod modCrop">
          <ac:chgData name="Tiquiram, Francisco" userId="51b287ac-f7ae-42d9-98d0-4d0b3d16bdda" providerId="ADAL" clId="{2B5CFA4D-0BC3-42D9-B8B0-BD6F173AF96A}" dt="2021-04-26T17:45:34.775" v="2409" actId="1076"/>
          <ac:picMkLst>
            <pc:docMk/>
            <pc:sldMk cId="3210152048" sldId="975"/>
            <ac:picMk id="16" creationId="{25070D73-AA95-4023-A064-1822A2CA929A}"/>
          </ac:picMkLst>
        </pc:picChg>
        <pc:picChg chg="add mod modCrop">
          <ac:chgData name="Tiquiram, Francisco" userId="51b287ac-f7ae-42d9-98d0-4d0b3d16bdda" providerId="ADAL" clId="{2B5CFA4D-0BC3-42D9-B8B0-BD6F173AF96A}" dt="2021-04-26T17:46:33.370" v="2459" actId="1076"/>
          <ac:picMkLst>
            <pc:docMk/>
            <pc:sldMk cId="3210152048" sldId="975"/>
            <ac:picMk id="18" creationId="{E367B736-B6DE-4A1F-9884-6E2E35A615E0}"/>
          </ac:picMkLst>
        </pc:picChg>
      </pc:sldChg>
    </pc:docChg>
  </pc:docChgLst>
  <pc:docChgLst>
    <pc:chgData name="Dolores Salazar, Ivan" userId="S::idolore@calstatela.edu::87b150a3-66c1-448c-8794-740f5a5acbb2" providerId="AD" clId="Web-{86BECF86-1774-41BA-957E-580236C204EA}"/>
    <pc:docChg chg="addSld delSld modSld sldOrd">
      <pc:chgData name="Dolores Salazar, Ivan" userId="S::idolore@calstatela.edu::87b150a3-66c1-448c-8794-740f5a5acbb2" providerId="AD" clId="Web-{86BECF86-1774-41BA-957E-580236C204EA}" dt="2021-04-20T03:27:08.155" v="307"/>
      <pc:docMkLst>
        <pc:docMk/>
      </pc:docMkLst>
      <pc:sldChg chg="addSp delSp modSp">
        <pc:chgData name="Dolores Salazar, Ivan" userId="S::idolore@calstatela.edu::87b150a3-66c1-448c-8794-740f5a5acbb2" providerId="AD" clId="Web-{86BECF86-1774-41BA-957E-580236C204EA}" dt="2021-04-20T03:27:00.092" v="306" actId="14100"/>
        <pc:sldMkLst>
          <pc:docMk/>
          <pc:sldMk cId="1716970111" sldId="920"/>
        </pc:sldMkLst>
        <pc:spChg chg="del">
          <ac:chgData name="Dolores Salazar, Ivan" userId="S::idolore@calstatela.edu::87b150a3-66c1-448c-8794-740f5a5acbb2" providerId="AD" clId="Web-{86BECF86-1774-41BA-957E-580236C204EA}" dt="2021-04-20T03:26:34.295" v="303"/>
          <ac:spMkLst>
            <pc:docMk/>
            <pc:sldMk cId="1716970111" sldId="920"/>
            <ac:spMk id="3" creationId="{CEFE0E34-86C3-488C-B11A-D56B336B12A3}"/>
          </ac:spMkLst>
        </pc:spChg>
        <pc:picChg chg="add mod ord">
          <ac:chgData name="Dolores Salazar, Ivan" userId="S::idolore@calstatela.edu::87b150a3-66c1-448c-8794-740f5a5acbb2" providerId="AD" clId="Web-{86BECF86-1774-41BA-957E-580236C204EA}" dt="2021-04-20T03:27:00.092" v="306" actId="14100"/>
          <ac:picMkLst>
            <pc:docMk/>
            <pc:sldMk cId="1716970111" sldId="920"/>
            <ac:picMk id="5" creationId="{CD3D774F-60FE-4AA3-AF59-F425FB5D724F}"/>
          </ac:picMkLst>
        </pc:picChg>
      </pc:sldChg>
      <pc:sldChg chg="addSp delSp modSp">
        <pc:chgData name="Dolores Salazar, Ivan" userId="S::idolore@calstatela.edu::87b150a3-66c1-448c-8794-740f5a5acbb2" providerId="AD" clId="Web-{86BECF86-1774-41BA-957E-580236C204EA}" dt="2021-04-20T03:27:08.155" v="307"/>
        <pc:sldMkLst>
          <pc:docMk/>
          <pc:sldMk cId="1068467835" sldId="921"/>
        </pc:sldMkLst>
        <pc:spChg chg="del">
          <ac:chgData name="Dolores Salazar, Ivan" userId="S::idolore@calstatela.edu::87b150a3-66c1-448c-8794-740f5a5acbb2" providerId="AD" clId="Web-{86BECF86-1774-41BA-957E-580236C204EA}" dt="2021-04-20T03:25:02.417" v="294"/>
          <ac:spMkLst>
            <pc:docMk/>
            <pc:sldMk cId="1068467835" sldId="921"/>
            <ac:spMk id="3" creationId="{CEFE0E34-86C3-488C-B11A-D56B336B12A3}"/>
          </ac:spMkLst>
        </pc:spChg>
        <pc:spChg chg="add mod">
          <ac:chgData name="Dolores Salazar, Ivan" userId="S::idolore@calstatela.edu::87b150a3-66c1-448c-8794-740f5a5acbb2" providerId="AD" clId="Web-{86BECF86-1774-41BA-957E-580236C204EA}" dt="2021-04-20T03:27:08.155" v="307"/>
          <ac:spMkLst>
            <pc:docMk/>
            <pc:sldMk cId="1068467835" sldId="921"/>
            <ac:spMk id="7" creationId="{5216C274-1ABB-4CA0-99BF-3701D911475D}"/>
          </ac:spMkLst>
        </pc:spChg>
        <pc:picChg chg="add del mod ord">
          <ac:chgData name="Dolores Salazar, Ivan" userId="S::idolore@calstatela.edu::87b150a3-66c1-448c-8794-740f5a5acbb2" providerId="AD" clId="Web-{86BECF86-1774-41BA-957E-580236C204EA}" dt="2021-04-20T03:27:08.155" v="307"/>
          <ac:picMkLst>
            <pc:docMk/>
            <pc:sldMk cId="1068467835" sldId="921"/>
            <ac:picMk id="5" creationId="{E97FFD75-0852-4AA4-B68D-7BF8EBE688E7}"/>
          </ac:picMkLst>
        </pc:picChg>
      </pc:sldChg>
      <pc:sldChg chg="addSp delSp modSp del">
        <pc:chgData name="Dolores Salazar, Ivan" userId="S::idolore@calstatela.edu::87b150a3-66c1-448c-8794-740f5a5acbb2" providerId="AD" clId="Web-{86BECF86-1774-41BA-957E-580236C204EA}" dt="2021-04-20T03:10:45.661" v="21"/>
        <pc:sldMkLst>
          <pc:docMk/>
          <pc:sldMk cId="2604141288" sldId="928"/>
        </pc:sldMkLst>
        <pc:spChg chg="del mod">
          <ac:chgData name="Dolores Salazar, Ivan" userId="S::idolore@calstatela.edu::87b150a3-66c1-448c-8794-740f5a5acbb2" providerId="AD" clId="Web-{86BECF86-1774-41BA-957E-580236C204EA}" dt="2021-04-20T03:07:09.093" v="5"/>
          <ac:spMkLst>
            <pc:docMk/>
            <pc:sldMk cId="2604141288" sldId="928"/>
            <ac:spMk id="3" creationId="{CEFE0E34-86C3-488C-B11A-D56B336B12A3}"/>
          </ac:spMkLst>
        </pc:spChg>
        <pc:picChg chg="add mod ord">
          <ac:chgData name="Dolores Salazar, Ivan" userId="S::idolore@calstatela.edu::87b150a3-66c1-448c-8794-740f5a5acbb2" providerId="AD" clId="Web-{86BECF86-1774-41BA-957E-580236C204EA}" dt="2021-04-20T03:09:18.425" v="17" actId="1076"/>
          <ac:picMkLst>
            <pc:docMk/>
            <pc:sldMk cId="2604141288" sldId="928"/>
            <ac:picMk id="5" creationId="{22831232-70C8-4C65-97CE-04A88519E399}"/>
          </ac:picMkLst>
        </pc:picChg>
        <pc:picChg chg="add del mod">
          <ac:chgData name="Dolores Salazar, Ivan" userId="S::idolore@calstatela.edu::87b150a3-66c1-448c-8794-740f5a5acbb2" providerId="AD" clId="Web-{86BECF86-1774-41BA-957E-580236C204EA}" dt="2021-04-20T03:09:01.487" v="16"/>
          <ac:picMkLst>
            <pc:docMk/>
            <pc:sldMk cId="2604141288" sldId="928"/>
            <ac:picMk id="6" creationId="{E332FFD9-4EC0-4B92-9999-54D9BD9C6F19}"/>
          </ac:picMkLst>
        </pc:picChg>
      </pc:sldChg>
      <pc:sldChg chg="new del">
        <pc:chgData name="Dolores Salazar, Ivan" userId="S::idolore@calstatela.edu::87b150a3-66c1-448c-8794-740f5a5acbb2" providerId="AD" clId="Web-{86BECF86-1774-41BA-957E-580236C204EA}" dt="2021-04-20T03:08:44.174" v="13"/>
        <pc:sldMkLst>
          <pc:docMk/>
          <pc:sldMk cId="1937235946" sldId="934"/>
        </pc:sldMkLst>
      </pc:sldChg>
      <pc:sldChg chg="addSp delSp modSp add replId">
        <pc:chgData name="Dolores Salazar, Ivan" userId="S::idolore@calstatela.edu::87b150a3-66c1-448c-8794-740f5a5acbb2" providerId="AD" clId="Web-{86BECF86-1774-41BA-957E-580236C204EA}" dt="2021-04-20T03:14:30.557" v="179" actId="20577"/>
        <pc:sldMkLst>
          <pc:docMk/>
          <pc:sldMk cId="2374173568" sldId="934"/>
        </pc:sldMkLst>
        <pc:spChg chg="add mod">
          <ac:chgData name="Dolores Salazar, Ivan" userId="S::idolore@calstatela.edu::87b150a3-66c1-448c-8794-740f5a5acbb2" providerId="AD" clId="Web-{86BECF86-1774-41BA-957E-580236C204EA}" dt="2021-04-20T03:14:30.557" v="179" actId="20577"/>
          <ac:spMkLst>
            <pc:docMk/>
            <pc:sldMk cId="2374173568" sldId="934"/>
            <ac:spMk id="7" creationId="{3D1ED00B-E84B-4F05-856E-883660134CD7}"/>
          </ac:spMkLst>
        </pc:spChg>
        <pc:picChg chg="del">
          <ac:chgData name="Dolores Salazar, Ivan" userId="S::idolore@calstatela.edu::87b150a3-66c1-448c-8794-740f5a5acbb2" providerId="AD" clId="Web-{86BECF86-1774-41BA-957E-580236C204EA}" dt="2021-04-20T03:08:54.955" v="15"/>
          <ac:picMkLst>
            <pc:docMk/>
            <pc:sldMk cId="2374173568" sldId="934"/>
            <ac:picMk id="5" creationId="{22831232-70C8-4C65-97CE-04A88519E399}"/>
          </ac:picMkLst>
        </pc:picChg>
        <pc:picChg chg="del">
          <ac:chgData name="Dolores Salazar, Ivan" userId="S::idolore@calstatela.edu::87b150a3-66c1-448c-8794-740f5a5acbb2" providerId="AD" clId="Web-{86BECF86-1774-41BA-957E-580236C204EA}" dt="2021-04-20T03:10:25.192" v="19"/>
          <ac:picMkLst>
            <pc:docMk/>
            <pc:sldMk cId="2374173568" sldId="934"/>
            <ac:picMk id="6" creationId="{E332FFD9-4EC0-4B92-9999-54D9BD9C6F19}"/>
          </ac:picMkLst>
        </pc:picChg>
        <pc:picChg chg="add mod">
          <ac:chgData name="Dolores Salazar, Ivan" userId="S::idolore@calstatela.edu::87b150a3-66c1-448c-8794-740f5a5acbb2" providerId="AD" clId="Web-{86BECF86-1774-41BA-957E-580236C204EA}" dt="2021-04-20T03:12:03.491" v="76" actId="1076"/>
          <ac:picMkLst>
            <pc:docMk/>
            <pc:sldMk cId="2374173568" sldId="934"/>
            <ac:picMk id="9" creationId="{A19F108B-6EB9-4D21-A782-97E619ABC1DE}"/>
          </ac:picMkLst>
        </pc:picChg>
      </pc:sldChg>
      <pc:sldChg chg="modSp add replId">
        <pc:chgData name="Dolores Salazar, Ivan" userId="S::idolore@calstatela.edu::87b150a3-66c1-448c-8794-740f5a5acbb2" providerId="AD" clId="Web-{86BECF86-1774-41BA-957E-580236C204EA}" dt="2021-04-20T03:19:03.533" v="282" actId="20577"/>
        <pc:sldMkLst>
          <pc:docMk/>
          <pc:sldMk cId="1292447010" sldId="935"/>
        </pc:sldMkLst>
        <pc:spChg chg="mod">
          <ac:chgData name="Dolores Salazar, Ivan" userId="S::idolore@calstatela.edu::87b150a3-66c1-448c-8794-740f5a5acbb2" providerId="AD" clId="Web-{86BECF86-1774-41BA-957E-580236C204EA}" dt="2021-04-20T03:19:03.533" v="282" actId="20577"/>
          <ac:spMkLst>
            <pc:docMk/>
            <pc:sldMk cId="1292447010" sldId="935"/>
            <ac:spMk id="7" creationId="{3D1ED00B-E84B-4F05-856E-883660134CD7}"/>
          </ac:spMkLst>
        </pc:spChg>
        <pc:picChg chg="mod">
          <ac:chgData name="Dolores Salazar, Ivan" userId="S::idolore@calstatela.edu::87b150a3-66c1-448c-8794-740f5a5acbb2" providerId="AD" clId="Web-{86BECF86-1774-41BA-957E-580236C204EA}" dt="2021-04-20T03:15:54.700" v="235" actId="14100"/>
          <ac:picMkLst>
            <pc:docMk/>
            <pc:sldMk cId="1292447010" sldId="935"/>
            <ac:picMk id="6" creationId="{E332FFD9-4EC0-4B92-9999-54D9BD9C6F19}"/>
          </ac:picMkLst>
        </pc:picChg>
      </pc:sldChg>
      <pc:sldChg chg="addSp delSp modSp add ord replId">
        <pc:chgData name="Dolores Salazar, Ivan" userId="S::idolore@calstatela.edu::87b150a3-66c1-448c-8794-740f5a5acbb2" providerId="AD" clId="Web-{86BECF86-1774-41BA-957E-580236C204EA}" dt="2021-04-20T03:26:25.435" v="302"/>
        <pc:sldMkLst>
          <pc:docMk/>
          <pc:sldMk cId="2921620302" sldId="936"/>
        </pc:sldMkLst>
        <pc:spChg chg="del">
          <ac:chgData name="Dolores Salazar, Ivan" userId="S::idolore@calstatela.edu::87b150a3-66c1-448c-8794-740f5a5acbb2" providerId="AD" clId="Web-{86BECF86-1774-41BA-957E-580236C204EA}" dt="2021-04-20T03:23:06.055" v="284"/>
          <ac:spMkLst>
            <pc:docMk/>
            <pc:sldMk cId="2921620302" sldId="936"/>
            <ac:spMk id="3" creationId="{CEFE0E34-86C3-488C-B11A-D56B336B12A3}"/>
          </ac:spMkLst>
        </pc:spChg>
        <pc:picChg chg="add mod ord">
          <ac:chgData name="Dolores Salazar, Ivan" userId="S::idolore@calstatela.edu::87b150a3-66c1-448c-8794-740f5a5acbb2" providerId="AD" clId="Web-{86BECF86-1774-41BA-957E-580236C204EA}" dt="2021-04-20T03:25:36.262" v="299" actId="1076"/>
          <ac:picMkLst>
            <pc:docMk/>
            <pc:sldMk cId="2921620302" sldId="936"/>
            <ac:picMk id="5" creationId="{C4392204-1DCE-427B-971A-D8E0A3E92BC9}"/>
          </ac:picMkLst>
        </pc:picChg>
        <pc:picChg chg="add mod">
          <ac:chgData name="Dolores Salazar, Ivan" userId="S::idolore@calstatela.edu::87b150a3-66c1-448c-8794-740f5a5acbb2" providerId="AD" clId="Web-{86BECF86-1774-41BA-957E-580236C204EA}" dt="2021-04-20T03:25:43.121" v="300" actId="1076"/>
          <ac:picMkLst>
            <pc:docMk/>
            <pc:sldMk cId="2921620302" sldId="936"/>
            <ac:picMk id="6" creationId="{A3CA2DDB-4F07-4585-B02B-A68153E6CD4D}"/>
          </ac:picMkLst>
        </pc:picChg>
      </pc:sldChg>
    </pc:docChg>
  </pc:docChgLst>
  <pc:docChgLst>
    <pc:chgData name="Dolores Salazar, Ivan" userId="S::idolore@calstatela.edu::87b150a3-66c1-448c-8794-740f5a5acbb2" providerId="AD" clId="Web-{98D9D9D9-207B-4A51-BF36-1E85C5D2AF89}"/>
    <pc:docChg chg="modSld">
      <pc:chgData name="Dolores Salazar, Ivan" userId="S::idolore@calstatela.edu::87b150a3-66c1-448c-8794-740f5a5acbb2" providerId="AD" clId="Web-{98D9D9D9-207B-4A51-BF36-1E85C5D2AF89}" dt="2021-04-26T01:01:04.724" v="90"/>
      <pc:docMkLst>
        <pc:docMk/>
      </pc:docMkLst>
      <pc:sldChg chg="modSp">
        <pc:chgData name="Dolores Salazar, Ivan" userId="S::idolore@calstatela.edu::87b150a3-66c1-448c-8794-740f5a5acbb2" providerId="AD" clId="Web-{98D9D9D9-207B-4A51-BF36-1E85C5D2AF89}" dt="2021-04-26T00:48:58.524" v="0"/>
        <pc:sldMkLst>
          <pc:docMk/>
          <pc:sldMk cId="2921620302" sldId="936"/>
        </pc:sldMkLst>
        <pc:graphicFrameChg chg="modGraphic">
          <ac:chgData name="Dolores Salazar, Ivan" userId="S::idolore@calstatela.edu::87b150a3-66c1-448c-8794-740f5a5acbb2" providerId="AD" clId="Web-{98D9D9D9-207B-4A51-BF36-1E85C5D2AF89}" dt="2021-04-26T00:48:58.524" v="0"/>
          <ac:graphicFrameMkLst>
            <pc:docMk/>
            <pc:sldMk cId="2921620302" sldId="936"/>
            <ac:graphicFrameMk id="3" creationId="{BEF27FDE-2FD1-4A70-8017-1344CA3A6A04}"/>
          </ac:graphicFrameMkLst>
        </pc:graphicFrameChg>
      </pc:sldChg>
      <pc:sldChg chg="modSp">
        <pc:chgData name="Dolores Salazar, Ivan" userId="S::idolore@calstatela.edu::87b150a3-66c1-448c-8794-740f5a5acbb2" providerId="AD" clId="Web-{98D9D9D9-207B-4A51-BF36-1E85C5D2AF89}" dt="2021-04-26T00:56:20.283" v="48"/>
        <pc:sldMkLst>
          <pc:docMk/>
          <pc:sldMk cId="3677709492" sldId="974"/>
        </pc:sldMkLst>
        <pc:graphicFrameChg chg="mod modGraphic">
          <ac:chgData name="Dolores Salazar, Ivan" userId="S::idolore@calstatela.edu::87b150a3-66c1-448c-8794-740f5a5acbb2" providerId="AD" clId="Web-{98D9D9D9-207B-4A51-BF36-1E85C5D2AF89}" dt="2021-04-26T00:56:20.283" v="48"/>
          <ac:graphicFrameMkLst>
            <pc:docMk/>
            <pc:sldMk cId="3677709492" sldId="974"/>
            <ac:graphicFrameMk id="3" creationId="{BEF27FDE-2FD1-4A70-8017-1344CA3A6A04}"/>
          </ac:graphicFrameMkLst>
        </pc:graphicFrameChg>
      </pc:sldChg>
      <pc:sldChg chg="modSp">
        <pc:chgData name="Dolores Salazar, Ivan" userId="S::idolore@calstatela.edu::87b150a3-66c1-448c-8794-740f5a5acbb2" providerId="AD" clId="Web-{98D9D9D9-207B-4A51-BF36-1E85C5D2AF89}" dt="2021-04-26T01:01:04.724" v="90"/>
        <pc:sldMkLst>
          <pc:docMk/>
          <pc:sldMk cId="553679452" sldId="975"/>
        </pc:sldMkLst>
        <pc:graphicFrameChg chg="mod modGraphic">
          <ac:chgData name="Dolores Salazar, Ivan" userId="S::idolore@calstatela.edu::87b150a3-66c1-448c-8794-740f5a5acbb2" providerId="AD" clId="Web-{98D9D9D9-207B-4A51-BF36-1E85C5D2AF89}" dt="2021-04-26T01:01:04.724" v="90"/>
          <ac:graphicFrameMkLst>
            <pc:docMk/>
            <pc:sldMk cId="553679452" sldId="975"/>
            <ac:graphicFrameMk id="8" creationId="{40B81F3D-B93F-4539-8EE3-BC309A4AFC00}"/>
          </ac:graphicFrameMkLst>
        </pc:graphicFrameChg>
      </pc:sldChg>
    </pc:docChg>
  </pc:docChgLst>
  <pc:docChgLst>
    <pc:chgData name="Bahia, Orville E" userId="S::obahia@calstatela.edu::109826be-8666-4ac0-a38b-7c15932ff3b7" providerId="AD" clId="Web-{2B9EC7F0-51BF-40EE-AADB-4BE87FF06A60}"/>
    <pc:docChg chg="modSld">
      <pc:chgData name="Bahia, Orville E" userId="S::obahia@calstatela.edu::109826be-8666-4ac0-a38b-7c15932ff3b7" providerId="AD" clId="Web-{2B9EC7F0-51BF-40EE-AADB-4BE87FF06A60}" dt="2021-04-22T04:10:19.583" v="49" actId="20577"/>
      <pc:docMkLst>
        <pc:docMk/>
      </pc:docMkLst>
      <pc:sldChg chg="modSp">
        <pc:chgData name="Bahia, Orville E" userId="S::obahia@calstatela.edu::109826be-8666-4ac0-a38b-7c15932ff3b7" providerId="AD" clId="Web-{2B9EC7F0-51BF-40EE-AADB-4BE87FF06A60}" dt="2021-04-22T04:10:19.583" v="49" actId="20577"/>
        <pc:sldMkLst>
          <pc:docMk/>
          <pc:sldMk cId="1755355959" sldId="922"/>
        </pc:sldMkLst>
        <pc:graphicFrameChg chg="modGraphic">
          <ac:chgData name="Bahia, Orville E" userId="S::obahia@calstatela.edu::109826be-8666-4ac0-a38b-7c15932ff3b7" providerId="AD" clId="Web-{2B9EC7F0-51BF-40EE-AADB-4BE87FF06A60}" dt="2021-04-22T04:10:19.583" v="49" actId="20577"/>
          <ac:graphicFrameMkLst>
            <pc:docMk/>
            <pc:sldMk cId="1755355959" sldId="922"/>
            <ac:graphicFrameMk id="5" creationId="{0BF99E8D-633A-4EFA-AF57-9EF44FA92536}"/>
          </ac:graphicFrameMkLst>
        </pc:graphicFrameChg>
      </pc:sldChg>
    </pc:docChg>
  </pc:docChgLst>
  <pc:docChgLst>
    <pc:chgData name="Martinez, Irvin" userId="S::imarti65@calstatela.edu::6f4f9d2d-f7df-47d5-8fcf-1df681d14fb9" providerId="AD" clId="Web-{5DA614AB-B233-43C2-891E-D6560C9D7B3E}"/>
    <pc:docChg chg="modSld">
      <pc:chgData name="Martinez, Irvin" userId="S::imarti65@calstatela.edu::6f4f9d2d-f7df-47d5-8fcf-1df681d14fb9" providerId="AD" clId="Web-{5DA614AB-B233-43C2-891E-D6560C9D7B3E}" dt="2021-04-26T18:05:47.926" v="30" actId="1076"/>
      <pc:docMkLst>
        <pc:docMk/>
      </pc:docMkLst>
      <pc:sldChg chg="addSp modSp">
        <pc:chgData name="Martinez, Irvin" userId="S::imarti65@calstatela.edu::6f4f9d2d-f7df-47d5-8fcf-1df681d14fb9" providerId="AD" clId="Web-{5DA614AB-B233-43C2-891E-D6560C9D7B3E}" dt="2021-04-26T17:57:59.385" v="22" actId="1076"/>
        <pc:sldMkLst>
          <pc:docMk/>
          <pc:sldMk cId="2778698358" sldId="925"/>
        </pc:sldMkLst>
        <pc:picChg chg="add mod">
          <ac:chgData name="Martinez, Irvin" userId="S::imarti65@calstatela.edu::6f4f9d2d-f7df-47d5-8fcf-1df681d14fb9" providerId="AD" clId="Web-{5DA614AB-B233-43C2-891E-D6560C9D7B3E}" dt="2021-04-26T17:57:59.385" v="22" actId="1076"/>
          <ac:picMkLst>
            <pc:docMk/>
            <pc:sldMk cId="2778698358" sldId="925"/>
            <ac:picMk id="3" creationId="{BBE9CB44-3660-49C7-B9B9-EC60263FCF4A}"/>
          </ac:picMkLst>
        </pc:picChg>
      </pc:sldChg>
      <pc:sldChg chg="addSp modSp">
        <pc:chgData name="Martinez, Irvin" userId="S::imarti65@calstatela.edu::6f4f9d2d-f7df-47d5-8fcf-1df681d14fb9" providerId="AD" clId="Web-{5DA614AB-B233-43C2-891E-D6560C9D7B3E}" dt="2021-04-26T18:05:47.926" v="30" actId="1076"/>
        <pc:sldMkLst>
          <pc:docMk/>
          <pc:sldMk cId="1694314415" sldId="926"/>
        </pc:sldMkLst>
        <pc:picChg chg="add mod">
          <ac:chgData name="Martinez, Irvin" userId="S::imarti65@calstatela.edu::6f4f9d2d-f7df-47d5-8fcf-1df681d14fb9" providerId="AD" clId="Web-{5DA614AB-B233-43C2-891E-D6560C9D7B3E}" dt="2021-04-26T18:05:47.926" v="30" actId="1076"/>
          <ac:picMkLst>
            <pc:docMk/>
            <pc:sldMk cId="1694314415" sldId="926"/>
            <ac:picMk id="3" creationId="{925DBB19-8AA0-4A58-BF76-3D6DE84817AC}"/>
          </ac:picMkLst>
        </pc:picChg>
      </pc:sldChg>
      <pc:sldChg chg="addSp modSp">
        <pc:chgData name="Martinez, Irvin" userId="S::imarti65@calstatela.edu::6f4f9d2d-f7df-47d5-8fcf-1df681d14fb9" providerId="AD" clId="Web-{5DA614AB-B233-43C2-891E-D6560C9D7B3E}" dt="2021-04-26T17:53:25.192" v="10" actId="1076"/>
        <pc:sldMkLst>
          <pc:docMk/>
          <pc:sldMk cId="369618246" sldId="927"/>
        </pc:sldMkLst>
        <pc:picChg chg="add mod">
          <ac:chgData name="Martinez, Irvin" userId="S::imarti65@calstatela.edu::6f4f9d2d-f7df-47d5-8fcf-1df681d14fb9" providerId="AD" clId="Web-{5DA614AB-B233-43C2-891E-D6560C9D7B3E}" dt="2021-04-26T17:53:25.192" v="10" actId="1076"/>
          <ac:picMkLst>
            <pc:docMk/>
            <pc:sldMk cId="369618246" sldId="927"/>
            <ac:picMk id="6" creationId="{2587CCCE-F529-4437-A4E5-F844C9FEFBC8}"/>
          </ac:picMkLst>
        </pc:picChg>
      </pc:sldChg>
      <pc:sldChg chg="addSp modSp">
        <pc:chgData name="Martinez, Irvin" userId="S::imarti65@calstatela.edu::6f4f9d2d-f7df-47d5-8fcf-1df681d14fb9" providerId="AD" clId="Web-{5DA614AB-B233-43C2-891E-D6560C9D7B3E}" dt="2021-04-26T17:56:41.711" v="18" actId="1076"/>
        <pc:sldMkLst>
          <pc:docMk/>
          <pc:sldMk cId="3025699569" sldId="937"/>
        </pc:sldMkLst>
        <pc:picChg chg="add mod">
          <ac:chgData name="Martinez, Irvin" userId="S::imarti65@calstatela.edu::6f4f9d2d-f7df-47d5-8fcf-1df681d14fb9" providerId="AD" clId="Web-{5DA614AB-B233-43C2-891E-D6560C9D7B3E}" dt="2021-04-26T17:56:35.211" v="17" actId="1076"/>
          <ac:picMkLst>
            <pc:docMk/>
            <pc:sldMk cId="3025699569" sldId="937"/>
            <ac:picMk id="3" creationId="{9F662B59-65CF-49A3-982E-DD5B2EE74330}"/>
          </ac:picMkLst>
        </pc:picChg>
        <pc:picChg chg="mod">
          <ac:chgData name="Martinez, Irvin" userId="S::imarti65@calstatela.edu::6f4f9d2d-f7df-47d5-8fcf-1df681d14fb9" providerId="AD" clId="Web-{5DA614AB-B233-43C2-891E-D6560C9D7B3E}" dt="2021-04-26T17:56:41.711" v="18" actId="1076"/>
          <ac:picMkLst>
            <pc:docMk/>
            <pc:sldMk cId="3025699569" sldId="937"/>
            <ac:picMk id="4" creationId="{0C61020E-C4CB-4E18-837B-19EF091DE6F1}"/>
          </ac:picMkLst>
        </pc:picChg>
      </pc:sldChg>
      <pc:sldChg chg="addSp modSp">
        <pc:chgData name="Martinez, Irvin" userId="S::imarti65@calstatela.edu::6f4f9d2d-f7df-47d5-8fcf-1df681d14fb9" providerId="AD" clId="Web-{5DA614AB-B233-43C2-891E-D6560C9D7B3E}" dt="2021-04-26T17:52:09.894" v="8" actId="1076"/>
        <pc:sldMkLst>
          <pc:docMk/>
          <pc:sldMk cId="696709434" sldId="942"/>
        </pc:sldMkLst>
        <pc:picChg chg="add mod">
          <ac:chgData name="Martinez, Irvin" userId="S::imarti65@calstatela.edu::6f4f9d2d-f7df-47d5-8fcf-1df681d14fb9" providerId="AD" clId="Web-{5DA614AB-B233-43C2-891E-D6560C9D7B3E}" dt="2021-04-26T17:52:09.894" v="8" actId="1076"/>
          <ac:picMkLst>
            <pc:docMk/>
            <pc:sldMk cId="696709434" sldId="942"/>
            <ac:picMk id="3" creationId="{8C17D405-DC0B-42DE-8C9E-F55355CF3BBF}"/>
          </ac:picMkLst>
        </pc:picChg>
      </pc:sldChg>
      <pc:sldChg chg="addSp modSp">
        <pc:chgData name="Martinez, Irvin" userId="S::imarti65@calstatela.edu::6f4f9d2d-f7df-47d5-8fcf-1df681d14fb9" providerId="AD" clId="Web-{5DA614AB-B233-43C2-891E-D6560C9D7B3E}" dt="2021-04-26T18:00:51.170" v="27" actId="14100"/>
        <pc:sldMkLst>
          <pc:docMk/>
          <pc:sldMk cId="1955350030" sldId="944"/>
        </pc:sldMkLst>
        <pc:picChg chg="add mod">
          <ac:chgData name="Martinez, Irvin" userId="S::imarti65@calstatela.edu::6f4f9d2d-f7df-47d5-8fcf-1df681d14fb9" providerId="AD" clId="Web-{5DA614AB-B233-43C2-891E-D6560C9D7B3E}" dt="2021-04-26T18:00:51.170" v="27" actId="14100"/>
          <ac:picMkLst>
            <pc:docMk/>
            <pc:sldMk cId="1955350030" sldId="944"/>
            <ac:picMk id="3" creationId="{860235CE-AC48-4929-BFCC-AAB2F0F33D1C}"/>
          </ac:picMkLst>
        </pc:picChg>
      </pc:sldChg>
      <pc:sldChg chg="modSp">
        <pc:chgData name="Martinez, Irvin" userId="S::imarti65@calstatela.edu::6f4f9d2d-f7df-47d5-8fcf-1df681d14fb9" providerId="AD" clId="Web-{5DA614AB-B233-43C2-891E-D6560C9D7B3E}" dt="2021-04-26T17:49:10.874" v="0" actId="14100"/>
        <pc:sldMkLst>
          <pc:docMk/>
          <pc:sldMk cId="3210152048" sldId="975"/>
        </pc:sldMkLst>
        <pc:picChg chg="mod">
          <ac:chgData name="Martinez, Irvin" userId="S::imarti65@calstatela.edu::6f4f9d2d-f7df-47d5-8fcf-1df681d14fb9" providerId="AD" clId="Web-{5DA614AB-B233-43C2-891E-D6560C9D7B3E}" dt="2021-04-26T17:49:10.874" v="0" actId="14100"/>
          <ac:picMkLst>
            <pc:docMk/>
            <pc:sldMk cId="3210152048" sldId="975"/>
            <ac:picMk id="16" creationId="{25070D73-AA95-4023-A064-1822A2CA929A}"/>
          </ac:picMkLst>
        </pc:picChg>
      </pc:sldChg>
    </pc:docChg>
  </pc:docChgLst>
  <pc:docChgLst>
    <pc:chgData name="Tiquiram, Francisco" userId="S::ftiquir@calstatela.edu::51b287ac-f7ae-42d9-98d0-4d0b3d16bdda" providerId="AD" clId="Web-{4E9F985C-53A6-4450-8C36-67895839F7C3}"/>
    <pc:docChg chg="modSld">
      <pc:chgData name="Tiquiram, Francisco" userId="S::ftiquir@calstatela.edu::51b287ac-f7ae-42d9-98d0-4d0b3d16bdda" providerId="AD" clId="Web-{4E9F985C-53A6-4450-8C36-67895839F7C3}" dt="2021-04-25T19:44:40.579" v="0"/>
      <pc:docMkLst>
        <pc:docMk/>
      </pc:docMkLst>
      <pc:sldChg chg="modSp">
        <pc:chgData name="Tiquiram, Francisco" userId="S::ftiquir@calstatela.edu::51b287ac-f7ae-42d9-98d0-4d0b3d16bdda" providerId="AD" clId="Web-{4E9F985C-53A6-4450-8C36-67895839F7C3}" dt="2021-04-25T19:44:40.579" v="0"/>
        <pc:sldMkLst>
          <pc:docMk/>
          <pc:sldMk cId="2072863736" sldId="906"/>
        </pc:sldMkLst>
        <pc:picChg chg="mod">
          <ac:chgData name="Tiquiram, Francisco" userId="S::ftiquir@calstatela.edu::51b287ac-f7ae-42d9-98d0-4d0b3d16bdda" providerId="AD" clId="Web-{4E9F985C-53A6-4450-8C36-67895839F7C3}" dt="2021-04-25T19:44:40.579" v="0"/>
          <ac:picMkLst>
            <pc:docMk/>
            <pc:sldMk cId="2072863736" sldId="906"/>
            <ac:picMk id="16" creationId="{32FF0A8B-0BCB-4AF5-B1E1-05EC96056E0A}"/>
          </ac:picMkLst>
        </pc:picChg>
      </pc:sldChg>
    </pc:docChg>
  </pc:docChgLst>
  <pc:docChgLst>
    <pc:chgData name="Dolores Salazar, Ivan" userId="87b150a3-66c1-448c-8794-740f5a5acbb2" providerId="ADAL" clId="{376BD8EF-1C0E-4B62-A8AD-DE1B7C216A6F}"/>
    <pc:docChg chg="undo redo custSel delSld modSld">
      <pc:chgData name="Dolores Salazar, Ivan" userId="87b150a3-66c1-448c-8794-740f5a5acbb2" providerId="ADAL" clId="{376BD8EF-1C0E-4B62-A8AD-DE1B7C216A6F}" dt="2021-04-26T18:03:12.237" v="526" actId="1076"/>
      <pc:docMkLst>
        <pc:docMk/>
      </pc:docMkLst>
      <pc:sldChg chg="addSp modSp mod">
        <pc:chgData name="Dolores Salazar, Ivan" userId="87b150a3-66c1-448c-8794-740f5a5acbb2" providerId="ADAL" clId="{376BD8EF-1C0E-4B62-A8AD-DE1B7C216A6F}" dt="2021-04-26T18:03:12.237" v="526" actId="1076"/>
        <pc:sldMkLst>
          <pc:docMk/>
          <pc:sldMk cId="1248973271" sldId="919"/>
        </pc:sldMkLst>
        <pc:picChg chg="add mod">
          <ac:chgData name="Dolores Salazar, Ivan" userId="87b150a3-66c1-448c-8794-740f5a5acbb2" providerId="ADAL" clId="{376BD8EF-1C0E-4B62-A8AD-DE1B7C216A6F}" dt="2021-04-26T18:03:12.237" v="526" actId="1076"/>
          <ac:picMkLst>
            <pc:docMk/>
            <pc:sldMk cId="1248973271" sldId="919"/>
            <ac:picMk id="5" creationId="{5C56F268-656C-4B1A-90E6-CC2ED461A973}"/>
          </ac:picMkLst>
        </pc:picChg>
      </pc:sldChg>
      <pc:sldChg chg="addSp delSp modSp mod">
        <pc:chgData name="Dolores Salazar, Ivan" userId="87b150a3-66c1-448c-8794-740f5a5acbb2" providerId="ADAL" clId="{376BD8EF-1C0E-4B62-A8AD-DE1B7C216A6F}" dt="2021-04-26T01:13:44.830" v="349" actId="20577"/>
        <pc:sldMkLst>
          <pc:docMk/>
          <pc:sldMk cId="1716970111" sldId="920"/>
        </pc:sldMkLst>
        <pc:spChg chg="add del mod">
          <ac:chgData name="Dolores Salazar, Ivan" userId="87b150a3-66c1-448c-8794-740f5a5acbb2" providerId="ADAL" clId="{376BD8EF-1C0E-4B62-A8AD-DE1B7C216A6F}" dt="2021-04-24T00:22:00.715" v="50" actId="21"/>
          <ac:spMkLst>
            <pc:docMk/>
            <pc:sldMk cId="1716970111" sldId="920"/>
            <ac:spMk id="10" creationId="{B7E0A0A3-EA24-4F24-AB0C-1981BE172D97}"/>
          </ac:spMkLst>
        </pc:spChg>
        <pc:spChg chg="add del mod">
          <ac:chgData name="Dolores Salazar, Ivan" userId="87b150a3-66c1-448c-8794-740f5a5acbb2" providerId="ADAL" clId="{376BD8EF-1C0E-4B62-A8AD-DE1B7C216A6F}" dt="2021-04-24T00:22:30.348" v="55" actId="21"/>
          <ac:spMkLst>
            <pc:docMk/>
            <pc:sldMk cId="1716970111" sldId="920"/>
            <ac:spMk id="15" creationId="{20186438-BE62-4387-BFD8-6307F4E1138A}"/>
          </ac:spMkLst>
        </pc:spChg>
        <pc:spChg chg="add del mod">
          <ac:chgData name="Dolores Salazar, Ivan" userId="87b150a3-66c1-448c-8794-740f5a5acbb2" providerId="ADAL" clId="{376BD8EF-1C0E-4B62-A8AD-DE1B7C216A6F}" dt="2021-04-24T00:29:35.871" v="94" actId="21"/>
          <ac:spMkLst>
            <pc:docMk/>
            <pc:sldMk cId="1716970111" sldId="920"/>
            <ac:spMk id="25" creationId="{EFC890E3-2EAF-4A9D-B97C-F7F10F1BDCFF}"/>
          </ac:spMkLst>
        </pc:spChg>
        <pc:graphicFrameChg chg="modGraphic">
          <ac:chgData name="Dolores Salazar, Ivan" userId="87b150a3-66c1-448c-8794-740f5a5acbb2" providerId="ADAL" clId="{376BD8EF-1C0E-4B62-A8AD-DE1B7C216A6F}" dt="2021-04-26T01:13:44.830" v="349" actId="20577"/>
          <ac:graphicFrameMkLst>
            <pc:docMk/>
            <pc:sldMk cId="1716970111" sldId="920"/>
            <ac:graphicFrameMk id="8" creationId="{40B81F3D-B93F-4539-8EE3-BC309A4AFC00}"/>
          </ac:graphicFrameMkLst>
        </pc:graphicFrameChg>
        <pc:picChg chg="del mod">
          <ac:chgData name="Dolores Salazar, Ivan" userId="87b150a3-66c1-448c-8794-740f5a5acbb2" providerId="ADAL" clId="{376BD8EF-1C0E-4B62-A8AD-DE1B7C216A6F}" dt="2021-04-24T00:10:27.765" v="17" actId="21"/>
          <ac:picMkLst>
            <pc:docMk/>
            <pc:sldMk cId="1716970111" sldId="920"/>
            <ac:picMk id="3" creationId="{08E0F53E-724D-412F-9FB3-431FE165A619}"/>
          </ac:picMkLst>
        </pc:picChg>
        <pc:picChg chg="del mod">
          <ac:chgData name="Dolores Salazar, Ivan" userId="87b150a3-66c1-448c-8794-740f5a5acbb2" providerId="ADAL" clId="{376BD8EF-1C0E-4B62-A8AD-DE1B7C216A6F}" dt="2021-04-24T00:21:38.303" v="48" actId="21"/>
          <ac:picMkLst>
            <pc:docMk/>
            <pc:sldMk cId="1716970111" sldId="920"/>
            <ac:picMk id="5" creationId="{CD3D774F-60FE-4AA3-AF59-F425FB5D724F}"/>
          </ac:picMkLst>
        </pc:picChg>
        <pc:picChg chg="add del mod">
          <ac:chgData name="Dolores Salazar, Ivan" userId="87b150a3-66c1-448c-8794-740f5a5acbb2" providerId="ADAL" clId="{376BD8EF-1C0E-4B62-A8AD-DE1B7C216A6F}" dt="2021-04-24T00:21:20.636" v="43" actId="21"/>
          <ac:picMkLst>
            <pc:docMk/>
            <pc:sldMk cId="1716970111" sldId="920"/>
            <ac:picMk id="6" creationId="{97E36DD3-8F0A-401B-BDEC-CBE146F835A0}"/>
          </ac:picMkLst>
        </pc:picChg>
        <pc:picChg chg="add del mod">
          <ac:chgData name="Dolores Salazar, Ivan" userId="87b150a3-66c1-448c-8794-740f5a5acbb2" providerId="ADAL" clId="{376BD8EF-1C0E-4B62-A8AD-DE1B7C216A6F}" dt="2021-04-24T00:21:24.159" v="45" actId="21"/>
          <ac:picMkLst>
            <pc:docMk/>
            <pc:sldMk cId="1716970111" sldId="920"/>
            <ac:picMk id="7" creationId="{4CBD6388-6B09-4FA1-B4FD-4216802088EF}"/>
          </ac:picMkLst>
        </pc:picChg>
        <pc:picChg chg="add del mod">
          <ac:chgData name="Dolores Salazar, Ivan" userId="87b150a3-66c1-448c-8794-740f5a5acbb2" providerId="ADAL" clId="{376BD8EF-1C0E-4B62-A8AD-DE1B7C216A6F}" dt="2021-04-24T00:22:14.511" v="52" actId="21"/>
          <ac:picMkLst>
            <pc:docMk/>
            <pc:sldMk cId="1716970111" sldId="920"/>
            <ac:picMk id="8" creationId="{18D28B25-CD9E-4169-B2AA-57FFEA9FF9E1}"/>
          </ac:picMkLst>
        </pc:picChg>
        <pc:picChg chg="add del mod">
          <ac:chgData name="Dolores Salazar, Ivan" userId="87b150a3-66c1-448c-8794-740f5a5acbb2" providerId="ADAL" clId="{376BD8EF-1C0E-4B62-A8AD-DE1B7C216A6F}" dt="2021-04-24T00:23:38.847" v="69" actId="1076"/>
          <ac:picMkLst>
            <pc:docMk/>
            <pc:sldMk cId="1716970111" sldId="920"/>
            <ac:picMk id="11" creationId="{57E2CD7E-41B7-4573-9421-99053BA96358}"/>
          </ac:picMkLst>
        </pc:picChg>
        <pc:picChg chg="add del mod">
          <ac:chgData name="Dolores Salazar, Ivan" userId="87b150a3-66c1-448c-8794-740f5a5acbb2" providerId="ADAL" clId="{376BD8EF-1C0E-4B62-A8AD-DE1B7C216A6F}" dt="2021-04-24T00:22:34.201" v="56" actId="21"/>
          <ac:picMkLst>
            <pc:docMk/>
            <pc:sldMk cId="1716970111" sldId="920"/>
            <ac:picMk id="12" creationId="{5C38FDF0-26C3-4BAE-B4EE-48934D6DEF88}"/>
          </ac:picMkLst>
        </pc:picChg>
        <pc:picChg chg="add del mod">
          <ac:chgData name="Dolores Salazar, Ivan" userId="87b150a3-66c1-448c-8794-740f5a5acbb2" providerId="ADAL" clId="{376BD8EF-1C0E-4B62-A8AD-DE1B7C216A6F}" dt="2021-04-24T00:22:57.532" v="62" actId="21"/>
          <ac:picMkLst>
            <pc:docMk/>
            <pc:sldMk cId="1716970111" sldId="920"/>
            <ac:picMk id="13" creationId="{04D5552B-15D4-40A6-9937-E575E4A780EC}"/>
          </ac:picMkLst>
        </pc:picChg>
        <pc:picChg chg="add mod">
          <ac:chgData name="Dolores Salazar, Ivan" userId="87b150a3-66c1-448c-8794-740f5a5acbb2" providerId="ADAL" clId="{376BD8EF-1C0E-4B62-A8AD-DE1B7C216A6F}" dt="2021-04-24T00:23:40.927" v="70" actId="1076"/>
          <ac:picMkLst>
            <pc:docMk/>
            <pc:sldMk cId="1716970111" sldId="920"/>
            <ac:picMk id="17" creationId="{21E53D96-0BB2-43F0-A758-3297D5BB14C3}"/>
          </ac:picMkLst>
        </pc:picChg>
        <pc:picChg chg="add mod modCrop">
          <ac:chgData name="Dolores Salazar, Ivan" userId="87b150a3-66c1-448c-8794-740f5a5acbb2" providerId="ADAL" clId="{376BD8EF-1C0E-4B62-A8AD-DE1B7C216A6F}" dt="2021-04-24T00:31:24.165" v="134" actId="1076"/>
          <ac:picMkLst>
            <pc:docMk/>
            <pc:sldMk cId="1716970111" sldId="920"/>
            <ac:picMk id="19" creationId="{BE99BE46-53B9-41C4-B10A-B6950AD16B82}"/>
          </ac:picMkLst>
        </pc:picChg>
        <pc:cxnChg chg="add del mod">
          <ac:chgData name="Dolores Salazar, Ivan" userId="87b150a3-66c1-448c-8794-740f5a5acbb2" providerId="ADAL" clId="{376BD8EF-1C0E-4B62-A8AD-DE1B7C216A6F}" dt="2021-04-24T00:30:58.682" v="132" actId="21"/>
          <ac:cxnSpMkLst>
            <pc:docMk/>
            <pc:sldMk cId="1716970111" sldId="920"/>
            <ac:cxnSpMk id="21" creationId="{6509F86C-C53F-4AED-86C1-F8CAA96B4FD7}"/>
          </ac:cxnSpMkLst>
        </pc:cxnChg>
        <pc:cxnChg chg="add del mod">
          <ac:chgData name="Dolores Salazar, Ivan" userId="87b150a3-66c1-448c-8794-740f5a5acbb2" providerId="ADAL" clId="{376BD8EF-1C0E-4B62-A8AD-DE1B7C216A6F}" dt="2021-04-24T00:28:01.468" v="86" actId="21"/>
          <ac:cxnSpMkLst>
            <pc:docMk/>
            <pc:sldMk cId="1716970111" sldId="920"/>
            <ac:cxnSpMk id="22" creationId="{56F2306D-2807-4AC8-82F7-36DA74562048}"/>
          </ac:cxnSpMkLst>
        </pc:cxnChg>
      </pc:sldChg>
      <pc:sldChg chg="addSp modSp mod">
        <pc:chgData name="Dolores Salazar, Ivan" userId="87b150a3-66c1-448c-8794-740f5a5acbb2" providerId="ADAL" clId="{376BD8EF-1C0E-4B62-A8AD-DE1B7C216A6F}" dt="2021-04-26T18:02:29.002" v="522" actId="1076"/>
        <pc:sldMkLst>
          <pc:docMk/>
          <pc:sldMk cId="1755355959" sldId="922"/>
        </pc:sldMkLst>
        <pc:picChg chg="add mod">
          <ac:chgData name="Dolores Salazar, Ivan" userId="87b150a3-66c1-448c-8794-740f5a5acbb2" providerId="ADAL" clId="{376BD8EF-1C0E-4B62-A8AD-DE1B7C216A6F}" dt="2021-04-26T18:02:29.002" v="522" actId="1076"/>
          <ac:picMkLst>
            <pc:docMk/>
            <pc:sldMk cId="1755355959" sldId="922"/>
            <ac:picMk id="7" creationId="{810EC3D6-06C5-4441-A721-F0B8EE744428}"/>
          </ac:picMkLst>
        </pc:picChg>
      </pc:sldChg>
      <pc:sldChg chg="addSp modSp mod">
        <pc:chgData name="Dolores Salazar, Ivan" userId="87b150a3-66c1-448c-8794-740f5a5acbb2" providerId="ADAL" clId="{376BD8EF-1C0E-4B62-A8AD-DE1B7C216A6F}" dt="2021-04-26T18:02:37.516" v="523" actId="1076"/>
        <pc:sldMkLst>
          <pc:docMk/>
          <pc:sldMk cId="2374173568" sldId="934"/>
        </pc:sldMkLst>
        <pc:picChg chg="add mod">
          <ac:chgData name="Dolores Salazar, Ivan" userId="87b150a3-66c1-448c-8794-740f5a5acbb2" providerId="ADAL" clId="{376BD8EF-1C0E-4B62-A8AD-DE1B7C216A6F}" dt="2021-04-26T18:02:37.516" v="523" actId="1076"/>
          <ac:picMkLst>
            <pc:docMk/>
            <pc:sldMk cId="2374173568" sldId="934"/>
            <ac:picMk id="39" creationId="{4AA2C3DF-7985-4688-8289-A8D73D8DAF14}"/>
          </ac:picMkLst>
        </pc:picChg>
      </pc:sldChg>
      <pc:sldChg chg="addSp delSp modSp mod">
        <pc:chgData name="Dolores Salazar, Ivan" userId="87b150a3-66c1-448c-8794-740f5a5acbb2" providerId="ADAL" clId="{376BD8EF-1C0E-4B62-A8AD-DE1B7C216A6F}" dt="2021-04-26T18:02:41.813" v="524" actId="1076"/>
        <pc:sldMkLst>
          <pc:docMk/>
          <pc:sldMk cId="1292447010" sldId="935"/>
        </pc:sldMkLst>
        <pc:spChg chg="mod">
          <ac:chgData name="Dolores Salazar, Ivan" userId="87b150a3-66c1-448c-8794-740f5a5acbb2" providerId="ADAL" clId="{376BD8EF-1C0E-4B62-A8AD-DE1B7C216A6F}" dt="2021-04-24T03:05:24.039" v="142" actId="1076"/>
          <ac:spMkLst>
            <pc:docMk/>
            <pc:sldMk cId="1292447010" sldId="935"/>
            <ac:spMk id="2" creationId="{2C8CD38C-3F8E-4F76-8677-8355050A9C4D}"/>
          </ac:spMkLst>
        </pc:spChg>
        <pc:spChg chg="mod">
          <ac:chgData name="Dolores Salazar, Ivan" userId="87b150a3-66c1-448c-8794-740f5a5acbb2" providerId="ADAL" clId="{376BD8EF-1C0E-4B62-A8AD-DE1B7C216A6F}" dt="2021-04-24T03:13:46.171" v="242" actId="1076"/>
          <ac:spMkLst>
            <pc:docMk/>
            <pc:sldMk cId="1292447010" sldId="935"/>
            <ac:spMk id="3" creationId="{9A79C33D-27BB-49D3-9342-C5423ED3710B}"/>
          </ac:spMkLst>
        </pc:spChg>
        <pc:spChg chg="mod">
          <ac:chgData name="Dolores Salazar, Ivan" userId="87b150a3-66c1-448c-8794-740f5a5acbb2" providerId="ADAL" clId="{376BD8EF-1C0E-4B62-A8AD-DE1B7C216A6F}" dt="2021-04-24T03:15:58.016" v="250" actId="113"/>
          <ac:spMkLst>
            <pc:docMk/>
            <pc:sldMk cId="1292447010" sldId="935"/>
            <ac:spMk id="6" creationId="{55A3F856-1419-45EA-9A2B-59FCDAD9E712}"/>
          </ac:spMkLst>
        </pc:spChg>
        <pc:spChg chg="mod">
          <ac:chgData name="Dolores Salazar, Ivan" userId="87b150a3-66c1-448c-8794-740f5a5acbb2" providerId="ADAL" clId="{376BD8EF-1C0E-4B62-A8AD-DE1B7C216A6F}" dt="2021-04-24T03:15:44.386" v="248" actId="113"/>
          <ac:spMkLst>
            <pc:docMk/>
            <pc:sldMk cId="1292447010" sldId="935"/>
            <ac:spMk id="8" creationId="{418E77B4-2B56-41B2-BCA1-90BC4E575F58}"/>
          </ac:spMkLst>
        </pc:spChg>
        <pc:spChg chg="mod">
          <ac:chgData name="Dolores Salazar, Ivan" userId="87b150a3-66c1-448c-8794-740f5a5acbb2" providerId="ADAL" clId="{376BD8EF-1C0E-4B62-A8AD-DE1B7C216A6F}" dt="2021-04-24T03:05:34.779" v="143" actId="1076"/>
          <ac:spMkLst>
            <pc:docMk/>
            <pc:sldMk cId="1292447010" sldId="935"/>
            <ac:spMk id="9" creationId="{B169B874-AB15-4F6E-A290-A08DC43B1389}"/>
          </ac:spMkLst>
        </pc:spChg>
        <pc:spChg chg="mod">
          <ac:chgData name="Dolores Salazar, Ivan" userId="87b150a3-66c1-448c-8794-740f5a5acbb2" providerId="ADAL" clId="{376BD8EF-1C0E-4B62-A8AD-DE1B7C216A6F}" dt="2021-04-24T03:15:39.713" v="247" actId="113"/>
          <ac:spMkLst>
            <pc:docMk/>
            <pc:sldMk cId="1292447010" sldId="935"/>
            <ac:spMk id="10" creationId="{1A99D98B-B10E-41A3-92A1-F6620DC6E80D}"/>
          </ac:spMkLst>
        </pc:spChg>
        <pc:spChg chg="mod">
          <ac:chgData name="Dolores Salazar, Ivan" userId="87b150a3-66c1-448c-8794-740f5a5acbb2" providerId="ADAL" clId="{376BD8EF-1C0E-4B62-A8AD-DE1B7C216A6F}" dt="2021-04-24T03:08:43.470" v="234" actId="113"/>
          <ac:spMkLst>
            <pc:docMk/>
            <pc:sldMk cId="1292447010" sldId="935"/>
            <ac:spMk id="11" creationId="{353D4EAB-CCC1-4C8A-8FB9-5045B3B930D4}"/>
          </ac:spMkLst>
        </pc:spChg>
        <pc:spChg chg="mod">
          <ac:chgData name="Dolores Salazar, Ivan" userId="87b150a3-66c1-448c-8794-740f5a5acbb2" providerId="ADAL" clId="{376BD8EF-1C0E-4B62-A8AD-DE1B7C216A6F}" dt="2021-04-24T03:05:34.779" v="143" actId="1076"/>
          <ac:spMkLst>
            <pc:docMk/>
            <pc:sldMk cId="1292447010" sldId="935"/>
            <ac:spMk id="17" creationId="{884A039F-A4FE-4EC9-B6B8-3BF1DD2EAAE2}"/>
          </ac:spMkLst>
        </pc:spChg>
        <pc:spChg chg="add mod">
          <ac:chgData name="Dolores Salazar, Ivan" userId="87b150a3-66c1-448c-8794-740f5a5acbb2" providerId="ADAL" clId="{376BD8EF-1C0E-4B62-A8AD-DE1B7C216A6F}" dt="2021-04-24T03:15:50.378" v="249" actId="113"/>
          <ac:spMkLst>
            <pc:docMk/>
            <pc:sldMk cId="1292447010" sldId="935"/>
            <ac:spMk id="21" creationId="{43086055-EDDD-43CA-880A-1DC35CDA709F}"/>
          </ac:spMkLst>
        </pc:spChg>
        <pc:picChg chg="add del mod">
          <ac:chgData name="Dolores Salazar, Ivan" userId="87b150a3-66c1-448c-8794-740f5a5acbb2" providerId="ADAL" clId="{376BD8EF-1C0E-4B62-A8AD-DE1B7C216A6F}" dt="2021-04-24T03:14:55.621" v="246" actId="21"/>
          <ac:picMkLst>
            <pc:docMk/>
            <pc:sldMk cId="1292447010" sldId="935"/>
            <ac:picMk id="5" creationId="{CC3324E5-1153-4A1D-B5CB-E621B030F53E}"/>
          </ac:picMkLst>
        </pc:picChg>
        <pc:picChg chg="del">
          <ac:chgData name="Dolores Salazar, Ivan" userId="87b150a3-66c1-448c-8794-740f5a5acbb2" providerId="ADAL" clId="{376BD8EF-1C0E-4B62-A8AD-DE1B7C216A6F}" dt="2021-04-23T23:56:35.031" v="3" actId="21"/>
          <ac:picMkLst>
            <pc:docMk/>
            <pc:sldMk cId="1292447010" sldId="935"/>
            <ac:picMk id="6" creationId="{E332FFD9-4EC0-4B92-9999-54D9BD9C6F19}"/>
          </ac:picMkLst>
        </pc:picChg>
        <pc:picChg chg="add del mod">
          <ac:chgData name="Dolores Salazar, Ivan" userId="87b150a3-66c1-448c-8794-740f5a5acbb2" providerId="ADAL" clId="{376BD8EF-1C0E-4B62-A8AD-DE1B7C216A6F}" dt="2021-04-23T23:56:40.259" v="5" actId="21"/>
          <ac:picMkLst>
            <pc:docMk/>
            <pc:sldMk cId="1292447010" sldId="935"/>
            <ac:picMk id="8" creationId="{7230E5DD-EFC3-4B6A-BF1A-65B4F9A4E601}"/>
          </ac:picMkLst>
        </pc:picChg>
        <pc:picChg chg="add mod">
          <ac:chgData name="Dolores Salazar, Ivan" userId="87b150a3-66c1-448c-8794-740f5a5acbb2" providerId="ADAL" clId="{376BD8EF-1C0E-4B62-A8AD-DE1B7C216A6F}" dt="2021-04-26T18:02:41.813" v="524" actId="1076"/>
          <ac:picMkLst>
            <pc:docMk/>
            <pc:sldMk cId="1292447010" sldId="935"/>
            <ac:picMk id="20" creationId="{7EF27FE2-8110-4CAD-8A81-AA20AE0F66B1}"/>
          </ac:picMkLst>
        </pc:picChg>
        <pc:cxnChg chg="mod">
          <ac:chgData name="Dolores Salazar, Ivan" userId="87b150a3-66c1-448c-8794-740f5a5acbb2" providerId="ADAL" clId="{376BD8EF-1C0E-4B62-A8AD-DE1B7C216A6F}" dt="2021-04-24T03:05:34.779" v="143" actId="1076"/>
          <ac:cxnSpMkLst>
            <pc:docMk/>
            <pc:sldMk cId="1292447010" sldId="935"/>
            <ac:cxnSpMk id="13" creationId="{02416C2D-4457-4990-9990-EB12350301A7}"/>
          </ac:cxnSpMkLst>
        </pc:cxnChg>
        <pc:cxnChg chg="mod">
          <ac:chgData name="Dolores Salazar, Ivan" userId="87b150a3-66c1-448c-8794-740f5a5acbb2" providerId="ADAL" clId="{376BD8EF-1C0E-4B62-A8AD-DE1B7C216A6F}" dt="2021-04-24T03:05:34.779" v="143" actId="1076"/>
          <ac:cxnSpMkLst>
            <pc:docMk/>
            <pc:sldMk cId="1292447010" sldId="935"/>
            <ac:cxnSpMk id="14" creationId="{7156A0F4-5D81-4F89-B300-D956CC7A35F7}"/>
          </ac:cxnSpMkLst>
        </pc:cxnChg>
        <pc:cxnChg chg="add mod">
          <ac:chgData name="Dolores Salazar, Ivan" userId="87b150a3-66c1-448c-8794-740f5a5acbb2" providerId="ADAL" clId="{376BD8EF-1C0E-4B62-A8AD-DE1B7C216A6F}" dt="2021-04-24T03:07:42.429" v="219" actId="14100"/>
          <ac:cxnSpMkLst>
            <pc:docMk/>
            <pc:sldMk cId="1292447010" sldId="935"/>
            <ac:cxnSpMk id="16" creationId="{8EF817D7-18FD-4F4A-8D9D-F62D9D2416CB}"/>
          </ac:cxnSpMkLst>
        </pc:cxnChg>
        <pc:cxnChg chg="add mod">
          <ac:chgData name="Dolores Salazar, Ivan" userId="87b150a3-66c1-448c-8794-740f5a5acbb2" providerId="ADAL" clId="{376BD8EF-1C0E-4B62-A8AD-DE1B7C216A6F}" dt="2021-04-24T03:08:07.228" v="222" actId="13822"/>
          <ac:cxnSpMkLst>
            <pc:docMk/>
            <pc:sldMk cId="1292447010" sldId="935"/>
            <ac:cxnSpMk id="18" creationId="{C7DF0A5C-2E86-4C4A-86E5-BA028C3F9833}"/>
          </ac:cxnSpMkLst>
        </pc:cxnChg>
        <pc:cxnChg chg="mod">
          <ac:chgData name="Dolores Salazar, Ivan" userId="87b150a3-66c1-448c-8794-740f5a5acbb2" providerId="ADAL" clId="{376BD8EF-1C0E-4B62-A8AD-DE1B7C216A6F}" dt="2021-04-24T03:05:34.779" v="143" actId="1076"/>
          <ac:cxnSpMkLst>
            <pc:docMk/>
            <pc:sldMk cId="1292447010" sldId="935"/>
            <ac:cxnSpMk id="19" creationId="{41E1C5E5-1A6F-4B3E-B645-0F9F560C0677}"/>
          </ac:cxnSpMkLst>
        </pc:cxnChg>
        <pc:cxnChg chg="add mod">
          <ac:chgData name="Dolores Salazar, Ivan" userId="87b150a3-66c1-448c-8794-740f5a5acbb2" providerId="ADAL" clId="{376BD8EF-1C0E-4B62-A8AD-DE1B7C216A6F}" dt="2021-04-24T03:10:46.681" v="237" actId="13822"/>
          <ac:cxnSpMkLst>
            <pc:docMk/>
            <pc:sldMk cId="1292447010" sldId="935"/>
            <ac:cxnSpMk id="23" creationId="{D15925FB-EEC1-4533-9F64-85E9396E9082}"/>
          </ac:cxnSpMkLst>
        </pc:cxnChg>
        <pc:cxnChg chg="add del mod">
          <ac:chgData name="Dolores Salazar, Ivan" userId="87b150a3-66c1-448c-8794-740f5a5acbb2" providerId="ADAL" clId="{376BD8EF-1C0E-4B62-A8AD-DE1B7C216A6F}" dt="2021-04-24T03:13:33.242" v="241" actId="21"/>
          <ac:cxnSpMkLst>
            <pc:docMk/>
            <pc:sldMk cId="1292447010" sldId="935"/>
            <ac:cxnSpMk id="26" creationId="{221168C7-B5EC-4F93-8272-67C125312776}"/>
          </ac:cxnSpMkLst>
        </pc:cxnChg>
        <pc:cxnChg chg="add mod">
          <ac:chgData name="Dolores Salazar, Ivan" userId="87b150a3-66c1-448c-8794-740f5a5acbb2" providerId="ADAL" clId="{376BD8EF-1C0E-4B62-A8AD-DE1B7C216A6F}" dt="2021-04-24T03:13:57.608" v="245" actId="13822"/>
          <ac:cxnSpMkLst>
            <pc:docMk/>
            <pc:sldMk cId="1292447010" sldId="935"/>
            <ac:cxnSpMk id="30" creationId="{953697C3-9483-47D6-84AA-22150F635390}"/>
          </ac:cxnSpMkLst>
        </pc:cxnChg>
      </pc:sldChg>
      <pc:sldChg chg="addSp delSp modSp mod">
        <pc:chgData name="Dolores Salazar, Ivan" userId="87b150a3-66c1-448c-8794-740f5a5acbb2" providerId="ADAL" clId="{376BD8EF-1C0E-4B62-A8AD-DE1B7C216A6F}" dt="2021-04-26T18:02:18.059" v="520" actId="1076"/>
        <pc:sldMkLst>
          <pc:docMk/>
          <pc:sldMk cId="2921620302" sldId="936"/>
        </pc:sldMkLst>
        <pc:spChg chg="add del mod">
          <ac:chgData name="Dolores Salazar, Ivan" userId="87b150a3-66c1-448c-8794-740f5a5acbb2" providerId="ADAL" clId="{376BD8EF-1C0E-4B62-A8AD-DE1B7C216A6F}" dt="2021-04-26T01:38:12.359" v="395"/>
          <ac:spMkLst>
            <pc:docMk/>
            <pc:sldMk cId="2921620302" sldId="936"/>
            <ac:spMk id="5" creationId="{F262283F-1A10-4524-A534-30AE8FA31404}"/>
          </ac:spMkLst>
        </pc:spChg>
        <pc:spChg chg="add mod">
          <ac:chgData name="Dolores Salazar, Ivan" userId="87b150a3-66c1-448c-8794-740f5a5acbb2" providerId="ADAL" clId="{376BD8EF-1C0E-4B62-A8AD-DE1B7C216A6F}" dt="2021-04-26T01:42:47.116" v="493" actId="1076"/>
          <ac:spMkLst>
            <pc:docMk/>
            <pc:sldMk cId="2921620302" sldId="936"/>
            <ac:spMk id="6" creationId="{C3D96F32-5A01-49CF-A9A5-867ACEF58348}"/>
          </ac:spMkLst>
        </pc:spChg>
        <pc:spChg chg="add del mod">
          <ac:chgData name="Dolores Salazar, Ivan" userId="87b150a3-66c1-448c-8794-740f5a5acbb2" providerId="ADAL" clId="{376BD8EF-1C0E-4B62-A8AD-DE1B7C216A6F}" dt="2021-04-24T00:20:15.505" v="27" actId="931"/>
          <ac:spMkLst>
            <pc:docMk/>
            <pc:sldMk cId="2921620302" sldId="936"/>
            <ac:spMk id="7" creationId="{C57160D3-2493-42B2-84DA-07FF582B10A3}"/>
          </ac:spMkLst>
        </pc:spChg>
        <pc:spChg chg="add mod">
          <ac:chgData name="Dolores Salazar, Ivan" userId="87b150a3-66c1-448c-8794-740f5a5acbb2" providerId="ADAL" clId="{376BD8EF-1C0E-4B62-A8AD-DE1B7C216A6F}" dt="2021-04-26T01:42:40.584" v="491" actId="1076"/>
          <ac:spMkLst>
            <pc:docMk/>
            <pc:sldMk cId="2921620302" sldId="936"/>
            <ac:spMk id="7" creationId="{F9A389E6-8DDD-4204-8176-82EE098CA328}"/>
          </ac:spMkLst>
        </pc:spChg>
        <pc:spChg chg="mod">
          <ac:chgData name="Dolores Salazar, Ivan" userId="87b150a3-66c1-448c-8794-740f5a5acbb2" providerId="ADAL" clId="{376BD8EF-1C0E-4B62-A8AD-DE1B7C216A6F}" dt="2021-04-26T01:42:42.093" v="492" actId="1076"/>
          <ac:spMkLst>
            <pc:docMk/>
            <pc:sldMk cId="2921620302" sldId="936"/>
            <ac:spMk id="8" creationId="{1B9B78E1-5AD3-4363-8831-1CFECE345CAC}"/>
          </ac:spMkLst>
        </pc:spChg>
        <pc:spChg chg="mod">
          <ac:chgData name="Dolores Salazar, Ivan" userId="87b150a3-66c1-448c-8794-740f5a5acbb2" providerId="ADAL" clId="{376BD8EF-1C0E-4B62-A8AD-DE1B7C216A6F}" dt="2021-04-26T01:42:36.486" v="490" actId="1076"/>
          <ac:spMkLst>
            <pc:docMk/>
            <pc:sldMk cId="2921620302" sldId="936"/>
            <ac:spMk id="10" creationId="{2EAB0464-AF45-4528-B9E3-B2F55BB3D87F}"/>
          </ac:spMkLst>
        </pc:spChg>
        <pc:spChg chg="add mod">
          <ac:chgData name="Dolores Salazar, Ivan" userId="87b150a3-66c1-448c-8794-740f5a5acbb2" providerId="ADAL" clId="{376BD8EF-1C0E-4B62-A8AD-DE1B7C216A6F}" dt="2021-04-26T01:42:50.781" v="494" actId="1076"/>
          <ac:spMkLst>
            <pc:docMk/>
            <pc:sldMk cId="2921620302" sldId="936"/>
            <ac:spMk id="11" creationId="{86FC3963-00BF-4B28-9366-23C79EA24C10}"/>
          </ac:spMkLst>
        </pc:spChg>
        <pc:spChg chg="add mod">
          <ac:chgData name="Dolores Salazar, Ivan" userId="87b150a3-66c1-448c-8794-740f5a5acbb2" providerId="ADAL" clId="{376BD8EF-1C0E-4B62-A8AD-DE1B7C216A6F}" dt="2021-04-26T01:43:02.181" v="495" actId="1076"/>
          <ac:spMkLst>
            <pc:docMk/>
            <pc:sldMk cId="2921620302" sldId="936"/>
            <ac:spMk id="12" creationId="{4EE5B18D-0748-4937-AA71-A0BF539A4962}"/>
          </ac:spMkLst>
        </pc:spChg>
        <pc:graphicFrameChg chg="modGraphic">
          <ac:chgData name="Dolores Salazar, Ivan" userId="87b150a3-66c1-448c-8794-740f5a5acbb2" providerId="ADAL" clId="{376BD8EF-1C0E-4B62-A8AD-DE1B7C216A6F}" dt="2021-04-26T01:45:52.390" v="498" actId="207"/>
          <ac:graphicFrameMkLst>
            <pc:docMk/>
            <pc:sldMk cId="2921620302" sldId="936"/>
            <ac:graphicFrameMk id="3" creationId="{BEF27FDE-2FD1-4A70-8017-1344CA3A6A04}"/>
          </ac:graphicFrameMkLst>
        </pc:graphicFrameChg>
        <pc:picChg chg="del mod">
          <ac:chgData name="Dolores Salazar, Ivan" userId="87b150a3-66c1-448c-8794-740f5a5acbb2" providerId="ADAL" clId="{376BD8EF-1C0E-4B62-A8AD-DE1B7C216A6F}" dt="2021-04-24T00:19:54.366" v="25" actId="21"/>
          <ac:picMkLst>
            <pc:docMk/>
            <pc:sldMk cId="2921620302" sldId="936"/>
            <ac:picMk id="5" creationId="{C4392204-1DCE-427B-971A-D8E0A3E92BC9}"/>
          </ac:picMkLst>
        </pc:picChg>
        <pc:picChg chg="del mod">
          <ac:chgData name="Dolores Salazar, Ivan" userId="87b150a3-66c1-448c-8794-740f5a5acbb2" providerId="ADAL" clId="{376BD8EF-1C0E-4B62-A8AD-DE1B7C216A6F}" dt="2021-04-24T00:19:58.714" v="26" actId="21"/>
          <ac:picMkLst>
            <pc:docMk/>
            <pc:sldMk cId="2921620302" sldId="936"/>
            <ac:picMk id="6" creationId="{A3CA2DDB-4F07-4585-B02B-A68153E6CD4D}"/>
          </ac:picMkLst>
        </pc:picChg>
        <pc:picChg chg="add mod">
          <ac:chgData name="Dolores Salazar, Ivan" userId="87b150a3-66c1-448c-8794-740f5a5acbb2" providerId="ADAL" clId="{376BD8EF-1C0E-4B62-A8AD-DE1B7C216A6F}" dt="2021-04-24T00:20:24.605" v="32" actId="14100"/>
          <ac:picMkLst>
            <pc:docMk/>
            <pc:sldMk cId="2921620302" sldId="936"/>
            <ac:picMk id="9" creationId="{012DA677-3D77-4837-8710-F2CBF3823251}"/>
          </ac:picMkLst>
        </pc:picChg>
        <pc:picChg chg="add mod">
          <ac:chgData name="Dolores Salazar, Ivan" userId="87b150a3-66c1-448c-8794-740f5a5acbb2" providerId="ADAL" clId="{376BD8EF-1C0E-4B62-A8AD-DE1B7C216A6F}" dt="2021-04-24T00:20:45.037" v="37" actId="14100"/>
          <ac:picMkLst>
            <pc:docMk/>
            <pc:sldMk cId="2921620302" sldId="936"/>
            <ac:picMk id="11" creationId="{D1B9CE90-C0C2-4A14-B19E-BDDF69C92BAB}"/>
          </ac:picMkLst>
        </pc:picChg>
        <pc:picChg chg="add mod">
          <ac:chgData name="Dolores Salazar, Ivan" userId="87b150a3-66c1-448c-8794-740f5a5acbb2" providerId="ADAL" clId="{376BD8EF-1C0E-4B62-A8AD-DE1B7C216A6F}" dt="2021-04-26T18:02:18.059" v="520" actId="1076"/>
          <ac:picMkLst>
            <pc:docMk/>
            <pc:sldMk cId="2921620302" sldId="936"/>
            <ac:picMk id="13" creationId="{3DAA09C2-80D9-49FC-87F0-51EB2A3CA914}"/>
          </ac:picMkLst>
        </pc:picChg>
        <pc:picChg chg="add mod">
          <ac:chgData name="Dolores Salazar, Ivan" userId="87b150a3-66c1-448c-8794-740f5a5acbb2" providerId="ADAL" clId="{376BD8EF-1C0E-4B62-A8AD-DE1B7C216A6F}" dt="2021-04-24T00:21:03.095" v="42" actId="14100"/>
          <ac:picMkLst>
            <pc:docMk/>
            <pc:sldMk cId="2921620302" sldId="936"/>
            <ac:picMk id="13" creationId="{DDB0336A-4FB2-42CD-9187-2921849830B6}"/>
          </ac:picMkLst>
        </pc:picChg>
      </pc:sldChg>
      <pc:sldChg chg="del">
        <pc:chgData name="Dolores Salazar, Ivan" userId="87b150a3-66c1-448c-8794-740f5a5acbb2" providerId="ADAL" clId="{376BD8EF-1C0E-4B62-A8AD-DE1B7C216A6F}" dt="2021-04-23T21:51:55.522" v="2" actId="2696"/>
        <pc:sldMkLst>
          <pc:docMk/>
          <pc:sldMk cId="1781727439" sldId="957"/>
        </pc:sldMkLst>
      </pc:sldChg>
      <pc:sldChg chg="del">
        <pc:chgData name="Dolores Salazar, Ivan" userId="87b150a3-66c1-448c-8794-740f5a5acbb2" providerId="ADAL" clId="{376BD8EF-1C0E-4B62-A8AD-DE1B7C216A6F}" dt="2021-04-23T21:51:52.250" v="1" actId="2696"/>
        <pc:sldMkLst>
          <pc:docMk/>
          <pc:sldMk cId="2475668141" sldId="959"/>
        </pc:sldMkLst>
      </pc:sldChg>
      <pc:sldChg chg="addSp delSp modSp mod delAnim modAnim">
        <pc:chgData name="Dolores Salazar, Ivan" userId="87b150a3-66c1-448c-8794-740f5a5acbb2" providerId="ADAL" clId="{376BD8EF-1C0E-4B62-A8AD-DE1B7C216A6F}" dt="2021-04-26T18:02:45.281" v="525" actId="1076"/>
        <pc:sldMkLst>
          <pc:docMk/>
          <pc:sldMk cId="3067586971" sldId="964"/>
        </pc:sldMkLst>
        <pc:spChg chg="mod">
          <ac:chgData name="Dolores Salazar, Ivan" userId="87b150a3-66c1-448c-8794-740f5a5acbb2" providerId="ADAL" clId="{376BD8EF-1C0E-4B62-A8AD-DE1B7C216A6F}" dt="2021-04-24T03:45:32.533" v="257" actId="20577"/>
          <ac:spMkLst>
            <pc:docMk/>
            <pc:sldMk cId="3067586971" sldId="964"/>
            <ac:spMk id="2" creationId="{2C8CD38C-3F8E-4F76-8677-8355050A9C4D}"/>
          </ac:spMkLst>
        </pc:spChg>
        <pc:spChg chg="add del mod">
          <ac:chgData name="Dolores Salazar, Ivan" userId="87b150a3-66c1-448c-8794-740f5a5acbb2" providerId="ADAL" clId="{376BD8EF-1C0E-4B62-A8AD-DE1B7C216A6F}" dt="2021-04-24T03:25:56.495" v="252"/>
          <ac:spMkLst>
            <pc:docMk/>
            <pc:sldMk cId="3067586971" sldId="964"/>
            <ac:spMk id="6" creationId="{8E9978E0-1B0B-4859-B9DF-2F397DFFA8A5}"/>
          </ac:spMkLst>
        </pc:spChg>
        <pc:spChg chg="del">
          <ac:chgData name="Dolores Salazar, Ivan" userId="87b150a3-66c1-448c-8794-740f5a5acbb2" providerId="ADAL" clId="{376BD8EF-1C0E-4B62-A8AD-DE1B7C216A6F}" dt="2021-04-23T21:51:45.580" v="0"/>
          <ac:spMkLst>
            <pc:docMk/>
            <pc:sldMk cId="3067586971" sldId="964"/>
            <ac:spMk id="7" creationId="{3D1ED00B-E84B-4F05-856E-883660134CD7}"/>
          </ac:spMkLst>
        </pc:spChg>
        <pc:picChg chg="add del mod">
          <ac:chgData name="Dolores Salazar, Ivan" userId="87b150a3-66c1-448c-8794-740f5a5acbb2" providerId="ADAL" clId="{376BD8EF-1C0E-4B62-A8AD-DE1B7C216A6F}" dt="2021-04-24T03:25:48.192" v="251" actId="21"/>
          <ac:picMkLst>
            <pc:docMk/>
            <pc:sldMk cId="3067586971" sldId="964"/>
            <ac:picMk id="3" creationId="{1D7FBC05-884F-40F1-B586-E6E33B56CA06}"/>
          </ac:picMkLst>
        </pc:picChg>
        <pc:picChg chg="add mod">
          <ac:chgData name="Dolores Salazar, Ivan" userId="87b150a3-66c1-448c-8794-740f5a5acbb2" providerId="ADAL" clId="{376BD8EF-1C0E-4B62-A8AD-DE1B7C216A6F}" dt="2021-04-26T18:02:45.281" v="525" actId="1076"/>
          <ac:picMkLst>
            <pc:docMk/>
            <pc:sldMk cId="3067586971" sldId="964"/>
            <ac:picMk id="5" creationId="{209FD983-7A0D-4560-9B22-0453A15F8BCB}"/>
          </ac:picMkLst>
        </pc:picChg>
        <pc:picChg chg="add mod">
          <ac:chgData name="Dolores Salazar, Ivan" userId="87b150a3-66c1-448c-8794-740f5a5acbb2" providerId="ADAL" clId="{376BD8EF-1C0E-4B62-A8AD-DE1B7C216A6F}" dt="2021-04-24T03:25:56.495" v="252"/>
          <ac:picMkLst>
            <pc:docMk/>
            <pc:sldMk cId="3067586971" sldId="964"/>
            <ac:picMk id="7" creationId="{E9D3B9EA-A39C-44C0-AC07-9D259558D128}"/>
          </ac:picMkLst>
        </pc:picChg>
      </pc:sldChg>
      <pc:sldChg chg="addSp modSp mod">
        <pc:chgData name="Dolores Salazar, Ivan" userId="87b150a3-66c1-448c-8794-740f5a5acbb2" providerId="ADAL" clId="{376BD8EF-1C0E-4B62-A8AD-DE1B7C216A6F}" dt="2021-04-26T18:02:25.284" v="521" actId="1076"/>
        <pc:sldMkLst>
          <pc:docMk/>
          <pc:sldMk cId="3677709492" sldId="974"/>
        </pc:sldMkLst>
        <pc:spChg chg="add mod">
          <ac:chgData name="Dolores Salazar, Ivan" userId="87b150a3-66c1-448c-8794-740f5a5acbb2" providerId="ADAL" clId="{376BD8EF-1C0E-4B62-A8AD-DE1B7C216A6F}" dt="2021-04-26T01:40:49.525" v="472" actId="1076"/>
          <ac:spMkLst>
            <pc:docMk/>
            <pc:sldMk cId="3677709492" sldId="974"/>
            <ac:spMk id="7" creationId="{17E9A25C-9A4E-482D-9509-5C086ADE4251}"/>
          </ac:spMkLst>
        </pc:spChg>
        <pc:spChg chg="add mod">
          <ac:chgData name="Dolores Salazar, Ivan" userId="87b150a3-66c1-448c-8794-740f5a5acbb2" providerId="ADAL" clId="{376BD8EF-1C0E-4B62-A8AD-DE1B7C216A6F}" dt="2021-04-26T01:40:56.988" v="473"/>
          <ac:spMkLst>
            <pc:docMk/>
            <pc:sldMk cId="3677709492" sldId="974"/>
            <ac:spMk id="8" creationId="{80638278-DD97-4F38-A7E1-41DFADE740AB}"/>
          </ac:spMkLst>
        </pc:spChg>
        <pc:graphicFrameChg chg="mod modGraphic">
          <ac:chgData name="Dolores Salazar, Ivan" userId="87b150a3-66c1-448c-8794-740f5a5acbb2" providerId="ADAL" clId="{376BD8EF-1C0E-4B62-A8AD-DE1B7C216A6F}" dt="2021-04-26T01:36:19.124" v="388" actId="207"/>
          <ac:graphicFrameMkLst>
            <pc:docMk/>
            <pc:sldMk cId="3677709492" sldId="974"/>
            <ac:graphicFrameMk id="3" creationId="{BEF27FDE-2FD1-4A70-8017-1344CA3A6A04}"/>
          </ac:graphicFrameMkLst>
        </pc:graphicFrameChg>
        <pc:picChg chg="add mod">
          <ac:chgData name="Dolores Salazar, Ivan" userId="87b150a3-66c1-448c-8794-740f5a5acbb2" providerId="ADAL" clId="{376BD8EF-1C0E-4B62-A8AD-DE1B7C216A6F}" dt="2021-04-26T18:02:25.284" v="521" actId="1076"/>
          <ac:picMkLst>
            <pc:docMk/>
            <pc:sldMk cId="3677709492" sldId="974"/>
            <ac:picMk id="17" creationId="{4D4F0102-3F19-4D29-86AD-3D24A5D243EE}"/>
          </ac:picMkLst>
        </pc:picChg>
      </pc:sldChg>
      <pc:sldChg chg="modSp mod">
        <pc:chgData name="Dolores Salazar, Ivan" userId="87b150a3-66c1-448c-8794-740f5a5acbb2" providerId="ADAL" clId="{376BD8EF-1C0E-4B62-A8AD-DE1B7C216A6F}" dt="2021-04-26T01:11:40.382" v="343" actId="20577"/>
        <pc:sldMkLst>
          <pc:docMk/>
          <pc:sldMk cId="553679452" sldId="975"/>
        </pc:sldMkLst>
        <pc:graphicFrameChg chg="modGraphic">
          <ac:chgData name="Dolores Salazar, Ivan" userId="87b150a3-66c1-448c-8794-740f5a5acbb2" providerId="ADAL" clId="{376BD8EF-1C0E-4B62-A8AD-DE1B7C216A6F}" dt="2021-04-26T01:11:40.382" v="343" actId="20577"/>
          <ac:graphicFrameMkLst>
            <pc:docMk/>
            <pc:sldMk cId="553679452" sldId="975"/>
            <ac:graphicFrameMk id="8" creationId="{40B81F3D-B93F-4539-8EE3-BC309A4AFC00}"/>
          </ac:graphicFrameMkLst>
        </pc:graphicFrameChg>
      </pc:sldChg>
      <pc:sldChg chg="modSp mod">
        <pc:chgData name="Dolores Salazar, Ivan" userId="87b150a3-66c1-448c-8794-740f5a5acbb2" providerId="ADAL" clId="{376BD8EF-1C0E-4B62-A8AD-DE1B7C216A6F}" dt="2021-04-26T17:48:55.951" v="502" actId="14100"/>
        <pc:sldMkLst>
          <pc:docMk/>
          <pc:sldMk cId="3210152048" sldId="975"/>
        </pc:sldMkLst>
        <pc:picChg chg="mod">
          <ac:chgData name="Dolores Salazar, Ivan" userId="87b150a3-66c1-448c-8794-740f5a5acbb2" providerId="ADAL" clId="{376BD8EF-1C0E-4B62-A8AD-DE1B7C216A6F}" dt="2021-04-26T17:48:55.951" v="502" actId="14100"/>
          <ac:picMkLst>
            <pc:docMk/>
            <pc:sldMk cId="3210152048" sldId="975"/>
            <ac:picMk id="12" creationId="{7559FE7A-4D7E-4A4E-B4B0-122A7F8EB359}"/>
          </ac:picMkLst>
        </pc:picChg>
      </pc:sldChg>
    </pc:docChg>
  </pc:docChgLst>
  <pc:docChgLst>
    <pc:chgData name="Dolores Salazar, Ivan" userId="S::idolore@calstatela.edu::87b150a3-66c1-448c-8794-740f5a5acbb2" providerId="AD" clId="Web-{8F25C19F-407D-B000-D8CB-B4ED0FF0C443}"/>
    <pc:docChg chg="modSld">
      <pc:chgData name="Dolores Salazar, Ivan" userId="S::idolore@calstatela.edu::87b150a3-66c1-448c-8794-740f5a5acbb2" providerId="AD" clId="Web-{8F25C19F-407D-B000-D8CB-B4ED0FF0C443}" dt="2021-04-23T19:27:18.212" v="11" actId="20577"/>
      <pc:docMkLst>
        <pc:docMk/>
      </pc:docMkLst>
      <pc:sldChg chg="modSp">
        <pc:chgData name="Dolores Salazar, Ivan" userId="S::idolore@calstatela.edu::87b150a3-66c1-448c-8794-740f5a5acbb2" providerId="AD" clId="Web-{8F25C19F-407D-B000-D8CB-B4ED0FF0C443}" dt="2021-04-23T19:27:18.212" v="11" actId="20577"/>
        <pc:sldMkLst>
          <pc:docMk/>
          <pc:sldMk cId="966240634" sldId="951"/>
        </pc:sldMkLst>
        <pc:spChg chg="mod">
          <ac:chgData name="Dolores Salazar, Ivan" userId="S::idolore@calstatela.edu::87b150a3-66c1-448c-8794-740f5a5acbb2" providerId="AD" clId="Web-{8F25C19F-407D-B000-D8CB-B4ED0FF0C443}" dt="2021-04-23T19:27:18.212" v="11" actId="20577"/>
          <ac:spMkLst>
            <pc:docMk/>
            <pc:sldMk cId="966240634" sldId="951"/>
            <ac:spMk id="12" creationId="{A41A5B1D-F67A-4D70-93FE-AF128FDF4098}"/>
          </ac:spMkLst>
        </pc:spChg>
      </pc:sldChg>
      <pc:sldChg chg="modSp">
        <pc:chgData name="Dolores Salazar, Ivan" userId="S::idolore@calstatela.edu::87b150a3-66c1-448c-8794-740f5a5acbb2" providerId="AD" clId="Web-{8F25C19F-407D-B000-D8CB-B4ED0FF0C443}" dt="2021-04-23T19:26:35.086" v="7" actId="1076"/>
        <pc:sldMkLst>
          <pc:docMk/>
          <pc:sldMk cId="1781727439" sldId="957"/>
        </pc:sldMkLst>
        <pc:picChg chg="mod">
          <ac:chgData name="Dolores Salazar, Ivan" userId="S::idolore@calstatela.edu::87b150a3-66c1-448c-8794-740f5a5acbb2" providerId="AD" clId="Web-{8F25C19F-407D-B000-D8CB-B4ED0FF0C443}" dt="2021-04-23T19:26:35.086" v="7" actId="1076"/>
          <ac:picMkLst>
            <pc:docMk/>
            <pc:sldMk cId="1781727439" sldId="957"/>
            <ac:picMk id="5" creationId="{F09CB87D-71F3-49C0-A17B-364D721E9787}"/>
          </ac:picMkLst>
        </pc:picChg>
      </pc:sldChg>
      <pc:sldChg chg="addSp delSp modSp">
        <pc:chgData name="Dolores Salazar, Ivan" userId="S::idolore@calstatela.edu::87b150a3-66c1-448c-8794-740f5a5acbb2" providerId="AD" clId="Web-{8F25C19F-407D-B000-D8CB-B4ED0FF0C443}" dt="2021-04-23T19:20:56" v="6" actId="1076"/>
        <pc:sldMkLst>
          <pc:docMk/>
          <pc:sldMk cId="2475668141" sldId="959"/>
        </pc:sldMkLst>
        <pc:spChg chg="del">
          <ac:chgData name="Dolores Salazar, Ivan" userId="S::idolore@calstatela.edu::87b150a3-66c1-448c-8794-740f5a5acbb2" providerId="AD" clId="Web-{8F25C19F-407D-B000-D8CB-B4ED0FF0C443}" dt="2021-04-23T19:19:58.452" v="0"/>
          <ac:spMkLst>
            <pc:docMk/>
            <pc:sldMk cId="2475668141" sldId="959"/>
            <ac:spMk id="7" creationId="{3D1ED00B-E84B-4F05-856E-883660134CD7}"/>
          </ac:spMkLst>
        </pc:spChg>
        <pc:picChg chg="add mod ord">
          <ac:chgData name="Dolores Salazar, Ivan" userId="S::idolore@calstatela.edu::87b150a3-66c1-448c-8794-740f5a5acbb2" providerId="AD" clId="Web-{8F25C19F-407D-B000-D8CB-B4ED0FF0C443}" dt="2021-04-23T19:20:56" v="6" actId="1076"/>
          <ac:picMkLst>
            <pc:docMk/>
            <pc:sldMk cId="2475668141" sldId="959"/>
            <ac:picMk id="3" creationId="{B889DF03-3192-4B5F-BDB3-485A967F4CE0}"/>
          </ac:picMkLst>
        </pc:picChg>
      </pc:sldChg>
    </pc:docChg>
  </pc:docChgLst>
  <pc:docChgLst>
    <pc:chgData name="Gonzalez, Jaime E" userId="b45c0333-3357-4b7c-b75d-8086d30baa39" providerId="ADAL" clId="{CE3C320C-6634-454B-8517-9F0A8F4E707A}"/>
    <pc:docChg chg="undo custSel addSld delSld modSld sldOrd delMainMaster modMainMaster">
      <pc:chgData name="Gonzalez, Jaime E" userId="b45c0333-3357-4b7c-b75d-8086d30baa39" providerId="ADAL" clId="{CE3C320C-6634-454B-8517-9F0A8F4E707A}" dt="2021-04-26T18:00:19.740" v="4162" actId="26606"/>
      <pc:docMkLst>
        <pc:docMk/>
      </pc:docMkLst>
      <pc:sldChg chg="del">
        <pc:chgData name="Gonzalez, Jaime E" userId="b45c0333-3357-4b7c-b75d-8086d30baa39" providerId="ADAL" clId="{CE3C320C-6634-454B-8517-9F0A8F4E707A}" dt="2021-04-09T19:19:53.283" v="2" actId="47"/>
        <pc:sldMkLst>
          <pc:docMk/>
          <pc:sldMk cId="109857222" sldId="256"/>
        </pc:sldMkLst>
      </pc:sldChg>
      <pc:sldChg chg="addSp modSp add mod">
        <pc:chgData name="Gonzalez, Jaime E" userId="b45c0333-3357-4b7c-b75d-8086d30baa39" providerId="ADAL" clId="{CE3C320C-6634-454B-8517-9F0A8F4E707A}" dt="2021-04-26T17:52:38.426" v="4130" actId="1076"/>
        <pc:sldMkLst>
          <pc:docMk/>
          <pc:sldMk cId="377435883" sldId="258"/>
        </pc:sldMkLst>
        <pc:spChg chg="mod">
          <ac:chgData name="Gonzalez, Jaime E" userId="b45c0333-3357-4b7c-b75d-8086d30baa39" providerId="ADAL" clId="{CE3C320C-6634-454B-8517-9F0A8F4E707A}" dt="2021-04-12T20:02:14.358" v="1503" actId="1076"/>
          <ac:spMkLst>
            <pc:docMk/>
            <pc:sldMk cId="377435883" sldId="258"/>
            <ac:spMk id="2" creationId="{F1629FC1-1B39-4570-97BD-E0BBEA9BCE73}"/>
          </ac:spMkLst>
        </pc:spChg>
        <pc:spChg chg="mod">
          <ac:chgData name="Gonzalez, Jaime E" userId="b45c0333-3357-4b7c-b75d-8086d30baa39" providerId="ADAL" clId="{CE3C320C-6634-454B-8517-9F0A8F4E707A}" dt="2021-04-26T01:59:31.507" v="3720" actId="20577"/>
          <ac:spMkLst>
            <pc:docMk/>
            <pc:sldMk cId="377435883" sldId="258"/>
            <ac:spMk id="3" creationId="{89A8FB05-8EC7-43F5-9B48-AC065E07BF2B}"/>
          </ac:spMkLst>
        </pc:spChg>
        <pc:spChg chg="add mod">
          <ac:chgData name="Gonzalez, Jaime E" userId="b45c0333-3357-4b7c-b75d-8086d30baa39" providerId="ADAL" clId="{CE3C320C-6634-454B-8517-9F0A8F4E707A}" dt="2021-04-26T17:49:15.099" v="4118" actId="1076"/>
          <ac:spMkLst>
            <pc:docMk/>
            <pc:sldMk cId="377435883" sldId="258"/>
            <ac:spMk id="6" creationId="{4C534E31-B1F2-4147-83DD-5B79C36B8D61}"/>
          </ac:spMkLst>
        </pc:spChg>
        <pc:picChg chg="add mod">
          <ac:chgData name="Gonzalez, Jaime E" userId="b45c0333-3357-4b7c-b75d-8086d30baa39" providerId="ADAL" clId="{CE3C320C-6634-454B-8517-9F0A8F4E707A}" dt="2021-04-09T22:21:26.057" v="223"/>
          <ac:picMkLst>
            <pc:docMk/>
            <pc:sldMk cId="377435883" sldId="258"/>
            <ac:picMk id="4" creationId="{1C62CC25-3A18-4C5B-8089-746FDB3DA9F0}"/>
          </ac:picMkLst>
        </pc:picChg>
        <pc:picChg chg="add mod">
          <ac:chgData name="Gonzalez, Jaime E" userId="b45c0333-3357-4b7c-b75d-8086d30baa39" providerId="ADAL" clId="{CE3C320C-6634-454B-8517-9F0A8F4E707A}" dt="2021-04-26T17:49:12.259" v="4117" actId="1076"/>
          <ac:picMkLst>
            <pc:docMk/>
            <pc:sldMk cId="377435883" sldId="258"/>
            <ac:picMk id="5" creationId="{623EB475-323B-476C-9AFA-525BC286A454}"/>
          </ac:picMkLst>
        </pc:picChg>
        <pc:picChg chg="add mod">
          <ac:chgData name="Gonzalez, Jaime E" userId="b45c0333-3357-4b7c-b75d-8086d30baa39" providerId="ADAL" clId="{CE3C320C-6634-454B-8517-9F0A8F4E707A}" dt="2021-04-26T17:52:38.426" v="4130" actId="1076"/>
          <ac:picMkLst>
            <pc:docMk/>
            <pc:sldMk cId="377435883" sldId="258"/>
            <ac:picMk id="8" creationId="{743C70E4-B799-47B5-8A4E-9F9B9F418EA2}"/>
          </ac:picMkLst>
        </pc:picChg>
      </pc:sldChg>
      <pc:sldChg chg="addSp delSp modSp add del mod setBg setClrOvrMap delDesignElem">
        <pc:chgData name="Gonzalez, Jaime E" userId="b45c0333-3357-4b7c-b75d-8086d30baa39" providerId="ADAL" clId="{CE3C320C-6634-454B-8517-9F0A8F4E707A}" dt="2021-04-26T03:00:50.112" v="3762" actId="2711"/>
        <pc:sldMkLst>
          <pc:docMk/>
          <pc:sldMk cId="1150265617" sldId="887"/>
        </pc:sldMkLst>
        <pc:spChg chg="mod">
          <ac:chgData name="Gonzalez, Jaime E" userId="b45c0333-3357-4b7c-b75d-8086d30baa39" providerId="ADAL" clId="{CE3C320C-6634-454B-8517-9F0A8F4E707A}" dt="2021-04-09T19:41:58.684" v="193" actId="26606"/>
          <ac:spMkLst>
            <pc:docMk/>
            <pc:sldMk cId="1150265617" sldId="887"/>
            <ac:spMk id="2" creationId="{FD0E1E18-6AC2-400E-89BB-93DEA51D2B05}"/>
          </ac:spMkLst>
        </pc:spChg>
        <pc:spChg chg="add del mod">
          <ac:chgData name="Gonzalez, Jaime E" userId="b45c0333-3357-4b7c-b75d-8086d30baa39" providerId="ADAL" clId="{CE3C320C-6634-454B-8517-9F0A8F4E707A}" dt="2021-04-09T19:39:15.925" v="179" actId="26606"/>
          <ac:spMkLst>
            <pc:docMk/>
            <pc:sldMk cId="1150265617" sldId="887"/>
            <ac:spMk id="3" creationId="{8EA15990-2BA4-420D-A05B-5ED7F0A355B1}"/>
          </ac:spMkLst>
        </pc:spChg>
        <pc:spChg chg="add del">
          <ac:chgData name="Gonzalez, Jaime E" userId="b45c0333-3357-4b7c-b75d-8086d30baa39" providerId="ADAL" clId="{CE3C320C-6634-454B-8517-9F0A8F4E707A}" dt="2021-04-09T19:39:15.925" v="179" actId="26606"/>
          <ac:spMkLst>
            <pc:docMk/>
            <pc:sldMk cId="1150265617" sldId="887"/>
            <ac:spMk id="8" creationId="{7264F718-7FAC-4056-9FA9-A603EC682FE7}"/>
          </ac:spMkLst>
        </pc:spChg>
        <pc:spChg chg="add del">
          <ac:chgData name="Gonzalez, Jaime E" userId="b45c0333-3357-4b7c-b75d-8086d30baa39" providerId="ADAL" clId="{CE3C320C-6634-454B-8517-9F0A8F4E707A}" dt="2021-04-09T19:39:15.925" v="179" actId="26606"/>
          <ac:spMkLst>
            <pc:docMk/>
            <pc:sldMk cId="1150265617" sldId="887"/>
            <ac:spMk id="10" creationId="{F74639F7-E3C7-4165-A83E-6386A86BA1DA}"/>
          </ac:spMkLst>
        </pc:spChg>
        <pc:spChg chg="add del">
          <ac:chgData name="Gonzalez, Jaime E" userId="b45c0333-3357-4b7c-b75d-8086d30baa39" providerId="ADAL" clId="{CE3C320C-6634-454B-8517-9F0A8F4E707A}" dt="2021-04-09T19:39:15.925" v="179" actId="26606"/>
          <ac:spMkLst>
            <pc:docMk/>
            <pc:sldMk cId="1150265617" sldId="887"/>
            <ac:spMk id="12" creationId="{8B3AF0F1-707A-463E-B5EE-33C63A40CFC9}"/>
          </ac:spMkLst>
        </pc:spChg>
        <pc:spChg chg="add del">
          <ac:chgData name="Gonzalez, Jaime E" userId="b45c0333-3357-4b7c-b75d-8086d30baa39" providerId="ADAL" clId="{CE3C320C-6634-454B-8517-9F0A8F4E707A}" dt="2021-04-09T19:39:15.903" v="178" actId="26606"/>
          <ac:spMkLst>
            <pc:docMk/>
            <pc:sldMk cId="1150265617" sldId="887"/>
            <ac:spMk id="17" creationId="{081EA652-8C6A-4E69-BEB9-170809474553}"/>
          </ac:spMkLst>
        </pc:spChg>
        <pc:spChg chg="add del">
          <ac:chgData name="Gonzalez, Jaime E" userId="b45c0333-3357-4b7c-b75d-8086d30baa39" providerId="ADAL" clId="{CE3C320C-6634-454B-8517-9F0A8F4E707A}" dt="2021-04-09T19:38:38.670" v="170" actId="26606"/>
          <ac:spMkLst>
            <pc:docMk/>
            <pc:sldMk cId="1150265617" sldId="887"/>
            <ac:spMk id="18" creationId="{1D63C574-BFD2-41A1-A567-B0C3CC7FDD4F}"/>
          </ac:spMkLst>
        </pc:spChg>
        <pc:spChg chg="add del">
          <ac:chgData name="Gonzalez, Jaime E" userId="b45c0333-3357-4b7c-b75d-8086d30baa39" providerId="ADAL" clId="{CE3C320C-6634-454B-8517-9F0A8F4E707A}" dt="2021-04-09T19:38:44.907" v="172" actId="26606"/>
          <ac:spMkLst>
            <pc:docMk/>
            <pc:sldMk cId="1150265617" sldId="887"/>
            <ac:spMk id="19" creationId="{C5E6CFF1-2F42-4E10-9A97-F116F46F53FE}"/>
          </ac:spMkLst>
        </pc:spChg>
        <pc:spChg chg="add del">
          <ac:chgData name="Gonzalez, Jaime E" userId="b45c0333-3357-4b7c-b75d-8086d30baa39" providerId="ADAL" clId="{CE3C320C-6634-454B-8517-9F0A8F4E707A}" dt="2021-04-09T19:38:38.670" v="170" actId="26606"/>
          <ac:spMkLst>
            <pc:docMk/>
            <pc:sldMk cId="1150265617" sldId="887"/>
            <ac:spMk id="20" creationId="{E2A46BAB-8C31-42B2-90E8-B26DD3E81D37}"/>
          </ac:spMkLst>
        </pc:spChg>
        <pc:spChg chg="add del">
          <ac:chgData name="Gonzalez, Jaime E" userId="b45c0333-3357-4b7c-b75d-8086d30baa39" providerId="ADAL" clId="{CE3C320C-6634-454B-8517-9F0A8F4E707A}" dt="2021-04-09T19:38:47.342" v="174" actId="26606"/>
          <ac:spMkLst>
            <pc:docMk/>
            <pc:sldMk cId="1150265617" sldId="887"/>
            <ac:spMk id="38" creationId="{7264F718-7FAC-4056-9FA9-A603EC682FE7}"/>
          </ac:spMkLst>
        </pc:spChg>
        <pc:spChg chg="add del">
          <ac:chgData name="Gonzalez, Jaime E" userId="b45c0333-3357-4b7c-b75d-8086d30baa39" providerId="ADAL" clId="{CE3C320C-6634-454B-8517-9F0A8F4E707A}" dt="2021-04-09T19:38:47.342" v="174" actId="26606"/>
          <ac:spMkLst>
            <pc:docMk/>
            <pc:sldMk cId="1150265617" sldId="887"/>
            <ac:spMk id="39" creationId="{F74639F7-E3C7-4165-A83E-6386A86BA1DA}"/>
          </ac:spMkLst>
        </pc:spChg>
        <pc:spChg chg="add del">
          <ac:chgData name="Gonzalez, Jaime E" userId="b45c0333-3357-4b7c-b75d-8086d30baa39" providerId="ADAL" clId="{CE3C320C-6634-454B-8517-9F0A8F4E707A}" dt="2021-04-09T19:38:47.342" v="174" actId="26606"/>
          <ac:spMkLst>
            <pc:docMk/>
            <pc:sldMk cId="1150265617" sldId="887"/>
            <ac:spMk id="40" creationId="{8B3AF0F1-707A-463E-B5EE-33C63A40CFC9}"/>
          </ac:spMkLst>
        </pc:spChg>
        <pc:spChg chg="add del">
          <ac:chgData name="Gonzalez, Jaime E" userId="b45c0333-3357-4b7c-b75d-8086d30baa39" providerId="ADAL" clId="{CE3C320C-6634-454B-8517-9F0A8F4E707A}" dt="2021-04-09T19:38:55.376" v="176" actId="26606"/>
          <ac:spMkLst>
            <pc:docMk/>
            <pc:sldMk cId="1150265617" sldId="887"/>
            <ac:spMk id="43" creationId="{7264F718-7FAC-4056-9FA9-A603EC682FE7}"/>
          </ac:spMkLst>
        </pc:spChg>
        <pc:spChg chg="add del">
          <ac:chgData name="Gonzalez, Jaime E" userId="b45c0333-3357-4b7c-b75d-8086d30baa39" providerId="ADAL" clId="{CE3C320C-6634-454B-8517-9F0A8F4E707A}" dt="2021-04-09T19:38:55.376" v="176" actId="26606"/>
          <ac:spMkLst>
            <pc:docMk/>
            <pc:sldMk cId="1150265617" sldId="887"/>
            <ac:spMk id="44" creationId="{F74639F7-E3C7-4165-A83E-6386A86BA1DA}"/>
          </ac:spMkLst>
        </pc:spChg>
        <pc:spChg chg="add del">
          <ac:chgData name="Gonzalez, Jaime E" userId="b45c0333-3357-4b7c-b75d-8086d30baa39" providerId="ADAL" clId="{CE3C320C-6634-454B-8517-9F0A8F4E707A}" dt="2021-04-09T19:38:55.376" v="176" actId="26606"/>
          <ac:spMkLst>
            <pc:docMk/>
            <pc:sldMk cId="1150265617" sldId="887"/>
            <ac:spMk id="45" creationId="{8B3AF0F1-707A-463E-B5EE-33C63A40CFC9}"/>
          </ac:spMkLst>
        </pc:spChg>
        <pc:spChg chg="add del">
          <ac:chgData name="Gonzalez, Jaime E" userId="b45c0333-3357-4b7c-b75d-8086d30baa39" providerId="ADAL" clId="{CE3C320C-6634-454B-8517-9F0A8F4E707A}" dt="2021-04-09T19:39:15.903" v="178" actId="26606"/>
          <ac:spMkLst>
            <pc:docMk/>
            <pc:sldMk cId="1150265617" sldId="887"/>
            <ac:spMk id="48" creationId="{5298780A-33B9-4EA2-8F67-DE68AD62841B}"/>
          </ac:spMkLst>
        </pc:spChg>
        <pc:spChg chg="add del">
          <ac:chgData name="Gonzalez, Jaime E" userId="b45c0333-3357-4b7c-b75d-8086d30baa39" providerId="ADAL" clId="{CE3C320C-6634-454B-8517-9F0A8F4E707A}" dt="2021-04-09T19:39:15.903" v="178" actId="26606"/>
          <ac:spMkLst>
            <pc:docMk/>
            <pc:sldMk cId="1150265617" sldId="887"/>
            <ac:spMk id="49" creationId="{7F488E8B-4E1E-4402-8935-D4E6C02615C7}"/>
          </ac:spMkLst>
        </pc:spChg>
        <pc:spChg chg="add del">
          <ac:chgData name="Gonzalez, Jaime E" userId="b45c0333-3357-4b7c-b75d-8086d30baa39" providerId="ADAL" clId="{CE3C320C-6634-454B-8517-9F0A8F4E707A}" dt="2021-04-09T19:39:15.903" v="178" actId="26606"/>
          <ac:spMkLst>
            <pc:docMk/>
            <pc:sldMk cId="1150265617" sldId="887"/>
            <ac:spMk id="50" creationId="{8EA15990-2BA4-420D-A05B-5ED7F0A355B1}"/>
          </ac:spMkLst>
        </pc:spChg>
        <pc:spChg chg="add del">
          <ac:chgData name="Gonzalez, Jaime E" userId="b45c0333-3357-4b7c-b75d-8086d30baa39" providerId="ADAL" clId="{CE3C320C-6634-454B-8517-9F0A8F4E707A}" dt="2021-04-09T19:41:58.684" v="193" actId="26606"/>
          <ac:spMkLst>
            <pc:docMk/>
            <pc:sldMk cId="1150265617" sldId="887"/>
            <ac:spMk id="52" creationId="{C7FA33FF-088D-4F16-95A2-2C64D353DEA8}"/>
          </ac:spMkLst>
        </pc:spChg>
        <pc:spChg chg="add del">
          <ac:chgData name="Gonzalez, Jaime E" userId="b45c0333-3357-4b7c-b75d-8086d30baa39" providerId="ADAL" clId="{CE3C320C-6634-454B-8517-9F0A8F4E707A}" dt="2021-04-09T19:41:58.684" v="193" actId="26606"/>
          <ac:spMkLst>
            <pc:docMk/>
            <pc:sldMk cId="1150265617" sldId="887"/>
            <ac:spMk id="53" creationId="{A376EFB1-01CF-419F-ABF1-2AF02BBFCBD1}"/>
          </ac:spMkLst>
        </pc:spChg>
        <pc:spChg chg="add del">
          <ac:chgData name="Gonzalez, Jaime E" userId="b45c0333-3357-4b7c-b75d-8086d30baa39" providerId="ADAL" clId="{CE3C320C-6634-454B-8517-9F0A8F4E707A}" dt="2021-04-09T19:41:58.684" v="193" actId="26606"/>
          <ac:spMkLst>
            <pc:docMk/>
            <pc:sldMk cId="1150265617" sldId="887"/>
            <ac:spMk id="54" creationId="{FF9DEA15-78BD-4750-AA18-B9F28A6D5AB8}"/>
          </ac:spMkLst>
        </pc:spChg>
        <pc:spChg chg="add del mod">
          <ac:chgData name="Gonzalez, Jaime E" userId="b45c0333-3357-4b7c-b75d-8086d30baa39" providerId="ADAL" clId="{CE3C320C-6634-454B-8517-9F0A8F4E707A}" dt="2021-04-09T19:41:58.684" v="193" actId="26606"/>
          <ac:spMkLst>
            <pc:docMk/>
            <pc:sldMk cId="1150265617" sldId="887"/>
            <ac:spMk id="55" creationId="{8EA15990-2BA4-420D-A05B-5ED7F0A355B1}"/>
          </ac:spMkLst>
        </pc:spChg>
        <pc:spChg chg="add del">
          <ac:chgData name="Gonzalez, Jaime E" userId="b45c0333-3357-4b7c-b75d-8086d30baa39" providerId="ADAL" clId="{CE3C320C-6634-454B-8517-9F0A8F4E707A}" dt="2021-04-09T19:41:41.505" v="190" actId="26606"/>
          <ac:spMkLst>
            <pc:docMk/>
            <pc:sldMk cId="1150265617" sldId="887"/>
            <ac:spMk id="58" creationId="{68575C10-8187-4AC4-AD72-C754EAFD2867}"/>
          </ac:spMkLst>
        </pc:spChg>
        <pc:spChg chg="add del">
          <ac:chgData name="Gonzalez, Jaime E" userId="b45c0333-3357-4b7c-b75d-8086d30baa39" providerId="ADAL" clId="{CE3C320C-6634-454B-8517-9F0A8F4E707A}" dt="2021-04-09T19:41:05.742" v="184" actId="26606"/>
          <ac:spMkLst>
            <pc:docMk/>
            <pc:sldMk cId="1150265617" sldId="887"/>
            <ac:spMk id="60" creationId="{C7FA33FF-088D-4F16-95A2-2C64D353DEA8}"/>
          </ac:spMkLst>
        </pc:spChg>
        <pc:spChg chg="add del">
          <ac:chgData name="Gonzalez, Jaime E" userId="b45c0333-3357-4b7c-b75d-8086d30baa39" providerId="ADAL" clId="{CE3C320C-6634-454B-8517-9F0A8F4E707A}" dt="2021-04-09T19:40:54.746" v="182" actId="26606"/>
          <ac:spMkLst>
            <pc:docMk/>
            <pc:sldMk cId="1150265617" sldId="887"/>
            <ac:spMk id="61" creationId="{2E442304-DDBD-4F7B-8017-36BCC863FB40}"/>
          </ac:spMkLst>
        </pc:spChg>
        <pc:spChg chg="add del">
          <ac:chgData name="Gonzalez, Jaime E" userId="b45c0333-3357-4b7c-b75d-8086d30baa39" providerId="ADAL" clId="{CE3C320C-6634-454B-8517-9F0A8F4E707A}" dt="2021-04-09T19:41:05.742" v="184" actId="26606"/>
          <ac:spMkLst>
            <pc:docMk/>
            <pc:sldMk cId="1150265617" sldId="887"/>
            <ac:spMk id="62" creationId="{A376EFB1-01CF-419F-ABF1-2AF02BBFCBD1}"/>
          </ac:spMkLst>
        </pc:spChg>
        <pc:spChg chg="add del">
          <ac:chgData name="Gonzalez, Jaime E" userId="b45c0333-3357-4b7c-b75d-8086d30baa39" providerId="ADAL" clId="{CE3C320C-6634-454B-8517-9F0A8F4E707A}" dt="2021-04-09T19:40:54.746" v="182" actId="26606"/>
          <ac:spMkLst>
            <pc:docMk/>
            <pc:sldMk cId="1150265617" sldId="887"/>
            <ac:spMk id="63" creationId="{5E107275-3853-46FD-A241-DE4355A42675}"/>
          </ac:spMkLst>
        </pc:spChg>
        <pc:spChg chg="add del">
          <ac:chgData name="Gonzalez, Jaime E" userId="b45c0333-3357-4b7c-b75d-8086d30baa39" providerId="ADAL" clId="{CE3C320C-6634-454B-8517-9F0A8F4E707A}" dt="2021-04-09T19:41:05.742" v="184" actId="26606"/>
          <ac:spMkLst>
            <pc:docMk/>
            <pc:sldMk cId="1150265617" sldId="887"/>
            <ac:spMk id="64" creationId="{FF9DEA15-78BD-4750-AA18-B9F28A6D5AB8}"/>
          </ac:spMkLst>
        </pc:spChg>
        <pc:spChg chg="add del">
          <ac:chgData name="Gonzalez, Jaime E" userId="b45c0333-3357-4b7c-b75d-8086d30baa39" providerId="ADAL" clId="{CE3C320C-6634-454B-8517-9F0A8F4E707A}" dt="2021-04-09T19:41:05.742" v="184" actId="26606"/>
          <ac:spMkLst>
            <pc:docMk/>
            <pc:sldMk cId="1150265617" sldId="887"/>
            <ac:spMk id="65" creationId="{8EA15990-2BA4-420D-A05B-5ED7F0A355B1}"/>
          </ac:spMkLst>
        </pc:spChg>
        <pc:spChg chg="add del">
          <ac:chgData name="Gonzalez, Jaime E" userId="b45c0333-3357-4b7c-b75d-8086d30baa39" providerId="ADAL" clId="{CE3C320C-6634-454B-8517-9F0A8F4E707A}" dt="2021-04-09T19:41:08.293" v="186" actId="26606"/>
          <ac:spMkLst>
            <pc:docMk/>
            <pc:sldMk cId="1150265617" sldId="887"/>
            <ac:spMk id="67" creationId="{C3896A03-3945-419A-B66B-4EE266EDD152}"/>
          </ac:spMkLst>
        </pc:spChg>
        <pc:spChg chg="add del">
          <ac:chgData name="Gonzalez, Jaime E" userId="b45c0333-3357-4b7c-b75d-8086d30baa39" providerId="ADAL" clId="{CE3C320C-6634-454B-8517-9F0A8F4E707A}" dt="2021-04-09T19:41:08.293" v="186" actId="26606"/>
          <ac:spMkLst>
            <pc:docMk/>
            <pc:sldMk cId="1150265617" sldId="887"/>
            <ac:spMk id="68" creationId="{B34F5AD2-EDBD-4BBD-A55C-EAFFD0C7097A}"/>
          </ac:spMkLst>
        </pc:spChg>
        <pc:spChg chg="add del">
          <ac:chgData name="Gonzalez, Jaime E" userId="b45c0333-3357-4b7c-b75d-8086d30baa39" providerId="ADAL" clId="{CE3C320C-6634-454B-8517-9F0A8F4E707A}" dt="2021-04-09T19:41:08.293" v="186" actId="26606"/>
          <ac:spMkLst>
            <pc:docMk/>
            <pc:sldMk cId="1150265617" sldId="887"/>
            <ac:spMk id="69" creationId="{B8EAE243-3A9F-4A46-B0D9-04C723A8A1BD}"/>
          </ac:spMkLst>
        </pc:spChg>
        <pc:spChg chg="add del">
          <ac:chgData name="Gonzalez, Jaime E" userId="b45c0333-3357-4b7c-b75d-8086d30baa39" providerId="ADAL" clId="{CE3C320C-6634-454B-8517-9F0A8F4E707A}" dt="2021-04-09T19:41:08.293" v="186" actId="26606"/>
          <ac:spMkLst>
            <pc:docMk/>
            <pc:sldMk cId="1150265617" sldId="887"/>
            <ac:spMk id="70" creationId="{8EA15990-2BA4-420D-A05B-5ED7F0A355B1}"/>
          </ac:spMkLst>
        </pc:spChg>
        <pc:spChg chg="add del">
          <ac:chgData name="Gonzalez, Jaime E" userId="b45c0333-3357-4b7c-b75d-8086d30baa39" providerId="ADAL" clId="{CE3C320C-6634-454B-8517-9F0A8F4E707A}" dt="2021-04-09T19:41:58.637" v="192" actId="26606"/>
          <ac:spMkLst>
            <pc:docMk/>
            <pc:sldMk cId="1150265617" sldId="887"/>
            <ac:spMk id="71" creationId="{9D8233B0-41B5-4D9A-AEEC-13DB66A8C9B5}"/>
          </ac:spMkLst>
        </pc:spChg>
        <pc:spChg chg="add del">
          <ac:chgData name="Gonzalez, Jaime E" userId="b45c0333-3357-4b7c-b75d-8086d30baa39" providerId="ADAL" clId="{CE3C320C-6634-454B-8517-9F0A8F4E707A}" dt="2021-04-09T19:41:58.637" v="192" actId="26606"/>
          <ac:spMkLst>
            <pc:docMk/>
            <pc:sldMk cId="1150265617" sldId="887"/>
            <ac:spMk id="75" creationId="{E659831F-0D9A-4C63-9EBB-8435B85A440F}"/>
          </ac:spMkLst>
        </pc:spChg>
        <pc:spChg chg="add">
          <ac:chgData name="Gonzalez, Jaime E" userId="b45c0333-3357-4b7c-b75d-8086d30baa39" providerId="ADAL" clId="{CE3C320C-6634-454B-8517-9F0A8F4E707A}" dt="2021-04-09T19:41:58.684" v="193" actId="26606"/>
          <ac:spMkLst>
            <pc:docMk/>
            <pc:sldMk cId="1150265617" sldId="887"/>
            <ac:spMk id="78" creationId="{68575C10-8187-4AC4-AD72-C754EAFD2867}"/>
          </ac:spMkLst>
        </pc:spChg>
        <pc:grpChg chg="add del">
          <ac:chgData name="Gonzalez, Jaime E" userId="b45c0333-3357-4b7c-b75d-8086d30baa39" providerId="ADAL" clId="{CE3C320C-6634-454B-8517-9F0A8F4E707A}" dt="2021-04-09T19:38:38.670" v="170" actId="26606"/>
          <ac:grpSpMkLst>
            <pc:docMk/>
            <pc:sldMk cId="1150265617" sldId="887"/>
            <ac:grpSpMk id="22" creationId="{B3F7A3C7-0737-4E57-B30E-8EEFE638B401}"/>
          </ac:grpSpMkLst>
        </pc:grpChg>
        <pc:grpChg chg="add del">
          <ac:chgData name="Gonzalez, Jaime E" userId="b45c0333-3357-4b7c-b75d-8086d30baa39" providerId="ADAL" clId="{CE3C320C-6634-454B-8517-9F0A8F4E707A}" dt="2021-04-09T19:38:38.670" v="170" actId="26606"/>
          <ac:grpSpMkLst>
            <pc:docMk/>
            <pc:sldMk cId="1150265617" sldId="887"/>
            <ac:grpSpMk id="26" creationId="{43F5E015-E085-4624-B431-B42414448684}"/>
          </ac:grpSpMkLst>
        </pc:grpChg>
        <pc:grpChg chg="add del">
          <ac:chgData name="Gonzalez, Jaime E" userId="b45c0333-3357-4b7c-b75d-8086d30baa39" providerId="ADAL" clId="{CE3C320C-6634-454B-8517-9F0A8F4E707A}" dt="2021-04-09T19:41:58.637" v="192" actId="26606"/>
          <ac:grpSpMkLst>
            <pc:docMk/>
            <pc:sldMk cId="1150265617" sldId="887"/>
            <ac:grpSpMk id="72" creationId="{28FAF094-D087-493F-8DF9-A486C2D6BBAA}"/>
          </ac:grpSpMkLst>
        </pc:grpChg>
        <pc:graphicFrameChg chg="add del modGraphic">
          <ac:chgData name="Gonzalez, Jaime E" userId="b45c0333-3357-4b7c-b75d-8086d30baa39" providerId="ADAL" clId="{CE3C320C-6634-454B-8517-9F0A8F4E707A}" dt="2021-04-09T19:38:22.504" v="168" actId="1032"/>
          <ac:graphicFrameMkLst>
            <pc:docMk/>
            <pc:sldMk cId="1150265617" sldId="887"/>
            <ac:graphicFrameMk id="4" creationId="{D6A3B6CF-6B6D-454C-A49F-CC07B72B589D}"/>
          </ac:graphicFrameMkLst>
        </pc:graphicFrameChg>
        <pc:graphicFrameChg chg="add del">
          <ac:chgData name="Gonzalez, Jaime E" userId="b45c0333-3357-4b7c-b75d-8086d30baa39" providerId="ADAL" clId="{CE3C320C-6634-454B-8517-9F0A8F4E707A}" dt="2021-04-09T19:32:38.734" v="78" actId="26606"/>
          <ac:graphicFrameMkLst>
            <pc:docMk/>
            <pc:sldMk cId="1150265617" sldId="887"/>
            <ac:graphicFrameMk id="14" creationId="{B295A1D2-CEB1-4CEE-ADEB-BEE0FBC2ACFB}"/>
          </ac:graphicFrameMkLst>
        </pc:graphicFrameChg>
        <pc:graphicFrameChg chg="add del">
          <ac:chgData name="Gonzalez, Jaime E" userId="b45c0333-3357-4b7c-b75d-8086d30baa39" providerId="ADAL" clId="{CE3C320C-6634-454B-8517-9F0A8F4E707A}" dt="2021-04-09T19:38:38.670" v="170" actId="26606"/>
          <ac:graphicFrameMkLst>
            <pc:docMk/>
            <pc:sldMk cId="1150265617" sldId="887"/>
            <ac:graphicFrameMk id="15" creationId="{0B8DF6FF-D97B-4C4A-8C28-1FECC8D8E2D5}"/>
          </ac:graphicFrameMkLst>
        </pc:graphicFrameChg>
        <pc:graphicFrameChg chg="add del">
          <ac:chgData name="Gonzalez, Jaime E" userId="b45c0333-3357-4b7c-b75d-8086d30baa39" providerId="ADAL" clId="{CE3C320C-6634-454B-8517-9F0A8F4E707A}" dt="2021-04-09T19:33:20.216" v="81" actId="26606"/>
          <ac:graphicFrameMkLst>
            <pc:docMk/>
            <pc:sldMk cId="1150265617" sldId="887"/>
            <ac:graphicFrameMk id="16" creationId="{A94E1CF9-691C-4E49-BE6C-5E2264F9C8AD}"/>
          </ac:graphicFrameMkLst>
        </pc:graphicFrameChg>
        <pc:graphicFrameChg chg="add del">
          <ac:chgData name="Gonzalez, Jaime E" userId="b45c0333-3357-4b7c-b75d-8086d30baa39" providerId="ADAL" clId="{CE3C320C-6634-454B-8517-9F0A8F4E707A}" dt="2021-04-09T19:38:44.907" v="172" actId="26606"/>
          <ac:graphicFrameMkLst>
            <pc:docMk/>
            <pc:sldMk cId="1150265617" sldId="887"/>
            <ac:graphicFrameMk id="36" creationId="{F3F7ABAE-08A8-4283-99BF-0F85E44BF0E1}"/>
          </ac:graphicFrameMkLst>
        </pc:graphicFrameChg>
        <pc:graphicFrameChg chg="add del">
          <ac:chgData name="Gonzalez, Jaime E" userId="b45c0333-3357-4b7c-b75d-8086d30baa39" providerId="ADAL" clId="{CE3C320C-6634-454B-8517-9F0A8F4E707A}" dt="2021-04-09T19:38:47.342" v="174" actId="26606"/>
          <ac:graphicFrameMkLst>
            <pc:docMk/>
            <pc:sldMk cId="1150265617" sldId="887"/>
            <ac:graphicFrameMk id="41" creationId="{5B33CEF5-CD30-46DD-B556-F8A53AD3B0ED}"/>
          </ac:graphicFrameMkLst>
        </pc:graphicFrameChg>
        <pc:graphicFrameChg chg="add del">
          <ac:chgData name="Gonzalez, Jaime E" userId="b45c0333-3357-4b7c-b75d-8086d30baa39" providerId="ADAL" clId="{CE3C320C-6634-454B-8517-9F0A8F4E707A}" dt="2021-04-09T19:38:55.376" v="176" actId="26606"/>
          <ac:graphicFrameMkLst>
            <pc:docMk/>
            <pc:sldMk cId="1150265617" sldId="887"/>
            <ac:graphicFrameMk id="46" creationId="{3AB55EE4-2942-419A-8B1F-3EC27CEFB39D}"/>
          </ac:graphicFrameMkLst>
        </pc:graphicFrameChg>
        <pc:graphicFrameChg chg="add del">
          <ac:chgData name="Gonzalez, Jaime E" userId="b45c0333-3357-4b7c-b75d-8086d30baa39" providerId="ADAL" clId="{CE3C320C-6634-454B-8517-9F0A8F4E707A}" dt="2021-04-09T19:40:54.746" v="182" actId="26606"/>
          <ac:graphicFrameMkLst>
            <pc:docMk/>
            <pc:sldMk cId="1150265617" sldId="887"/>
            <ac:graphicFrameMk id="57" creationId="{2EAF9FFB-DF6B-425A-8775-152C07884D9A}"/>
          </ac:graphicFrameMkLst>
        </pc:graphicFrameChg>
        <pc:graphicFrameChg chg="add del">
          <ac:chgData name="Gonzalez, Jaime E" userId="b45c0333-3357-4b7c-b75d-8086d30baa39" providerId="ADAL" clId="{CE3C320C-6634-454B-8517-9F0A8F4E707A}" dt="2021-04-09T19:41:41.505" v="190" actId="26606"/>
          <ac:graphicFrameMkLst>
            <pc:docMk/>
            <pc:sldMk cId="1150265617" sldId="887"/>
            <ac:graphicFrameMk id="66" creationId="{605726A2-7FB8-45CD-97F6-38B72CF24B02}"/>
          </ac:graphicFrameMkLst>
        </pc:graphicFrameChg>
        <pc:graphicFrameChg chg="add del">
          <ac:chgData name="Gonzalez, Jaime E" userId="b45c0333-3357-4b7c-b75d-8086d30baa39" providerId="ADAL" clId="{CE3C320C-6634-454B-8517-9F0A8F4E707A}" dt="2021-04-09T19:41:58.637" v="192" actId="26606"/>
          <ac:graphicFrameMkLst>
            <pc:docMk/>
            <pc:sldMk cId="1150265617" sldId="887"/>
            <ac:graphicFrameMk id="76" creationId="{E39283E8-7003-4755-AF88-BA2D7C106399}"/>
          </ac:graphicFrameMkLst>
        </pc:graphicFrameChg>
        <pc:graphicFrameChg chg="add mod">
          <ac:chgData name="Gonzalez, Jaime E" userId="b45c0333-3357-4b7c-b75d-8086d30baa39" providerId="ADAL" clId="{CE3C320C-6634-454B-8517-9F0A8F4E707A}" dt="2021-04-26T03:00:50.112" v="3762" actId="2711"/>
          <ac:graphicFrameMkLst>
            <pc:docMk/>
            <pc:sldMk cId="1150265617" sldId="887"/>
            <ac:graphicFrameMk id="80" creationId="{605726A2-7FB8-45CD-97F6-38B72CF24B02}"/>
          </ac:graphicFrameMkLst>
        </pc:graphicFrameChg>
        <pc:picChg chg="add mod">
          <ac:chgData name="Gonzalez, Jaime E" userId="b45c0333-3357-4b7c-b75d-8086d30baa39" providerId="ADAL" clId="{CE3C320C-6634-454B-8517-9F0A8F4E707A}" dt="2021-04-09T19:42:23.859" v="194" actId="27614"/>
          <ac:picMkLst>
            <pc:docMk/>
            <pc:sldMk cId="1150265617" sldId="887"/>
            <ac:picMk id="7" creationId="{EAE777C5-AD67-4E50-AF7C-694B05F02669}"/>
          </ac:picMkLst>
        </pc:picChg>
        <pc:picChg chg="add del">
          <ac:chgData name="Gonzalez, Jaime E" userId="b45c0333-3357-4b7c-b75d-8086d30baa39" providerId="ADAL" clId="{CE3C320C-6634-454B-8517-9F0A8F4E707A}" dt="2021-04-09T19:38:44.907" v="172" actId="26606"/>
          <ac:picMkLst>
            <pc:docMk/>
            <pc:sldMk cId="1150265617" sldId="887"/>
            <ac:picMk id="35" creationId="{3399F4A9-F051-49F2-910D-5A80A0AD2BC6}"/>
          </ac:picMkLst>
        </pc:picChg>
        <pc:cxnChg chg="add del">
          <ac:chgData name="Gonzalez, Jaime E" userId="b45c0333-3357-4b7c-b75d-8086d30baa39" providerId="ADAL" clId="{CE3C320C-6634-454B-8517-9F0A8F4E707A}" dt="2021-04-09T19:38:44.907" v="172" actId="26606"/>
          <ac:cxnSpMkLst>
            <pc:docMk/>
            <pc:sldMk cId="1150265617" sldId="887"/>
            <ac:cxnSpMk id="21" creationId="{67182200-4859-4C8D-BCBB-55B245C28BA3}"/>
          </ac:cxnSpMkLst>
        </pc:cxnChg>
        <pc:cxnChg chg="add del">
          <ac:chgData name="Gonzalez, Jaime E" userId="b45c0333-3357-4b7c-b75d-8086d30baa39" providerId="ADAL" clId="{CE3C320C-6634-454B-8517-9F0A8F4E707A}" dt="2021-04-09T19:39:15.903" v="178" actId="26606"/>
          <ac:cxnSpMkLst>
            <pc:docMk/>
            <pc:sldMk cId="1150265617" sldId="887"/>
            <ac:cxnSpMk id="23" creationId="{23AAC9B5-8015-485C-ACF9-A750390E9A56}"/>
          </ac:cxnSpMkLst>
        </pc:cxnChg>
        <pc:cxnChg chg="add del">
          <ac:chgData name="Gonzalez, Jaime E" userId="b45c0333-3357-4b7c-b75d-8086d30baa39" providerId="ADAL" clId="{CE3C320C-6634-454B-8517-9F0A8F4E707A}" dt="2021-04-09T19:41:41.505" v="190" actId="26606"/>
          <ac:cxnSpMkLst>
            <pc:docMk/>
            <pc:sldMk cId="1150265617" sldId="887"/>
            <ac:cxnSpMk id="59" creationId="{74E776C9-ED67-41B7-B3A3-4DF76EF3ACEE}"/>
          </ac:cxnSpMkLst>
        </pc:cxnChg>
        <pc:cxnChg chg="add">
          <ac:chgData name="Gonzalez, Jaime E" userId="b45c0333-3357-4b7c-b75d-8086d30baa39" providerId="ADAL" clId="{CE3C320C-6634-454B-8517-9F0A8F4E707A}" dt="2021-04-09T19:41:58.684" v="193" actId="26606"/>
          <ac:cxnSpMkLst>
            <pc:docMk/>
            <pc:sldMk cId="1150265617" sldId="887"/>
            <ac:cxnSpMk id="79" creationId="{74E776C9-ED67-41B7-B3A3-4DF76EF3ACEE}"/>
          </ac:cxnSpMkLst>
        </pc:cxnChg>
      </pc:sldChg>
      <pc:sldChg chg="delSp add del setBg delDesignElem">
        <pc:chgData name="Gonzalez, Jaime E" userId="b45c0333-3357-4b7c-b75d-8086d30baa39" providerId="ADAL" clId="{CE3C320C-6634-454B-8517-9F0A8F4E707A}" dt="2021-04-09T19:20:35.017" v="6" actId="47"/>
        <pc:sldMkLst>
          <pc:docMk/>
          <pc:sldMk cId="2092218828" sldId="904"/>
        </pc:sldMkLst>
        <pc:spChg chg="del">
          <ac:chgData name="Gonzalez, Jaime E" userId="b45c0333-3357-4b7c-b75d-8086d30baa39" providerId="ADAL" clId="{CE3C320C-6634-454B-8517-9F0A8F4E707A}" dt="2021-04-09T19:19:49.424" v="1"/>
          <ac:spMkLst>
            <pc:docMk/>
            <pc:sldMk cId="2092218828" sldId="904"/>
            <ac:spMk id="15" creationId="{E35A04CF-97D4-4FF7-B359-C546B1F62E54}"/>
          </ac:spMkLst>
        </pc:spChg>
        <pc:spChg chg="del">
          <ac:chgData name="Gonzalez, Jaime E" userId="b45c0333-3357-4b7c-b75d-8086d30baa39" providerId="ADAL" clId="{CE3C320C-6634-454B-8517-9F0A8F4E707A}" dt="2021-04-09T19:19:49.424" v="1"/>
          <ac:spMkLst>
            <pc:docMk/>
            <pc:sldMk cId="2092218828" sldId="904"/>
            <ac:spMk id="17" creationId="{1DE7243B-5109-444B-8FAF-7437C66BC0E9}"/>
          </ac:spMkLst>
        </pc:spChg>
        <pc:spChg chg="del">
          <ac:chgData name="Gonzalez, Jaime E" userId="b45c0333-3357-4b7c-b75d-8086d30baa39" providerId="ADAL" clId="{CE3C320C-6634-454B-8517-9F0A8F4E707A}" dt="2021-04-09T19:19:49.424" v="1"/>
          <ac:spMkLst>
            <pc:docMk/>
            <pc:sldMk cId="2092218828" sldId="904"/>
            <ac:spMk id="19" creationId="{4C5D6221-DA7B-4611-AA26-7D8E349FDE96}"/>
          </ac:spMkLst>
        </pc:spChg>
      </pc:sldChg>
      <pc:sldChg chg="delSp add del setBg delDesignElem">
        <pc:chgData name="Gonzalez, Jaime E" userId="b45c0333-3357-4b7c-b75d-8086d30baa39" providerId="ADAL" clId="{CE3C320C-6634-454B-8517-9F0A8F4E707A}" dt="2021-04-09T19:20:35.017" v="6" actId="47"/>
        <pc:sldMkLst>
          <pc:docMk/>
          <pc:sldMk cId="1026221974" sldId="905"/>
        </pc:sldMkLst>
        <pc:spChg chg="del">
          <ac:chgData name="Gonzalez, Jaime E" userId="b45c0333-3357-4b7c-b75d-8086d30baa39" providerId="ADAL" clId="{CE3C320C-6634-454B-8517-9F0A8F4E707A}" dt="2021-04-09T19:20:29.532" v="4"/>
          <ac:spMkLst>
            <pc:docMk/>
            <pc:sldMk cId="1026221974" sldId="905"/>
            <ac:spMk id="15" creationId="{E35A04CF-97D4-4FF7-B359-C546B1F62E54}"/>
          </ac:spMkLst>
        </pc:spChg>
        <pc:spChg chg="del">
          <ac:chgData name="Gonzalez, Jaime E" userId="b45c0333-3357-4b7c-b75d-8086d30baa39" providerId="ADAL" clId="{CE3C320C-6634-454B-8517-9F0A8F4E707A}" dt="2021-04-09T19:20:29.532" v="4"/>
          <ac:spMkLst>
            <pc:docMk/>
            <pc:sldMk cId="1026221974" sldId="905"/>
            <ac:spMk id="17" creationId="{1DE7243B-5109-444B-8FAF-7437C66BC0E9}"/>
          </ac:spMkLst>
        </pc:spChg>
        <pc:spChg chg="del">
          <ac:chgData name="Gonzalez, Jaime E" userId="b45c0333-3357-4b7c-b75d-8086d30baa39" providerId="ADAL" clId="{CE3C320C-6634-454B-8517-9F0A8F4E707A}" dt="2021-04-09T19:20:29.532" v="4"/>
          <ac:spMkLst>
            <pc:docMk/>
            <pc:sldMk cId="1026221974" sldId="905"/>
            <ac:spMk id="19" creationId="{4C5D6221-DA7B-4611-AA26-7D8E349FDE96}"/>
          </ac:spMkLst>
        </pc:spChg>
      </pc:sldChg>
      <pc:sldChg chg="addSp delSp modSp add mod setBg delDesignElem">
        <pc:chgData name="Gonzalez, Jaime E" userId="b45c0333-3357-4b7c-b75d-8086d30baa39" providerId="ADAL" clId="{CE3C320C-6634-454B-8517-9F0A8F4E707A}" dt="2021-04-26T03:08:46.179" v="3822" actId="20577"/>
        <pc:sldMkLst>
          <pc:docMk/>
          <pc:sldMk cId="2072863736" sldId="906"/>
        </pc:sldMkLst>
        <pc:spChg chg="mod">
          <ac:chgData name="Gonzalez, Jaime E" userId="b45c0333-3357-4b7c-b75d-8086d30baa39" providerId="ADAL" clId="{CE3C320C-6634-454B-8517-9F0A8F4E707A}" dt="2021-04-26T03:08:46.179" v="3822" actId="20577"/>
          <ac:spMkLst>
            <pc:docMk/>
            <pc:sldMk cId="2072863736" sldId="906"/>
            <ac:spMk id="6" creationId="{DD154B80-697D-4F24-AC03-80F718DE52AC}"/>
          </ac:spMkLst>
        </pc:spChg>
        <pc:spChg chg="mod">
          <ac:chgData name="Gonzalez, Jaime E" userId="b45c0333-3357-4b7c-b75d-8086d30baa39" providerId="ADAL" clId="{CE3C320C-6634-454B-8517-9F0A8F4E707A}" dt="2021-04-12T19:41:45.483" v="1108" actId="1076"/>
          <ac:spMkLst>
            <pc:docMk/>
            <pc:sldMk cId="2072863736" sldId="906"/>
            <ac:spMk id="8" creationId="{3F1C6F7E-8617-4511-A8E1-250239B9D1A5}"/>
          </ac:spMkLst>
        </pc:spChg>
        <pc:spChg chg="mod">
          <ac:chgData name="Gonzalez, Jaime E" userId="b45c0333-3357-4b7c-b75d-8086d30baa39" providerId="ADAL" clId="{CE3C320C-6634-454B-8517-9F0A8F4E707A}" dt="2021-04-12T19:41:49.923" v="1109" actId="1076"/>
          <ac:spMkLst>
            <pc:docMk/>
            <pc:sldMk cId="2072863736" sldId="906"/>
            <ac:spMk id="10" creationId="{DD951389-DEC6-4B9B-AA55-B7B48F7EFC4D}"/>
          </ac:spMkLst>
        </pc:spChg>
        <pc:spChg chg="add del">
          <ac:chgData name="Gonzalez, Jaime E" userId="b45c0333-3357-4b7c-b75d-8086d30baa39" providerId="ADAL" clId="{CE3C320C-6634-454B-8517-9F0A8F4E707A}" dt="2021-04-09T19:26:15.990" v="63"/>
          <ac:spMkLst>
            <pc:docMk/>
            <pc:sldMk cId="2072863736" sldId="906"/>
            <ac:spMk id="15" creationId="{E35A04CF-97D4-4FF7-B359-C546B1F62E54}"/>
          </ac:spMkLst>
        </pc:spChg>
        <pc:spChg chg="add del">
          <ac:chgData name="Gonzalez, Jaime E" userId="b45c0333-3357-4b7c-b75d-8086d30baa39" providerId="ADAL" clId="{CE3C320C-6634-454B-8517-9F0A8F4E707A}" dt="2021-04-09T19:26:15.990" v="63"/>
          <ac:spMkLst>
            <pc:docMk/>
            <pc:sldMk cId="2072863736" sldId="906"/>
            <ac:spMk id="17" creationId="{1DE7243B-5109-444B-8FAF-7437C66BC0E9}"/>
          </ac:spMkLst>
        </pc:spChg>
        <pc:spChg chg="add del">
          <ac:chgData name="Gonzalez, Jaime E" userId="b45c0333-3357-4b7c-b75d-8086d30baa39" providerId="ADAL" clId="{CE3C320C-6634-454B-8517-9F0A8F4E707A}" dt="2021-04-09T19:26:15.990" v="63"/>
          <ac:spMkLst>
            <pc:docMk/>
            <pc:sldMk cId="2072863736" sldId="906"/>
            <ac:spMk id="19" creationId="{4C5D6221-DA7B-4611-AA26-7D8E349FDE96}"/>
          </ac:spMkLst>
        </pc:spChg>
        <pc:picChg chg="add mod">
          <ac:chgData name="Gonzalez, Jaime E" userId="b45c0333-3357-4b7c-b75d-8086d30baa39" providerId="ADAL" clId="{CE3C320C-6634-454B-8517-9F0A8F4E707A}" dt="2021-04-09T19:25:07.879" v="55" actId="1076"/>
          <ac:picMkLst>
            <pc:docMk/>
            <pc:sldMk cId="2072863736" sldId="906"/>
            <ac:picMk id="9" creationId="{93872BD5-FBB6-4861-AA3F-7F84F16EAA43}"/>
          </ac:picMkLst>
        </pc:picChg>
        <pc:picChg chg="mod">
          <ac:chgData name="Gonzalez, Jaime E" userId="b45c0333-3357-4b7c-b75d-8086d30baa39" providerId="ADAL" clId="{CE3C320C-6634-454B-8517-9F0A8F4E707A}" dt="2021-04-12T19:41:36.043" v="1107" actId="1076"/>
          <ac:picMkLst>
            <pc:docMk/>
            <pc:sldMk cId="2072863736" sldId="906"/>
            <ac:picMk id="16" creationId="{32FF0A8B-0BCB-4AF5-B1E1-05EC96056E0A}"/>
          </ac:picMkLst>
        </pc:picChg>
      </pc:sldChg>
      <pc:sldChg chg="addSp delSp modSp add del mod ord setBg chgLayout">
        <pc:chgData name="Gonzalez, Jaime E" userId="b45c0333-3357-4b7c-b75d-8086d30baa39" providerId="ADAL" clId="{CE3C320C-6634-454B-8517-9F0A8F4E707A}" dt="2021-04-26T01:21:40.404" v="3551" actId="47"/>
        <pc:sldMkLst>
          <pc:docMk/>
          <pc:sldMk cId="3102322601" sldId="907"/>
        </pc:sldMkLst>
        <pc:spChg chg="del">
          <ac:chgData name="Gonzalez, Jaime E" userId="b45c0333-3357-4b7c-b75d-8086d30baa39" providerId="ADAL" clId="{CE3C320C-6634-454B-8517-9F0A8F4E707A}" dt="2021-04-12T15:55:06.887" v="257" actId="478"/>
          <ac:spMkLst>
            <pc:docMk/>
            <pc:sldMk cId="3102322601" sldId="907"/>
            <ac:spMk id="2" creationId="{F1629FC1-1B39-4570-97BD-E0BBEA9BCE73}"/>
          </ac:spMkLst>
        </pc:spChg>
        <pc:spChg chg="mod ord">
          <ac:chgData name="Gonzalez, Jaime E" userId="b45c0333-3357-4b7c-b75d-8086d30baa39" providerId="ADAL" clId="{CE3C320C-6634-454B-8517-9F0A8F4E707A}" dt="2021-04-12T17:18:35.110" v="814" actId="1076"/>
          <ac:spMkLst>
            <pc:docMk/>
            <pc:sldMk cId="3102322601" sldId="907"/>
            <ac:spMk id="3" creationId="{89A8FB05-8EC7-43F5-9B48-AC065E07BF2B}"/>
          </ac:spMkLst>
        </pc:spChg>
        <pc:spChg chg="add del mod">
          <ac:chgData name="Gonzalez, Jaime E" userId="b45c0333-3357-4b7c-b75d-8086d30baa39" providerId="ADAL" clId="{CE3C320C-6634-454B-8517-9F0A8F4E707A}" dt="2021-04-12T15:55:16.096" v="259" actId="478"/>
          <ac:spMkLst>
            <pc:docMk/>
            <pc:sldMk cId="3102322601" sldId="907"/>
            <ac:spMk id="6" creationId="{E2632336-A491-462D-9BE0-CD8DFECEF8CD}"/>
          </ac:spMkLst>
        </pc:spChg>
        <pc:spChg chg="mod">
          <ac:chgData name="Gonzalez, Jaime E" userId="b45c0333-3357-4b7c-b75d-8086d30baa39" providerId="ADAL" clId="{CE3C320C-6634-454B-8517-9F0A8F4E707A}" dt="2021-04-19T19:13:42.104" v="3513" actId="13822"/>
          <ac:spMkLst>
            <pc:docMk/>
            <pc:sldMk cId="3102322601" sldId="907"/>
            <ac:spMk id="7" creationId="{150281B3-2BAD-4932-B06D-AA1C2AB1703A}"/>
          </ac:spMkLst>
        </pc:spChg>
        <pc:spChg chg="add del mod">
          <ac:chgData name="Gonzalez, Jaime E" userId="b45c0333-3357-4b7c-b75d-8086d30baa39" providerId="ADAL" clId="{CE3C320C-6634-454B-8517-9F0A8F4E707A}" dt="2021-04-12T15:57:20.825" v="270" actId="478"/>
          <ac:spMkLst>
            <pc:docMk/>
            <pc:sldMk cId="3102322601" sldId="907"/>
            <ac:spMk id="7" creationId="{4F72028F-647F-432A-BB2B-67C2009C4E49}"/>
          </ac:spMkLst>
        </pc:spChg>
        <pc:spChg chg="add del mod">
          <ac:chgData name="Gonzalez, Jaime E" userId="b45c0333-3357-4b7c-b75d-8086d30baa39" providerId="ADAL" clId="{CE3C320C-6634-454B-8517-9F0A8F4E707A}" dt="2021-04-12T15:57:20.825" v="270" actId="478"/>
          <ac:spMkLst>
            <pc:docMk/>
            <pc:sldMk cId="3102322601" sldId="907"/>
            <ac:spMk id="8" creationId="{82B11BC8-13D7-4C1C-8505-F984022EA0B1}"/>
          </ac:spMkLst>
        </pc:spChg>
        <pc:spChg chg="add del mod">
          <ac:chgData name="Gonzalez, Jaime E" userId="b45c0333-3357-4b7c-b75d-8086d30baa39" providerId="ADAL" clId="{CE3C320C-6634-454B-8517-9F0A8F4E707A}" dt="2021-04-12T16:26:47.433" v="568" actId="478"/>
          <ac:spMkLst>
            <pc:docMk/>
            <pc:sldMk cId="3102322601" sldId="907"/>
            <ac:spMk id="9" creationId="{6CD2D061-D06F-497B-A75F-C5CF954BA413}"/>
          </ac:spMkLst>
        </pc:spChg>
        <pc:spChg chg="add mod ord">
          <ac:chgData name="Gonzalez, Jaime E" userId="b45c0333-3357-4b7c-b75d-8086d30baa39" providerId="ADAL" clId="{CE3C320C-6634-454B-8517-9F0A8F4E707A}" dt="2021-04-12T20:26:27.108" v="1996" actId="20577"/>
          <ac:spMkLst>
            <pc:docMk/>
            <pc:sldMk cId="3102322601" sldId="907"/>
            <ac:spMk id="11" creationId="{715EC633-63E5-4D41-8DC3-5ED4A3F9A616}"/>
          </ac:spMkLst>
        </pc:spChg>
        <pc:spChg chg="add mod">
          <ac:chgData name="Gonzalez, Jaime E" userId="b45c0333-3357-4b7c-b75d-8086d30baa39" providerId="ADAL" clId="{CE3C320C-6634-454B-8517-9F0A8F4E707A}" dt="2021-04-12T20:26:36.970" v="1997" actId="1076"/>
          <ac:spMkLst>
            <pc:docMk/>
            <pc:sldMk cId="3102322601" sldId="907"/>
            <ac:spMk id="12" creationId="{35BA8F85-934F-485E-B38A-F71701F7B67C}"/>
          </ac:spMkLst>
        </pc:spChg>
        <pc:spChg chg="add mod">
          <ac:chgData name="Gonzalez, Jaime E" userId="b45c0333-3357-4b7c-b75d-8086d30baa39" providerId="ADAL" clId="{CE3C320C-6634-454B-8517-9F0A8F4E707A}" dt="2021-04-19T19:13:42.104" v="3513" actId="13822"/>
          <ac:spMkLst>
            <pc:docMk/>
            <pc:sldMk cId="3102322601" sldId="907"/>
            <ac:spMk id="13" creationId="{4C7C42AE-A7D2-48BE-8698-C82FCA7C0E9E}"/>
          </ac:spMkLst>
        </pc:spChg>
        <pc:spChg chg="add mod">
          <ac:chgData name="Gonzalez, Jaime E" userId="b45c0333-3357-4b7c-b75d-8086d30baa39" providerId="ADAL" clId="{CE3C320C-6634-454B-8517-9F0A8F4E707A}" dt="2021-04-19T19:13:42.104" v="3513" actId="13822"/>
          <ac:spMkLst>
            <pc:docMk/>
            <pc:sldMk cId="3102322601" sldId="907"/>
            <ac:spMk id="14" creationId="{30E857C5-21A9-4039-A9B6-FF43CD699D91}"/>
          </ac:spMkLst>
        </pc:spChg>
        <pc:spChg chg="add mod">
          <ac:chgData name="Gonzalez, Jaime E" userId="b45c0333-3357-4b7c-b75d-8086d30baa39" providerId="ADAL" clId="{CE3C320C-6634-454B-8517-9F0A8F4E707A}" dt="2021-04-19T19:13:42.104" v="3513" actId="13822"/>
          <ac:spMkLst>
            <pc:docMk/>
            <pc:sldMk cId="3102322601" sldId="907"/>
            <ac:spMk id="15" creationId="{C4C36FC1-EF90-4C06-844F-99FB75D15C22}"/>
          </ac:spMkLst>
        </pc:spChg>
        <pc:spChg chg="add mod">
          <ac:chgData name="Gonzalez, Jaime E" userId="b45c0333-3357-4b7c-b75d-8086d30baa39" providerId="ADAL" clId="{CE3C320C-6634-454B-8517-9F0A8F4E707A}" dt="2021-04-19T19:13:42.104" v="3513" actId="13822"/>
          <ac:spMkLst>
            <pc:docMk/>
            <pc:sldMk cId="3102322601" sldId="907"/>
            <ac:spMk id="16" creationId="{3937CEED-D1EF-4370-BF78-F72479B9F141}"/>
          </ac:spMkLst>
        </pc:spChg>
        <pc:spChg chg="add mod">
          <ac:chgData name="Gonzalez, Jaime E" userId="b45c0333-3357-4b7c-b75d-8086d30baa39" providerId="ADAL" clId="{CE3C320C-6634-454B-8517-9F0A8F4E707A}" dt="2021-04-19T19:13:42.104" v="3513" actId="13822"/>
          <ac:spMkLst>
            <pc:docMk/>
            <pc:sldMk cId="3102322601" sldId="907"/>
            <ac:spMk id="17" creationId="{046046FE-4DCB-432C-9AD1-6D387B6EC521}"/>
          </ac:spMkLst>
        </pc:spChg>
        <pc:spChg chg="add mod">
          <ac:chgData name="Gonzalez, Jaime E" userId="b45c0333-3357-4b7c-b75d-8086d30baa39" providerId="ADAL" clId="{CE3C320C-6634-454B-8517-9F0A8F4E707A}" dt="2021-04-19T19:25:57.986" v="3547" actId="1582"/>
          <ac:spMkLst>
            <pc:docMk/>
            <pc:sldMk cId="3102322601" sldId="907"/>
            <ac:spMk id="18" creationId="{46C1068E-EE8A-4BF5-8108-D1A2FBBCABA0}"/>
          </ac:spMkLst>
        </pc:spChg>
        <pc:spChg chg="add mod">
          <ac:chgData name="Gonzalez, Jaime E" userId="b45c0333-3357-4b7c-b75d-8086d30baa39" providerId="ADAL" clId="{CE3C320C-6634-454B-8517-9F0A8F4E707A}" dt="2021-04-19T19:25:57.986" v="3547" actId="1582"/>
          <ac:spMkLst>
            <pc:docMk/>
            <pc:sldMk cId="3102322601" sldId="907"/>
            <ac:spMk id="40" creationId="{A38A8544-3370-4222-9F7C-A07FEC35AF54}"/>
          </ac:spMkLst>
        </pc:spChg>
        <pc:spChg chg="mod">
          <ac:chgData name="Gonzalez, Jaime E" userId="b45c0333-3357-4b7c-b75d-8086d30baa39" providerId="ADAL" clId="{CE3C320C-6634-454B-8517-9F0A8F4E707A}" dt="2021-04-19T19:13:42.104" v="3513" actId="13822"/>
          <ac:spMkLst>
            <pc:docMk/>
            <pc:sldMk cId="3102322601" sldId="907"/>
            <ac:spMk id="46" creationId="{356E8EC2-1090-4EF8-AE6C-30209A12AD38}"/>
          </ac:spMkLst>
        </pc:spChg>
        <pc:spChg chg="add mod">
          <ac:chgData name="Gonzalez, Jaime E" userId="b45c0333-3357-4b7c-b75d-8086d30baa39" providerId="ADAL" clId="{CE3C320C-6634-454B-8517-9F0A8F4E707A}" dt="2021-04-19T19:25:57.986" v="3547" actId="1582"/>
          <ac:spMkLst>
            <pc:docMk/>
            <pc:sldMk cId="3102322601" sldId="907"/>
            <ac:spMk id="48" creationId="{F3964E68-DBDC-4EBB-A26D-DA8108838527}"/>
          </ac:spMkLst>
        </pc:spChg>
        <pc:spChg chg="add mod">
          <ac:chgData name="Gonzalez, Jaime E" userId="b45c0333-3357-4b7c-b75d-8086d30baa39" providerId="ADAL" clId="{CE3C320C-6634-454B-8517-9F0A8F4E707A}" dt="2021-04-19T19:25:57.986" v="3547" actId="1582"/>
          <ac:spMkLst>
            <pc:docMk/>
            <pc:sldMk cId="3102322601" sldId="907"/>
            <ac:spMk id="51" creationId="{AD71CD12-1198-4BA4-895B-BF32C49D0051}"/>
          </ac:spMkLst>
        </pc:spChg>
        <pc:spChg chg="add mod">
          <ac:chgData name="Gonzalez, Jaime E" userId="b45c0333-3357-4b7c-b75d-8086d30baa39" providerId="ADAL" clId="{CE3C320C-6634-454B-8517-9F0A8F4E707A}" dt="2021-04-19T19:25:57.986" v="3547" actId="1582"/>
          <ac:spMkLst>
            <pc:docMk/>
            <pc:sldMk cId="3102322601" sldId="907"/>
            <ac:spMk id="59" creationId="{46261E01-6CD8-4BE0-872C-5EC32F9DEDD7}"/>
          </ac:spMkLst>
        </pc:spChg>
        <pc:spChg chg="add mod">
          <ac:chgData name="Gonzalez, Jaime E" userId="b45c0333-3357-4b7c-b75d-8086d30baa39" providerId="ADAL" clId="{CE3C320C-6634-454B-8517-9F0A8F4E707A}" dt="2021-04-19T18:38:20.542" v="3050" actId="1076"/>
          <ac:spMkLst>
            <pc:docMk/>
            <pc:sldMk cId="3102322601" sldId="907"/>
            <ac:spMk id="61" creationId="{C0724E57-3A9B-44BE-B668-976EF75B31CE}"/>
          </ac:spMkLst>
        </pc:spChg>
        <pc:spChg chg="add mod">
          <ac:chgData name="Gonzalez, Jaime E" userId="b45c0333-3357-4b7c-b75d-8086d30baa39" providerId="ADAL" clId="{CE3C320C-6634-454B-8517-9F0A8F4E707A}" dt="2021-04-19T18:33:44.711" v="2939" actId="1076"/>
          <ac:spMkLst>
            <pc:docMk/>
            <pc:sldMk cId="3102322601" sldId="907"/>
            <ac:spMk id="65" creationId="{5D08D8F5-1DF3-414F-96A9-6CD685EE41E7}"/>
          </ac:spMkLst>
        </pc:spChg>
        <pc:spChg chg="mod">
          <ac:chgData name="Gonzalez, Jaime E" userId="b45c0333-3357-4b7c-b75d-8086d30baa39" providerId="ADAL" clId="{CE3C320C-6634-454B-8517-9F0A8F4E707A}" dt="2021-04-19T19:12:25.168" v="3512" actId="1076"/>
          <ac:spMkLst>
            <pc:docMk/>
            <pc:sldMk cId="3102322601" sldId="907"/>
            <ac:spMk id="108" creationId="{1F7343E2-971F-443A-82EF-C6C8CEC93983}"/>
          </ac:spMkLst>
        </pc:spChg>
        <pc:picChg chg="del">
          <ac:chgData name="Gonzalez, Jaime E" userId="b45c0333-3357-4b7c-b75d-8086d30baa39" providerId="ADAL" clId="{CE3C320C-6634-454B-8517-9F0A8F4E707A}" dt="2021-04-12T15:55:08.242" v="258" actId="478"/>
          <ac:picMkLst>
            <pc:docMk/>
            <pc:sldMk cId="3102322601" sldId="907"/>
            <ac:picMk id="4" creationId="{1C62CC25-3A18-4C5B-8089-746FDB3DA9F0}"/>
          </ac:picMkLst>
        </pc:picChg>
        <pc:picChg chg="add mod">
          <ac:chgData name="Gonzalez, Jaime E" userId="b45c0333-3357-4b7c-b75d-8086d30baa39" providerId="ADAL" clId="{CE3C320C-6634-454B-8517-9F0A8F4E707A}" dt="2021-04-12T16:32:12.224" v="597"/>
          <ac:picMkLst>
            <pc:docMk/>
            <pc:sldMk cId="3102322601" sldId="907"/>
            <ac:picMk id="10" creationId="{DD9E4CE7-1D4F-41D3-BAD4-B8A8E520AB0A}"/>
          </ac:picMkLst>
        </pc:picChg>
        <pc:cxnChg chg="add mod">
          <ac:chgData name="Gonzalez, Jaime E" userId="b45c0333-3357-4b7c-b75d-8086d30baa39" providerId="ADAL" clId="{CE3C320C-6634-454B-8517-9F0A8F4E707A}" dt="2021-04-19T19:16:28.848" v="3538" actId="1076"/>
          <ac:cxnSpMkLst>
            <pc:docMk/>
            <pc:sldMk cId="3102322601" sldId="907"/>
            <ac:cxnSpMk id="9" creationId="{9A19FE95-443D-4233-A49F-D1B22CAA5D3A}"/>
          </ac:cxnSpMkLst>
        </pc:cxnChg>
        <pc:cxnChg chg="add mod">
          <ac:chgData name="Gonzalez, Jaime E" userId="b45c0333-3357-4b7c-b75d-8086d30baa39" providerId="ADAL" clId="{CE3C320C-6634-454B-8517-9F0A8F4E707A}" dt="2021-04-12T20:26:36.970" v="1997" actId="1076"/>
          <ac:cxnSpMkLst>
            <pc:docMk/>
            <pc:sldMk cId="3102322601" sldId="907"/>
            <ac:cxnSpMk id="19" creationId="{38798967-5B57-4555-BEB1-9FA532EF2A46}"/>
          </ac:cxnSpMkLst>
        </pc:cxnChg>
        <pc:cxnChg chg="add mod">
          <ac:chgData name="Gonzalez, Jaime E" userId="b45c0333-3357-4b7c-b75d-8086d30baa39" providerId="ADAL" clId="{CE3C320C-6634-454B-8517-9F0A8F4E707A}" dt="2021-04-12T20:26:36.970" v="1997" actId="1076"/>
          <ac:cxnSpMkLst>
            <pc:docMk/>
            <pc:sldMk cId="3102322601" sldId="907"/>
            <ac:cxnSpMk id="20" creationId="{3017BE28-2F66-4766-B854-BB0D0E4581CA}"/>
          </ac:cxnSpMkLst>
        </pc:cxnChg>
        <pc:cxnChg chg="add del mod">
          <ac:chgData name="Gonzalez, Jaime E" userId="b45c0333-3357-4b7c-b75d-8086d30baa39" providerId="ADAL" clId="{CE3C320C-6634-454B-8517-9F0A8F4E707A}" dt="2021-04-12T16:45:42.151" v="800" actId="478"/>
          <ac:cxnSpMkLst>
            <pc:docMk/>
            <pc:sldMk cId="3102322601" sldId="907"/>
            <ac:cxnSpMk id="24" creationId="{8BA58978-2162-4DCA-B7E0-FA28CD46348E}"/>
          </ac:cxnSpMkLst>
        </pc:cxnChg>
        <pc:cxnChg chg="add del mod">
          <ac:chgData name="Gonzalez, Jaime E" userId="b45c0333-3357-4b7c-b75d-8086d30baa39" providerId="ADAL" clId="{CE3C320C-6634-454B-8517-9F0A8F4E707A}" dt="2021-04-12T16:45:40.975" v="799" actId="478"/>
          <ac:cxnSpMkLst>
            <pc:docMk/>
            <pc:sldMk cId="3102322601" sldId="907"/>
            <ac:cxnSpMk id="27" creationId="{7DFD9126-428E-4398-83AB-8697B963D0FD}"/>
          </ac:cxnSpMkLst>
        </pc:cxnChg>
        <pc:cxnChg chg="add mod">
          <ac:chgData name="Gonzalez, Jaime E" userId="b45c0333-3357-4b7c-b75d-8086d30baa39" providerId="ADAL" clId="{CE3C320C-6634-454B-8517-9F0A8F4E707A}" dt="2021-04-12T20:26:36.970" v="1997" actId="1076"/>
          <ac:cxnSpMkLst>
            <pc:docMk/>
            <pc:sldMk cId="3102322601" sldId="907"/>
            <ac:cxnSpMk id="37" creationId="{D5EF0B2D-B8DC-4C1E-B874-EA9279665FD8}"/>
          </ac:cxnSpMkLst>
        </pc:cxnChg>
        <pc:cxnChg chg="add mod">
          <ac:chgData name="Gonzalez, Jaime E" userId="b45c0333-3357-4b7c-b75d-8086d30baa39" providerId="ADAL" clId="{CE3C320C-6634-454B-8517-9F0A8F4E707A}" dt="2021-04-19T18:58:55.914" v="3229" actId="1076"/>
          <ac:cxnSpMkLst>
            <pc:docMk/>
            <pc:sldMk cId="3102322601" sldId="907"/>
            <ac:cxnSpMk id="38" creationId="{24EB3D43-D1BF-4376-B98E-0B87623338D3}"/>
          </ac:cxnSpMkLst>
        </pc:cxnChg>
        <pc:cxnChg chg="add mod">
          <ac:chgData name="Gonzalez, Jaime E" userId="b45c0333-3357-4b7c-b75d-8086d30baa39" providerId="ADAL" clId="{CE3C320C-6634-454B-8517-9F0A8F4E707A}" dt="2021-04-19T19:05:02.704" v="3435" actId="20577"/>
          <ac:cxnSpMkLst>
            <pc:docMk/>
            <pc:sldMk cId="3102322601" sldId="907"/>
            <ac:cxnSpMk id="39" creationId="{D1EF3BF1-9FC1-4ECC-B4B4-ABEA6283049D}"/>
          </ac:cxnSpMkLst>
        </pc:cxnChg>
        <pc:cxnChg chg="add del mod">
          <ac:chgData name="Gonzalez, Jaime E" userId="b45c0333-3357-4b7c-b75d-8086d30baa39" providerId="ADAL" clId="{CE3C320C-6634-454B-8517-9F0A8F4E707A}" dt="2021-04-12T16:40:22.080" v="747" actId="478"/>
          <ac:cxnSpMkLst>
            <pc:docMk/>
            <pc:sldMk cId="3102322601" sldId="907"/>
            <ac:cxnSpMk id="44" creationId="{1296562D-6991-43A5-A5AA-8E2DA74294D9}"/>
          </ac:cxnSpMkLst>
        </pc:cxnChg>
        <pc:cxnChg chg="add mod">
          <ac:chgData name="Gonzalez, Jaime E" userId="b45c0333-3357-4b7c-b75d-8086d30baa39" providerId="ADAL" clId="{CE3C320C-6634-454B-8517-9F0A8F4E707A}" dt="2021-04-12T20:26:36.970" v="1997" actId="1076"/>
          <ac:cxnSpMkLst>
            <pc:docMk/>
            <pc:sldMk cId="3102322601" sldId="907"/>
            <ac:cxnSpMk id="45" creationId="{DC736A78-4C0B-40A9-A396-893ECC192493}"/>
          </ac:cxnSpMkLst>
        </pc:cxnChg>
        <pc:cxnChg chg="add mod">
          <ac:chgData name="Gonzalez, Jaime E" userId="b45c0333-3357-4b7c-b75d-8086d30baa39" providerId="ADAL" clId="{CE3C320C-6634-454B-8517-9F0A8F4E707A}" dt="2021-04-19T19:16:16.240" v="3536" actId="1076"/>
          <ac:cxnSpMkLst>
            <pc:docMk/>
            <pc:sldMk cId="3102322601" sldId="907"/>
            <ac:cxnSpMk id="47" creationId="{A240D0B7-41F2-4672-A215-C459511BC7C9}"/>
          </ac:cxnSpMkLst>
        </pc:cxnChg>
        <pc:cxnChg chg="add mod">
          <ac:chgData name="Gonzalez, Jaime E" userId="b45c0333-3357-4b7c-b75d-8086d30baa39" providerId="ADAL" clId="{CE3C320C-6634-454B-8517-9F0A8F4E707A}" dt="2021-04-19T19:15:49.480" v="3533" actId="14100"/>
          <ac:cxnSpMkLst>
            <pc:docMk/>
            <pc:sldMk cId="3102322601" sldId="907"/>
            <ac:cxnSpMk id="50" creationId="{EE75DB91-AB96-4DE2-BD1C-BFB9A2C550F3}"/>
          </ac:cxnSpMkLst>
        </pc:cxnChg>
        <pc:cxnChg chg="add del mod">
          <ac:chgData name="Gonzalez, Jaime E" userId="b45c0333-3357-4b7c-b75d-8086d30baa39" providerId="ADAL" clId="{CE3C320C-6634-454B-8517-9F0A8F4E707A}" dt="2021-04-12T16:41:52.344" v="756" actId="478"/>
          <ac:cxnSpMkLst>
            <pc:docMk/>
            <pc:sldMk cId="3102322601" sldId="907"/>
            <ac:cxnSpMk id="55" creationId="{DE1BE7CE-0876-4B92-9F7F-30750EA19AEA}"/>
          </ac:cxnSpMkLst>
        </pc:cxnChg>
        <pc:cxnChg chg="add mod">
          <ac:chgData name="Gonzalez, Jaime E" userId="b45c0333-3357-4b7c-b75d-8086d30baa39" providerId="ADAL" clId="{CE3C320C-6634-454B-8517-9F0A8F4E707A}" dt="2021-04-19T19:18:36.485" v="3541" actId="1582"/>
          <ac:cxnSpMkLst>
            <pc:docMk/>
            <pc:sldMk cId="3102322601" sldId="907"/>
            <ac:cxnSpMk id="57" creationId="{4FC854A2-1500-45EE-B570-ABE5A942C8B6}"/>
          </ac:cxnSpMkLst>
        </pc:cxnChg>
        <pc:cxnChg chg="add mod">
          <ac:chgData name="Gonzalez, Jaime E" userId="b45c0333-3357-4b7c-b75d-8086d30baa39" providerId="ADAL" clId="{CE3C320C-6634-454B-8517-9F0A8F4E707A}" dt="2021-04-19T19:16:20.504" v="3537" actId="1076"/>
          <ac:cxnSpMkLst>
            <pc:docMk/>
            <pc:sldMk cId="3102322601" sldId="907"/>
            <ac:cxnSpMk id="58" creationId="{6B24C94D-F048-4C40-A7D3-15549FC4C330}"/>
          </ac:cxnSpMkLst>
        </pc:cxnChg>
        <pc:cxnChg chg="add mod">
          <ac:chgData name="Gonzalez, Jaime E" userId="b45c0333-3357-4b7c-b75d-8086d30baa39" providerId="ADAL" clId="{CE3C320C-6634-454B-8517-9F0A8F4E707A}" dt="2021-04-19T19:09:13.793" v="3443" actId="14100"/>
          <ac:cxnSpMkLst>
            <pc:docMk/>
            <pc:sldMk cId="3102322601" sldId="907"/>
            <ac:cxnSpMk id="62" creationId="{A923C1EB-09FB-476B-ABB7-80467C8D5131}"/>
          </ac:cxnSpMkLst>
        </pc:cxnChg>
        <pc:cxnChg chg="add mod">
          <ac:chgData name="Gonzalez, Jaime E" userId="b45c0333-3357-4b7c-b75d-8086d30baa39" providerId="ADAL" clId="{CE3C320C-6634-454B-8517-9F0A8F4E707A}" dt="2021-04-12T20:26:36.970" v="1997" actId="1076"/>
          <ac:cxnSpMkLst>
            <pc:docMk/>
            <pc:sldMk cId="3102322601" sldId="907"/>
            <ac:cxnSpMk id="67" creationId="{6C86C636-5816-4209-8827-C9C5CE902482}"/>
          </ac:cxnSpMkLst>
        </pc:cxnChg>
        <pc:cxnChg chg="add mod">
          <ac:chgData name="Gonzalez, Jaime E" userId="b45c0333-3357-4b7c-b75d-8086d30baa39" providerId="ADAL" clId="{CE3C320C-6634-454B-8517-9F0A8F4E707A}" dt="2021-04-12T20:26:36.970" v="1997" actId="1076"/>
          <ac:cxnSpMkLst>
            <pc:docMk/>
            <pc:sldMk cId="3102322601" sldId="907"/>
            <ac:cxnSpMk id="70" creationId="{93CEA1B2-C5E7-4C3F-8E3F-5D97067DC54B}"/>
          </ac:cxnSpMkLst>
        </pc:cxnChg>
        <pc:cxnChg chg="del mod">
          <ac:chgData name="Gonzalez, Jaime E" userId="b45c0333-3357-4b7c-b75d-8086d30baa39" providerId="ADAL" clId="{CE3C320C-6634-454B-8517-9F0A8F4E707A}" dt="2021-04-19T19:14:56.379" v="3514" actId="478"/>
          <ac:cxnSpMkLst>
            <pc:docMk/>
            <pc:sldMk cId="3102322601" sldId="907"/>
            <ac:cxnSpMk id="95" creationId="{DC0F645D-567D-402C-9038-C1786F0E2982}"/>
          </ac:cxnSpMkLst>
        </pc:cxnChg>
      </pc:sldChg>
      <pc:sldChg chg="addSp delSp modSp add mod setBg chgLayout">
        <pc:chgData name="Gonzalez, Jaime E" userId="b45c0333-3357-4b7c-b75d-8086d30baa39" providerId="ADAL" clId="{CE3C320C-6634-454B-8517-9F0A8F4E707A}" dt="2021-04-12T20:26:52.245" v="2012" actId="20577"/>
        <pc:sldMkLst>
          <pc:docMk/>
          <pc:sldMk cId="2669492978" sldId="908"/>
        </pc:sldMkLst>
        <pc:spChg chg="mod ord">
          <ac:chgData name="Gonzalez, Jaime E" userId="b45c0333-3357-4b7c-b75d-8086d30baa39" providerId="ADAL" clId="{CE3C320C-6634-454B-8517-9F0A8F4E707A}" dt="2021-04-12T16:16:04.209" v="532" actId="700"/>
          <ac:spMkLst>
            <pc:docMk/>
            <pc:sldMk cId="2669492978" sldId="908"/>
            <ac:spMk id="3" creationId="{89A8FB05-8EC7-43F5-9B48-AC065E07BF2B}"/>
          </ac:spMkLst>
        </pc:spChg>
        <pc:spChg chg="add mod">
          <ac:chgData name="Gonzalez, Jaime E" userId="b45c0333-3357-4b7c-b75d-8086d30baa39" providerId="ADAL" clId="{CE3C320C-6634-454B-8517-9F0A8F4E707A}" dt="2021-04-12T16:15:58.803" v="531" actId="1076"/>
          <ac:spMkLst>
            <pc:docMk/>
            <pc:sldMk cId="2669492978" sldId="908"/>
            <ac:spMk id="4" creationId="{96EC44EC-2342-4F88-A828-583550A2644F}"/>
          </ac:spMkLst>
        </pc:spChg>
        <pc:spChg chg="add mod">
          <ac:chgData name="Gonzalez, Jaime E" userId="b45c0333-3357-4b7c-b75d-8086d30baa39" providerId="ADAL" clId="{CE3C320C-6634-454B-8517-9F0A8F4E707A}" dt="2021-04-12T16:15:58.803" v="531" actId="1076"/>
          <ac:spMkLst>
            <pc:docMk/>
            <pc:sldMk cId="2669492978" sldId="908"/>
            <ac:spMk id="5" creationId="{BFD71CE7-0FE1-4873-8867-2AE8FE72EAB6}"/>
          </ac:spMkLst>
        </pc:spChg>
        <pc:spChg chg="add mod">
          <ac:chgData name="Gonzalez, Jaime E" userId="b45c0333-3357-4b7c-b75d-8086d30baa39" providerId="ADAL" clId="{CE3C320C-6634-454B-8517-9F0A8F4E707A}" dt="2021-04-12T16:15:58.803" v="531" actId="1076"/>
          <ac:spMkLst>
            <pc:docMk/>
            <pc:sldMk cId="2669492978" sldId="908"/>
            <ac:spMk id="7" creationId="{88E82EA2-CFF9-4B74-90ED-892C1483C79D}"/>
          </ac:spMkLst>
        </pc:spChg>
        <pc:spChg chg="add mod">
          <ac:chgData name="Gonzalez, Jaime E" userId="b45c0333-3357-4b7c-b75d-8086d30baa39" providerId="ADAL" clId="{CE3C320C-6634-454B-8517-9F0A8F4E707A}" dt="2021-04-12T16:16:55.340" v="537" actId="20577"/>
          <ac:spMkLst>
            <pc:docMk/>
            <pc:sldMk cId="2669492978" sldId="908"/>
            <ac:spMk id="8" creationId="{C346098C-6037-4E4E-B5A0-478269531355}"/>
          </ac:spMkLst>
        </pc:spChg>
        <pc:spChg chg="add del mod">
          <ac:chgData name="Gonzalez, Jaime E" userId="b45c0333-3357-4b7c-b75d-8086d30baa39" providerId="ADAL" clId="{CE3C320C-6634-454B-8517-9F0A8F4E707A}" dt="2021-04-12T16:15:58.803" v="531" actId="1076"/>
          <ac:spMkLst>
            <pc:docMk/>
            <pc:sldMk cId="2669492978" sldId="908"/>
            <ac:spMk id="9" creationId="{6CD2D061-D06F-497B-A75F-C5CF954BA413}"/>
          </ac:spMkLst>
        </pc:spChg>
        <pc:spChg chg="add mod">
          <ac:chgData name="Gonzalez, Jaime E" userId="b45c0333-3357-4b7c-b75d-8086d30baa39" providerId="ADAL" clId="{CE3C320C-6634-454B-8517-9F0A8F4E707A}" dt="2021-04-12T16:15:58.803" v="531" actId="1076"/>
          <ac:spMkLst>
            <pc:docMk/>
            <pc:sldMk cId="2669492978" sldId="908"/>
            <ac:spMk id="26" creationId="{FE06AD33-DF65-45B0-A840-6BEA3E7A94D3}"/>
          </ac:spMkLst>
        </pc:spChg>
        <pc:spChg chg="add mod">
          <ac:chgData name="Gonzalez, Jaime E" userId="b45c0333-3357-4b7c-b75d-8086d30baa39" providerId="ADAL" clId="{CE3C320C-6634-454B-8517-9F0A8F4E707A}" dt="2021-04-12T16:15:58.803" v="531" actId="1076"/>
          <ac:spMkLst>
            <pc:docMk/>
            <pc:sldMk cId="2669492978" sldId="908"/>
            <ac:spMk id="27" creationId="{1F8976D5-6C36-4645-B981-FE1108D1EAC0}"/>
          </ac:spMkLst>
        </pc:spChg>
        <pc:spChg chg="add mod">
          <ac:chgData name="Gonzalez, Jaime E" userId="b45c0333-3357-4b7c-b75d-8086d30baa39" providerId="ADAL" clId="{CE3C320C-6634-454B-8517-9F0A8F4E707A}" dt="2021-04-12T17:23:39.472" v="839" actId="1076"/>
          <ac:spMkLst>
            <pc:docMk/>
            <pc:sldMk cId="2669492978" sldId="908"/>
            <ac:spMk id="28" creationId="{D34BC151-AC99-4409-8635-92883011CF64}"/>
          </ac:spMkLst>
        </pc:spChg>
        <pc:spChg chg="add del mod">
          <ac:chgData name="Gonzalez, Jaime E" userId="b45c0333-3357-4b7c-b75d-8086d30baa39" providerId="ADAL" clId="{CE3C320C-6634-454B-8517-9F0A8F4E707A}" dt="2021-04-12T18:59:46.377" v="874" actId="20577"/>
          <ac:spMkLst>
            <pc:docMk/>
            <pc:sldMk cId="2669492978" sldId="908"/>
            <ac:spMk id="29" creationId="{C1E75297-E5BE-416A-8FC1-77583AEB6319}"/>
          </ac:spMkLst>
        </pc:spChg>
        <pc:spChg chg="add mod">
          <ac:chgData name="Gonzalez, Jaime E" userId="b45c0333-3357-4b7c-b75d-8086d30baa39" providerId="ADAL" clId="{CE3C320C-6634-454B-8517-9F0A8F4E707A}" dt="2021-04-12T16:28:07.928" v="575" actId="1076"/>
          <ac:spMkLst>
            <pc:docMk/>
            <pc:sldMk cId="2669492978" sldId="908"/>
            <ac:spMk id="30" creationId="{55D51091-3852-4156-A6A9-F51E0D27308B}"/>
          </ac:spMkLst>
        </pc:spChg>
        <pc:spChg chg="add del mod">
          <ac:chgData name="Gonzalez, Jaime E" userId="b45c0333-3357-4b7c-b75d-8086d30baa39" providerId="ADAL" clId="{CE3C320C-6634-454B-8517-9F0A8F4E707A}" dt="2021-04-12T16:27:44.460" v="569" actId="478"/>
          <ac:spMkLst>
            <pc:docMk/>
            <pc:sldMk cId="2669492978" sldId="908"/>
            <ac:spMk id="32" creationId="{5CB77BE1-2C1C-41B8-99C2-D17AE369D9AF}"/>
          </ac:spMkLst>
        </pc:spChg>
        <pc:spChg chg="add mod ord">
          <ac:chgData name="Gonzalez, Jaime E" userId="b45c0333-3357-4b7c-b75d-8086d30baa39" providerId="ADAL" clId="{CE3C320C-6634-454B-8517-9F0A8F4E707A}" dt="2021-04-12T20:26:52.245" v="2012" actId="20577"/>
          <ac:spMkLst>
            <pc:docMk/>
            <pc:sldMk cId="2669492978" sldId="908"/>
            <ac:spMk id="33" creationId="{037EBC98-3596-4B00-BBCA-A72285774C0B}"/>
          </ac:spMkLst>
        </pc:spChg>
        <pc:spChg chg="add mod">
          <ac:chgData name="Gonzalez, Jaime E" userId="b45c0333-3357-4b7c-b75d-8086d30baa39" providerId="ADAL" clId="{CE3C320C-6634-454B-8517-9F0A8F4E707A}" dt="2021-04-12T16:21:38.753" v="560" actId="14100"/>
          <ac:spMkLst>
            <pc:docMk/>
            <pc:sldMk cId="2669492978" sldId="908"/>
            <ac:spMk id="38" creationId="{81191078-A21A-4A5A-A15F-55D4E05BF07A}"/>
          </ac:spMkLst>
        </pc:spChg>
        <pc:spChg chg="add del mod">
          <ac:chgData name="Gonzalez, Jaime E" userId="b45c0333-3357-4b7c-b75d-8086d30baa39" providerId="ADAL" clId="{CE3C320C-6634-454B-8517-9F0A8F4E707A}" dt="2021-04-12T17:23:24.752" v="837" actId="478"/>
          <ac:spMkLst>
            <pc:docMk/>
            <pc:sldMk cId="2669492978" sldId="908"/>
            <ac:spMk id="45" creationId="{CD6FDB7C-3851-4BF2-A2A5-4CEF4559FB02}"/>
          </ac:spMkLst>
        </pc:spChg>
        <pc:graphicFrameChg chg="add del mod modGraphic">
          <ac:chgData name="Gonzalez, Jaime E" userId="b45c0333-3357-4b7c-b75d-8086d30baa39" providerId="ADAL" clId="{CE3C320C-6634-454B-8517-9F0A8F4E707A}" dt="2021-04-12T16:02:54.342" v="341" actId="478"/>
          <ac:graphicFrameMkLst>
            <pc:docMk/>
            <pc:sldMk cId="2669492978" sldId="908"/>
            <ac:graphicFrameMk id="2" creationId="{B82A10D7-EF1B-48EC-B84E-D0E8F6060727}"/>
          </ac:graphicFrameMkLst>
        </pc:graphicFrameChg>
        <pc:picChg chg="add mod">
          <ac:chgData name="Gonzalez, Jaime E" userId="b45c0333-3357-4b7c-b75d-8086d30baa39" providerId="ADAL" clId="{CE3C320C-6634-454B-8517-9F0A8F4E707A}" dt="2021-04-12T16:19:05.325" v="545"/>
          <ac:picMkLst>
            <pc:docMk/>
            <pc:sldMk cId="2669492978" sldId="908"/>
            <ac:picMk id="37" creationId="{CA67B55D-2E91-49DC-8C99-5C87056BE447}"/>
          </ac:picMkLst>
        </pc:picChg>
        <pc:cxnChg chg="add mod">
          <ac:chgData name="Gonzalez, Jaime E" userId="b45c0333-3357-4b7c-b75d-8086d30baa39" providerId="ADAL" clId="{CE3C320C-6634-454B-8517-9F0A8F4E707A}" dt="2021-04-12T18:59:46.377" v="874" actId="20577"/>
          <ac:cxnSpMkLst>
            <pc:docMk/>
            <pc:sldMk cId="2669492978" sldId="908"/>
            <ac:cxnSpMk id="10" creationId="{91CA7024-9F2F-4170-9CE5-B577BA620B12}"/>
          </ac:cxnSpMkLst>
        </pc:cxnChg>
        <pc:cxnChg chg="add mod">
          <ac:chgData name="Gonzalez, Jaime E" userId="b45c0333-3357-4b7c-b75d-8086d30baa39" providerId="ADAL" clId="{CE3C320C-6634-454B-8517-9F0A8F4E707A}" dt="2021-04-12T16:28:07.928" v="575" actId="1076"/>
          <ac:cxnSpMkLst>
            <pc:docMk/>
            <pc:sldMk cId="2669492978" sldId="908"/>
            <ac:cxnSpMk id="11" creationId="{AC721C7D-16C7-4318-8D50-17D58E0BCACA}"/>
          </ac:cxnSpMkLst>
        </pc:cxnChg>
        <pc:cxnChg chg="add del mod">
          <ac:chgData name="Gonzalez, Jaime E" userId="b45c0333-3357-4b7c-b75d-8086d30baa39" providerId="ADAL" clId="{CE3C320C-6634-454B-8517-9F0A8F4E707A}" dt="2021-04-12T16:27:47.043" v="570" actId="478"/>
          <ac:cxnSpMkLst>
            <pc:docMk/>
            <pc:sldMk cId="2669492978" sldId="908"/>
            <ac:cxnSpMk id="14" creationId="{13EE15AF-FFA1-434F-A536-55D14DEE1EDC}"/>
          </ac:cxnSpMkLst>
        </pc:cxnChg>
        <pc:cxnChg chg="add mod">
          <ac:chgData name="Gonzalez, Jaime E" userId="b45c0333-3357-4b7c-b75d-8086d30baa39" providerId="ADAL" clId="{CE3C320C-6634-454B-8517-9F0A8F4E707A}" dt="2021-04-12T16:15:58.803" v="531" actId="1076"/>
          <ac:cxnSpMkLst>
            <pc:docMk/>
            <pc:sldMk cId="2669492978" sldId="908"/>
            <ac:cxnSpMk id="21" creationId="{83202C8D-2281-4726-9CD1-602A4FC44C0F}"/>
          </ac:cxnSpMkLst>
        </pc:cxnChg>
        <pc:cxnChg chg="add mod">
          <ac:chgData name="Gonzalez, Jaime E" userId="b45c0333-3357-4b7c-b75d-8086d30baa39" providerId="ADAL" clId="{CE3C320C-6634-454B-8517-9F0A8F4E707A}" dt="2021-04-12T16:15:58.803" v="531" actId="1076"/>
          <ac:cxnSpMkLst>
            <pc:docMk/>
            <pc:sldMk cId="2669492978" sldId="908"/>
            <ac:cxnSpMk id="24" creationId="{17E4C787-2080-468D-98DB-8F688090EAE8}"/>
          </ac:cxnSpMkLst>
        </pc:cxnChg>
        <pc:cxnChg chg="add mod">
          <ac:chgData name="Gonzalez, Jaime E" userId="b45c0333-3357-4b7c-b75d-8086d30baa39" providerId="ADAL" clId="{CE3C320C-6634-454B-8517-9F0A8F4E707A}" dt="2021-04-12T17:23:39.472" v="839" actId="1076"/>
          <ac:cxnSpMkLst>
            <pc:docMk/>
            <pc:sldMk cId="2669492978" sldId="908"/>
            <ac:cxnSpMk id="25" creationId="{578BF943-9D84-4870-94E3-13EDC67AA8E3}"/>
          </ac:cxnSpMkLst>
        </pc:cxnChg>
      </pc:sldChg>
      <pc:sldChg chg="delSp add del setBg delDesignElem">
        <pc:chgData name="Gonzalez, Jaime E" userId="b45c0333-3357-4b7c-b75d-8086d30baa39" providerId="ADAL" clId="{CE3C320C-6634-454B-8517-9F0A8F4E707A}" dt="2021-04-12T19:10:13.617" v="885" actId="47"/>
        <pc:sldMkLst>
          <pc:docMk/>
          <pc:sldMk cId="241734271" sldId="909"/>
        </pc:sldMkLst>
        <pc:spChg chg="del">
          <ac:chgData name="Gonzalez, Jaime E" userId="b45c0333-3357-4b7c-b75d-8086d30baa39" providerId="ADAL" clId="{CE3C320C-6634-454B-8517-9F0A8F4E707A}" dt="2021-04-12T19:09:59.463" v="884"/>
          <ac:spMkLst>
            <pc:docMk/>
            <pc:sldMk cId="241734271" sldId="909"/>
            <ac:spMk id="78" creationId="{68575C10-8187-4AC4-AD72-C754EAFD2867}"/>
          </ac:spMkLst>
        </pc:spChg>
        <pc:cxnChg chg="del">
          <ac:chgData name="Gonzalez, Jaime E" userId="b45c0333-3357-4b7c-b75d-8086d30baa39" providerId="ADAL" clId="{CE3C320C-6634-454B-8517-9F0A8F4E707A}" dt="2021-04-12T19:09:59.463" v="884"/>
          <ac:cxnSpMkLst>
            <pc:docMk/>
            <pc:sldMk cId="241734271" sldId="909"/>
            <ac:cxnSpMk id="79" creationId="{74E776C9-ED67-41B7-B3A3-4DF76EF3ACEE}"/>
          </ac:cxnSpMkLst>
        </pc:cxnChg>
      </pc:sldChg>
      <pc:sldChg chg="modSp">
        <pc:chgData name="Gonzalez, Jaime E" userId="b45c0333-3357-4b7c-b75d-8086d30baa39" providerId="ADAL" clId="{CE3C320C-6634-454B-8517-9F0A8F4E707A}" dt="2021-04-26T03:01:18.200" v="3768" actId="2711"/>
        <pc:sldMkLst>
          <pc:docMk/>
          <pc:sldMk cId="1281913903" sldId="909"/>
        </pc:sldMkLst>
        <pc:graphicFrameChg chg="mod">
          <ac:chgData name="Gonzalez, Jaime E" userId="b45c0333-3357-4b7c-b75d-8086d30baa39" providerId="ADAL" clId="{CE3C320C-6634-454B-8517-9F0A8F4E707A}" dt="2021-04-26T03:01:18.200" v="3768" actId="2711"/>
          <ac:graphicFrameMkLst>
            <pc:docMk/>
            <pc:sldMk cId="1281913903" sldId="909"/>
            <ac:graphicFrameMk id="80" creationId="{605726A2-7FB8-45CD-97F6-38B72CF24B02}"/>
          </ac:graphicFrameMkLst>
        </pc:graphicFrameChg>
      </pc:sldChg>
      <pc:sldChg chg="addSp del delDesignElem">
        <pc:chgData name="Gonzalez, Jaime E" userId="b45c0333-3357-4b7c-b75d-8086d30baa39" providerId="ADAL" clId="{CE3C320C-6634-454B-8517-9F0A8F4E707A}" dt="2021-04-12T19:10:21.352" v="887"/>
        <pc:sldMkLst>
          <pc:docMk/>
          <pc:sldMk cId="1308384143" sldId="909"/>
        </pc:sldMkLst>
        <pc:spChg chg="add">
          <ac:chgData name="Gonzalez, Jaime E" userId="b45c0333-3357-4b7c-b75d-8086d30baa39" providerId="ADAL" clId="{CE3C320C-6634-454B-8517-9F0A8F4E707A}" dt="2021-04-12T19:10:21.352" v="887"/>
          <ac:spMkLst>
            <pc:docMk/>
            <pc:sldMk cId="1308384143" sldId="909"/>
            <ac:spMk id="78" creationId="{68575C10-8187-4AC4-AD72-C754EAFD2867}"/>
          </ac:spMkLst>
        </pc:spChg>
        <pc:cxnChg chg="add">
          <ac:chgData name="Gonzalez, Jaime E" userId="b45c0333-3357-4b7c-b75d-8086d30baa39" providerId="ADAL" clId="{CE3C320C-6634-454B-8517-9F0A8F4E707A}" dt="2021-04-12T19:10:21.352" v="887"/>
          <ac:cxnSpMkLst>
            <pc:docMk/>
            <pc:sldMk cId="1308384143" sldId="909"/>
            <ac:cxnSpMk id="79" creationId="{74E776C9-ED67-41B7-B3A3-4DF76EF3ACEE}"/>
          </ac:cxnSpMkLst>
        </pc:cxnChg>
      </pc:sldChg>
      <pc:sldChg chg="add del setBg">
        <pc:chgData name="Gonzalez, Jaime E" userId="b45c0333-3357-4b7c-b75d-8086d30baa39" providerId="ADAL" clId="{CE3C320C-6634-454B-8517-9F0A8F4E707A}" dt="2021-04-12T16:32:02.588" v="596" actId="47"/>
        <pc:sldMkLst>
          <pc:docMk/>
          <pc:sldMk cId="1587500790" sldId="909"/>
        </pc:sldMkLst>
      </pc:sldChg>
      <pc:sldChg chg="modSp">
        <pc:chgData name="Gonzalez, Jaime E" userId="b45c0333-3357-4b7c-b75d-8086d30baa39" providerId="ADAL" clId="{CE3C320C-6634-454B-8517-9F0A8F4E707A}" dt="2021-04-26T03:00:21.208" v="3756" actId="2711"/>
        <pc:sldMkLst>
          <pc:docMk/>
          <pc:sldMk cId="77667177" sldId="910"/>
        </pc:sldMkLst>
        <pc:graphicFrameChg chg="mod">
          <ac:chgData name="Gonzalez, Jaime E" userId="b45c0333-3357-4b7c-b75d-8086d30baa39" providerId="ADAL" clId="{CE3C320C-6634-454B-8517-9F0A8F4E707A}" dt="2021-04-26T03:00:21.208" v="3756" actId="2711"/>
          <ac:graphicFrameMkLst>
            <pc:docMk/>
            <pc:sldMk cId="77667177" sldId="910"/>
            <ac:graphicFrameMk id="80" creationId="{605726A2-7FB8-45CD-97F6-38B72CF24B02}"/>
          </ac:graphicFrameMkLst>
        </pc:graphicFrameChg>
      </pc:sldChg>
      <pc:sldChg chg="modSp">
        <pc:chgData name="Gonzalez, Jaime E" userId="b45c0333-3357-4b7c-b75d-8086d30baa39" providerId="ADAL" clId="{CE3C320C-6634-454B-8517-9F0A8F4E707A}" dt="2021-04-26T02:59:04.868" v="3749" actId="2711"/>
        <pc:sldMkLst>
          <pc:docMk/>
          <pc:sldMk cId="382912708" sldId="911"/>
        </pc:sldMkLst>
        <pc:graphicFrameChg chg="mod">
          <ac:chgData name="Gonzalez, Jaime E" userId="b45c0333-3357-4b7c-b75d-8086d30baa39" providerId="ADAL" clId="{CE3C320C-6634-454B-8517-9F0A8F4E707A}" dt="2021-04-26T02:59:04.868" v="3749" actId="2711"/>
          <ac:graphicFrameMkLst>
            <pc:docMk/>
            <pc:sldMk cId="382912708" sldId="911"/>
            <ac:graphicFrameMk id="80" creationId="{605726A2-7FB8-45CD-97F6-38B72CF24B02}"/>
          </ac:graphicFrameMkLst>
        </pc:graphicFrameChg>
      </pc:sldChg>
      <pc:sldChg chg="modSp">
        <pc:chgData name="Gonzalez, Jaime E" userId="b45c0333-3357-4b7c-b75d-8086d30baa39" providerId="ADAL" clId="{CE3C320C-6634-454B-8517-9F0A8F4E707A}" dt="2021-04-12T19:14:26.113" v="896" actId="207"/>
        <pc:sldMkLst>
          <pc:docMk/>
          <pc:sldMk cId="2390300723" sldId="912"/>
        </pc:sldMkLst>
        <pc:graphicFrameChg chg="mod">
          <ac:chgData name="Gonzalez, Jaime E" userId="b45c0333-3357-4b7c-b75d-8086d30baa39" providerId="ADAL" clId="{CE3C320C-6634-454B-8517-9F0A8F4E707A}" dt="2021-04-12T19:14:26.113" v="896" actId="207"/>
          <ac:graphicFrameMkLst>
            <pc:docMk/>
            <pc:sldMk cId="2390300723" sldId="912"/>
            <ac:graphicFrameMk id="80" creationId="{605726A2-7FB8-45CD-97F6-38B72CF24B02}"/>
          </ac:graphicFrameMkLst>
        </pc:graphicFrameChg>
      </pc:sldChg>
      <pc:sldChg chg="modSp">
        <pc:chgData name="Gonzalez, Jaime E" userId="b45c0333-3357-4b7c-b75d-8086d30baa39" providerId="ADAL" clId="{CE3C320C-6634-454B-8517-9F0A8F4E707A}" dt="2021-04-12T19:14:45.933" v="898" actId="207"/>
        <pc:sldMkLst>
          <pc:docMk/>
          <pc:sldMk cId="2003916150" sldId="913"/>
        </pc:sldMkLst>
        <pc:graphicFrameChg chg="mod">
          <ac:chgData name="Gonzalez, Jaime E" userId="b45c0333-3357-4b7c-b75d-8086d30baa39" providerId="ADAL" clId="{CE3C320C-6634-454B-8517-9F0A8F4E707A}" dt="2021-04-12T19:14:45.933" v="898" actId="207"/>
          <ac:graphicFrameMkLst>
            <pc:docMk/>
            <pc:sldMk cId="2003916150" sldId="913"/>
            <ac:graphicFrameMk id="80" creationId="{605726A2-7FB8-45CD-97F6-38B72CF24B02}"/>
          </ac:graphicFrameMkLst>
        </pc:graphicFrameChg>
      </pc:sldChg>
      <pc:sldChg chg="addSp modSp new mod delCm">
        <pc:chgData name="Gonzalez, Jaime E" userId="b45c0333-3357-4b7c-b75d-8086d30baa39" providerId="ADAL" clId="{CE3C320C-6634-454B-8517-9F0A8F4E707A}" dt="2021-04-26T17:52:42.835" v="4131" actId="1076"/>
        <pc:sldMkLst>
          <pc:docMk/>
          <pc:sldMk cId="1460433350" sldId="914"/>
        </pc:sldMkLst>
        <pc:spChg chg="mod">
          <ac:chgData name="Gonzalez, Jaime E" userId="b45c0333-3357-4b7c-b75d-8086d30baa39" providerId="ADAL" clId="{CE3C320C-6634-454B-8517-9F0A8F4E707A}" dt="2021-04-12T19:44:55.202" v="1125" actId="20577"/>
          <ac:spMkLst>
            <pc:docMk/>
            <pc:sldMk cId="1460433350" sldId="914"/>
            <ac:spMk id="2" creationId="{2C8CD38C-3F8E-4F76-8677-8355050A9C4D}"/>
          </ac:spMkLst>
        </pc:spChg>
        <pc:spChg chg="mod">
          <ac:chgData name="Gonzalez, Jaime E" userId="b45c0333-3357-4b7c-b75d-8086d30baa39" providerId="ADAL" clId="{CE3C320C-6634-454B-8517-9F0A8F4E707A}" dt="2021-04-26T17:09:23.521" v="3887" actId="20577"/>
          <ac:spMkLst>
            <pc:docMk/>
            <pc:sldMk cId="1460433350" sldId="914"/>
            <ac:spMk id="3" creationId="{CEFE0E34-86C3-488C-B11A-D56B336B12A3}"/>
          </ac:spMkLst>
        </pc:spChg>
        <pc:picChg chg="add mod">
          <ac:chgData name="Gonzalez, Jaime E" userId="b45c0333-3357-4b7c-b75d-8086d30baa39" providerId="ADAL" clId="{CE3C320C-6634-454B-8517-9F0A8F4E707A}" dt="2021-04-12T19:42:39.029" v="1111"/>
          <ac:picMkLst>
            <pc:docMk/>
            <pc:sldMk cId="1460433350" sldId="914"/>
            <ac:picMk id="4" creationId="{84A28766-87C2-4FA3-86D6-02E69619B462}"/>
          </ac:picMkLst>
        </pc:picChg>
        <pc:picChg chg="add mod">
          <ac:chgData name="Gonzalez, Jaime E" userId="b45c0333-3357-4b7c-b75d-8086d30baa39" providerId="ADAL" clId="{CE3C320C-6634-454B-8517-9F0A8F4E707A}" dt="2021-04-26T17:52:42.835" v="4131" actId="1076"/>
          <ac:picMkLst>
            <pc:docMk/>
            <pc:sldMk cId="1460433350" sldId="914"/>
            <ac:picMk id="5" creationId="{F1FB6779-FAB3-4501-AE49-B50D2EDABADC}"/>
          </ac:picMkLst>
        </pc:picChg>
      </pc:sldChg>
      <pc:sldChg chg="addSp modSp add mod">
        <pc:chgData name="Gonzalez, Jaime E" userId="b45c0333-3357-4b7c-b75d-8086d30baa39" providerId="ADAL" clId="{CE3C320C-6634-454B-8517-9F0A8F4E707A}" dt="2021-04-26T17:52:47.099" v="4132" actId="1076"/>
        <pc:sldMkLst>
          <pc:docMk/>
          <pc:sldMk cId="501508314" sldId="915"/>
        </pc:sldMkLst>
        <pc:spChg chg="mod">
          <ac:chgData name="Gonzalez, Jaime E" userId="b45c0333-3357-4b7c-b75d-8086d30baa39" providerId="ADAL" clId="{CE3C320C-6634-454B-8517-9F0A8F4E707A}" dt="2021-04-12T19:52:08.836" v="1220" actId="20577"/>
          <ac:spMkLst>
            <pc:docMk/>
            <pc:sldMk cId="501508314" sldId="915"/>
            <ac:spMk id="2" creationId="{2C8CD38C-3F8E-4F76-8677-8355050A9C4D}"/>
          </ac:spMkLst>
        </pc:spChg>
        <pc:spChg chg="mod">
          <ac:chgData name="Gonzalez, Jaime E" userId="b45c0333-3357-4b7c-b75d-8086d30baa39" providerId="ADAL" clId="{CE3C320C-6634-454B-8517-9F0A8F4E707A}" dt="2021-04-26T17:19:57.668" v="4025" actId="20577"/>
          <ac:spMkLst>
            <pc:docMk/>
            <pc:sldMk cId="501508314" sldId="915"/>
            <ac:spMk id="3" creationId="{CEFE0E34-86C3-488C-B11A-D56B336B12A3}"/>
          </ac:spMkLst>
        </pc:spChg>
        <pc:picChg chg="add mod">
          <ac:chgData name="Gonzalez, Jaime E" userId="b45c0333-3357-4b7c-b75d-8086d30baa39" providerId="ADAL" clId="{CE3C320C-6634-454B-8517-9F0A8F4E707A}" dt="2021-04-26T17:52:47.099" v="4132" actId="1076"/>
          <ac:picMkLst>
            <pc:docMk/>
            <pc:sldMk cId="501508314" sldId="915"/>
            <ac:picMk id="5" creationId="{500A1B8D-60D2-47A7-B282-C1E3FFE96C7B}"/>
          </ac:picMkLst>
        </pc:picChg>
      </pc:sldChg>
      <pc:sldChg chg="addSp delSp modSp add mod setBg">
        <pc:chgData name="Gonzalez, Jaime E" userId="b45c0333-3357-4b7c-b75d-8086d30baa39" providerId="ADAL" clId="{CE3C320C-6634-454B-8517-9F0A8F4E707A}" dt="2021-04-26T17:53:03.002" v="4134" actId="1076"/>
        <pc:sldMkLst>
          <pc:docMk/>
          <pc:sldMk cId="2944756719" sldId="916"/>
        </pc:sldMkLst>
        <pc:spChg chg="mod">
          <ac:chgData name="Gonzalez, Jaime E" userId="b45c0333-3357-4b7c-b75d-8086d30baa39" providerId="ADAL" clId="{CE3C320C-6634-454B-8517-9F0A8F4E707A}" dt="2021-04-19T18:46:18.456" v="3087" actId="26606"/>
          <ac:spMkLst>
            <pc:docMk/>
            <pc:sldMk cId="2944756719" sldId="916"/>
            <ac:spMk id="2" creationId="{2C8CD38C-3F8E-4F76-8677-8355050A9C4D}"/>
          </ac:spMkLst>
        </pc:spChg>
        <pc:spChg chg="del mod">
          <ac:chgData name="Gonzalez, Jaime E" userId="b45c0333-3357-4b7c-b75d-8086d30baa39" providerId="ADAL" clId="{CE3C320C-6634-454B-8517-9F0A8F4E707A}" dt="2021-04-12T20:15:51.944" v="1868"/>
          <ac:spMkLst>
            <pc:docMk/>
            <pc:sldMk cId="2944756719" sldId="916"/>
            <ac:spMk id="3" creationId="{CEFE0E34-86C3-488C-B11A-D56B336B12A3}"/>
          </ac:spMkLst>
        </pc:spChg>
        <pc:spChg chg="add del">
          <ac:chgData name="Gonzalez, Jaime E" userId="b45c0333-3357-4b7c-b75d-8086d30baa39" providerId="ADAL" clId="{CE3C320C-6634-454B-8517-9F0A8F4E707A}" dt="2021-04-19T18:46:18.456" v="3087" actId="26606"/>
          <ac:spMkLst>
            <pc:docMk/>
            <pc:sldMk cId="2944756719" sldId="916"/>
            <ac:spMk id="10" creationId="{A4AC5506-6312-4701-8D3C-40187889A947}"/>
          </ac:spMkLst>
        </pc:spChg>
        <pc:graphicFrameChg chg="add mod ord modGraphic">
          <ac:chgData name="Gonzalez, Jaime E" userId="b45c0333-3357-4b7c-b75d-8086d30baa39" providerId="ADAL" clId="{CE3C320C-6634-454B-8517-9F0A8F4E707A}" dt="2021-04-26T17:53:03.002" v="4134" actId="1076"/>
          <ac:graphicFrameMkLst>
            <pc:docMk/>
            <pc:sldMk cId="2944756719" sldId="916"/>
            <ac:graphicFrameMk id="5" creationId="{3EC5D7C9-3F35-4735-8E2A-F1B9E39E533C}"/>
          </ac:graphicFrameMkLst>
        </pc:graphicFrameChg>
        <pc:picChg chg="add mod">
          <ac:chgData name="Gonzalez, Jaime E" userId="b45c0333-3357-4b7c-b75d-8086d30baa39" providerId="ADAL" clId="{CE3C320C-6634-454B-8517-9F0A8F4E707A}" dt="2021-04-26T17:52:52.810" v="4133" actId="1076"/>
          <ac:picMkLst>
            <pc:docMk/>
            <pc:sldMk cId="2944756719" sldId="916"/>
            <ac:picMk id="6" creationId="{C330189B-1D79-468C-BF50-727FFEA6B78C}"/>
          </ac:picMkLst>
        </pc:picChg>
      </pc:sldChg>
      <pc:sldChg chg="modSp mod">
        <pc:chgData name="Gonzalez, Jaime E" userId="b45c0333-3357-4b7c-b75d-8086d30baa39" providerId="ADAL" clId="{CE3C320C-6634-454B-8517-9F0A8F4E707A}" dt="2021-04-12T20:27:55.533" v="2021" actId="20577"/>
        <pc:sldMkLst>
          <pc:docMk/>
          <pc:sldMk cId="4133185320" sldId="917"/>
        </pc:sldMkLst>
        <pc:spChg chg="mod">
          <ac:chgData name="Gonzalez, Jaime E" userId="b45c0333-3357-4b7c-b75d-8086d30baa39" providerId="ADAL" clId="{CE3C320C-6634-454B-8517-9F0A8F4E707A}" dt="2021-04-12T20:27:55.533" v="2021" actId="20577"/>
          <ac:spMkLst>
            <pc:docMk/>
            <pc:sldMk cId="4133185320" sldId="917"/>
            <ac:spMk id="2" creationId="{2C8CD38C-3F8E-4F76-8677-8355050A9C4D}"/>
          </ac:spMkLst>
        </pc:spChg>
      </pc:sldChg>
      <pc:sldChg chg="addSp modSp mod">
        <pc:chgData name="Gonzalez, Jaime E" userId="b45c0333-3357-4b7c-b75d-8086d30baa39" providerId="ADAL" clId="{CE3C320C-6634-454B-8517-9F0A8F4E707A}" dt="2021-04-26T17:55:40.290" v="4152" actId="1076"/>
        <pc:sldMkLst>
          <pc:docMk/>
          <pc:sldMk cId="3748323603" sldId="918"/>
        </pc:sldMkLst>
        <pc:graphicFrameChg chg="mod modGraphic">
          <ac:chgData name="Gonzalez, Jaime E" userId="b45c0333-3357-4b7c-b75d-8086d30baa39" providerId="ADAL" clId="{CE3C320C-6634-454B-8517-9F0A8F4E707A}" dt="2021-04-26T17:55:40.290" v="4152" actId="1076"/>
          <ac:graphicFrameMkLst>
            <pc:docMk/>
            <pc:sldMk cId="3748323603" sldId="918"/>
            <ac:graphicFrameMk id="8" creationId="{158488B2-CF20-4E87-B56D-43E7EEE9E883}"/>
          </ac:graphicFrameMkLst>
        </pc:graphicFrameChg>
        <pc:picChg chg="add mod">
          <ac:chgData name="Gonzalez, Jaime E" userId="b45c0333-3357-4b7c-b75d-8086d30baa39" providerId="ADAL" clId="{CE3C320C-6634-454B-8517-9F0A8F4E707A}" dt="2021-04-26T17:54:17.910" v="4143"/>
          <ac:picMkLst>
            <pc:docMk/>
            <pc:sldMk cId="3748323603" sldId="918"/>
            <ac:picMk id="5" creationId="{7CAF49BB-B1AC-4A9C-AA9D-D050E1C67294}"/>
          </ac:picMkLst>
        </pc:picChg>
      </pc:sldChg>
      <pc:sldChg chg="modSp mod">
        <pc:chgData name="Gonzalez, Jaime E" userId="b45c0333-3357-4b7c-b75d-8086d30baa39" providerId="ADAL" clId="{CE3C320C-6634-454B-8517-9F0A8F4E707A}" dt="2021-04-12T21:15:49.001" v="2303" actId="20577"/>
        <pc:sldMkLst>
          <pc:docMk/>
          <pc:sldMk cId="1248973271" sldId="919"/>
        </pc:sldMkLst>
        <pc:spChg chg="mod">
          <ac:chgData name="Gonzalez, Jaime E" userId="b45c0333-3357-4b7c-b75d-8086d30baa39" providerId="ADAL" clId="{CE3C320C-6634-454B-8517-9F0A8F4E707A}" dt="2021-04-12T21:15:49.001" v="2303" actId="20577"/>
          <ac:spMkLst>
            <pc:docMk/>
            <pc:sldMk cId="1248973271" sldId="919"/>
            <ac:spMk id="2" creationId="{2C8CD38C-3F8E-4F76-8677-8355050A9C4D}"/>
          </ac:spMkLst>
        </pc:spChg>
      </pc:sldChg>
      <pc:sldChg chg="modSp mod">
        <pc:chgData name="Gonzalez, Jaime E" userId="b45c0333-3357-4b7c-b75d-8086d30baa39" providerId="ADAL" clId="{CE3C320C-6634-454B-8517-9F0A8F4E707A}" dt="2021-04-12T20:23:35.087" v="1931" actId="20577"/>
        <pc:sldMkLst>
          <pc:docMk/>
          <pc:sldMk cId="1716970111" sldId="920"/>
        </pc:sldMkLst>
        <pc:spChg chg="mod">
          <ac:chgData name="Gonzalez, Jaime E" userId="b45c0333-3357-4b7c-b75d-8086d30baa39" providerId="ADAL" clId="{CE3C320C-6634-454B-8517-9F0A8F4E707A}" dt="2021-04-12T20:23:35.087" v="1931" actId="20577"/>
          <ac:spMkLst>
            <pc:docMk/>
            <pc:sldMk cId="1716970111" sldId="920"/>
            <ac:spMk id="2" creationId="{2C8CD38C-3F8E-4F76-8677-8355050A9C4D}"/>
          </ac:spMkLst>
        </pc:spChg>
      </pc:sldChg>
      <pc:sldChg chg="modSp add mod">
        <pc:chgData name="Gonzalez, Jaime E" userId="b45c0333-3357-4b7c-b75d-8086d30baa39" providerId="ADAL" clId="{CE3C320C-6634-454B-8517-9F0A8F4E707A}" dt="2021-04-26T16:26:54.617" v="3858"/>
        <pc:sldMkLst>
          <pc:docMk/>
          <pc:sldMk cId="1068467835" sldId="921"/>
        </pc:sldMkLst>
        <pc:spChg chg="mod">
          <ac:chgData name="Gonzalez, Jaime E" userId="b45c0333-3357-4b7c-b75d-8086d30baa39" providerId="ADAL" clId="{CE3C320C-6634-454B-8517-9F0A8F4E707A}" dt="2021-04-12T20:23:59.488" v="1959" actId="20577"/>
          <ac:spMkLst>
            <pc:docMk/>
            <pc:sldMk cId="1068467835" sldId="921"/>
            <ac:spMk id="2" creationId="{2C8CD38C-3F8E-4F76-8677-8355050A9C4D}"/>
          </ac:spMkLst>
        </pc:spChg>
        <pc:graphicFrameChg chg="mod">
          <ac:chgData name="Gonzalez, Jaime E" userId="b45c0333-3357-4b7c-b75d-8086d30baa39" providerId="ADAL" clId="{CE3C320C-6634-454B-8517-9F0A8F4E707A}" dt="2021-04-26T16:26:54.617" v="3858"/>
          <ac:graphicFrameMkLst>
            <pc:docMk/>
            <pc:sldMk cId="1068467835" sldId="921"/>
            <ac:graphicFrameMk id="2" creationId="{C047EE8E-B0BE-4527-A5AD-8ABF8C828FD1}"/>
          </ac:graphicFrameMkLst>
        </pc:graphicFrameChg>
      </pc:sldChg>
      <pc:sldChg chg="addSp delSp modSp add mod setBg">
        <pc:chgData name="Gonzalez, Jaime E" userId="b45c0333-3357-4b7c-b75d-8086d30baa39" providerId="ADAL" clId="{CE3C320C-6634-454B-8517-9F0A8F4E707A}" dt="2021-04-19T19:27:09.643" v="3548" actId="1582"/>
        <pc:sldMkLst>
          <pc:docMk/>
          <pc:sldMk cId="1755355959" sldId="922"/>
        </pc:sldMkLst>
        <pc:spChg chg="mod">
          <ac:chgData name="Gonzalez, Jaime E" userId="b45c0333-3357-4b7c-b75d-8086d30baa39" providerId="ADAL" clId="{CE3C320C-6634-454B-8517-9F0A8F4E707A}" dt="2021-04-12T21:05:18.289" v="2028" actId="14100"/>
          <ac:spMkLst>
            <pc:docMk/>
            <pc:sldMk cId="1755355959" sldId="922"/>
            <ac:spMk id="2" creationId="{2C8CD38C-3F8E-4F76-8677-8355050A9C4D}"/>
          </ac:spMkLst>
        </pc:spChg>
        <pc:spChg chg="del">
          <ac:chgData name="Gonzalez, Jaime E" userId="b45c0333-3357-4b7c-b75d-8086d30baa39" providerId="ADAL" clId="{CE3C320C-6634-454B-8517-9F0A8F4E707A}" dt="2021-04-12T21:05:02.289" v="2026" actId="478"/>
          <ac:spMkLst>
            <pc:docMk/>
            <pc:sldMk cId="1755355959" sldId="922"/>
            <ac:spMk id="3" creationId="{CEFE0E34-86C3-488C-B11A-D56B336B12A3}"/>
          </ac:spMkLst>
        </pc:spChg>
        <pc:spChg chg="add mod">
          <ac:chgData name="Gonzalez, Jaime E" userId="b45c0333-3357-4b7c-b75d-8086d30baa39" providerId="ADAL" clId="{CE3C320C-6634-454B-8517-9F0A8F4E707A}" dt="2021-04-19T19:27:09.643" v="3548" actId="1582"/>
          <ac:spMkLst>
            <pc:docMk/>
            <pc:sldMk cId="1755355959" sldId="922"/>
            <ac:spMk id="6" creationId="{9BA4E889-8532-4C16-ADB0-6ADC903F0006}"/>
          </ac:spMkLst>
        </pc:spChg>
        <pc:graphicFrameChg chg="add del mod">
          <ac:chgData name="Gonzalez, Jaime E" userId="b45c0333-3357-4b7c-b75d-8086d30baa39" providerId="ADAL" clId="{CE3C320C-6634-454B-8517-9F0A8F4E707A}" dt="2021-04-19T18:12:27.743" v="2727" actId="207"/>
          <ac:graphicFrameMkLst>
            <pc:docMk/>
            <pc:sldMk cId="1755355959" sldId="922"/>
            <ac:graphicFrameMk id="5" creationId="{0BF99E8D-633A-4EFA-AF57-9EF44FA92536}"/>
          </ac:graphicFrameMkLst>
        </pc:graphicFrameChg>
      </pc:sldChg>
      <pc:sldChg chg="add">
        <pc:chgData name="Gonzalez, Jaime E" userId="b45c0333-3357-4b7c-b75d-8086d30baa39" providerId="ADAL" clId="{CE3C320C-6634-454B-8517-9F0A8F4E707A}" dt="2021-04-12T20:27:48.899" v="2013"/>
        <pc:sldMkLst>
          <pc:docMk/>
          <pc:sldMk cId="1386616312" sldId="923"/>
        </pc:sldMkLst>
      </pc:sldChg>
      <pc:sldChg chg="modSp mod">
        <pc:chgData name="Gonzalez, Jaime E" userId="b45c0333-3357-4b7c-b75d-8086d30baa39" providerId="ADAL" clId="{CE3C320C-6634-454B-8517-9F0A8F4E707A}" dt="2021-04-12T21:15:20.459" v="2293" actId="27636"/>
        <pc:sldMkLst>
          <pc:docMk/>
          <pc:sldMk cId="2361574630" sldId="924"/>
        </pc:sldMkLst>
        <pc:spChg chg="mod">
          <ac:chgData name="Gonzalez, Jaime E" userId="b45c0333-3357-4b7c-b75d-8086d30baa39" providerId="ADAL" clId="{CE3C320C-6634-454B-8517-9F0A8F4E707A}" dt="2021-04-12T21:14:59.899" v="2291" actId="20577"/>
          <ac:spMkLst>
            <pc:docMk/>
            <pc:sldMk cId="2361574630" sldId="924"/>
            <ac:spMk id="2" creationId="{2C8CD38C-3F8E-4F76-8677-8355050A9C4D}"/>
          </ac:spMkLst>
        </pc:spChg>
        <pc:spChg chg="mod">
          <ac:chgData name="Gonzalez, Jaime E" userId="b45c0333-3357-4b7c-b75d-8086d30baa39" providerId="ADAL" clId="{CE3C320C-6634-454B-8517-9F0A8F4E707A}" dt="2021-04-12T21:15:20.459" v="2293" actId="27636"/>
          <ac:spMkLst>
            <pc:docMk/>
            <pc:sldMk cId="2361574630" sldId="924"/>
            <ac:spMk id="3" creationId="{CEFE0E34-86C3-488C-B11A-D56B336B12A3}"/>
          </ac:spMkLst>
        </pc:spChg>
      </pc:sldChg>
      <pc:sldChg chg="addSp delSp modSp mod setBg">
        <pc:chgData name="Gonzalez, Jaime E" userId="b45c0333-3357-4b7c-b75d-8086d30baa39" providerId="ADAL" clId="{CE3C320C-6634-454B-8517-9F0A8F4E707A}" dt="2021-04-26T03:09:29.957" v="3824" actId="1076"/>
        <pc:sldMkLst>
          <pc:docMk/>
          <pc:sldMk cId="2778698358" sldId="925"/>
        </pc:sldMkLst>
        <pc:spChg chg="mod">
          <ac:chgData name="Gonzalez, Jaime E" userId="b45c0333-3357-4b7c-b75d-8086d30baa39" providerId="ADAL" clId="{CE3C320C-6634-454B-8517-9F0A8F4E707A}" dt="2021-04-19T18:08:51.901" v="2721" actId="14100"/>
          <ac:spMkLst>
            <pc:docMk/>
            <pc:sldMk cId="2778698358" sldId="925"/>
            <ac:spMk id="5" creationId="{0E450C33-1A78-4D1E-A431-2CDC6719020F}"/>
          </ac:spMkLst>
        </pc:spChg>
        <pc:spChg chg="mod">
          <ac:chgData name="Gonzalez, Jaime E" userId="b45c0333-3357-4b7c-b75d-8086d30baa39" providerId="ADAL" clId="{CE3C320C-6634-454B-8517-9F0A8F4E707A}" dt="2021-04-19T18:05:56.123" v="2713" actId="1076"/>
          <ac:spMkLst>
            <pc:docMk/>
            <pc:sldMk cId="2778698358" sldId="925"/>
            <ac:spMk id="8" creationId="{2A910FF6-7E20-4923-A568-EEB697B3AE21}"/>
          </ac:spMkLst>
        </pc:spChg>
        <pc:spChg chg="mod">
          <ac:chgData name="Gonzalez, Jaime E" userId="b45c0333-3357-4b7c-b75d-8086d30baa39" providerId="ADAL" clId="{CE3C320C-6634-454B-8517-9F0A8F4E707A}" dt="2021-04-19T18:06:07.651" v="2715" actId="1076"/>
          <ac:spMkLst>
            <pc:docMk/>
            <pc:sldMk cId="2778698358" sldId="925"/>
            <ac:spMk id="10" creationId="{F62C8841-E940-4FB6-9D97-1E4DAA3424E2}"/>
          </ac:spMkLst>
        </pc:spChg>
        <pc:spChg chg="mod">
          <ac:chgData name="Gonzalez, Jaime E" userId="b45c0333-3357-4b7c-b75d-8086d30baa39" providerId="ADAL" clId="{CE3C320C-6634-454B-8517-9F0A8F4E707A}" dt="2021-04-19T18:03:56.652" v="2697" actId="1076"/>
          <ac:spMkLst>
            <pc:docMk/>
            <pc:sldMk cId="2778698358" sldId="925"/>
            <ac:spMk id="11" creationId="{D239AC4D-EAAD-42CD-BC48-6AF0354F86C1}"/>
          </ac:spMkLst>
        </pc:spChg>
        <pc:spChg chg="mod">
          <ac:chgData name="Gonzalez, Jaime E" userId="b45c0333-3357-4b7c-b75d-8086d30baa39" providerId="ADAL" clId="{CE3C320C-6634-454B-8517-9F0A8F4E707A}" dt="2021-04-19T18:03:16.532" v="2695" actId="1076"/>
          <ac:spMkLst>
            <pc:docMk/>
            <pc:sldMk cId="2778698358" sldId="925"/>
            <ac:spMk id="12" creationId="{29527D27-5A67-40A6-8D5B-0E6BA602BD34}"/>
          </ac:spMkLst>
        </pc:spChg>
        <pc:spChg chg="mod">
          <ac:chgData name="Gonzalez, Jaime E" userId="b45c0333-3357-4b7c-b75d-8086d30baa39" providerId="ADAL" clId="{CE3C320C-6634-454B-8517-9F0A8F4E707A}" dt="2021-04-19T18:05:04.675" v="2705" actId="1076"/>
          <ac:spMkLst>
            <pc:docMk/>
            <pc:sldMk cId="2778698358" sldId="925"/>
            <ac:spMk id="13" creationId="{1D39B7B6-9073-4A9D-8267-A25DC5EA9ADF}"/>
          </ac:spMkLst>
        </pc:spChg>
        <pc:spChg chg="add mod">
          <ac:chgData name="Gonzalez, Jaime E" userId="b45c0333-3357-4b7c-b75d-8086d30baa39" providerId="ADAL" clId="{CE3C320C-6634-454B-8517-9F0A8F4E707A}" dt="2021-04-19T18:07:01.851" v="2717" actId="14100"/>
          <ac:spMkLst>
            <pc:docMk/>
            <pc:sldMk cId="2778698358" sldId="925"/>
            <ac:spMk id="24" creationId="{DF89DA61-093E-4CCE-B7BD-C7DFF5E34FDB}"/>
          </ac:spMkLst>
        </pc:spChg>
        <pc:spChg chg="del">
          <ac:chgData name="Gonzalez, Jaime E" userId="b45c0333-3357-4b7c-b75d-8086d30baa39" providerId="ADAL" clId="{CE3C320C-6634-454B-8517-9F0A8F4E707A}" dt="2021-04-26T03:09:24.705" v="3823" actId="478"/>
          <ac:spMkLst>
            <pc:docMk/>
            <pc:sldMk cId="2778698358" sldId="925"/>
            <ac:spMk id="42" creationId="{0153C5ED-A190-47BA-AE9B-3593F99FE84C}"/>
          </ac:spMkLst>
        </pc:spChg>
        <pc:spChg chg="mod">
          <ac:chgData name="Gonzalez, Jaime E" userId="b45c0333-3357-4b7c-b75d-8086d30baa39" providerId="ADAL" clId="{CE3C320C-6634-454B-8517-9F0A8F4E707A}" dt="2021-04-26T03:09:29.957" v="3824" actId="1076"/>
          <ac:spMkLst>
            <pc:docMk/>
            <pc:sldMk cId="2778698358" sldId="925"/>
            <ac:spMk id="44" creationId="{F9C24B35-E655-46E5-BF3F-83173E8F75A5}"/>
          </ac:spMkLst>
        </pc:spChg>
        <pc:spChg chg="del">
          <ac:chgData name="Gonzalez, Jaime E" userId="b45c0333-3357-4b7c-b75d-8086d30baa39" providerId="ADAL" clId="{CE3C320C-6634-454B-8517-9F0A8F4E707A}" dt="2021-04-19T18:00:36.200" v="2640" actId="478"/>
          <ac:spMkLst>
            <pc:docMk/>
            <pc:sldMk cId="2778698358" sldId="925"/>
            <ac:spMk id="50" creationId="{CEA75312-C320-424B-A3C3-D4242F3FE199}"/>
          </ac:spMkLst>
        </pc:spChg>
        <pc:grpChg chg="mod">
          <ac:chgData name="Gonzalez, Jaime E" userId="b45c0333-3357-4b7c-b75d-8086d30baa39" providerId="ADAL" clId="{CE3C320C-6634-454B-8517-9F0A8F4E707A}" dt="2021-04-19T18:04:20.886" v="2700" actId="164"/>
          <ac:grpSpMkLst>
            <pc:docMk/>
            <pc:sldMk cId="2778698358" sldId="925"/>
            <ac:grpSpMk id="52" creationId="{3F58B1DF-8D44-4D7B-A6AD-EA5799A3DFB0}"/>
          </ac:grpSpMkLst>
        </pc:grpChg>
        <pc:grpChg chg="add mod">
          <ac:chgData name="Gonzalez, Jaime E" userId="b45c0333-3357-4b7c-b75d-8086d30baa39" providerId="ADAL" clId="{CE3C320C-6634-454B-8517-9F0A8F4E707A}" dt="2021-04-19T18:05:22.451" v="2706" actId="1076"/>
          <ac:grpSpMkLst>
            <pc:docMk/>
            <pc:sldMk cId="2778698358" sldId="925"/>
            <ac:grpSpMk id="67" creationId="{54A6CF84-F486-4084-BD0A-B4EDAFD9E59B}"/>
          </ac:grpSpMkLst>
        </pc:grpChg>
        <pc:cxnChg chg="mod">
          <ac:chgData name="Gonzalez, Jaime E" userId="b45c0333-3357-4b7c-b75d-8086d30baa39" providerId="ADAL" clId="{CE3C320C-6634-454B-8517-9F0A8F4E707A}" dt="2021-04-19T18:08:51.901" v="2721" actId="14100"/>
          <ac:cxnSpMkLst>
            <pc:docMk/>
            <pc:sldMk cId="2778698358" sldId="925"/>
            <ac:cxnSpMk id="15" creationId="{D4D29114-6A7F-4559-9D60-EDEB17CD4C61}"/>
          </ac:cxnSpMkLst>
        </pc:cxnChg>
        <pc:cxnChg chg="mod">
          <ac:chgData name="Gonzalez, Jaime E" userId="b45c0333-3357-4b7c-b75d-8086d30baa39" providerId="ADAL" clId="{CE3C320C-6634-454B-8517-9F0A8F4E707A}" dt="2021-04-19T18:08:51.901" v="2721" actId="14100"/>
          <ac:cxnSpMkLst>
            <pc:docMk/>
            <pc:sldMk cId="2778698358" sldId="925"/>
            <ac:cxnSpMk id="19" creationId="{BF184876-0904-4A5F-A24C-F74F645D0B36}"/>
          </ac:cxnSpMkLst>
        </pc:cxnChg>
        <pc:cxnChg chg="mod">
          <ac:chgData name="Gonzalez, Jaime E" userId="b45c0333-3357-4b7c-b75d-8086d30baa39" providerId="ADAL" clId="{CE3C320C-6634-454B-8517-9F0A8F4E707A}" dt="2021-04-19T18:08:51.901" v="2721" actId="14100"/>
          <ac:cxnSpMkLst>
            <pc:docMk/>
            <pc:sldMk cId="2778698358" sldId="925"/>
            <ac:cxnSpMk id="23" creationId="{1E64ADCC-6EB3-473D-9CD7-16B39EB99F5D}"/>
          </ac:cxnSpMkLst>
        </pc:cxnChg>
        <pc:cxnChg chg="add mod">
          <ac:chgData name="Gonzalez, Jaime E" userId="b45c0333-3357-4b7c-b75d-8086d30baa39" providerId="ADAL" clId="{CE3C320C-6634-454B-8517-9F0A8F4E707A}" dt="2021-04-19T18:08:51.901" v="2721" actId="14100"/>
          <ac:cxnSpMkLst>
            <pc:docMk/>
            <pc:sldMk cId="2778698358" sldId="925"/>
            <ac:cxnSpMk id="25" creationId="{E9E5B133-81F3-4E15-8512-0DDE80F2CC78}"/>
          </ac:cxnSpMkLst>
        </pc:cxnChg>
        <pc:cxnChg chg="mod">
          <ac:chgData name="Gonzalez, Jaime E" userId="b45c0333-3357-4b7c-b75d-8086d30baa39" providerId="ADAL" clId="{CE3C320C-6634-454B-8517-9F0A8F4E707A}" dt="2021-04-19T18:08:51.901" v="2721" actId="14100"/>
          <ac:cxnSpMkLst>
            <pc:docMk/>
            <pc:sldMk cId="2778698358" sldId="925"/>
            <ac:cxnSpMk id="26" creationId="{1F10E0FC-A7EE-4731-8FD3-F90099BB0900}"/>
          </ac:cxnSpMkLst>
        </pc:cxnChg>
        <pc:cxnChg chg="mod">
          <ac:chgData name="Gonzalez, Jaime E" userId="b45c0333-3357-4b7c-b75d-8086d30baa39" providerId="ADAL" clId="{CE3C320C-6634-454B-8517-9F0A8F4E707A}" dt="2021-04-19T18:08:51.901" v="2721" actId="14100"/>
          <ac:cxnSpMkLst>
            <pc:docMk/>
            <pc:sldMk cId="2778698358" sldId="925"/>
            <ac:cxnSpMk id="29" creationId="{0FAB6EB8-610E-4C0B-AE05-69CF39939FC9}"/>
          </ac:cxnSpMkLst>
        </pc:cxnChg>
        <pc:cxnChg chg="mod">
          <ac:chgData name="Gonzalez, Jaime E" userId="b45c0333-3357-4b7c-b75d-8086d30baa39" providerId="ADAL" clId="{CE3C320C-6634-454B-8517-9F0A8F4E707A}" dt="2021-04-19T18:08:51.901" v="2721" actId="14100"/>
          <ac:cxnSpMkLst>
            <pc:docMk/>
            <pc:sldMk cId="2778698358" sldId="925"/>
            <ac:cxnSpMk id="33" creationId="{B9E64BBF-4ACA-4936-9F93-FACB40E26234}"/>
          </ac:cxnSpMkLst>
        </pc:cxnChg>
        <pc:cxnChg chg="mod">
          <ac:chgData name="Gonzalez, Jaime E" userId="b45c0333-3357-4b7c-b75d-8086d30baa39" providerId="ADAL" clId="{CE3C320C-6634-454B-8517-9F0A8F4E707A}" dt="2021-04-19T18:08:51.901" v="2721" actId="14100"/>
          <ac:cxnSpMkLst>
            <pc:docMk/>
            <pc:sldMk cId="2778698358" sldId="925"/>
            <ac:cxnSpMk id="41" creationId="{36508C2C-BA11-4A03-A458-E2413F5371CA}"/>
          </ac:cxnSpMkLst>
        </pc:cxnChg>
      </pc:sldChg>
      <pc:sldChg chg="modSp mod">
        <pc:chgData name="Gonzalez, Jaime E" userId="b45c0333-3357-4b7c-b75d-8086d30baa39" providerId="ADAL" clId="{CE3C320C-6634-454B-8517-9F0A8F4E707A}" dt="2021-04-26T17:56:37.195" v="4155" actId="1076"/>
        <pc:sldMkLst>
          <pc:docMk/>
          <pc:sldMk cId="369618246" sldId="927"/>
        </pc:sldMkLst>
        <pc:picChg chg="mod">
          <ac:chgData name="Gonzalez, Jaime E" userId="b45c0333-3357-4b7c-b75d-8086d30baa39" providerId="ADAL" clId="{CE3C320C-6634-454B-8517-9F0A8F4E707A}" dt="2021-04-26T17:56:37.195" v="4155" actId="1076"/>
          <ac:picMkLst>
            <pc:docMk/>
            <pc:sldMk cId="369618246" sldId="927"/>
            <ac:picMk id="6" creationId="{2587CCCE-F529-4437-A4E5-F844C9FEFBC8}"/>
          </ac:picMkLst>
        </pc:picChg>
      </pc:sldChg>
      <pc:sldChg chg="addSp delSp modSp mod setBg">
        <pc:chgData name="Gonzalez, Jaime E" userId="b45c0333-3357-4b7c-b75d-8086d30baa39" providerId="ADAL" clId="{CE3C320C-6634-454B-8517-9F0A8F4E707A}" dt="2021-04-26T17:51:19.075" v="4129" actId="1076"/>
        <pc:sldMkLst>
          <pc:docMk/>
          <pc:sldMk cId="768131928" sldId="929"/>
        </pc:sldMkLst>
        <pc:spChg chg="mod">
          <ac:chgData name="Gonzalez, Jaime E" userId="b45c0333-3357-4b7c-b75d-8086d30baa39" providerId="ADAL" clId="{CE3C320C-6634-454B-8517-9F0A8F4E707A}" dt="2021-04-26T17:50:44.588" v="4126" actId="20577"/>
          <ac:spMkLst>
            <pc:docMk/>
            <pc:sldMk cId="768131928" sldId="929"/>
            <ac:spMk id="2" creationId="{2C8CD38C-3F8E-4F76-8677-8355050A9C4D}"/>
          </ac:spMkLst>
        </pc:spChg>
        <pc:spChg chg="mod">
          <ac:chgData name="Gonzalez, Jaime E" userId="b45c0333-3357-4b7c-b75d-8086d30baa39" providerId="ADAL" clId="{CE3C320C-6634-454B-8517-9F0A8F4E707A}" dt="2021-04-26T17:50:54.354" v="4128" actId="27636"/>
          <ac:spMkLst>
            <pc:docMk/>
            <pc:sldMk cId="768131928" sldId="929"/>
            <ac:spMk id="3" creationId="{CEFE0E34-86C3-488C-B11A-D56B336B12A3}"/>
          </ac:spMkLst>
        </pc:spChg>
        <pc:spChg chg="add del">
          <ac:chgData name="Gonzalez, Jaime E" userId="b45c0333-3357-4b7c-b75d-8086d30baa39" providerId="ADAL" clId="{CE3C320C-6634-454B-8517-9F0A8F4E707A}" dt="2021-04-19T18:46:59.707" v="3091" actId="26606"/>
          <ac:spMkLst>
            <pc:docMk/>
            <pc:sldMk cId="768131928" sldId="929"/>
            <ac:spMk id="7" creationId="{FF9B822F-893E-44C8-963C-64F50ACECBB2}"/>
          </ac:spMkLst>
        </pc:spChg>
        <pc:spChg chg="add del">
          <ac:chgData name="Gonzalez, Jaime E" userId="b45c0333-3357-4b7c-b75d-8086d30baa39" providerId="ADAL" clId="{CE3C320C-6634-454B-8517-9F0A8F4E707A}" dt="2021-04-19T18:46:59.707" v="3091" actId="26606"/>
          <ac:spMkLst>
            <pc:docMk/>
            <pc:sldMk cId="768131928" sldId="929"/>
            <ac:spMk id="8" creationId="{EBF87945-A001-489F-9D9B-7D9435F0B9CA}"/>
          </ac:spMkLst>
        </pc:spChg>
        <pc:spChg chg="add del">
          <ac:chgData name="Gonzalez, Jaime E" userId="b45c0333-3357-4b7c-b75d-8086d30baa39" providerId="ADAL" clId="{CE3C320C-6634-454B-8517-9F0A8F4E707A}" dt="2021-04-19T18:47:05.546" v="3093" actId="26606"/>
          <ac:spMkLst>
            <pc:docMk/>
            <pc:sldMk cId="768131928" sldId="929"/>
            <ac:spMk id="9" creationId="{42A5316D-ED2F-4F89-B4B4-8D9240B1A348}"/>
          </ac:spMkLst>
        </pc:spChg>
        <pc:spChg chg="add del">
          <ac:chgData name="Gonzalez, Jaime E" userId="b45c0333-3357-4b7c-b75d-8086d30baa39" providerId="ADAL" clId="{CE3C320C-6634-454B-8517-9F0A8F4E707A}" dt="2021-04-19T18:46:52.604" v="3089" actId="26606"/>
          <ac:spMkLst>
            <pc:docMk/>
            <pc:sldMk cId="768131928" sldId="929"/>
            <ac:spMk id="10" creationId="{4038CB10-1F5C-4D54-9DF7-12586DE5B007}"/>
          </ac:spMkLst>
        </pc:spChg>
        <pc:spChg chg="add del">
          <ac:chgData name="Gonzalez, Jaime E" userId="b45c0333-3357-4b7c-b75d-8086d30baa39" providerId="ADAL" clId="{CE3C320C-6634-454B-8517-9F0A8F4E707A}" dt="2021-04-19T18:47:12.332" v="3095" actId="26606"/>
          <ac:spMkLst>
            <pc:docMk/>
            <pc:sldMk cId="768131928" sldId="929"/>
            <ac:spMk id="11" creationId="{C232B152-3720-4D3B-97ED-45CE5483F16F}"/>
          </ac:spMkLst>
        </pc:spChg>
        <pc:spChg chg="add del">
          <ac:chgData name="Gonzalez, Jaime E" userId="b45c0333-3357-4b7c-b75d-8086d30baa39" providerId="ADAL" clId="{CE3C320C-6634-454B-8517-9F0A8F4E707A}" dt="2021-04-19T18:46:52.604" v="3089" actId="26606"/>
          <ac:spMkLst>
            <pc:docMk/>
            <pc:sldMk cId="768131928" sldId="929"/>
            <ac:spMk id="12" creationId="{73ED6512-6858-4552-B699-9A97FE9A4EA2}"/>
          </ac:spMkLst>
        </pc:spChg>
        <pc:spChg chg="add del">
          <ac:chgData name="Gonzalez, Jaime E" userId="b45c0333-3357-4b7c-b75d-8086d30baa39" providerId="ADAL" clId="{CE3C320C-6634-454B-8517-9F0A8F4E707A}" dt="2021-04-19T18:47:12.332" v="3095" actId="26606"/>
          <ac:spMkLst>
            <pc:docMk/>
            <pc:sldMk cId="768131928" sldId="929"/>
            <ac:spMk id="13" creationId="{11BAB570-FF10-4E96-8A3F-FA9804702B89}"/>
          </ac:spMkLst>
        </pc:spChg>
        <pc:spChg chg="add del">
          <ac:chgData name="Gonzalez, Jaime E" userId="b45c0333-3357-4b7c-b75d-8086d30baa39" providerId="ADAL" clId="{CE3C320C-6634-454B-8517-9F0A8F4E707A}" dt="2021-04-19T18:47:12.332" v="3095" actId="26606"/>
          <ac:spMkLst>
            <pc:docMk/>
            <pc:sldMk cId="768131928" sldId="929"/>
            <ac:spMk id="14" creationId="{4B9FAFB2-BEB5-4848-8018-BCAD99E2E1AA}"/>
          </ac:spMkLst>
        </pc:spChg>
        <pc:picChg chg="ord">
          <ac:chgData name="Gonzalez, Jaime E" userId="b45c0333-3357-4b7c-b75d-8086d30baa39" providerId="ADAL" clId="{CE3C320C-6634-454B-8517-9F0A8F4E707A}" dt="2021-04-19T18:47:12.332" v="3095" actId="26606"/>
          <ac:picMkLst>
            <pc:docMk/>
            <pc:sldMk cId="768131928" sldId="929"/>
            <ac:picMk id="4" creationId="{84A28766-87C2-4FA3-86D6-02E69619B462}"/>
          </ac:picMkLst>
        </pc:picChg>
        <pc:picChg chg="add mod ord">
          <ac:chgData name="Gonzalez, Jaime E" userId="b45c0333-3357-4b7c-b75d-8086d30baa39" providerId="ADAL" clId="{CE3C320C-6634-454B-8517-9F0A8F4E707A}" dt="2021-04-26T17:50:39.989" v="4125" actId="1076"/>
          <ac:picMkLst>
            <pc:docMk/>
            <pc:sldMk cId="768131928" sldId="929"/>
            <ac:picMk id="5" creationId="{294FC295-59EA-472D-873A-6B608D062FD8}"/>
          </ac:picMkLst>
        </pc:picChg>
        <pc:picChg chg="add mod">
          <ac:chgData name="Gonzalez, Jaime E" userId="b45c0333-3357-4b7c-b75d-8086d30baa39" providerId="ADAL" clId="{CE3C320C-6634-454B-8517-9F0A8F4E707A}" dt="2021-04-26T17:51:19.075" v="4129" actId="1076"/>
          <ac:picMkLst>
            <pc:docMk/>
            <pc:sldMk cId="768131928" sldId="929"/>
            <ac:picMk id="6" creationId="{D8E5901C-2A0C-442E-83CB-863DF0392AED}"/>
          </ac:picMkLst>
        </pc:picChg>
      </pc:sldChg>
      <pc:sldChg chg="modSp add mod setBg">
        <pc:chgData name="Gonzalez, Jaime E" userId="b45c0333-3357-4b7c-b75d-8086d30baa39" providerId="ADAL" clId="{CE3C320C-6634-454B-8517-9F0A8F4E707A}" dt="2021-04-26T17:39:01.116" v="4110" actId="1076"/>
        <pc:sldMkLst>
          <pc:docMk/>
          <pc:sldMk cId="3973566089" sldId="931"/>
        </pc:sldMkLst>
        <pc:spChg chg="mod">
          <ac:chgData name="Gonzalez, Jaime E" userId="b45c0333-3357-4b7c-b75d-8086d30baa39" providerId="ADAL" clId="{CE3C320C-6634-454B-8517-9F0A8F4E707A}" dt="2021-04-19T18:41:33.993" v="3085" actId="20577"/>
          <ac:spMkLst>
            <pc:docMk/>
            <pc:sldMk cId="3973566089" sldId="931"/>
            <ac:spMk id="2" creationId="{2C8CD38C-3F8E-4F76-8677-8355050A9C4D}"/>
          </ac:spMkLst>
        </pc:spChg>
        <pc:picChg chg="mod">
          <ac:chgData name="Gonzalez, Jaime E" userId="b45c0333-3357-4b7c-b75d-8086d30baa39" providerId="ADAL" clId="{CE3C320C-6634-454B-8517-9F0A8F4E707A}" dt="2021-04-26T17:39:01.116" v="4110" actId="1076"/>
          <ac:picMkLst>
            <pc:docMk/>
            <pc:sldMk cId="3973566089" sldId="931"/>
            <ac:picMk id="6" creationId="{D9D286C0-5029-45BA-8C2E-69CBBCF7C5C5}"/>
          </ac:picMkLst>
        </pc:picChg>
      </pc:sldChg>
      <pc:sldChg chg="modSp add mod">
        <pc:chgData name="Gonzalez, Jaime E" userId="b45c0333-3357-4b7c-b75d-8086d30baa39" providerId="ADAL" clId="{CE3C320C-6634-454B-8517-9F0A8F4E707A}" dt="2021-04-19T18:54:10.807" v="3227" actId="20577"/>
        <pc:sldMkLst>
          <pc:docMk/>
          <pc:sldMk cId="2535187823" sldId="932"/>
        </pc:sldMkLst>
        <pc:spChg chg="mod">
          <ac:chgData name="Gonzalez, Jaime E" userId="b45c0333-3357-4b7c-b75d-8086d30baa39" providerId="ADAL" clId="{CE3C320C-6634-454B-8517-9F0A8F4E707A}" dt="2021-04-19T18:54:10.807" v="3227" actId="20577"/>
          <ac:spMkLst>
            <pc:docMk/>
            <pc:sldMk cId="2535187823" sldId="932"/>
            <ac:spMk id="2" creationId="{2C8CD38C-3F8E-4F76-8677-8355050A9C4D}"/>
          </ac:spMkLst>
        </pc:spChg>
      </pc:sldChg>
      <pc:sldChg chg="modSp add mod">
        <pc:chgData name="Gonzalez, Jaime E" userId="b45c0333-3357-4b7c-b75d-8086d30baa39" providerId="ADAL" clId="{CE3C320C-6634-454B-8517-9F0A8F4E707A}" dt="2021-04-19T18:53:59.207" v="3204" actId="20577"/>
        <pc:sldMkLst>
          <pc:docMk/>
          <pc:sldMk cId="2527958560" sldId="933"/>
        </pc:sldMkLst>
        <pc:spChg chg="mod">
          <ac:chgData name="Gonzalez, Jaime E" userId="b45c0333-3357-4b7c-b75d-8086d30baa39" providerId="ADAL" clId="{CE3C320C-6634-454B-8517-9F0A8F4E707A}" dt="2021-04-19T18:53:59.207" v="3204" actId="20577"/>
          <ac:spMkLst>
            <pc:docMk/>
            <pc:sldMk cId="2527958560" sldId="933"/>
            <ac:spMk id="2" creationId="{2C8CD38C-3F8E-4F76-8677-8355050A9C4D}"/>
          </ac:spMkLst>
        </pc:spChg>
      </pc:sldChg>
      <pc:sldChg chg="delSp modSp mod">
        <pc:chgData name="Gonzalez, Jaime E" userId="b45c0333-3357-4b7c-b75d-8086d30baa39" providerId="ADAL" clId="{CE3C320C-6634-454B-8517-9F0A8F4E707A}" dt="2021-04-26T17:10:13.813" v="3888" actId="478"/>
        <pc:sldMkLst>
          <pc:docMk/>
          <pc:sldMk cId="2374173568" sldId="934"/>
        </pc:sldMkLst>
        <pc:grpChg chg="del">
          <ac:chgData name="Gonzalez, Jaime E" userId="b45c0333-3357-4b7c-b75d-8086d30baa39" providerId="ADAL" clId="{CE3C320C-6634-454B-8517-9F0A8F4E707A}" dt="2021-04-26T17:10:13.813" v="3888" actId="478"/>
          <ac:grpSpMkLst>
            <pc:docMk/>
            <pc:sldMk cId="2374173568" sldId="934"/>
            <ac:grpSpMk id="28" creationId="{EDFC4C44-D23B-4C9A-9979-C79B1E54F0F0}"/>
          </ac:grpSpMkLst>
        </pc:grpChg>
        <pc:picChg chg="mod">
          <ac:chgData name="Gonzalez, Jaime E" userId="b45c0333-3357-4b7c-b75d-8086d30baa39" providerId="ADAL" clId="{CE3C320C-6634-454B-8517-9F0A8F4E707A}" dt="2021-04-26T03:10:08.637" v="3825" actId="1076"/>
          <ac:picMkLst>
            <pc:docMk/>
            <pc:sldMk cId="2374173568" sldId="934"/>
            <ac:picMk id="31" creationId="{ED29434B-E14F-4089-96F3-10C554880C9E}"/>
          </ac:picMkLst>
        </pc:picChg>
      </pc:sldChg>
      <pc:sldChg chg="modSp mod modCm">
        <pc:chgData name="Gonzalez, Jaime E" userId="b45c0333-3357-4b7c-b75d-8086d30baa39" providerId="ADAL" clId="{CE3C320C-6634-454B-8517-9F0A8F4E707A}" dt="2021-04-26T03:14:16.140" v="3826" actId="1076"/>
        <pc:sldMkLst>
          <pc:docMk/>
          <pc:sldMk cId="1292447010" sldId="935"/>
        </pc:sldMkLst>
        <pc:spChg chg="mod">
          <ac:chgData name="Gonzalez, Jaime E" userId="b45c0333-3357-4b7c-b75d-8086d30baa39" providerId="ADAL" clId="{CE3C320C-6634-454B-8517-9F0A8F4E707A}" dt="2021-04-26T03:02:07.433" v="3806" actId="20577"/>
          <ac:spMkLst>
            <pc:docMk/>
            <pc:sldMk cId="1292447010" sldId="935"/>
            <ac:spMk id="3" creationId="{9A79C33D-27BB-49D3-9342-C5423ED3710B}"/>
          </ac:spMkLst>
        </pc:spChg>
        <pc:spChg chg="mod">
          <ac:chgData name="Gonzalez, Jaime E" userId="b45c0333-3357-4b7c-b75d-8086d30baa39" providerId="ADAL" clId="{CE3C320C-6634-454B-8517-9F0A8F4E707A}" dt="2021-04-26T03:14:16.140" v="3826" actId="1076"/>
          <ac:spMkLst>
            <pc:docMk/>
            <pc:sldMk cId="1292447010" sldId="935"/>
            <ac:spMk id="10" creationId="{1A99D98B-B10E-41A3-92A1-F6620DC6E80D}"/>
          </ac:spMkLst>
        </pc:spChg>
        <pc:cxnChg chg="mod">
          <ac:chgData name="Gonzalez, Jaime E" userId="b45c0333-3357-4b7c-b75d-8086d30baa39" providerId="ADAL" clId="{CE3C320C-6634-454B-8517-9F0A8F4E707A}" dt="2021-04-26T03:14:16.140" v="3826" actId="1076"/>
          <ac:cxnSpMkLst>
            <pc:docMk/>
            <pc:sldMk cId="1292447010" sldId="935"/>
            <ac:cxnSpMk id="14" creationId="{7156A0F4-5D81-4F89-B300-D956CC7A35F7}"/>
          </ac:cxnSpMkLst>
        </pc:cxnChg>
        <pc:cxnChg chg="mod">
          <ac:chgData name="Gonzalez, Jaime E" userId="b45c0333-3357-4b7c-b75d-8086d30baa39" providerId="ADAL" clId="{CE3C320C-6634-454B-8517-9F0A8F4E707A}" dt="2021-04-26T03:14:16.140" v="3826" actId="1076"/>
          <ac:cxnSpMkLst>
            <pc:docMk/>
            <pc:sldMk cId="1292447010" sldId="935"/>
            <ac:cxnSpMk id="16" creationId="{8EF817D7-18FD-4F4A-8D9D-F62D9D2416CB}"/>
          </ac:cxnSpMkLst>
        </pc:cxnChg>
        <pc:cxnChg chg="mod">
          <ac:chgData name="Gonzalez, Jaime E" userId="b45c0333-3357-4b7c-b75d-8086d30baa39" providerId="ADAL" clId="{CE3C320C-6634-454B-8517-9F0A8F4E707A}" dt="2021-04-26T03:14:16.140" v="3826" actId="1076"/>
          <ac:cxnSpMkLst>
            <pc:docMk/>
            <pc:sldMk cId="1292447010" sldId="935"/>
            <ac:cxnSpMk id="19" creationId="{41E1C5E5-1A6F-4B3E-B645-0F9F560C0677}"/>
          </ac:cxnSpMkLst>
        </pc:cxnChg>
      </pc:sldChg>
      <pc:sldChg chg="modSp mod">
        <pc:chgData name="Gonzalez, Jaime E" userId="b45c0333-3357-4b7c-b75d-8086d30baa39" providerId="ADAL" clId="{CE3C320C-6634-454B-8517-9F0A8F4E707A}" dt="2021-04-26T17:56:19.371" v="4154" actId="1076"/>
        <pc:sldMkLst>
          <pc:docMk/>
          <pc:sldMk cId="3025699569" sldId="937"/>
        </pc:sldMkLst>
        <pc:picChg chg="mod">
          <ac:chgData name="Gonzalez, Jaime E" userId="b45c0333-3357-4b7c-b75d-8086d30baa39" providerId="ADAL" clId="{CE3C320C-6634-454B-8517-9F0A8F4E707A}" dt="2021-04-26T17:56:14.682" v="4153" actId="1076"/>
          <ac:picMkLst>
            <pc:docMk/>
            <pc:sldMk cId="3025699569" sldId="937"/>
            <ac:picMk id="3" creationId="{9F662B59-65CF-49A3-982E-DD5B2EE74330}"/>
          </ac:picMkLst>
        </pc:picChg>
        <pc:picChg chg="mod">
          <ac:chgData name="Gonzalez, Jaime E" userId="b45c0333-3357-4b7c-b75d-8086d30baa39" providerId="ADAL" clId="{CE3C320C-6634-454B-8517-9F0A8F4E707A}" dt="2021-04-26T17:56:19.371" v="4154" actId="1076"/>
          <ac:picMkLst>
            <pc:docMk/>
            <pc:sldMk cId="3025699569" sldId="937"/>
            <ac:picMk id="4" creationId="{0C61020E-C4CB-4E18-837B-19EF091DE6F1}"/>
          </ac:picMkLst>
        </pc:picChg>
      </pc:sldChg>
      <pc:sldChg chg="addSp delSp modSp mod setBg">
        <pc:chgData name="Gonzalez, Jaime E" userId="b45c0333-3357-4b7c-b75d-8086d30baa39" providerId="ADAL" clId="{CE3C320C-6634-454B-8517-9F0A8F4E707A}" dt="2021-04-26T18:00:19.740" v="4162" actId="26606"/>
        <pc:sldMkLst>
          <pc:docMk/>
          <pc:sldMk cId="2375322986" sldId="941"/>
        </pc:sldMkLst>
        <pc:spChg chg="mod">
          <ac:chgData name="Gonzalez, Jaime E" userId="b45c0333-3357-4b7c-b75d-8086d30baa39" providerId="ADAL" clId="{CE3C320C-6634-454B-8517-9F0A8F4E707A}" dt="2021-04-26T18:00:19.740" v="4162" actId="26606"/>
          <ac:spMkLst>
            <pc:docMk/>
            <pc:sldMk cId="2375322986" sldId="941"/>
            <ac:spMk id="2" creationId="{2C8CD38C-3F8E-4F76-8677-8355050A9C4D}"/>
          </ac:spMkLst>
        </pc:spChg>
        <pc:spChg chg="mod">
          <ac:chgData name="Gonzalez, Jaime E" userId="b45c0333-3357-4b7c-b75d-8086d30baa39" providerId="ADAL" clId="{CE3C320C-6634-454B-8517-9F0A8F4E707A}" dt="2021-04-26T18:00:19.740" v="4162" actId="26606"/>
          <ac:spMkLst>
            <pc:docMk/>
            <pc:sldMk cId="2375322986" sldId="941"/>
            <ac:spMk id="11" creationId="{1734378F-5D6A-4E8F-8D6F-9048127C260C}"/>
          </ac:spMkLst>
        </pc:spChg>
        <pc:spChg chg="add del">
          <ac:chgData name="Gonzalez, Jaime E" userId="b45c0333-3357-4b7c-b75d-8086d30baa39" providerId="ADAL" clId="{CE3C320C-6634-454B-8517-9F0A8F4E707A}" dt="2021-04-26T18:00:19.740" v="4162" actId="26606"/>
          <ac:spMkLst>
            <pc:docMk/>
            <pc:sldMk cId="2375322986" sldId="941"/>
            <ac:spMk id="20" creationId="{799A8B4F-0FED-46C0-9186-5A8E116D8744}"/>
          </ac:spMkLst>
        </pc:spChg>
        <pc:spChg chg="add del">
          <ac:chgData name="Gonzalez, Jaime E" userId="b45c0333-3357-4b7c-b75d-8086d30baa39" providerId="ADAL" clId="{CE3C320C-6634-454B-8517-9F0A8F4E707A}" dt="2021-04-26T18:00:19.740" v="4162" actId="26606"/>
          <ac:spMkLst>
            <pc:docMk/>
            <pc:sldMk cId="2375322986" sldId="941"/>
            <ac:spMk id="24" creationId="{38A69B74-22E3-47CC-823F-18BE7930C814}"/>
          </ac:spMkLst>
        </pc:spChg>
        <pc:spChg chg="add del">
          <ac:chgData name="Gonzalez, Jaime E" userId="b45c0333-3357-4b7c-b75d-8086d30baa39" providerId="ADAL" clId="{CE3C320C-6634-454B-8517-9F0A8F4E707A}" dt="2021-04-26T18:00:19.740" v="4162" actId="26606"/>
          <ac:spMkLst>
            <pc:docMk/>
            <pc:sldMk cId="2375322986" sldId="941"/>
            <ac:spMk id="26" creationId="{1778637B-5DB8-4A75-B2E6-FC2B1BB9A7DB}"/>
          </ac:spMkLst>
        </pc:spChg>
        <pc:spChg chg="add del">
          <ac:chgData name="Gonzalez, Jaime E" userId="b45c0333-3357-4b7c-b75d-8086d30baa39" providerId="ADAL" clId="{CE3C320C-6634-454B-8517-9F0A8F4E707A}" dt="2021-04-26T18:00:19.740" v="4162" actId="26606"/>
          <ac:spMkLst>
            <pc:docMk/>
            <pc:sldMk cId="2375322986" sldId="941"/>
            <ac:spMk id="28" creationId="{0035A30C-45F3-4EFB-B2E8-6E2A11843D39}"/>
          </ac:spMkLst>
        </pc:spChg>
        <pc:picChg chg="ord">
          <ac:chgData name="Gonzalez, Jaime E" userId="b45c0333-3357-4b7c-b75d-8086d30baa39" providerId="ADAL" clId="{CE3C320C-6634-454B-8517-9F0A8F4E707A}" dt="2021-04-26T18:00:19.740" v="4162" actId="26606"/>
          <ac:picMkLst>
            <pc:docMk/>
            <pc:sldMk cId="2375322986" sldId="941"/>
            <ac:picMk id="4" creationId="{84A28766-87C2-4FA3-86D6-02E69619B462}"/>
          </ac:picMkLst>
        </pc:picChg>
        <pc:picChg chg="mod ord">
          <ac:chgData name="Gonzalez, Jaime E" userId="b45c0333-3357-4b7c-b75d-8086d30baa39" providerId="ADAL" clId="{CE3C320C-6634-454B-8517-9F0A8F4E707A}" dt="2021-04-26T18:00:19.740" v="4162" actId="26606"/>
          <ac:picMkLst>
            <pc:docMk/>
            <pc:sldMk cId="2375322986" sldId="941"/>
            <ac:picMk id="6" creationId="{9C91CA66-50F0-40C7-ACF6-933C19EE49E1}"/>
          </ac:picMkLst>
        </pc:picChg>
        <pc:picChg chg="add mod">
          <ac:chgData name="Gonzalez, Jaime E" userId="b45c0333-3357-4b7c-b75d-8086d30baa39" providerId="ADAL" clId="{CE3C320C-6634-454B-8517-9F0A8F4E707A}" dt="2021-04-26T18:00:19.740" v="4162" actId="26606"/>
          <ac:picMkLst>
            <pc:docMk/>
            <pc:sldMk cId="2375322986" sldId="941"/>
            <ac:picMk id="7" creationId="{3C79E15B-74DB-4978-8393-0D2FAF52AF63}"/>
          </ac:picMkLst>
        </pc:picChg>
        <pc:picChg chg="mod">
          <ac:chgData name="Gonzalez, Jaime E" userId="b45c0333-3357-4b7c-b75d-8086d30baa39" providerId="ADAL" clId="{CE3C320C-6634-454B-8517-9F0A8F4E707A}" dt="2021-04-26T18:00:19.740" v="4162" actId="26606"/>
          <ac:picMkLst>
            <pc:docMk/>
            <pc:sldMk cId="2375322986" sldId="941"/>
            <ac:picMk id="15" creationId="{EF3AC3A8-5089-441B-9D31-F979FA639EF7}"/>
          </ac:picMkLst>
        </pc:picChg>
        <pc:picChg chg="add del">
          <ac:chgData name="Gonzalez, Jaime E" userId="b45c0333-3357-4b7c-b75d-8086d30baa39" providerId="ADAL" clId="{CE3C320C-6634-454B-8517-9F0A8F4E707A}" dt="2021-04-26T18:00:19.740" v="4162" actId="26606"/>
          <ac:picMkLst>
            <pc:docMk/>
            <pc:sldMk cId="2375322986" sldId="941"/>
            <ac:picMk id="22" creationId="{DA6861EE-7660-46C9-80BD-173B8F7454B8}"/>
          </ac:picMkLst>
        </pc:picChg>
      </pc:sldChg>
      <pc:sldChg chg="modSp mod">
        <pc:chgData name="Gonzalez, Jaime E" userId="b45c0333-3357-4b7c-b75d-8086d30baa39" providerId="ADAL" clId="{CE3C320C-6634-454B-8517-9F0A8F4E707A}" dt="2021-04-26T17:57:42.402" v="4159" actId="1076"/>
        <pc:sldMkLst>
          <pc:docMk/>
          <pc:sldMk cId="696709434" sldId="942"/>
        </pc:sldMkLst>
        <pc:picChg chg="mod">
          <ac:chgData name="Gonzalez, Jaime E" userId="b45c0333-3357-4b7c-b75d-8086d30baa39" providerId="ADAL" clId="{CE3C320C-6634-454B-8517-9F0A8F4E707A}" dt="2021-04-26T17:56:59.330" v="4156" actId="1076"/>
          <ac:picMkLst>
            <pc:docMk/>
            <pc:sldMk cId="696709434" sldId="942"/>
            <ac:picMk id="3" creationId="{8C17D405-DC0B-42DE-8C9E-F55355CF3BBF}"/>
          </ac:picMkLst>
        </pc:picChg>
        <pc:picChg chg="mod">
          <ac:chgData name="Gonzalez, Jaime E" userId="b45c0333-3357-4b7c-b75d-8086d30baa39" providerId="ADAL" clId="{CE3C320C-6634-454B-8517-9F0A8F4E707A}" dt="2021-04-26T17:57:42.402" v="4159" actId="1076"/>
          <ac:picMkLst>
            <pc:docMk/>
            <pc:sldMk cId="696709434" sldId="942"/>
            <ac:picMk id="5" creationId="{589A8C77-6596-4727-98DA-773F87DE2EAC}"/>
          </ac:picMkLst>
        </pc:picChg>
      </pc:sldChg>
      <pc:sldChg chg="modSp mod">
        <pc:chgData name="Gonzalez, Jaime E" userId="b45c0333-3357-4b7c-b75d-8086d30baa39" providerId="ADAL" clId="{CE3C320C-6634-454B-8517-9F0A8F4E707A}" dt="2021-04-26T02:09:02.805" v="3738"/>
        <pc:sldMkLst>
          <pc:docMk/>
          <pc:sldMk cId="1955350030" sldId="944"/>
        </pc:sldMkLst>
        <pc:graphicFrameChg chg="mod modGraphic">
          <ac:chgData name="Gonzalez, Jaime E" userId="b45c0333-3357-4b7c-b75d-8086d30baa39" providerId="ADAL" clId="{CE3C320C-6634-454B-8517-9F0A8F4E707A}" dt="2021-04-26T02:09:02.805" v="3738"/>
          <ac:graphicFrameMkLst>
            <pc:docMk/>
            <pc:sldMk cId="1955350030" sldId="944"/>
            <ac:graphicFrameMk id="6" creationId="{B79BE851-FB67-42C2-95BB-C76017553FC6}"/>
          </ac:graphicFrameMkLst>
        </pc:graphicFrameChg>
      </pc:sldChg>
      <pc:sldChg chg="addSp modSp">
        <pc:chgData name="Gonzalez, Jaime E" userId="b45c0333-3357-4b7c-b75d-8086d30baa39" providerId="ADAL" clId="{CE3C320C-6634-454B-8517-9F0A8F4E707A}" dt="2021-04-26T17:53:50.390" v="4142"/>
        <pc:sldMkLst>
          <pc:docMk/>
          <pc:sldMk cId="2530428046" sldId="949"/>
        </pc:sldMkLst>
        <pc:picChg chg="add mod">
          <ac:chgData name="Gonzalez, Jaime E" userId="b45c0333-3357-4b7c-b75d-8086d30baa39" providerId="ADAL" clId="{CE3C320C-6634-454B-8517-9F0A8F4E707A}" dt="2021-04-26T17:53:50.390" v="4142"/>
          <ac:picMkLst>
            <pc:docMk/>
            <pc:sldMk cId="2530428046" sldId="949"/>
            <ac:picMk id="11" creationId="{DD70D302-4F9F-4046-85EA-6B9AE3364BD9}"/>
          </ac:picMkLst>
        </pc:picChg>
      </pc:sldChg>
      <pc:sldChg chg="addSp modSp add del mod modAnim">
        <pc:chgData name="Gonzalez, Jaime E" userId="b45c0333-3357-4b7c-b75d-8086d30baa39" providerId="ADAL" clId="{CE3C320C-6634-454B-8517-9F0A8F4E707A}" dt="2021-04-26T17:53:25.817" v="4135"/>
        <pc:sldMkLst>
          <pc:docMk/>
          <pc:sldMk cId="4111785974" sldId="966"/>
        </pc:sldMkLst>
        <pc:spChg chg="mod">
          <ac:chgData name="Gonzalez, Jaime E" userId="b45c0333-3357-4b7c-b75d-8086d30baa39" providerId="ADAL" clId="{CE3C320C-6634-454B-8517-9F0A8F4E707A}" dt="2021-04-26T03:23:42.913" v="3851" actId="207"/>
          <ac:spMkLst>
            <pc:docMk/>
            <pc:sldMk cId="4111785974" sldId="966"/>
            <ac:spMk id="7" creationId="{150281B3-2BAD-4932-B06D-AA1C2AB1703A}"/>
          </ac:spMkLst>
        </pc:spChg>
        <pc:spChg chg="mod">
          <ac:chgData name="Gonzalez, Jaime E" userId="b45c0333-3357-4b7c-b75d-8086d30baa39" providerId="ADAL" clId="{CE3C320C-6634-454B-8517-9F0A8F4E707A}" dt="2021-04-26T03:23:41.762" v="3850" actId="207"/>
          <ac:spMkLst>
            <pc:docMk/>
            <pc:sldMk cId="4111785974" sldId="966"/>
            <ac:spMk id="13" creationId="{4C7C42AE-A7D2-48BE-8698-C82FCA7C0E9E}"/>
          </ac:spMkLst>
        </pc:spChg>
        <pc:picChg chg="add mod">
          <ac:chgData name="Gonzalez, Jaime E" userId="b45c0333-3357-4b7c-b75d-8086d30baa39" providerId="ADAL" clId="{CE3C320C-6634-454B-8517-9F0A8F4E707A}" dt="2021-04-26T17:53:25.817" v="4135"/>
          <ac:picMkLst>
            <pc:docMk/>
            <pc:sldMk cId="4111785974" sldId="966"/>
            <ac:picMk id="35" creationId="{155308F6-E7F8-4777-AF55-9CEAE16407FD}"/>
          </ac:picMkLst>
        </pc:picChg>
      </pc:sldChg>
      <pc:sldChg chg="addSp modSp">
        <pc:chgData name="Gonzalez, Jaime E" userId="b45c0333-3357-4b7c-b75d-8086d30baa39" providerId="ADAL" clId="{CE3C320C-6634-454B-8517-9F0A8F4E707A}" dt="2021-04-26T17:53:31.470" v="4136"/>
        <pc:sldMkLst>
          <pc:docMk/>
          <pc:sldMk cId="3171574641" sldId="967"/>
        </pc:sldMkLst>
        <pc:picChg chg="add mod">
          <ac:chgData name="Gonzalez, Jaime E" userId="b45c0333-3357-4b7c-b75d-8086d30baa39" providerId="ADAL" clId="{CE3C320C-6634-454B-8517-9F0A8F4E707A}" dt="2021-04-26T17:53:31.470" v="4136"/>
          <ac:picMkLst>
            <pc:docMk/>
            <pc:sldMk cId="3171574641" sldId="967"/>
            <ac:picMk id="35" creationId="{476C7F7E-3B92-450C-8878-6B624D5FF5F5}"/>
          </ac:picMkLst>
        </pc:picChg>
      </pc:sldChg>
      <pc:sldChg chg="addSp modSp">
        <pc:chgData name="Gonzalez, Jaime E" userId="b45c0333-3357-4b7c-b75d-8086d30baa39" providerId="ADAL" clId="{CE3C320C-6634-454B-8517-9F0A8F4E707A}" dt="2021-04-26T17:53:33.709" v="4137"/>
        <pc:sldMkLst>
          <pc:docMk/>
          <pc:sldMk cId="1334116266" sldId="968"/>
        </pc:sldMkLst>
        <pc:picChg chg="add mod">
          <ac:chgData name="Gonzalez, Jaime E" userId="b45c0333-3357-4b7c-b75d-8086d30baa39" providerId="ADAL" clId="{CE3C320C-6634-454B-8517-9F0A8F4E707A}" dt="2021-04-26T17:53:33.709" v="4137"/>
          <ac:picMkLst>
            <pc:docMk/>
            <pc:sldMk cId="1334116266" sldId="968"/>
            <ac:picMk id="35" creationId="{5E9D3D4A-A9BF-4013-B0CA-504CCE74AFAD}"/>
          </ac:picMkLst>
        </pc:picChg>
      </pc:sldChg>
      <pc:sldChg chg="addSp modSp">
        <pc:chgData name="Gonzalez, Jaime E" userId="b45c0333-3357-4b7c-b75d-8086d30baa39" providerId="ADAL" clId="{CE3C320C-6634-454B-8517-9F0A8F4E707A}" dt="2021-04-26T17:53:37.180" v="4138"/>
        <pc:sldMkLst>
          <pc:docMk/>
          <pc:sldMk cId="3325926356" sldId="969"/>
        </pc:sldMkLst>
        <pc:picChg chg="add mod">
          <ac:chgData name="Gonzalez, Jaime E" userId="b45c0333-3357-4b7c-b75d-8086d30baa39" providerId="ADAL" clId="{CE3C320C-6634-454B-8517-9F0A8F4E707A}" dt="2021-04-26T17:53:37.180" v="4138"/>
          <ac:picMkLst>
            <pc:docMk/>
            <pc:sldMk cId="3325926356" sldId="969"/>
            <ac:picMk id="35" creationId="{6169FEE1-1002-4F34-8A8D-0632CFAE579F}"/>
          </ac:picMkLst>
        </pc:picChg>
      </pc:sldChg>
      <pc:sldChg chg="addSp modSp">
        <pc:chgData name="Gonzalez, Jaime E" userId="b45c0333-3357-4b7c-b75d-8086d30baa39" providerId="ADAL" clId="{CE3C320C-6634-454B-8517-9F0A8F4E707A}" dt="2021-04-26T17:53:46.810" v="4141"/>
        <pc:sldMkLst>
          <pc:docMk/>
          <pc:sldMk cId="3478091205" sldId="970"/>
        </pc:sldMkLst>
        <pc:picChg chg="add mod">
          <ac:chgData name="Gonzalez, Jaime E" userId="b45c0333-3357-4b7c-b75d-8086d30baa39" providerId="ADAL" clId="{CE3C320C-6634-454B-8517-9F0A8F4E707A}" dt="2021-04-26T17:53:46.810" v="4141"/>
          <ac:picMkLst>
            <pc:docMk/>
            <pc:sldMk cId="3478091205" sldId="970"/>
            <ac:picMk id="35" creationId="{A2FF2560-D926-4337-A791-D0C4B5C56309}"/>
          </ac:picMkLst>
        </pc:picChg>
      </pc:sldChg>
      <pc:sldChg chg="addSp modSp ord">
        <pc:chgData name="Gonzalez, Jaime E" userId="b45c0333-3357-4b7c-b75d-8086d30baa39" providerId="ADAL" clId="{CE3C320C-6634-454B-8517-9F0A8F4E707A}" dt="2021-04-26T17:53:41.790" v="4139"/>
        <pc:sldMkLst>
          <pc:docMk/>
          <pc:sldMk cId="1646346838" sldId="971"/>
        </pc:sldMkLst>
        <pc:picChg chg="add mod">
          <ac:chgData name="Gonzalez, Jaime E" userId="b45c0333-3357-4b7c-b75d-8086d30baa39" providerId="ADAL" clId="{CE3C320C-6634-454B-8517-9F0A8F4E707A}" dt="2021-04-26T17:53:41.790" v="4139"/>
          <ac:picMkLst>
            <pc:docMk/>
            <pc:sldMk cId="1646346838" sldId="971"/>
            <ac:picMk id="35" creationId="{DA2939F9-6762-4B86-AE6D-605C32D92805}"/>
          </ac:picMkLst>
        </pc:picChg>
      </pc:sldChg>
      <pc:sldChg chg="addSp modSp ord">
        <pc:chgData name="Gonzalez, Jaime E" userId="b45c0333-3357-4b7c-b75d-8086d30baa39" providerId="ADAL" clId="{CE3C320C-6634-454B-8517-9F0A8F4E707A}" dt="2021-04-26T17:53:44.473" v="4140"/>
        <pc:sldMkLst>
          <pc:docMk/>
          <pc:sldMk cId="288147209" sldId="972"/>
        </pc:sldMkLst>
        <pc:picChg chg="add mod">
          <ac:chgData name="Gonzalez, Jaime E" userId="b45c0333-3357-4b7c-b75d-8086d30baa39" providerId="ADAL" clId="{CE3C320C-6634-454B-8517-9F0A8F4E707A}" dt="2021-04-26T17:53:44.473" v="4140"/>
          <ac:picMkLst>
            <pc:docMk/>
            <pc:sldMk cId="288147209" sldId="972"/>
            <ac:picMk id="35" creationId="{EA9B76B2-ADEF-47D9-82DA-568BD98DCB5E}"/>
          </ac:picMkLst>
        </pc:picChg>
      </pc:sldChg>
      <pc:sldChg chg="modSp mod">
        <pc:chgData name="Gonzalez, Jaime E" userId="b45c0333-3357-4b7c-b75d-8086d30baa39" providerId="ADAL" clId="{CE3C320C-6634-454B-8517-9F0A8F4E707A}" dt="2021-04-26T17:36:04.644" v="4102" actId="1076"/>
        <pc:sldMkLst>
          <pc:docMk/>
          <pc:sldMk cId="3210152048" sldId="975"/>
        </pc:sldMkLst>
        <pc:picChg chg="mod">
          <ac:chgData name="Gonzalez, Jaime E" userId="b45c0333-3357-4b7c-b75d-8086d30baa39" providerId="ADAL" clId="{CE3C320C-6634-454B-8517-9F0A8F4E707A}" dt="2021-04-26T17:36:04.644" v="4102" actId="1076"/>
          <ac:picMkLst>
            <pc:docMk/>
            <pc:sldMk cId="3210152048" sldId="975"/>
            <ac:picMk id="5" creationId="{473D8EA7-002D-46EC-84D1-2E8B6D9A3697}"/>
          </ac:picMkLst>
        </pc:picChg>
      </pc:sldChg>
      <pc:sldMasterChg chg="del delSldLayout">
        <pc:chgData name="Gonzalez, Jaime E" userId="b45c0333-3357-4b7c-b75d-8086d30baa39" providerId="ADAL" clId="{CE3C320C-6634-454B-8517-9F0A8F4E707A}" dt="2021-04-09T19:20:35.017" v="6" actId="47"/>
        <pc:sldMasterMkLst>
          <pc:docMk/>
          <pc:sldMasterMk cId="2460954070" sldId="2147483660"/>
        </pc:sldMasterMkLst>
        <pc:sldLayoutChg chg="del">
          <pc:chgData name="Gonzalez, Jaime E" userId="b45c0333-3357-4b7c-b75d-8086d30baa39" providerId="ADAL" clId="{CE3C320C-6634-454B-8517-9F0A8F4E707A}" dt="2021-04-09T19:20:35.017" v="6" actId="47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Gonzalez, Jaime E" userId="b45c0333-3357-4b7c-b75d-8086d30baa39" providerId="ADAL" clId="{CE3C320C-6634-454B-8517-9F0A8F4E707A}" dt="2021-04-09T19:20:35.017" v="6" actId="47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Gonzalez, Jaime E" userId="b45c0333-3357-4b7c-b75d-8086d30baa39" providerId="ADAL" clId="{CE3C320C-6634-454B-8517-9F0A8F4E707A}" dt="2021-04-09T19:20:35.017" v="6" actId="47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Gonzalez, Jaime E" userId="b45c0333-3357-4b7c-b75d-8086d30baa39" providerId="ADAL" clId="{CE3C320C-6634-454B-8517-9F0A8F4E707A}" dt="2021-04-09T19:20:35.017" v="6" actId="47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Gonzalez, Jaime E" userId="b45c0333-3357-4b7c-b75d-8086d30baa39" providerId="ADAL" clId="{CE3C320C-6634-454B-8517-9F0A8F4E707A}" dt="2021-04-09T19:20:35.017" v="6" actId="47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Gonzalez, Jaime E" userId="b45c0333-3357-4b7c-b75d-8086d30baa39" providerId="ADAL" clId="{CE3C320C-6634-454B-8517-9F0A8F4E707A}" dt="2021-04-09T19:20:35.017" v="6" actId="47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Gonzalez, Jaime E" userId="b45c0333-3357-4b7c-b75d-8086d30baa39" providerId="ADAL" clId="{CE3C320C-6634-454B-8517-9F0A8F4E707A}" dt="2021-04-09T19:20:35.017" v="6" actId="47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Gonzalez, Jaime E" userId="b45c0333-3357-4b7c-b75d-8086d30baa39" providerId="ADAL" clId="{CE3C320C-6634-454B-8517-9F0A8F4E707A}" dt="2021-04-09T19:20:35.017" v="6" actId="47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Gonzalez, Jaime E" userId="b45c0333-3357-4b7c-b75d-8086d30baa39" providerId="ADAL" clId="{CE3C320C-6634-454B-8517-9F0A8F4E707A}" dt="2021-04-09T19:20:35.017" v="6" actId="47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Gonzalez, Jaime E" userId="b45c0333-3357-4b7c-b75d-8086d30baa39" providerId="ADAL" clId="{CE3C320C-6634-454B-8517-9F0A8F4E707A}" dt="2021-04-09T19:20:35.017" v="6" actId="47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Gonzalez, Jaime E" userId="b45c0333-3357-4b7c-b75d-8086d30baa39" providerId="ADAL" clId="{CE3C320C-6634-454B-8517-9F0A8F4E707A}" dt="2021-04-09T19:20:35.017" v="6" actId="47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setBg modSldLayout">
        <pc:chgData name="Gonzalez, Jaime E" userId="b45c0333-3357-4b7c-b75d-8086d30baa39" providerId="ADAL" clId="{CE3C320C-6634-454B-8517-9F0A8F4E707A}" dt="2021-04-09T19:26:05.971" v="59"/>
        <pc:sldMasterMkLst>
          <pc:docMk/>
          <pc:sldMasterMk cId="1012318315" sldId="2147483672"/>
        </pc:sldMasterMkLst>
        <pc:sldLayoutChg chg="setBg">
          <pc:chgData name="Gonzalez, Jaime E" userId="b45c0333-3357-4b7c-b75d-8086d30baa39" providerId="ADAL" clId="{CE3C320C-6634-454B-8517-9F0A8F4E707A}" dt="2021-04-09T19:26:05.971" v="59"/>
          <pc:sldLayoutMkLst>
            <pc:docMk/>
            <pc:sldMasterMk cId="1012318315" sldId="2147483672"/>
            <pc:sldLayoutMk cId="1536321972" sldId="2147483673"/>
          </pc:sldLayoutMkLst>
        </pc:sldLayoutChg>
        <pc:sldLayoutChg chg="setBg">
          <pc:chgData name="Gonzalez, Jaime E" userId="b45c0333-3357-4b7c-b75d-8086d30baa39" providerId="ADAL" clId="{CE3C320C-6634-454B-8517-9F0A8F4E707A}" dt="2021-04-09T19:26:05.971" v="59"/>
          <pc:sldLayoutMkLst>
            <pc:docMk/>
            <pc:sldMasterMk cId="1012318315" sldId="2147483672"/>
            <pc:sldLayoutMk cId="722390922" sldId="2147483674"/>
          </pc:sldLayoutMkLst>
        </pc:sldLayoutChg>
        <pc:sldLayoutChg chg="setBg">
          <pc:chgData name="Gonzalez, Jaime E" userId="b45c0333-3357-4b7c-b75d-8086d30baa39" providerId="ADAL" clId="{CE3C320C-6634-454B-8517-9F0A8F4E707A}" dt="2021-04-09T19:26:05.971" v="59"/>
          <pc:sldLayoutMkLst>
            <pc:docMk/>
            <pc:sldMasterMk cId="1012318315" sldId="2147483672"/>
            <pc:sldLayoutMk cId="2993015265" sldId="2147483675"/>
          </pc:sldLayoutMkLst>
        </pc:sldLayoutChg>
        <pc:sldLayoutChg chg="setBg">
          <pc:chgData name="Gonzalez, Jaime E" userId="b45c0333-3357-4b7c-b75d-8086d30baa39" providerId="ADAL" clId="{CE3C320C-6634-454B-8517-9F0A8F4E707A}" dt="2021-04-09T19:26:05.971" v="59"/>
          <pc:sldLayoutMkLst>
            <pc:docMk/>
            <pc:sldMasterMk cId="1012318315" sldId="2147483672"/>
            <pc:sldLayoutMk cId="3058674673" sldId="2147483676"/>
          </pc:sldLayoutMkLst>
        </pc:sldLayoutChg>
        <pc:sldLayoutChg chg="setBg">
          <pc:chgData name="Gonzalez, Jaime E" userId="b45c0333-3357-4b7c-b75d-8086d30baa39" providerId="ADAL" clId="{CE3C320C-6634-454B-8517-9F0A8F4E707A}" dt="2021-04-09T19:26:05.971" v="59"/>
          <pc:sldLayoutMkLst>
            <pc:docMk/>
            <pc:sldMasterMk cId="1012318315" sldId="2147483672"/>
            <pc:sldLayoutMk cId="1103569574" sldId="2147483677"/>
          </pc:sldLayoutMkLst>
        </pc:sldLayoutChg>
        <pc:sldLayoutChg chg="setBg">
          <pc:chgData name="Gonzalez, Jaime E" userId="b45c0333-3357-4b7c-b75d-8086d30baa39" providerId="ADAL" clId="{CE3C320C-6634-454B-8517-9F0A8F4E707A}" dt="2021-04-09T19:26:05.971" v="59"/>
          <pc:sldLayoutMkLst>
            <pc:docMk/>
            <pc:sldMasterMk cId="1012318315" sldId="2147483672"/>
            <pc:sldLayoutMk cId="2038999269" sldId="2147483678"/>
          </pc:sldLayoutMkLst>
        </pc:sldLayoutChg>
        <pc:sldLayoutChg chg="setBg">
          <pc:chgData name="Gonzalez, Jaime E" userId="b45c0333-3357-4b7c-b75d-8086d30baa39" providerId="ADAL" clId="{CE3C320C-6634-454B-8517-9F0A8F4E707A}" dt="2021-04-09T19:26:05.971" v="59"/>
          <pc:sldLayoutMkLst>
            <pc:docMk/>
            <pc:sldMasterMk cId="1012318315" sldId="2147483672"/>
            <pc:sldLayoutMk cId="1884635655" sldId="2147483679"/>
          </pc:sldLayoutMkLst>
        </pc:sldLayoutChg>
        <pc:sldLayoutChg chg="setBg">
          <pc:chgData name="Gonzalez, Jaime E" userId="b45c0333-3357-4b7c-b75d-8086d30baa39" providerId="ADAL" clId="{CE3C320C-6634-454B-8517-9F0A8F4E707A}" dt="2021-04-09T19:26:05.971" v="59"/>
          <pc:sldLayoutMkLst>
            <pc:docMk/>
            <pc:sldMasterMk cId="1012318315" sldId="2147483672"/>
            <pc:sldLayoutMk cId="2177933196" sldId="2147483680"/>
          </pc:sldLayoutMkLst>
        </pc:sldLayoutChg>
        <pc:sldLayoutChg chg="setBg">
          <pc:chgData name="Gonzalez, Jaime E" userId="b45c0333-3357-4b7c-b75d-8086d30baa39" providerId="ADAL" clId="{CE3C320C-6634-454B-8517-9F0A8F4E707A}" dt="2021-04-09T19:26:05.971" v="59"/>
          <pc:sldLayoutMkLst>
            <pc:docMk/>
            <pc:sldMasterMk cId="1012318315" sldId="2147483672"/>
            <pc:sldLayoutMk cId="1850214289" sldId="2147483681"/>
          </pc:sldLayoutMkLst>
        </pc:sldLayoutChg>
        <pc:sldLayoutChg chg="setBg">
          <pc:chgData name="Gonzalez, Jaime E" userId="b45c0333-3357-4b7c-b75d-8086d30baa39" providerId="ADAL" clId="{CE3C320C-6634-454B-8517-9F0A8F4E707A}" dt="2021-04-09T19:26:05.971" v="59"/>
          <pc:sldLayoutMkLst>
            <pc:docMk/>
            <pc:sldMasterMk cId="1012318315" sldId="2147483672"/>
            <pc:sldLayoutMk cId="778782892" sldId="2147483682"/>
          </pc:sldLayoutMkLst>
        </pc:sldLayoutChg>
        <pc:sldLayoutChg chg="setBg">
          <pc:chgData name="Gonzalez, Jaime E" userId="b45c0333-3357-4b7c-b75d-8086d30baa39" providerId="ADAL" clId="{CE3C320C-6634-454B-8517-9F0A8F4E707A}" dt="2021-04-09T19:26:05.971" v="59"/>
          <pc:sldLayoutMkLst>
            <pc:docMk/>
            <pc:sldMasterMk cId="1012318315" sldId="2147483672"/>
            <pc:sldLayoutMk cId="3284160591" sldId="2147483683"/>
          </pc:sldLayoutMkLst>
        </pc:sldLayoutChg>
      </pc:sldMasterChg>
    </pc:docChg>
  </pc:docChgLst>
  <pc:docChgLst>
    <pc:chgData name="Tiquiram, Francisco" userId="S::ftiquir@calstatela.edu::51b287ac-f7ae-42d9-98d0-4d0b3d16bdda" providerId="AD" clId="Web-{6E4AA637-BD4F-4854-B8F6-1BC81955B6C7}"/>
    <pc:docChg chg="modSld">
      <pc:chgData name="Tiquiram, Francisco" userId="S::ftiquir@calstatela.edu::51b287ac-f7ae-42d9-98d0-4d0b3d16bdda" providerId="AD" clId="Web-{6E4AA637-BD4F-4854-B8F6-1BC81955B6C7}" dt="2021-04-23T19:39:20.509" v="0" actId="1076"/>
      <pc:docMkLst>
        <pc:docMk/>
      </pc:docMkLst>
      <pc:sldChg chg="modSp">
        <pc:chgData name="Tiquiram, Francisco" userId="S::ftiquir@calstatela.edu::51b287ac-f7ae-42d9-98d0-4d0b3d16bdda" providerId="AD" clId="Web-{6E4AA637-BD4F-4854-B8F6-1BC81955B6C7}" dt="2021-04-23T19:39:20.509" v="0" actId="1076"/>
        <pc:sldMkLst>
          <pc:docMk/>
          <pc:sldMk cId="1068467835" sldId="921"/>
        </pc:sldMkLst>
        <pc:graphicFrameChg chg="mod">
          <ac:chgData name="Tiquiram, Francisco" userId="S::ftiquir@calstatela.edu::51b287ac-f7ae-42d9-98d0-4d0b3d16bdda" providerId="AD" clId="Web-{6E4AA637-BD4F-4854-B8F6-1BC81955B6C7}" dt="2021-04-23T19:39:20.509" v="0" actId="1076"/>
          <ac:graphicFrameMkLst>
            <pc:docMk/>
            <pc:sldMk cId="1068467835" sldId="921"/>
            <ac:graphicFrameMk id="9" creationId="{3E703FF9-CE85-4E6C-84EA-DE4E9C69C64E}"/>
          </ac:graphicFrameMkLst>
        </pc:graphicFrameChg>
      </pc:sldChg>
    </pc:docChg>
  </pc:docChgLst>
  <pc:docChgLst>
    <pc:chgData name="Zhang, Mo" userId="S::mzhang46@calstatela.edu::8c227c17-95df-4d8b-ade3-89c258e54d4d" providerId="AD" clId="Web-{01354737-9121-4212-996B-54A11B27357A}"/>
    <pc:docChg chg="modSld">
      <pc:chgData name="Zhang, Mo" userId="S::mzhang46@calstatela.edu::8c227c17-95df-4d8b-ade3-89c258e54d4d" providerId="AD" clId="Web-{01354737-9121-4212-996B-54A11B27357A}" dt="2021-04-24T02:49:41.667" v="6" actId="14100"/>
      <pc:docMkLst>
        <pc:docMk/>
      </pc:docMkLst>
      <pc:sldChg chg="addSp modSp">
        <pc:chgData name="Zhang, Mo" userId="S::mzhang46@calstatela.edu::8c227c17-95df-4d8b-ade3-89c258e54d4d" providerId="AD" clId="Web-{01354737-9121-4212-996B-54A11B27357A}" dt="2021-04-24T02:49:41.667" v="6" actId="14100"/>
        <pc:sldMkLst>
          <pc:docMk/>
          <pc:sldMk cId="1292447010" sldId="935"/>
        </pc:sldMkLst>
        <pc:spChg chg="add mod">
          <ac:chgData name="Zhang, Mo" userId="S::mzhang46@calstatela.edu::8c227c17-95df-4d8b-ade3-89c258e54d4d" providerId="AD" clId="Web-{01354737-9121-4212-996B-54A11B27357A}" dt="2021-04-24T02:49:41.667" v="6" actId="14100"/>
          <ac:spMkLst>
            <pc:docMk/>
            <pc:sldMk cId="1292447010" sldId="935"/>
            <ac:spMk id="6" creationId="{55A3F856-1419-45EA-9A2B-59FCDAD9E712}"/>
          </ac:spMkLst>
        </pc:spChg>
      </pc:sldChg>
    </pc:docChg>
  </pc:docChgLst>
  <pc:docChgLst>
    <pc:chgData name="Bahia, Orville E" userId="S::obahia@calstatela.edu::109826be-8666-4ac0-a38b-7c15932ff3b7" providerId="AD" clId="Web-{A3F7CA7B-0915-4CFA-BD22-66ED1514A8E9}"/>
    <pc:docChg chg="addSld modSld">
      <pc:chgData name="Bahia, Orville E" userId="S::obahia@calstatela.edu::109826be-8666-4ac0-a38b-7c15932ff3b7" providerId="AD" clId="Web-{A3F7CA7B-0915-4CFA-BD22-66ED1514A8E9}" dt="2021-04-23T18:13:42.164" v="79" actId="1076"/>
      <pc:docMkLst>
        <pc:docMk/>
      </pc:docMkLst>
      <pc:sldChg chg="addSp modSp">
        <pc:chgData name="Bahia, Orville E" userId="S::obahia@calstatela.edu::109826be-8666-4ac0-a38b-7c15932ff3b7" providerId="AD" clId="Web-{A3F7CA7B-0915-4CFA-BD22-66ED1514A8E9}" dt="2021-04-23T18:13:42.164" v="79" actId="1076"/>
        <pc:sldMkLst>
          <pc:docMk/>
          <pc:sldMk cId="2136698801" sldId="946"/>
        </pc:sldMkLst>
        <pc:spChg chg="mod">
          <ac:chgData name="Bahia, Orville E" userId="S::obahia@calstatela.edu::109826be-8666-4ac0-a38b-7c15932ff3b7" providerId="AD" clId="Web-{A3F7CA7B-0915-4CFA-BD22-66ED1514A8E9}" dt="2021-04-23T18:13:29.727" v="72" actId="14100"/>
          <ac:spMkLst>
            <pc:docMk/>
            <pc:sldMk cId="2136698801" sldId="946"/>
            <ac:spMk id="9" creationId="{4D681EE0-D862-4915-A652-0744879E0A88}"/>
          </ac:spMkLst>
        </pc:spChg>
        <pc:spChg chg="add mod">
          <ac:chgData name="Bahia, Orville E" userId="S::obahia@calstatela.edu::109826be-8666-4ac0-a38b-7c15932ff3b7" providerId="AD" clId="Web-{A3F7CA7B-0915-4CFA-BD22-66ED1514A8E9}" dt="2021-04-23T18:13:42.164" v="79" actId="1076"/>
          <ac:spMkLst>
            <pc:docMk/>
            <pc:sldMk cId="2136698801" sldId="946"/>
            <ac:spMk id="10" creationId="{1A89369F-9BB1-452D-B00F-B71EA7AEA1FF}"/>
          </ac:spMkLst>
        </pc:spChg>
      </pc:sldChg>
      <pc:sldChg chg="addSp delSp modSp add replId">
        <pc:chgData name="Bahia, Orville E" userId="S::obahia@calstatela.edu::109826be-8666-4ac0-a38b-7c15932ff3b7" providerId="AD" clId="Web-{A3F7CA7B-0915-4CFA-BD22-66ED1514A8E9}" dt="2021-04-23T18:02:33.304" v="13" actId="20577"/>
        <pc:sldMkLst>
          <pc:docMk/>
          <pc:sldMk cId="751685695" sldId="960"/>
        </pc:sldMkLst>
        <pc:spChg chg="mod">
          <ac:chgData name="Bahia, Orville E" userId="S::obahia@calstatela.edu::109826be-8666-4ac0-a38b-7c15932ff3b7" providerId="AD" clId="Web-{A3F7CA7B-0915-4CFA-BD22-66ED1514A8E9}" dt="2021-04-23T18:02:33.304" v="13" actId="20577"/>
          <ac:spMkLst>
            <pc:docMk/>
            <pc:sldMk cId="751685695" sldId="960"/>
            <ac:spMk id="2" creationId="{2C8CD38C-3F8E-4F76-8677-8355050A9C4D}"/>
          </ac:spMkLst>
        </pc:spChg>
        <pc:spChg chg="add del mod">
          <ac:chgData name="Bahia, Orville E" userId="S::obahia@calstatela.edu::109826be-8666-4ac0-a38b-7c15932ff3b7" providerId="AD" clId="Web-{A3F7CA7B-0915-4CFA-BD22-66ED1514A8E9}" dt="2021-04-23T18:01:54.022" v="2"/>
          <ac:spMkLst>
            <pc:docMk/>
            <pc:sldMk cId="751685695" sldId="960"/>
            <ac:spMk id="6" creationId="{41EBE269-C4BC-4349-B346-84EBBE00750B}"/>
          </ac:spMkLst>
        </pc:spChg>
        <pc:picChg chg="del">
          <ac:chgData name="Bahia, Orville E" userId="S::obahia@calstatela.edu::109826be-8666-4ac0-a38b-7c15932ff3b7" providerId="AD" clId="Web-{A3F7CA7B-0915-4CFA-BD22-66ED1514A8E9}" dt="2021-04-23T18:01:24.099" v="1"/>
          <ac:picMkLst>
            <pc:docMk/>
            <pc:sldMk cId="751685695" sldId="960"/>
            <ac:picMk id="5" creationId="{E36DB889-6805-498B-BA38-4146A5CECF2F}"/>
          </ac:picMkLst>
        </pc:picChg>
        <pc:picChg chg="add mod ord">
          <ac:chgData name="Bahia, Orville E" userId="S::obahia@calstatela.edu::109826be-8666-4ac0-a38b-7c15932ff3b7" providerId="AD" clId="Web-{A3F7CA7B-0915-4CFA-BD22-66ED1514A8E9}" dt="2021-04-23T18:02:06.663" v="5" actId="1076"/>
          <ac:picMkLst>
            <pc:docMk/>
            <pc:sldMk cId="751685695" sldId="960"/>
            <ac:picMk id="7" creationId="{ABCA7B12-9CFD-4689-B65C-7E40C43EAEF0}"/>
          </ac:picMkLst>
        </pc:picChg>
      </pc:sldChg>
      <pc:sldChg chg="addSp delSp modSp add replId">
        <pc:chgData name="Bahia, Orville E" userId="S::obahia@calstatela.edu::109826be-8666-4ac0-a38b-7c15932ff3b7" providerId="AD" clId="Web-{A3F7CA7B-0915-4CFA-BD22-66ED1514A8E9}" dt="2021-04-23T18:05:38.590" v="43" actId="1076"/>
        <pc:sldMkLst>
          <pc:docMk/>
          <pc:sldMk cId="1958001080" sldId="961"/>
        </pc:sldMkLst>
        <pc:spChg chg="mod">
          <ac:chgData name="Bahia, Orville E" userId="S::obahia@calstatela.edu::109826be-8666-4ac0-a38b-7c15932ff3b7" providerId="AD" clId="Web-{A3F7CA7B-0915-4CFA-BD22-66ED1514A8E9}" dt="2021-04-23T18:04:41.885" v="37" actId="20577"/>
          <ac:spMkLst>
            <pc:docMk/>
            <pc:sldMk cId="1958001080" sldId="961"/>
            <ac:spMk id="2" creationId="{2C8CD38C-3F8E-4F76-8677-8355050A9C4D}"/>
          </ac:spMkLst>
        </pc:spChg>
        <pc:spChg chg="add del mod">
          <ac:chgData name="Bahia, Orville E" userId="S::obahia@calstatela.edu::109826be-8666-4ac0-a38b-7c15932ff3b7" providerId="AD" clId="Web-{A3F7CA7B-0915-4CFA-BD22-66ED1514A8E9}" dt="2021-04-23T18:04:20.197" v="16"/>
          <ac:spMkLst>
            <pc:docMk/>
            <pc:sldMk cId="1958001080" sldId="961"/>
            <ac:spMk id="5" creationId="{A7621B83-048E-49BD-8073-5D6CE8947B0B}"/>
          </ac:spMkLst>
        </pc:spChg>
        <pc:spChg chg="add del mod">
          <ac:chgData name="Bahia, Orville E" userId="S::obahia@calstatela.edu::109826be-8666-4ac0-a38b-7c15932ff3b7" providerId="AD" clId="Web-{A3F7CA7B-0915-4CFA-BD22-66ED1514A8E9}" dt="2021-04-23T18:05:26.918" v="40"/>
          <ac:spMkLst>
            <pc:docMk/>
            <pc:sldMk cId="1958001080" sldId="961"/>
            <ac:spMk id="9" creationId="{E5969B1E-78A1-429E-B809-3C2E5D2762C9}"/>
          </ac:spMkLst>
        </pc:spChg>
        <pc:picChg chg="add del mod ord">
          <ac:chgData name="Bahia, Orville E" userId="S::obahia@calstatela.edu::109826be-8666-4ac0-a38b-7c15932ff3b7" providerId="AD" clId="Web-{A3F7CA7B-0915-4CFA-BD22-66ED1514A8E9}" dt="2021-04-23T18:05:25.886" v="39"/>
          <ac:picMkLst>
            <pc:docMk/>
            <pc:sldMk cId="1958001080" sldId="961"/>
            <ac:picMk id="6" creationId="{7573C9E0-3C60-4294-99E3-022AA4B2DDF0}"/>
          </ac:picMkLst>
        </pc:picChg>
        <pc:picChg chg="del">
          <ac:chgData name="Bahia, Orville E" userId="S::obahia@calstatela.edu::109826be-8666-4ac0-a38b-7c15932ff3b7" providerId="AD" clId="Web-{A3F7CA7B-0915-4CFA-BD22-66ED1514A8E9}" dt="2021-04-23T18:03:57.525" v="15"/>
          <ac:picMkLst>
            <pc:docMk/>
            <pc:sldMk cId="1958001080" sldId="961"/>
            <ac:picMk id="7" creationId="{ABCA7B12-9CFD-4689-B65C-7E40C43EAEF0}"/>
          </ac:picMkLst>
        </pc:picChg>
        <pc:picChg chg="add mod ord">
          <ac:chgData name="Bahia, Orville E" userId="S::obahia@calstatela.edu::109826be-8666-4ac0-a38b-7c15932ff3b7" providerId="AD" clId="Web-{A3F7CA7B-0915-4CFA-BD22-66ED1514A8E9}" dt="2021-04-23T18:05:38.590" v="43" actId="1076"/>
          <ac:picMkLst>
            <pc:docMk/>
            <pc:sldMk cId="1958001080" sldId="961"/>
            <ac:picMk id="10" creationId="{A1B9E3AD-B7EB-4D72-8283-2AF247513131}"/>
          </ac:picMkLst>
        </pc:picChg>
      </pc:sldChg>
      <pc:sldChg chg="addSp delSp modSp add replId">
        <pc:chgData name="Bahia, Orville E" userId="S::obahia@calstatela.edu::109826be-8666-4ac0-a38b-7c15932ff3b7" providerId="AD" clId="Web-{A3F7CA7B-0915-4CFA-BD22-66ED1514A8E9}" dt="2021-04-23T18:11:55.474" v="56" actId="20577"/>
        <pc:sldMkLst>
          <pc:docMk/>
          <pc:sldMk cId="264515086" sldId="962"/>
        </pc:sldMkLst>
        <pc:spChg chg="mod">
          <ac:chgData name="Bahia, Orville E" userId="S::obahia@calstatela.edu::109826be-8666-4ac0-a38b-7c15932ff3b7" providerId="AD" clId="Web-{A3F7CA7B-0915-4CFA-BD22-66ED1514A8E9}" dt="2021-04-23T18:11:55.474" v="56" actId="20577"/>
          <ac:spMkLst>
            <pc:docMk/>
            <pc:sldMk cId="264515086" sldId="962"/>
            <ac:spMk id="2" creationId="{2C8CD38C-3F8E-4F76-8677-8355050A9C4D}"/>
          </ac:spMkLst>
        </pc:spChg>
        <pc:spChg chg="add del mod">
          <ac:chgData name="Bahia, Orville E" userId="S::obahia@calstatela.edu::109826be-8666-4ac0-a38b-7c15932ff3b7" providerId="AD" clId="Web-{A3F7CA7B-0915-4CFA-BD22-66ED1514A8E9}" dt="2021-04-23T18:10:48.535" v="46"/>
          <ac:spMkLst>
            <pc:docMk/>
            <pc:sldMk cId="264515086" sldId="962"/>
            <ac:spMk id="5" creationId="{0E355734-F2CB-408D-B51C-D38203636482}"/>
          </ac:spMkLst>
        </pc:spChg>
        <pc:spChg chg="add del mod">
          <ac:chgData name="Bahia, Orville E" userId="S::obahia@calstatela.edu::109826be-8666-4ac0-a38b-7c15932ff3b7" providerId="AD" clId="Web-{A3F7CA7B-0915-4CFA-BD22-66ED1514A8E9}" dt="2021-04-23T18:11:38.208" v="51"/>
          <ac:spMkLst>
            <pc:docMk/>
            <pc:sldMk cId="264515086" sldId="962"/>
            <ac:spMk id="10" creationId="{E076FC82-6392-4804-8FF1-9B43CBD46929}"/>
          </ac:spMkLst>
        </pc:spChg>
        <pc:picChg chg="add del mod ord">
          <ac:chgData name="Bahia, Orville E" userId="S::obahia@calstatela.edu::109826be-8666-4ac0-a38b-7c15932ff3b7" providerId="AD" clId="Web-{A3F7CA7B-0915-4CFA-BD22-66ED1514A8E9}" dt="2021-04-23T18:11:00.285" v="50"/>
          <ac:picMkLst>
            <pc:docMk/>
            <pc:sldMk cId="264515086" sldId="962"/>
            <ac:picMk id="6" creationId="{1B76E8DB-A2ED-4C8E-A221-4B71F39DF2CD}"/>
          </ac:picMkLst>
        </pc:picChg>
        <pc:picChg chg="del">
          <ac:chgData name="Bahia, Orville E" userId="S::obahia@calstatela.edu::109826be-8666-4ac0-a38b-7c15932ff3b7" providerId="AD" clId="Web-{A3F7CA7B-0915-4CFA-BD22-66ED1514A8E9}" dt="2021-04-23T18:10:20.737" v="45"/>
          <ac:picMkLst>
            <pc:docMk/>
            <pc:sldMk cId="264515086" sldId="962"/>
            <ac:picMk id="7" creationId="{857D0C37-1D4C-4012-8A63-42FAC2E68837}"/>
          </ac:picMkLst>
        </pc:picChg>
        <pc:picChg chg="add mod ord">
          <ac:chgData name="Bahia, Orville E" userId="S::obahia@calstatela.edu::109826be-8666-4ac0-a38b-7c15932ff3b7" providerId="AD" clId="Web-{A3F7CA7B-0915-4CFA-BD22-66ED1514A8E9}" dt="2021-04-23T18:11:38.208" v="51"/>
          <ac:picMkLst>
            <pc:docMk/>
            <pc:sldMk cId="264515086" sldId="962"/>
            <ac:picMk id="11" creationId="{92BFE68F-C0C7-400F-804C-CDE2E885B93A}"/>
          </ac:picMkLst>
        </pc:picChg>
      </pc:sldChg>
    </pc:docChg>
  </pc:docChgLst>
  <pc:docChgLst>
    <pc:chgData name="Tiquiram, Francisco" userId="51b287ac-f7ae-42d9-98d0-4d0b3d16bdda" providerId="ADAL" clId="{6DD00D3E-85AC-D843-B706-742A4711DD0D}"/>
    <pc:docChg chg="undo custSel modSld">
      <pc:chgData name="Tiquiram, Francisco" userId="51b287ac-f7ae-42d9-98d0-4d0b3d16bdda" providerId="ADAL" clId="{6DD00D3E-85AC-D843-B706-742A4711DD0D}" dt="2021-04-25T19:54:02.641" v="105" actId="20577"/>
      <pc:docMkLst>
        <pc:docMk/>
      </pc:docMkLst>
      <pc:sldChg chg="addSp delSp modSp mod">
        <pc:chgData name="Tiquiram, Francisco" userId="51b287ac-f7ae-42d9-98d0-4d0b3d16bdda" providerId="ADAL" clId="{6DD00D3E-85AC-D843-B706-742A4711DD0D}" dt="2021-04-23T19:41:27.381" v="42" actId="1076"/>
        <pc:sldMkLst>
          <pc:docMk/>
          <pc:sldMk cId="1068467835" sldId="921"/>
        </pc:sldMkLst>
        <pc:spChg chg="mod">
          <ac:chgData name="Tiquiram, Francisco" userId="51b287ac-f7ae-42d9-98d0-4d0b3d16bdda" providerId="ADAL" clId="{6DD00D3E-85AC-D843-B706-742A4711DD0D}" dt="2021-04-23T08:45:33.034" v="37" actId="1076"/>
          <ac:spMkLst>
            <pc:docMk/>
            <pc:sldMk cId="1068467835" sldId="921"/>
            <ac:spMk id="2" creationId="{2C8CD38C-3F8E-4F76-8677-8355050A9C4D}"/>
          </ac:spMkLst>
        </pc:spChg>
        <pc:spChg chg="add del mod">
          <ac:chgData name="Tiquiram, Francisco" userId="51b287ac-f7ae-42d9-98d0-4d0b3d16bdda" providerId="ADAL" clId="{6DD00D3E-85AC-D843-B706-742A4711DD0D}" dt="2021-04-23T08:43:22.252" v="3" actId="21"/>
          <ac:spMkLst>
            <pc:docMk/>
            <pc:sldMk cId="1068467835" sldId="921"/>
            <ac:spMk id="6" creationId="{D48E55EF-76FB-CA4A-9B10-DF61829ABF97}"/>
          </ac:spMkLst>
        </pc:spChg>
        <pc:spChg chg="add del mod">
          <ac:chgData name="Tiquiram, Francisco" userId="51b287ac-f7ae-42d9-98d0-4d0b3d16bdda" providerId="ADAL" clId="{6DD00D3E-85AC-D843-B706-742A4711DD0D}" dt="2021-04-23T08:45:49.380" v="41" actId="931"/>
          <ac:spMkLst>
            <pc:docMk/>
            <pc:sldMk cId="1068467835" sldId="921"/>
            <ac:spMk id="12" creationId="{20E572FE-2BF0-F74A-B768-C6152CE010C1}"/>
          </ac:spMkLst>
        </pc:spChg>
        <pc:picChg chg="mod">
          <ac:chgData name="Tiquiram, Francisco" userId="51b287ac-f7ae-42d9-98d0-4d0b3d16bdda" providerId="ADAL" clId="{6DD00D3E-85AC-D843-B706-742A4711DD0D}" dt="2021-04-23T08:45:34.378" v="39" actId="1076"/>
          <ac:picMkLst>
            <pc:docMk/>
            <pc:sldMk cId="1068467835" sldId="921"/>
            <ac:picMk id="4" creationId="{84A28766-87C2-4FA3-86D6-02E69619B462}"/>
          </ac:picMkLst>
        </pc:picChg>
        <pc:picChg chg="add del mod">
          <ac:chgData name="Tiquiram, Francisco" userId="51b287ac-f7ae-42d9-98d0-4d0b3d16bdda" providerId="ADAL" clId="{6DD00D3E-85AC-D843-B706-742A4711DD0D}" dt="2021-04-23T08:44:26.293" v="14" actId="21"/>
          <ac:picMkLst>
            <pc:docMk/>
            <pc:sldMk cId="1068467835" sldId="921"/>
            <ac:picMk id="5" creationId="{5F722DF8-3CC5-4AA7-8BCB-05CB8F4C6648}"/>
          </ac:picMkLst>
        </pc:picChg>
        <pc:picChg chg="add del mod">
          <ac:chgData name="Tiquiram, Francisco" userId="51b287ac-f7ae-42d9-98d0-4d0b3d16bdda" providerId="ADAL" clId="{6DD00D3E-85AC-D843-B706-742A4711DD0D}" dt="2021-04-23T08:43:20.934" v="2"/>
          <ac:picMkLst>
            <pc:docMk/>
            <pc:sldMk cId="1068467835" sldId="921"/>
            <ac:picMk id="8" creationId="{F36C49A9-6CE4-8945-84FA-32D2B73B0269}"/>
          </ac:picMkLst>
        </pc:picChg>
        <pc:picChg chg="add del mod">
          <ac:chgData name="Tiquiram, Francisco" userId="51b287ac-f7ae-42d9-98d0-4d0b3d16bdda" providerId="ADAL" clId="{6DD00D3E-85AC-D843-B706-742A4711DD0D}" dt="2021-04-23T08:44:17.030" v="13"/>
          <ac:picMkLst>
            <pc:docMk/>
            <pc:sldMk cId="1068467835" sldId="921"/>
            <ac:picMk id="10" creationId="{518A45F6-C540-2947-B0B3-CC3E3A9BFDFE}"/>
          </ac:picMkLst>
        </pc:picChg>
        <pc:picChg chg="add del mod">
          <ac:chgData name="Tiquiram, Francisco" userId="51b287ac-f7ae-42d9-98d0-4d0b3d16bdda" providerId="ADAL" clId="{6DD00D3E-85AC-D843-B706-742A4711DD0D}" dt="2021-04-23T08:45:34.851" v="40"/>
          <ac:picMkLst>
            <pc:docMk/>
            <pc:sldMk cId="1068467835" sldId="921"/>
            <ac:picMk id="14" creationId="{D87E33E4-1221-D646-8735-61B9DD5753DC}"/>
          </ac:picMkLst>
        </pc:picChg>
        <pc:picChg chg="add mod">
          <ac:chgData name="Tiquiram, Francisco" userId="51b287ac-f7ae-42d9-98d0-4d0b3d16bdda" providerId="ADAL" clId="{6DD00D3E-85AC-D843-B706-742A4711DD0D}" dt="2021-04-23T19:41:27.381" v="42" actId="1076"/>
          <ac:picMkLst>
            <pc:docMk/>
            <pc:sldMk cId="1068467835" sldId="921"/>
            <ac:picMk id="16" creationId="{23CA64BE-422B-0D4C-90AC-8F9797E9A9BD}"/>
          </ac:picMkLst>
        </pc:picChg>
      </pc:sldChg>
      <pc:sldChg chg="modSp mod">
        <pc:chgData name="Tiquiram, Francisco" userId="51b287ac-f7ae-42d9-98d0-4d0b3d16bdda" providerId="ADAL" clId="{6DD00D3E-85AC-D843-B706-742A4711DD0D}" dt="2021-04-25T19:54:02.641" v="105" actId="20577"/>
        <pc:sldMkLst>
          <pc:docMk/>
          <pc:sldMk cId="2921620302" sldId="936"/>
        </pc:sldMkLst>
        <pc:graphicFrameChg chg="mod modGraphic">
          <ac:chgData name="Tiquiram, Francisco" userId="51b287ac-f7ae-42d9-98d0-4d0b3d16bdda" providerId="ADAL" clId="{6DD00D3E-85AC-D843-B706-742A4711DD0D}" dt="2021-04-25T19:54:02.641" v="105" actId="20577"/>
          <ac:graphicFrameMkLst>
            <pc:docMk/>
            <pc:sldMk cId="2921620302" sldId="936"/>
            <ac:graphicFrameMk id="3" creationId="{BEF27FDE-2FD1-4A70-8017-1344CA3A6A04}"/>
          </ac:graphicFrameMkLst>
        </pc:graphicFrameChg>
        <pc:picChg chg="mod">
          <ac:chgData name="Tiquiram, Francisco" userId="51b287ac-f7ae-42d9-98d0-4d0b3d16bdda" providerId="ADAL" clId="{6DD00D3E-85AC-D843-B706-742A4711DD0D}" dt="2021-04-25T19:48:52.739" v="43" actId="1076"/>
          <ac:picMkLst>
            <pc:docMk/>
            <pc:sldMk cId="2921620302" sldId="936"/>
            <ac:picMk id="13" creationId="{DDB0336A-4FB2-42CD-9187-2921849830B6}"/>
          </ac:picMkLst>
        </pc:picChg>
      </pc:sldChg>
    </pc:docChg>
  </pc:docChgLst>
  <pc:docChgLst>
    <pc:chgData name="Bahia, Orville E" userId="S::obahia@calstatela.edu::109826be-8666-4ac0-a38b-7c15932ff3b7" providerId="AD" clId="Web-{DB16DA27-E87C-44AA-8C5C-8E1E6BB6397F}"/>
    <pc:docChg chg="delSld">
      <pc:chgData name="Bahia, Orville E" userId="S::obahia@calstatela.edu::109826be-8666-4ac0-a38b-7c15932ff3b7" providerId="AD" clId="Web-{DB16DA27-E87C-44AA-8C5C-8E1E6BB6397F}" dt="2021-04-23T21:42:01.548" v="1"/>
      <pc:docMkLst>
        <pc:docMk/>
      </pc:docMkLst>
      <pc:sldChg chg="del">
        <pc:chgData name="Bahia, Orville E" userId="S::obahia@calstatela.edu::109826be-8666-4ac0-a38b-7c15932ff3b7" providerId="AD" clId="Web-{DB16DA27-E87C-44AA-8C5C-8E1E6BB6397F}" dt="2021-04-23T21:41:54.048" v="0"/>
        <pc:sldMkLst>
          <pc:docMk/>
          <pc:sldMk cId="2093271350" sldId="948"/>
        </pc:sldMkLst>
      </pc:sldChg>
      <pc:sldChg chg="del">
        <pc:chgData name="Bahia, Orville E" userId="S::obahia@calstatela.edu::109826be-8666-4ac0-a38b-7c15932ff3b7" providerId="AD" clId="Web-{DB16DA27-E87C-44AA-8C5C-8E1E6BB6397F}" dt="2021-04-23T21:42:01.548" v="1"/>
        <pc:sldMkLst>
          <pc:docMk/>
          <pc:sldMk cId="751685695" sldId="960"/>
        </pc:sldMkLst>
      </pc:sldChg>
    </pc:docChg>
  </pc:docChgLst>
  <pc:docChgLst>
    <pc:chgData name="Martinez, Irvin" userId="S::imarti65@calstatela.edu::6f4f9d2d-f7df-47d5-8fcf-1df681d14fb9" providerId="AD" clId="Web-{B4FA6E0A-7FAE-4375-9659-EE65D3D17E7A}"/>
    <pc:docChg chg="modSld">
      <pc:chgData name="Martinez, Irvin" userId="S::imarti65@calstatela.edu::6f4f9d2d-f7df-47d5-8fcf-1df681d14fb9" providerId="AD" clId="Web-{B4FA6E0A-7FAE-4375-9659-EE65D3D17E7A}" dt="2021-04-21T07:00:15.316" v="21" actId="20577"/>
      <pc:docMkLst>
        <pc:docMk/>
      </pc:docMkLst>
      <pc:sldChg chg="modSp">
        <pc:chgData name="Martinez, Irvin" userId="S::imarti65@calstatela.edu::6f4f9d2d-f7df-47d5-8fcf-1df681d14fb9" providerId="AD" clId="Web-{B4FA6E0A-7FAE-4375-9659-EE65D3D17E7A}" dt="2021-04-21T07:00:15.316" v="21" actId="20577"/>
        <pc:sldMkLst>
          <pc:docMk/>
          <pc:sldMk cId="1694314415" sldId="926"/>
        </pc:sldMkLst>
        <pc:spChg chg="mod">
          <ac:chgData name="Martinez, Irvin" userId="S::imarti65@calstatela.edu::6f4f9d2d-f7df-47d5-8fcf-1df681d14fb9" providerId="AD" clId="Web-{B4FA6E0A-7FAE-4375-9659-EE65D3D17E7A}" dt="2021-04-21T07:00:15.316" v="21" actId="20577"/>
          <ac:spMkLst>
            <pc:docMk/>
            <pc:sldMk cId="1694314415" sldId="926"/>
            <ac:spMk id="11" creationId="{FDD4FA77-72F8-4BFC-913F-FD3DFAC8F016}"/>
          </ac:spMkLst>
        </pc:spChg>
      </pc:sldChg>
      <pc:sldChg chg="addSp delSp modSp">
        <pc:chgData name="Martinez, Irvin" userId="S::imarti65@calstatela.edu::6f4f9d2d-f7df-47d5-8fcf-1df681d14fb9" providerId="AD" clId="Web-{B4FA6E0A-7FAE-4375-9659-EE65D3D17E7A}" dt="2021-04-21T06:58:55.144" v="9" actId="14100"/>
        <pc:sldMkLst>
          <pc:docMk/>
          <pc:sldMk cId="369618246" sldId="927"/>
        </pc:sldMkLst>
        <pc:spChg chg="del mod">
          <ac:chgData name="Martinez, Irvin" userId="S::imarti65@calstatela.edu::6f4f9d2d-f7df-47d5-8fcf-1df681d14fb9" providerId="AD" clId="Web-{B4FA6E0A-7FAE-4375-9659-EE65D3D17E7A}" dt="2021-04-21T06:56:27.034" v="1"/>
          <ac:spMkLst>
            <pc:docMk/>
            <pc:sldMk cId="369618246" sldId="927"/>
            <ac:spMk id="3" creationId="{CEFE0E34-86C3-488C-B11A-D56B336B12A3}"/>
          </ac:spMkLst>
        </pc:spChg>
        <pc:spChg chg="add del mod">
          <ac:chgData name="Martinez, Irvin" userId="S::imarti65@calstatela.edu::6f4f9d2d-f7df-47d5-8fcf-1df681d14fb9" providerId="AD" clId="Web-{B4FA6E0A-7FAE-4375-9659-EE65D3D17E7A}" dt="2021-04-21T06:57:27.722" v="6"/>
          <ac:spMkLst>
            <pc:docMk/>
            <pc:sldMk cId="369618246" sldId="927"/>
            <ac:spMk id="7" creationId="{891F1A47-66D5-484A-A152-DBCFBCF7B9B0}"/>
          </ac:spMkLst>
        </pc:spChg>
        <pc:spChg chg="add del mod">
          <ac:chgData name="Martinez, Irvin" userId="S::imarti65@calstatela.edu::6f4f9d2d-f7df-47d5-8fcf-1df681d14fb9" providerId="AD" clId="Web-{B4FA6E0A-7FAE-4375-9659-EE65D3D17E7A}" dt="2021-04-21T06:58:35.597" v="8"/>
          <ac:spMkLst>
            <pc:docMk/>
            <pc:sldMk cId="369618246" sldId="927"/>
            <ac:spMk id="10" creationId="{973BB9ED-4872-4DEB-909B-C1439B50ED79}"/>
          </ac:spMkLst>
        </pc:spChg>
        <pc:picChg chg="add del mod ord">
          <ac:chgData name="Martinez, Irvin" userId="S::imarti65@calstatela.edu::6f4f9d2d-f7df-47d5-8fcf-1df681d14fb9" providerId="AD" clId="Web-{B4FA6E0A-7FAE-4375-9659-EE65D3D17E7A}" dt="2021-04-21T06:57:05.581" v="5"/>
          <ac:picMkLst>
            <pc:docMk/>
            <pc:sldMk cId="369618246" sldId="927"/>
            <ac:picMk id="5" creationId="{C9A3DFED-B53F-4A35-8DCF-2898A0129800}"/>
          </ac:picMkLst>
        </pc:picChg>
        <pc:picChg chg="add del mod ord">
          <ac:chgData name="Martinez, Irvin" userId="S::imarti65@calstatela.edu::6f4f9d2d-f7df-47d5-8fcf-1df681d14fb9" providerId="AD" clId="Web-{B4FA6E0A-7FAE-4375-9659-EE65D3D17E7A}" dt="2021-04-21T06:58:24.222" v="7"/>
          <ac:picMkLst>
            <pc:docMk/>
            <pc:sldMk cId="369618246" sldId="927"/>
            <ac:picMk id="8" creationId="{2A03F8B1-33B4-4EA8-A8DC-5DFFC5F8A85C}"/>
          </ac:picMkLst>
        </pc:picChg>
        <pc:picChg chg="add mod ord">
          <ac:chgData name="Martinez, Irvin" userId="S::imarti65@calstatela.edu::6f4f9d2d-f7df-47d5-8fcf-1df681d14fb9" providerId="AD" clId="Web-{B4FA6E0A-7FAE-4375-9659-EE65D3D17E7A}" dt="2021-04-21T06:58:55.144" v="9" actId="14100"/>
          <ac:picMkLst>
            <pc:docMk/>
            <pc:sldMk cId="369618246" sldId="927"/>
            <ac:picMk id="11" creationId="{3B07FFFA-0618-4052-89BC-50761863A8A0}"/>
          </ac:picMkLst>
        </pc:picChg>
      </pc:sldChg>
    </pc:docChg>
  </pc:docChgLst>
  <pc:docChgLst>
    <pc:chgData name="Bahia, Orville E" userId="S::obahia@calstatela.edu::109826be-8666-4ac0-a38b-7c15932ff3b7" providerId="AD" clId="Web-{EC6290B3-8195-4008-85B6-2537249485D5}"/>
    <pc:docChg chg="modSld">
      <pc:chgData name="Bahia, Orville E" userId="S::obahia@calstatela.edu::109826be-8666-4ac0-a38b-7c15932ff3b7" providerId="AD" clId="Web-{EC6290B3-8195-4008-85B6-2537249485D5}" dt="2021-04-26T01:17:18.749" v="25"/>
      <pc:docMkLst>
        <pc:docMk/>
      </pc:docMkLst>
      <pc:sldChg chg="modSp">
        <pc:chgData name="Bahia, Orville E" userId="S::obahia@calstatela.edu::109826be-8666-4ac0-a38b-7c15932ff3b7" providerId="AD" clId="Web-{EC6290B3-8195-4008-85B6-2537249485D5}" dt="2021-04-26T01:17:18.749" v="25"/>
        <pc:sldMkLst>
          <pc:docMk/>
          <pc:sldMk cId="2921620302" sldId="936"/>
        </pc:sldMkLst>
        <pc:graphicFrameChg chg="mod modGraphic">
          <ac:chgData name="Bahia, Orville E" userId="S::obahia@calstatela.edu::109826be-8666-4ac0-a38b-7c15932ff3b7" providerId="AD" clId="Web-{EC6290B3-8195-4008-85B6-2537249485D5}" dt="2021-04-26T01:17:18.749" v="25"/>
          <ac:graphicFrameMkLst>
            <pc:docMk/>
            <pc:sldMk cId="2921620302" sldId="936"/>
            <ac:graphicFrameMk id="3" creationId="{BEF27FDE-2FD1-4A70-8017-1344CA3A6A04}"/>
          </ac:graphicFrameMkLst>
        </pc:graphicFrameChg>
      </pc:sldChg>
      <pc:sldChg chg="modSp">
        <pc:chgData name="Bahia, Orville E" userId="S::obahia@calstatela.edu::109826be-8666-4ac0-a38b-7c15932ff3b7" providerId="AD" clId="Web-{EC6290B3-8195-4008-85B6-2537249485D5}" dt="2021-04-26T01:16:57.561" v="13"/>
        <pc:sldMkLst>
          <pc:docMk/>
          <pc:sldMk cId="3677709492" sldId="974"/>
        </pc:sldMkLst>
        <pc:graphicFrameChg chg="mod modGraphic">
          <ac:chgData name="Bahia, Orville E" userId="S::obahia@calstatela.edu::109826be-8666-4ac0-a38b-7c15932ff3b7" providerId="AD" clId="Web-{EC6290B3-8195-4008-85B6-2537249485D5}" dt="2021-04-26T01:16:57.561" v="13"/>
          <ac:graphicFrameMkLst>
            <pc:docMk/>
            <pc:sldMk cId="3677709492" sldId="974"/>
            <ac:graphicFrameMk id="3" creationId="{BEF27FDE-2FD1-4A70-8017-1344CA3A6A04}"/>
          </ac:graphicFrameMkLst>
        </pc:graphicFrameChg>
      </pc:sldChg>
    </pc:docChg>
  </pc:docChgLst>
  <pc:docChgLst>
    <pc:chgData name="Bahia, Orville E" userId="S::obahia@calstatela.edu::109826be-8666-4ac0-a38b-7c15932ff3b7" providerId="AD" clId="Web-{0FC8D278-C8C4-49C7-986D-401FD9061469}"/>
    <pc:docChg chg="modSld">
      <pc:chgData name="Bahia, Orville E" userId="S::obahia@calstatela.edu::109826be-8666-4ac0-a38b-7c15932ff3b7" providerId="AD" clId="Web-{0FC8D278-C8C4-49C7-986D-401FD9061469}" dt="2021-04-17T20:35:32.317" v="6" actId="20577"/>
      <pc:docMkLst>
        <pc:docMk/>
      </pc:docMkLst>
      <pc:sldChg chg="modSp">
        <pc:chgData name="Bahia, Orville E" userId="S::obahia@calstatela.edu::109826be-8666-4ac0-a38b-7c15932ff3b7" providerId="AD" clId="Web-{0FC8D278-C8C4-49C7-986D-401FD9061469}" dt="2021-04-17T20:35:32.317" v="6" actId="20577"/>
        <pc:sldMkLst>
          <pc:docMk/>
          <pc:sldMk cId="2285969112" sldId="930"/>
        </pc:sldMkLst>
        <pc:spChg chg="mod">
          <ac:chgData name="Bahia, Orville E" userId="S::obahia@calstatela.edu::109826be-8666-4ac0-a38b-7c15932ff3b7" providerId="AD" clId="Web-{0FC8D278-C8C4-49C7-986D-401FD9061469}" dt="2021-04-17T20:35:32.317" v="6" actId="20577"/>
          <ac:spMkLst>
            <pc:docMk/>
            <pc:sldMk cId="2285969112" sldId="930"/>
            <ac:spMk id="2" creationId="{2C8CD38C-3F8E-4F76-8677-8355050A9C4D}"/>
          </ac:spMkLst>
        </pc:spChg>
      </pc:sldChg>
    </pc:docChg>
  </pc:docChgLst>
  <pc:docChgLst>
    <pc:chgData name="Bahia, Orville E" userId="S::obahia@calstatela.edu::109826be-8666-4ac0-a38b-7c15932ff3b7" providerId="AD" clId="Web-{8619D2B5-2FDD-481B-BEEA-0C3A3810F4C4}"/>
    <pc:docChg chg="modSld">
      <pc:chgData name="Bahia, Orville E" userId="S::obahia@calstatela.edu::109826be-8666-4ac0-a38b-7c15932ff3b7" providerId="AD" clId="Web-{8619D2B5-2FDD-481B-BEEA-0C3A3810F4C4}" dt="2021-04-26T17:56:37.620" v="8" actId="1076"/>
      <pc:docMkLst>
        <pc:docMk/>
      </pc:docMkLst>
      <pc:sldChg chg="addSp">
        <pc:chgData name="Bahia, Orville E" userId="S::obahia@calstatela.edu::109826be-8666-4ac0-a38b-7c15932ff3b7" providerId="AD" clId="Web-{8619D2B5-2FDD-481B-BEEA-0C3A3810F4C4}" dt="2021-04-26T17:56:16.198" v="0"/>
        <pc:sldMkLst>
          <pc:docMk/>
          <pc:sldMk cId="2285969112" sldId="930"/>
        </pc:sldMkLst>
        <pc:picChg chg="add">
          <ac:chgData name="Bahia, Orville E" userId="S::obahia@calstatela.edu::109826be-8666-4ac0-a38b-7c15932ff3b7" providerId="AD" clId="Web-{8619D2B5-2FDD-481B-BEEA-0C3A3810F4C4}" dt="2021-04-26T17:56:16.198" v="0"/>
          <ac:picMkLst>
            <pc:docMk/>
            <pc:sldMk cId="2285969112" sldId="930"/>
            <ac:picMk id="5" creationId="{ECD58C33-9DFD-4B7D-912D-5C81A2297EE6}"/>
          </ac:picMkLst>
        </pc:picChg>
      </pc:sldChg>
      <pc:sldChg chg="addSp">
        <pc:chgData name="Bahia, Orville E" userId="S::obahia@calstatela.edu::109826be-8666-4ac0-a38b-7c15932ff3b7" providerId="AD" clId="Web-{8619D2B5-2FDD-481B-BEEA-0C3A3810F4C4}" dt="2021-04-26T17:56:22.417" v="3"/>
        <pc:sldMkLst>
          <pc:docMk/>
          <pc:sldMk cId="2136698801" sldId="946"/>
        </pc:sldMkLst>
        <pc:picChg chg="add">
          <ac:chgData name="Bahia, Orville E" userId="S::obahia@calstatela.edu::109826be-8666-4ac0-a38b-7c15932ff3b7" providerId="AD" clId="Web-{8619D2B5-2FDD-481B-BEEA-0C3A3810F4C4}" dt="2021-04-26T17:56:22.417" v="3"/>
          <ac:picMkLst>
            <pc:docMk/>
            <pc:sldMk cId="2136698801" sldId="946"/>
            <ac:picMk id="3" creationId="{2CCB5846-779B-4602-A255-16B88C1A4CE3}"/>
          </ac:picMkLst>
        </pc:picChg>
      </pc:sldChg>
      <pc:sldChg chg="addSp">
        <pc:chgData name="Bahia, Orville E" userId="S::obahia@calstatela.edu::109826be-8666-4ac0-a38b-7c15932ff3b7" providerId="AD" clId="Web-{8619D2B5-2FDD-481B-BEEA-0C3A3810F4C4}" dt="2021-04-26T17:56:29.073" v="5"/>
        <pc:sldMkLst>
          <pc:docMk/>
          <pc:sldMk cId="2573114819" sldId="947"/>
        </pc:sldMkLst>
        <pc:picChg chg="add">
          <ac:chgData name="Bahia, Orville E" userId="S::obahia@calstatela.edu::109826be-8666-4ac0-a38b-7c15932ff3b7" providerId="AD" clId="Web-{8619D2B5-2FDD-481B-BEEA-0C3A3810F4C4}" dt="2021-04-26T17:56:29.073" v="5"/>
          <ac:picMkLst>
            <pc:docMk/>
            <pc:sldMk cId="2573114819" sldId="947"/>
            <ac:picMk id="3" creationId="{D2DEBBE7-2307-43D7-BB3F-65CDE92B2494}"/>
          </ac:picMkLst>
        </pc:picChg>
      </pc:sldChg>
      <pc:sldChg chg="addSp">
        <pc:chgData name="Bahia, Orville E" userId="S::obahia@calstatela.edu::109826be-8666-4ac0-a38b-7c15932ff3b7" providerId="AD" clId="Web-{8619D2B5-2FDD-481B-BEEA-0C3A3810F4C4}" dt="2021-04-26T17:56:20.698" v="2"/>
        <pc:sldMkLst>
          <pc:docMk/>
          <pc:sldMk cId="1958001080" sldId="961"/>
        </pc:sldMkLst>
        <pc:picChg chg="add">
          <ac:chgData name="Bahia, Orville E" userId="S::obahia@calstatela.edu::109826be-8666-4ac0-a38b-7c15932ff3b7" providerId="AD" clId="Web-{8619D2B5-2FDD-481B-BEEA-0C3A3810F4C4}" dt="2021-04-26T17:56:20.698" v="2"/>
          <ac:picMkLst>
            <pc:docMk/>
            <pc:sldMk cId="1958001080" sldId="961"/>
            <ac:picMk id="3" creationId="{13138E2E-5209-4569-8879-071E1B9C474B}"/>
          </ac:picMkLst>
        </pc:picChg>
      </pc:sldChg>
      <pc:sldChg chg="addSp modSp">
        <pc:chgData name="Bahia, Orville E" userId="S::obahia@calstatela.edu::109826be-8666-4ac0-a38b-7c15932ff3b7" providerId="AD" clId="Web-{8619D2B5-2FDD-481B-BEEA-0C3A3810F4C4}" dt="2021-04-26T17:56:37.620" v="8" actId="1076"/>
        <pc:sldMkLst>
          <pc:docMk/>
          <pc:sldMk cId="264515086" sldId="962"/>
        </pc:sldMkLst>
        <pc:picChg chg="add">
          <ac:chgData name="Bahia, Orville E" userId="S::obahia@calstatela.edu::109826be-8666-4ac0-a38b-7c15932ff3b7" providerId="AD" clId="Web-{8619D2B5-2FDD-481B-BEEA-0C3A3810F4C4}" dt="2021-04-26T17:56:30.245" v="6"/>
          <ac:picMkLst>
            <pc:docMk/>
            <pc:sldMk cId="264515086" sldId="962"/>
            <ac:picMk id="3" creationId="{0DCC16EF-3A87-41D7-A5C3-F4FB5A98C551}"/>
          </ac:picMkLst>
        </pc:picChg>
        <pc:picChg chg="mod">
          <ac:chgData name="Bahia, Orville E" userId="S::obahia@calstatela.edu::109826be-8666-4ac0-a38b-7c15932ff3b7" providerId="AD" clId="Web-{8619D2B5-2FDD-481B-BEEA-0C3A3810F4C4}" dt="2021-04-26T17:56:37.620" v="8" actId="1076"/>
          <ac:picMkLst>
            <pc:docMk/>
            <pc:sldMk cId="264515086" sldId="962"/>
            <ac:picMk id="11" creationId="{92BFE68F-C0C7-400F-804C-CDE2E885B93A}"/>
          </ac:picMkLst>
        </pc:picChg>
      </pc:sldChg>
      <pc:sldChg chg="addSp">
        <pc:chgData name="Bahia, Orville E" userId="S::obahia@calstatela.edu::109826be-8666-4ac0-a38b-7c15932ff3b7" providerId="AD" clId="Web-{8619D2B5-2FDD-481B-BEEA-0C3A3810F4C4}" dt="2021-04-26T17:56:18.010" v="1"/>
        <pc:sldMkLst>
          <pc:docMk/>
          <pc:sldMk cId="1233461558" sldId="963"/>
        </pc:sldMkLst>
        <pc:picChg chg="add">
          <ac:chgData name="Bahia, Orville E" userId="S::obahia@calstatela.edu::109826be-8666-4ac0-a38b-7c15932ff3b7" providerId="AD" clId="Web-{8619D2B5-2FDD-481B-BEEA-0C3A3810F4C4}" dt="2021-04-26T17:56:18.010" v="1"/>
          <ac:picMkLst>
            <pc:docMk/>
            <pc:sldMk cId="1233461558" sldId="963"/>
            <ac:picMk id="3" creationId="{C959B185-D007-47E6-8E34-2BBB2AD947F9}"/>
          </ac:picMkLst>
        </pc:picChg>
      </pc:sldChg>
      <pc:sldChg chg="addSp">
        <pc:chgData name="Bahia, Orville E" userId="S::obahia@calstatela.edu::109826be-8666-4ac0-a38b-7c15932ff3b7" providerId="AD" clId="Web-{8619D2B5-2FDD-481B-BEEA-0C3A3810F4C4}" dt="2021-04-26T17:56:25.401" v="4"/>
        <pc:sldMkLst>
          <pc:docMk/>
          <pc:sldMk cId="977840297" sldId="965"/>
        </pc:sldMkLst>
        <pc:picChg chg="add">
          <ac:chgData name="Bahia, Orville E" userId="S::obahia@calstatela.edu::109826be-8666-4ac0-a38b-7c15932ff3b7" providerId="AD" clId="Web-{8619D2B5-2FDD-481B-BEEA-0C3A3810F4C4}" dt="2021-04-26T17:56:25.401" v="4"/>
          <ac:picMkLst>
            <pc:docMk/>
            <pc:sldMk cId="977840297" sldId="965"/>
            <ac:picMk id="3" creationId="{224B90AB-B5F0-4D5A-9BD7-6F1DF833C5E7}"/>
          </ac:picMkLst>
        </pc:picChg>
      </pc:sldChg>
    </pc:docChg>
  </pc:docChgLst>
  <pc:docChgLst>
    <pc:chgData name="Martinez, Irvin" userId="S::imarti65@calstatela.edu::6f4f9d2d-f7df-47d5-8fcf-1df681d14fb9" providerId="AD" clId="Web-{071EAD72-DBB7-4ECC-A546-4BA297F8C52A}"/>
    <pc:docChg chg="modSld">
      <pc:chgData name="Martinez, Irvin" userId="S::imarti65@calstatela.edu::6f4f9d2d-f7df-47d5-8fcf-1df681d14fb9" providerId="AD" clId="Web-{071EAD72-DBB7-4ECC-A546-4BA297F8C52A}" dt="2021-04-21T19:11:03.379" v="1" actId="20577"/>
      <pc:docMkLst>
        <pc:docMk/>
      </pc:docMkLst>
      <pc:sldChg chg="modSp">
        <pc:chgData name="Martinez, Irvin" userId="S::imarti65@calstatela.edu::6f4f9d2d-f7df-47d5-8fcf-1df681d14fb9" providerId="AD" clId="Web-{071EAD72-DBB7-4ECC-A546-4BA297F8C52A}" dt="2021-04-21T19:11:03.379" v="1" actId="20577"/>
        <pc:sldMkLst>
          <pc:docMk/>
          <pc:sldMk cId="3025699569" sldId="937"/>
        </pc:sldMkLst>
        <pc:spChg chg="mod">
          <ac:chgData name="Martinez, Irvin" userId="S::imarti65@calstatela.edu::6f4f9d2d-f7df-47d5-8fcf-1df681d14fb9" providerId="AD" clId="Web-{071EAD72-DBB7-4ECC-A546-4BA297F8C52A}" dt="2021-04-21T19:11:03.379" v="1" actId="20577"/>
          <ac:spMkLst>
            <pc:docMk/>
            <pc:sldMk cId="3025699569" sldId="937"/>
            <ac:spMk id="5" creationId="{CD34896C-A5EA-4D1C-8A0C-97F284E1EA58}"/>
          </ac:spMkLst>
        </pc:spChg>
      </pc:sldChg>
    </pc:docChg>
  </pc:docChgLst>
  <pc:docChgLst>
    <pc:chgData name="Tiquiram, Francisco" userId="S::ftiquir@calstatela.edu::51b287ac-f7ae-42d9-98d0-4d0b3d16bdda" providerId="AD" clId="Web-{087821DE-B1C3-4BBD-95B2-BC3BF2FEC64E}"/>
    <pc:docChg chg="modSld">
      <pc:chgData name="Tiquiram, Francisco" userId="S::ftiquir@calstatela.edu::51b287ac-f7ae-42d9-98d0-4d0b3d16bdda" providerId="AD" clId="Web-{087821DE-B1C3-4BBD-95B2-BC3BF2FEC64E}" dt="2021-04-23T01:17:38.984" v="48"/>
      <pc:docMkLst>
        <pc:docMk/>
      </pc:docMkLst>
      <pc:sldChg chg="addSp delSp modSp">
        <pc:chgData name="Tiquiram, Francisco" userId="S::ftiquir@calstatela.edu::51b287ac-f7ae-42d9-98d0-4d0b3d16bdda" providerId="AD" clId="Web-{087821DE-B1C3-4BBD-95B2-BC3BF2FEC64E}" dt="2021-04-23T01:17:00.138" v="46" actId="14100"/>
        <pc:sldMkLst>
          <pc:docMk/>
          <pc:sldMk cId="2547400001" sldId="939"/>
        </pc:sldMkLst>
        <pc:spChg chg="mod">
          <ac:chgData name="Tiquiram, Francisco" userId="S::ftiquir@calstatela.edu::51b287ac-f7ae-42d9-98d0-4d0b3d16bdda" providerId="AD" clId="Web-{087821DE-B1C3-4BBD-95B2-BC3BF2FEC64E}" dt="2021-04-23T01:13:18.407" v="41" actId="20577"/>
          <ac:spMkLst>
            <pc:docMk/>
            <pc:sldMk cId="2547400001" sldId="939"/>
            <ac:spMk id="11" creationId="{DE1AFD40-AC89-4545-8F5F-B7A7227FE34A}"/>
          </ac:spMkLst>
        </pc:spChg>
        <pc:picChg chg="add del mod">
          <ac:chgData name="Tiquiram, Francisco" userId="S::ftiquir@calstatela.edu::51b287ac-f7ae-42d9-98d0-4d0b3d16bdda" providerId="AD" clId="Web-{087821DE-B1C3-4BBD-95B2-BC3BF2FEC64E}" dt="2021-04-23T01:15:00.303" v="42"/>
          <ac:picMkLst>
            <pc:docMk/>
            <pc:sldMk cId="2547400001" sldId="939"/>
            <ac:picMk id="3" creationId="{9FCD4BBF-25E6-4468-9C20-B6CC31C04D4E}"/>
          </ac:picMkLst>
        </pc:picChg>
        <pc:picChg chg="add del mod">
          <ac:chgData name="Tiquiram, Francisco" userId="S::ftiquir@calstatela.edu::51b287ac-f7ae-42d9-98d0-4d0b3d16bdda" providerId="AD" clId="Web-{087821DE-B1C3-4BBD-95B2-BC3BF2FEC64E}" dt="2021-04-23T01:15:01.210" v="43"/>
          <ac:picMkLst>
            <pc:docMk/>
            <pc:sldMk cId="2547400001" sldId="939"/>
            <ac:picMk id="5" creationId="{8F0442FA-5332-44AF-9C42-79F6A6975CC4}"/>
          </ac:picMkLst>
        </pc:picChg>
        <pc:picChg chg="add mod">
          <ac:chgData name="Tiquiram, Francisco" userId="S::ftiquir@calstatela.edu::51b287ac-f7ae-42d9-98d0-4d0b3d16bdda" providerId="AD" clId="Web-{087821DE-B1C3-4BBD-95B2-BC3BF2FEC64E}" dt="2021-04-23T01:17:00.138" v="46" actId="14100"/>
          <ac:picMkLst>
            <pc:docMk/>
            <pc:sldMk cId="2547400001" sldId="939"/>
            <ac:picMk id="7" creationId="{9A7EF9D6-D914-41F3-A719-D69CC3F8E577}"/>
          </ac:picMkLst>
        </pc:picChg>
        <pc:picChg chg="mod">
          <ac:chgData name="Tiquiram, Francisco" userId="S::ftiquir@calstatela.edu::51b287ac-f7ae-42d9-98d0-4d0b3d16bdda" providerId="AD" clId="Web-{087821DE-B1C3-4BBD-95B2-BC3BF2FEC64E}" dt="2021-04-23T01:00:52.710" v="8" actId="14100"/>
          <ac:picMkLst>
            <pc:docMk/>
            <pc:sldMk cId="2547400001" sldId="939"/>
            <ac:picMk id="9" creationId="{85B1E569-CBCE-4404-9DC0-FE2B0FCA86CD}"/>
          </ac:picMkLst>
        </pc:picChg>
      </pc:sldChg>
      <pc:sldChg chg="addSp delSp modSp mod setBg modClrScheme chgLayout">
        <pc:chgData name="Tiquiram, Francisco" userId="S::ftiquir@calstatela.edu::51b287ac-f7ae-42d9-98d0-4d0b3d16bdda" providerId="AD" clId="Web-{087821DE-B1C3-4BBD-95B2-BC3BF2FEC64E}" dt="2021-04-23T01:17:38.984" v="48"/>
        <pc:sldMkLst>
          <pc:docMk/>
          <pc:sldMk cId="2375322986" sldId="941"/>
        </pc:sldMkLst>
        <pc:spChg chg="mod ord">
          <ac:chgData name="Tiquiram, Francisco" userId="S::ftiquir@calstatela.edu::51b287ac-f7ae-42d9-98d0-4d0b3d16bdda" providerId="AD" clId="Web-{087821DE-B1C3-4BBD-95B2-BC3BF2FEC64E}" dt="2021-04-23T01:17:38.984" v="48"/>
          <ac:spMkLst>
            <pc:docMk/>
            <pc:sldMk cId="2375322986" sldId="941"/>
            <ac:spMk id="2" creationId="{2C8CD38C-3F8E-4F76-8677-8355050A9C4D}"/>
          </ac:spMkLst>
        </pc:spChg>
        <pc:spChg chg="add mod ord">
          <ac:chgData name="Tiquiram, Francisco" userId="S::ftiquir@calstatela.edu::51b287ac-f7ae-42d9-98d0-4d0b3d16bdda" providerId="AD" clId="Web-{087821DE-B1C3-4BBD-95B2-BC3BF2FEC64E}" dt="2021-04-23T01:17:38.984" v="48"/>
          <ac:spMkLst>
            <pc:docMk/>
            <pc:sldMk cId="2375322986" sldId="941"/>
            <ac:spMk id="3" creationId="{9BC2EBA1-063D-4619-9F4C-DB684C133960}"/>
          </ac:spMkLst>
        </pc:spChg>
        <pc:spChg chg="add del mod ord">
          <ac:chgData name="Tiquiram, Francisco" userId="S::ftiquir@calstatela.edu::51b287ac-f7ae-42d9-98d0-4d0b3d16bdda" providerId="AD" clId="Web-{087821DE-B1C3-4BBD-95B2-BC3BF2FEC64E}" dt="2021-04-23T01:02:53.279" v="24"/>
          <ac:spMkLst>
            <pc:docMk/>
            <pc:sldMk cId="2375322986" sldId="941"/>
            <ac:spMk id="5" creationId="{082D6DCE-956D-4578-981F-B4A8457DB250}"/>
          </ac:spMkLst>
        </pc:spChg>
        <pc:spChg chg="add del">
          <ac:chgData name="Tiquiram, Francisco" userId="S::ftiquir@calstatela.edu::51b287ac-f7ae-42d9-98d0-4d0b3d16bdda" providerId="AD" clId="Web-{087821DE-B1C3-4BBD-95B2-BC3BF2FEC64E}" dt="2021-04-23T01:17:38.984" v="48"/>
          <ac:spMkLst>
            <pc:docMk/>
            <pc:sldMk cId="2375322986" sldId="941"/>
            <ac:spMk id="10" creationId="{296C61EC-FBF4-4216-BE67-6C864D30A01C}"/>
          </ac:spMkLst>
        </pc:spChg>
        <pc:spChg chg="add del">
          <ac:chgData name="Tiquiram, Francisco" userId="S::ftiquir@calstatela.edu::51b287ac-f7ae-42d9-98d0-4d0b3d16bdda" providerId="AD" clId="Web-{087821DE-B1C3-4BBD-95B2-BC3BF2FEC64E}" dt="2021-04-23T01:17:38.984" v="48"/>
          <ac:spMkLst>
            <pc:docMk/>
            <pc:sldMk cId="2375322986" sldId="941"/>
            <ac:spMk id="11" creationId="{39D6C490-0229-4573-9696-B73E5B3A9C33}"/>
          </ac:spMkLst>
        </pc:spChg>
        <pc:spChg chg="add del">
          <ac:chgData name="Tiquiram, Francisco" userId="S::ftiquir@calstatela.edu::51b287ac-f7ae-42d9-98d0-4d0b3d16bdda" providerId="AD" clId="Web-{087821DE-B1C3-4BBD-95B2-BC3BF2FEC64E}" dt="2021-04-23T01:02:32.200" v="22"/>
          <ac:spMkLst>
            <pc:docMk/>
            <pc:sldMk cId="2375322986" sldId="941"/>
            <ac:spMk id="12" creationId="{2D09140D-091F-4E5E-AA36-DA8AB07A92D9}"/>
          </ac:spMkLst>
        </pc:spChg>
        <pc:spChg chg="add del">
          <ac:chgData name="Tiquiram, Francisco" userId="S::ftiquir@calstatela.edu::51b287ac-f7ae-42d9-98d0-4d0b3d16bdda" providerId="AD" clId="Web-{087821DE-B1C3-4BBD-95B2-BC3BF2FEC64E}" dt="2021-04-23T01:17:38.984" v="48"/>
          <ac:spMkLst>
            <pc:docMk/>
            <pc:sldMk cId="2375322986" sldId="941"/>
            <ac:spMk id="13" creationId="{C95B82D5-A8BB-45BF-BED8-C7B206892100}"/>
          </ac:spMkLst>
        </pc:spChg>
        <pc:spChg chg="add del">
          <ac:chgData name="Tiquiram, Francisco" userId="S::ftiquir@calstatela.edu::51b287ac-f7ae-42d9-98d0-4d0b3d16bdda" providerId="AD" clId="Web-{087821DE-B1C3-4BBD-95B2-BC3BF2FEC64E}" dt="2021-04-23T01:02:32.200" v="22"/>
          <ac:spMkLst>
            <pc:docMk/>
            <pc:sldMk cId="2375322986" sldId="941"/>
            <ac:spMk id="15" creationId="{223D82F2-8828-4C80-AF95-242810EB9ABB}"/>
          </ac:spMkLst>
        </pc:spChg>
        <pc:spChg chg="add del">
          <ac:chgData name="Tiquiram, Francisco" userId="S::ftiquir@calstatela.edu::51b287ac-f7ae-42d9-98d0-4d0b3d16bdda" providerId="AD" clId="Web-{087821DE-B1C3-4BBD-95B2-BC3BF2FEC64E}" dt="2021-04-23T01:02:32.200" v="22"/>
          <ac:spMkLst>
            <pc:docMk/>
            <pc:sldMk cId="2375322986" sldId="941"/>
            <ac:spMk id="17" creationId="{7FD0D34F-65E4-4896-8016-F401017B67FD}"/>
          </ac:spMkLst>
        </pc:spChg>
        <pc:spChg chg="add del">
          <ac:chgData name="Tiquiram, Francisco" userId="S::ftiquir@calstatela.edu::51b287ac-f7ae-42d9-98d0-4d0b3d16bdda" providerId="AD" clId="Web-{087821DE-B1C3-4BBD-95B2-BC3BF2FEC64E}" dt="2021-04-23T01:02:32.200" v="22"/>
          <ac:spMkLst>
            <pc:docMk/>
            <pc:sldMk cId="2375322986" sldId="941"/>
            <ac:spMk id="19" creationId="{27A25769-8A6A-4983-92E9-E41BEB530971}"/>
          </ac:spMkLst>
        </pc:spChg>
        <pc:spChg chg="add del">
          <ac:chgData name="Tiquiram, Francisco" userId="S::ftiquir@calstatela.edu::51b287ac-f7ae-42d9-98d0-4d0b3d16bdda" providerId="AD" clId="Web-{087821DE-B1C3-4BBD-95B2-BC3BF2FEC64E}" dt="2021-04-23T01:02:32.200" v="22"/>
          <ac:spMkLst>
            <pc:docMk/>
            <pc:sldMk cId="2375322986" sldId="941"/>
            <ac:spMk id="21" creationId="{D6669D83-0E36-4F8C-B68A-D549AC194A99}"/>
          </ac:spMkLst>
        </pc:spChg>
        <pc:picChg chg="ord">
          <ac:chgData name="Tiquiram, Francisco" userId="S::ftiquir@calstatela.edu::51b287ac-f7ae-42d9-98d0-4d0b3d16bdda" providerId="AD" clId="Web-{087821DE-B1C3-4BBD-95B2-BC3BF2FEC64E}" dt="2021-04-23T01:17:38.984" v="48"/>
          <ac:picMkLst>
            <pc:docMk/>
            <pc:sldMk cId="2375322986" sldId="941"/>
            <ac:picMk id="4" creationId="{84A28766-87C2-4FA3-86D6-02E69619B462}"/>
          </ac:picMkLst>
        </pc:picChg>
        <pc:picChg chg="mod ord modCrop">
          <ac:chgData name="Tiquiram, Francisco" userId="S::ftiquir@calstatela.edu::51b287ac-f7ae-42d9-98d0-4d0b3d16bdda" providerId="AD" clId="Web-{087821DE-B1C3-4BBD-95B2-BC3BF2FEC64E}" dt="2021-04-23T01:17:38.984" v="48"/>
          <ac:picMkLst>
            <pc:docMk/>
            <pc:sldMk cId="2375322986" sldId="941"/>
            <ac:picMk id="7" creationId="{A6848F11-93BC-4879-9193-28E27F1F2AA0}"/>
          </ac:picMkLst>
        </pc:picChg>
        <pc:picChg chg="mod">
          <ac:chgData name="Tiquiram, Francisco" userId="S::ftiquir@calstatela.edu::51b287ac-f7ae-42d9-98d0-4d0b3d16bdda" providerId="AD" clId="Web-{087821DE-B1C3-4BBD-95B2-BC3BF2FEC64E}" dt="2021-04-23T01:17:38.984" v="48"/>
          <ac:picMkLst>
            <pc:docMk/>
            <pc:sldMk cId="2375322986" sldId="941"/>
            <ac:picMk id="8" creationId="{4AF480C0-1734-452D-B57A-FFFB0DD83DDD}"/>
          </ac:picMkLst>
        </pc:picChg>
      </pc:sldChg>
    </pc:docChg>
  </pc:docChgLst>
  <pc:docChgLst>
    <pc:chgData name="Zhang, Mo" userId="S::mzhang46@calstatela.edu::8c227c17-95df-4d8b-ade3-89c258e54d4d" providerId="AD" clId="Web-{D139E6C9-CA0A-49AE-AFBF-732555E2E06E}"/>
    <pc:docChg chg="modSld">
      <pc:chgData name="Zhang, Mo" userId="S::mzhang46@calstatela.edu::8c227c17-95df-4d8b-ade3-89c258e54d4d" providerId="AD" clId="Web-{D139E6C9-CA0A-49AE-AFBF-732555E2E06E}" dt="2021-04-23T19:02:01.252" v="21"/>
      <pc:docMkLst>
        <pc:docMk/>
      </pc:docMkLst>
      <pc:sldChg chg="addCm">
        <pc:chgData name="Zhang, Mo" userId="S::mzhang46@calstatela.edu::8c227c17-95df-4d8b-ade3-89c258e54d4d" providerId="AD" clId="Web-{D139E6C9-CA0A-49AE-AFBF-732555E2E06E}" dt="2021-04-23T18:54:21.674" v="3"/>
        <pc:sldMkLst>
          <pc:docMk/>
          <pc:sldMk cId="377435883" sldId="258"/>
        </pc:sldMkLst>
      </pc:sldChg>
      <pc:sldChg chg="addCm">
        <pc:chgData name="Zhang, Mo" userId="S::mzhang46@calstatela.edu::8c227c17-95df-4d8b-ade3-89c258e54d4d" providerId="AD" clId="Web-{D139E6C9-CA0A-49AE-AFBF-732555E2E06E}" dt="2021-04-23T18:51:04.661" v="1"/>
        <pc:sldMkLst>
          <pc:docMk/>
          <pc:sldMk cId="1150265617" sldId="887"/>
        </pc:sldMkLst>
      </pc:sldChg>
      <pc:sldChg chg="addCm">
        <pc:chgData name="Zhang, Mo" userId="S::mzhang46@calstatela.edu::8c227c17-95df-4d8b-ade3-89c258e54d4d" providerId="AD" clId="Web-{D139E6C9-CA0A-49AE-AFBF-732555E2E06E}" dt="2021-04-23T18:50:14.517" v="0"/>
        <pc:sldMkLst>
          <pc:docMk/>
          <pc:sldMk cId="2072863736" sldId="906"/>
        </pc:sldMkLst>
      </pc:sldChg>
      <pc:sldChg chg="addCm">
        <pc:chgData name="Zhang, Mo" userId="S::mzhang46@calstatela.edu::8c227c17-95df-4d8b-ade3-89c258e54d4d" providerId="AD" clId="Web-{D139E6C9-CA0A-49AE-AFBF-732555E2E06E}" dt="2021-04-23T18:55:17.539" v="4"/>
        <pc:sldMkLst>
          <pc:docMk/>
          <pc:sldMk cId="1460433350" sldId="914"/>
        </pc:sldMkLst>
      </pc:sldChg>
      <pc:sldChg chg="modSp addCm">
        <pc:chgData name="Zhang, Mo" userId="S::mzhang46@calstatela.edu::8c227c17-95df-4d8b-ade3-89c258e54d4d" providerId="AD" clId="Web-{D139E6C9-CA0A-49AE-AFBF-732555E2E06E}" dt="2021-04-23T18:57:12.560" v="15" actId="20577"/>
        <pc:sldMkLst>
          <pc:docMk/>
          <pc:sldMk cId="501508314" sldId="915"/>
        </pc:sldMkLst>
        <pc:spChg chg="mod">
          <ac:chgData name="Zhang, Mo" userId="S::mzhang46@calstatela.edu::8c227c17-95df-4d8b-ade3-89c258e54d4d" providerId="AD" clId="Web-{D139E6C9-CA0A-49AE-AFBF-732555E2E06E}" dt="2021-04-23T18:57:12.560" v="15" actId="20577"/>
          <ac:spMkLst>
            <pc:docMk/>
            <pc:sldMk cId="501508314" sldId="915"/>
            <ac:spMk id="3" creationId="{CEFE0E34-86C3-488C-B11A-D56B336B12A3}"/>
          </ac:spMkLst>
        </pc:spChg>
      </pc:sldChg>
      <pc:sldChg chg="addCm">
        <pc:chgData name="Zhang, Mo" userId="S::mzhang46@calstatela.edu::8c227c17-95df-4d8b-ade3-89c258e54d4d" providerId="AD" clId="Web-{D139E6C9-CA0A-49AE-AFBF-732555E2E06E}" dt="2021-04-23T18:57:32.593" v="16"/>
        <pc:sldMkLst>
          <pc:docMk/>
          <pc:sldMk cId="2944756719" sldId="916"/>
        </pc:sldMkLst>
      </pc:sldChg>
      <pc:sldChg chg="addCm">
        <pc:chgData name="Zhang, Mo" userId="S::mzhang46@calstatela.edu::8c227c17-95df-4d8b-ade3-89c258e54d4d" providerId="AD" clId="Web-{D139E6C9-CA0A-49AE-AFBF-732555E2E06E}" dt="2021-04-23T18:57:54.485" v="17"/>
        <pc:sldMkLst>
          <pc:docMk/>
          <pc:sldMk cId="1068467835" sldId="921"/>
        </pc:sldMkLst>
      </pc:sldChg>
      <pc:sldChg chg="addCm">
        <pc:chgData name="Zhang, Mo" userId="S::mzhang46@calstatela.edu::8c227c17-95df-4d8b-ade3-89c258e54d4d" providerId="AD" clId="Web-{D139E6C9-CA0A-49AE-AFBF-732555E2E06E}" dt="2021-04-23T19:01:09.264" v="20"/>
        <pc:sldMkLst>
          <pc:docMk/>
          <pc:sldMk cId="768131928" sldId="929"/>
        </pc:sldMkLst>
      </pc:sldChg>
      <pc:sldChg chg="addCm">
        <pc:chgData name="Zhang, Mo" userId="S::mzhang46@calstatela.edu::8c227c17-95df-4d8b-ade3-89c258e54d4d" providerId="AD" clId="Web-{D139E6C9-CA0A-49AE-AFBF-732555E2E06E}" dt="2021-04-23T18:59:45.321" v="18"/>
        <pc:sldMkLst>
          <pc:docMk/>
          <pc:sldMk cId="1292447010" sldId="935"/>
        </pc:sldMkLst>
      </pc:sldChg>
      <pc:sldChg chg="addCm">
        <pc:chgData name="Zhang, Mo" userId="S::mzhang46@calstatela.edu::8c227c17-95df-4d8b-ade3-89c258e54d4d" providerId="AD" clId="Web-{D139E6C9-CA0A-49AE-AFBF-732555E2E06E}" dt="2021-04-23T19:02:01.252" v="21"/>
        <pc:sldMkLst>
          <pc:docMk/>
          <pc:sldMk cId="2547400001" sldId="939"/>
        </pc:sldMkLst>
      </pc:sldChg>
    </pc:docChg>
  </pc:docChgLst>
  <pc:docChgLst>
    <pc:chgData name="Martinez, Irvin" userId="S::imarti65@calstatela.edu::6f4f9d2d-f7df-47d5-8fcf-1df681d14fb9" providerId="AD" clId="Web-{2128E989-07E8-4E28-A94A-484E57F9E44C}"/>
    <pc:docChg chg="modSld">
      <pc:chgData name="Martinez, Irvin" userId="S::imarti65@calstatela.edu::6f4f9d2d-f7df-47d5-8fcf-1df681d14fb9" providerId="AD" clId="Web-{2128E989-07E8-4E28-A94A-484E57F9E44C}" dt="2021-04-22T04:51:51.995" v="391" actId="1076"/>
      <pc:docMkLst>
        <pc:docMk/>
      </pc:docMkLst>
      <pc:sldChg chg="modSp">
        <pc:chgData name="Martinez, Irvin" userId="S::imarti65@calstatela.edu::6f4f9d2d-f7df-47d5-8fcf-1df681d14fb9" providerId="AD" clId="Web-{2128E989-07E8-4E28-A94A-484E57F9E44C}" dt="2021-04-22T04:14:00.422" v="4" actId="20577"/>
        <pc:sldMkLst>
          <pc:docMk/>
          <pc:sldMk cId="1694314415" sldId="926"/>
        </pc:sldMkLst>
        <pc:spChg chg="mod">
          <ac:chgData name="Martinez, Irvin" userId="S::imarti65@calstatela.edu::6f4f9d2d-f7df-47d5-8fcf-1df681d14fb9" providerId="AD" clId="Web-{2128E989-07E8-4E28-A94A-484E57F9E44C}" dt="2021-04-22T04:14:00.422" v="4" actId="20577"/>
          <ac:spMkLst>
            <pc:docMk/>
            <pc:sldMk cId="1694314415" sldId="926"/>
            <ac:spMk id="11" creationId="{FDD4FA77-72F8-4BFC-913F-FD3DFAC8F016}"/>
          </ac:spMkLst>
        </pc:spChg>
      </pc:sldChg>
      <pc:sldChg chg="addSp modSp">
        <pc:chgData name="Martinez, Irvin" userId="S::imarti65@calstatela.edu::6f4f9d2d-f7df-47d5-8fcf-1df681d14fb9" providerId="AD" clId="Web-{2128E989-07E8-4E28-A94A-484E57F9E44C}" dt="2021-04-22T04:51:51.995" v="391" actId="1076"/>
        <pc:sldMkLst>
          <pc:docMk/>
          <pc:sldMk cId="369618246" sldId="927"/>
        </pc:sldMkLst>
        <pc:spChg chg="add mod">
          <ac:chgData name="Martinez, Irvin" userId="S::imarti65@calstatela.edu::6f4f9d2d-f7df-47d5-8fcf-1df681d14fb9" providerId="AD" clId="Web-{2128E989-07E8-4E28-A94A-484E57F9E44C}" dt="2021-04-22T04:50:02.972" v="386" actId="20577"/>
          <ac:spMkLst>
            <pc:docMk/>
            <pc:sldMk cId="369618246" sldId="927"/>
            <ac:spMk id="3" creationId="{6E838187-8DD6-463B-B346-7D82C01CDE4F}"/>
          </ac:spMkLst>
        </pc:spChg>
        <pc:picChg chg="add mod">
          <ac:chgData name="Martinez, Irvin" userId="S::imarti65@calstatela.edu::6f4f9d2d-f7df-47d5-8fcf-1df681d14fb9" providerId="AD" clId="Web-{2128E989-07E8-4E28-A94A-484E57F9E44C}" dt="2021-04-22T04:51:51.995" v="391" actId="1076"/>
          <ac:picMkLst>
            <pc:docMk/>
            <pc:sldMk cId="369618246" sldId="927"/>
            <ac:picMk id="5" creationId="{E7EE073A-9032-4EAE-898E-81510DCC6F30}"/>
          </ac:picMkLst>
        </pc:picChg>
        <pc:picChg chg="mod">
          <ac:chgData name="Martinez, Irvin" userId="S::imarti65@calstatela.edu::6f4f9d2d-f7df-47d5-8fcf-1df681d14fb9" providerId="AD" clId="Web-{2128E989-07E8-4E28-A94A-484E57F9E44C}" dt="2021-04-22T04:50:29.224" v="389" actId="14100"/>
          <ac:picMkLst>
            <pc:docMk/>
            <pc:sldMk cId="369618246" sldId="927"/>
            <ac:picMk id="11" creationId="{3B07FFFA-0618-4052-89BC-50761863A8A0}"/>
          </ac:picMkLst>
        </pc:picChg>
      </pc:sldChg>
      <pc:sldChg chg="modSp">
        <pc:chgData name="Martinez, Irvin" userId="S::imarti65@calstatela.edu::6f4f9d2d-f7df-47d5-8fcf-1df681d14fb9" providerId="AD" clId="Web-{2128E989-07E8-4E28-A94A-484E57F9E44C}" dt="2021-04-22T04:43:48.041" v="331" actId="20577"/>
        <pc:sldMkLst>
          <pc:docMk/>
          <pc:sldMk cId="3025699569" sldId="937"/>
        </pc:sldMkLst>
        <pc:spChg chg="mod">
          <ac:chgData name="Martinez, Irvin" userId="S::imarti65@calstatela.edu::6f4f9d2d-f7df-47d5-8fcf-1df681d14fb9" providerId="AD" clId="Web-{2128E989-07E8-4E28-A94A-484E57F9E44C}" dt="2021-04-22T04:43:48.041" v="331" actId="20577"/>
          <ac:spMkLst>
            <pc:docMk/>
            <pc:sldMk cId="3025699569" sldId="937"/>
            <ac:spMk id="5" creationId="{CD34896C-A5EA-4D1C-8A0C-97F284E1EA58}"/>
          </ac:spMkLst>
        </pc:spChg>
      </pc:sldChg>
    </pc:docChg>
  </pc:docChgLst>
  <pc:docChgLst>
    <pc:chgData name="Martinez, Irvin" userId="S::imarti65@calstatela.edu::6f4f9d2d-f7df-47d5-8fcf-1df681d14fb9" providerId="AD" clId="Web-{587B11A2-E6C9-4339-8CE1-E15EC83EB3FA}"/>
    <pc:docChg chg="addSld modSld">
      <pc:chgData name="Martinez, Irvin" userId="S::imarti65@calstatela.edu::6f4f9d2d-f7df-47d5-8fcf-1df681d14fb9" providerId="AD" clId="Web-{587B11A2-E6C9-4339-8CE1-E15EC83EB3FA}" dt="2021-04-23T17:03:04.507" v="49"/>
      <pc:docMkLst>
        <pc:docMk/>
      </pc:docMkLst>
      <pc:sldChg chg="addSp delSp modSp">
        <pc:chgData name="Martinez, Irvin" userId="S::imarti65@calstatela.edu::6f4f9d2d-f7df-47d5-8fcf-1df681d14fb9" providerId="AD" clId="Web-{587B11A2-E6C9-4339-8CE1-E15EC83EB3FA}" dt="2021-04-23T16:47:11.271" v="31" actId="20577"/>
        <pc:sldMkLst>
          <pc:docMk/>
          <pc:sldMk cId="1955350030" sldId="944"/>
        </pc:sldMkLst>
        <pc:spChg chg="mod">
          <ac:chgData name="Martinez, Irvin" userId="S::imarti65@calstatela.edu::6f4f9d2d-f7df-47d5-8fcf-1df681d14fb9" providerId="AD" clId="Web-{587B11A2-E6C9-4339-8CE1-E15EC83EB3FA}" dt="2021-04-23T16:47:11.271" v="31" actId="20577"/>
          <ac:spMkLst>
            <pc:docMk/>
            <pc:sldMk cId="1955350030" sldId="944"/>
            <ac:spMk id="2" creationId="{2C8CD38C-3F8E-4F76-8677-8355050A9C4D}"/>
          </ac:spMkLst>
        </pc:spChg>
        <pc:spChg chg="del mod">
          <ac:chgData name="Martinez, Irvin" userId="S::imarti65@calstatela.edu::6f4f9d2d-f7df-47d5-8fcf-1df681d14fb9" providerId="AD" clId="Web-{587B11A2-E6C9-4339-8CE1-E15EC83EB3FA}" dt="2021-04-23T16:42:56.894" v="2"/>
          <ac:spMkLst>
            <pc:docMk/>
            <pc:sldMk cId="1955350030" sldId="944"/>
            <ac:spMk id="3" creationId="{CEFE0E34-86C3-488C-B11A-D56B336B12A3}"/>
          </ac:spMkLst>
        </pc:spChg>
        <pc:spChg chg="add mod">
          <ac:chgData name="Martinez, Irvin" userId="S::imarti65@calstatela.edu::6f4f9d2d-f7df-47d5-8fcf-1df681d14fb9" providerId="AD" clId="Web-{587B11A2-E6C9-4339-8CE1-E15EC83EB3FA}" dt="2021-04-23T16:43:10.099" v="6" actId="1076"/>
          <ac:spMkLst>
            <pc:docMk/>
            <pc:sldMk cId="1955350030" sldId="944"/>
            <ac:spMk id="7" creationId="{A9A9C766-432E-4B92-92F4-93EA278E5C33}"/>
          </ac:spMkLst>
        </pc:spChg>
        <pc:spChg chg="add mod">
          <ac:chgData name="Martinez, Irvin" userId="S::imarti65@calstatela.edu::6f4f9d2d-f7df-47d5-8fcf-1df681d14fb9" providerId="AD" clId="Web-{587B11A2-E6C9-4339-8CE1-E15EC83EB3FA}" dt="2021-04-23T16:44:10.962" v="12" actId="20577"/>
          <ac:spMkLst>
            <pc:docMk/>
            <pc:sldMk cId="1955350030" sldId="944"/>
            <ac:spMk id="8" creationId="{F80B83D6-A022-49D0-8C5F-9CC9D3C19526}"/>
          </ac:spMkLst>
        </pc:spChg>
        <pc:spChg chg="add mod">
          <ac:chgData name="Martinez, Irvin" userId="S::imarti65@calstatela.edu::6f4f9d2d-f7df-47d5-8fcf-1df681d14fb9" providerId="AD" clId="Web-{587B11A2-E6C9-4339-8CE1-E15EC83EB3FA}" dt="2021-04-23T16:46:05.095" v="29" actId="20577"/>
          <ac:spMkLst>
            <pc:docMk/>
            <pc:sldMk cId="1955350030" sldId="944"/>
            <ac:spMk id="9" creationId="{A0CB791D-9CE6-48C9-AE34-4CEB83BF2F1F}"/>
          </ac:spMkLst>
        </pc:spChg>
        <pc:graphicFrameChg chg="add mod ord modGraphic">
          <ac:chgData name="Martinez, Irvin" userId="S::imarti65@calstatela.edu::6f4f9d2d-f7df-47d5-8fcf-1df681d14fb9" providerId="AD" clId="Web-{587B11A2-E6C9-4339-8CE1-E15EC83EB3FA}" dt="2021-04-23T16:46:31.940" v="30"/>
          <ac:graphicFrameMkLst>
            <pc:docMk/>
            <pc:sldMk cId="1955350030" sldId="944"/>
            <ac:graphicFrameMk id="6" creationId="{B79BE851-FB67-42C2-95BB-C76017553FC6}"/>
          </ac:graphicFrameMkLst>
        </pc:graphicFrameChg>
      </pc:sldChg>
      <pc:sldChg chg="addSp delSp modSp new">
        <pc:chgData name="Martinez, Irvin" userId="S::imarti65@calstatela.edu::6f4f9d2d-f7df-47d5-8fcf-1df681d14fb9" providerId="AD" clId="Web-{587B11A2-E6C9-4339-8CE1-E15EC83EB3FA}" dt="2021-04-23T17:03:04.507" v="49"/>
        <pc:sldMkLst>
          <pc:docMk/>
          <pc:sldMk cId="2947878920" sldId="956"/>
        </pc:sldMkLst>
        <pc:spChg chg="mod">
          <ac:chgData name="Martinez, Irvin" userId="S::imarti65@calstatela.edu::6f4f9d2d-f7df-47d5-8fcf-1df681d14fb9" providerId="AD" clId="Web-{587B11A2-E6C9-4339-8CE1-E15EC83EB3FA}" dt="2021-04-23T16:53:12.905" v="38" actId="20577"/>
          <ac:spMkLst>
            <pc:docMk/>
            <pc:sldMk cId="2947878920" sldId="956"/>
            <ac:spMk id="2" creationId="{B9255B14-3F7F-47B3-A1B2-420C454F512A}"/>
          </ac:spMkLst>
        </pc:spChg>
        <pc:spChg chg="del mod">
          <ac:chgData name="Martinez, Irvin" userId="S::imarti65@calstatela.edu::6f4f9d2d-f7df-47d5-8fcf-1df681d14fb9" providerId="AD" clId="Web-{587B11A2-E6C9-4339-8CE1-E15EC83EB3FA}" dt="2021-04-23T16:59:21.070" v="40"/>
          <ac:spMkLst>
            <pc:docMk/>
            <pc:sldMk cId="2947878920" sldId="956"/>
            <ac:spMk id="3" creationId="{5A6286E8-59C5-477B-BD19-8CA3654FC639}"/>
          </ac:spMkLst>
        </pc:spChg>
        <pc:spChg chg="add mod">
          <ac:chgData name="Martinez, Irvin" userId="S::imarti65@calstatela.edu::6f4f9d2d-f7df-47d5-8fcf-1df681d14fb9" providerId="AD" clId="Web-{587B11A2-E6C9-4339-8CE1-E15EC83EB3FA}" dt="2021-04-23T16:59:21.086" v="42"/>
          <ac:spMkLst>
            <pc:docMk/>
            <pc:sldMk cId="2947878920" sldId="956"/>
            <ac:spMk id="6" creationId="{E7C7C8A8-D9C7-46D7-8158-230B0DB0A33C}"/>
          </ac:spMkLst>
        </pc:spChg>
        <pc:spChg chg="add del mod">
          <ac:chgData name="Martinez, Irvin" userId="S::imarti65@calstatela.edu::6f4f9d2d-f7df-47d5-8fcf-1df681d14fb9" providerId="AD" clId="Web-{587B11A2-E6C9-4339-8CE1-E15EC83EB3FA}" dt="2021-04-23T17:01:50.330" v="44"/>
          <ac:spMkLst>
            <pc:docMk/>
            <pc:sldMk cId="2947878920" sldId="956"/>
            <ac:spMk id="8" creationId="{D1340E7A-7274-4CA5-BF10-DBB6A9AAF242}"/>
          </ac:spMkLst>
        </pc:spChg>
        <pc:spChg chg="add del mod">
          <ac:chgData name="Martinez, Irvin" userId="S::imarti65@calstatela.edu::6f4f9d2d-f7df-47d5-8fcf-1df681d14fb9" providerId="AD" clId="Web-{587B11A2-E6C9-4339-8CE1-E15EC83EB3FA}" dt="2021-04-23T17:03:04.507" v="49"/>
          <ac:spMkLst>
            <pc:docMk/>
            <pc:sldMk cId="2947878920" sldId="956"/>
            <ac:spMk id="11" creationId="{6D29742A-9854-427B-BFA1-7D58A6519BA1}"/>
          </ac:spMkLst>
        </pc:spChg>
        <pc:graphicFrameChg chg="add del mod ord modGraphic">
          <ac:chgData name="Martinez, Irvin" userId="S::imarti65@calstatela.edu::6f4f9d2d-f7df-47d5-8fcf-1df681d14fb9" providerId="AD" clId="Web-{587B11A2-E6C9-4339-8CE1-E15EC83EB3FA}" dt="2021-04-23T16:59:42.181" v="43"/>
          <ac:graphicFrameMkLst>
            <pc:docMk/>
            <pc:sldMk cId="2947878920" sldId="956"/>
            <ac:graphicFrameMk id="5" creationId="{3DFE6DCF-DEE2-42D6-BC9A-37E8314048F5}"/>
          </ac:graphicFrameMkLst>
        </pc:graphicFrameChg>
        <pc:picChg chg="add del mod ord">
          <ac:chgData name="Martinez, Irvin" userId="S::imarti65@calstatela.edu::6f4f9d2d-f7df-47d5-8fcf-1df681d14fb9" providerId="AD" clId="Web-{587B11A2-E6C9-4339-8CE1-E15EC83EB3FA}" dt="2021-04-23T17:03:01.007" v="48"/>
          <ac:picMkLst>
            <pc:docMk/>
            <pc:sldMk cId="2947878920" sldId="956"/>
            <ac:picMk id="9" creationId="{DCA952A5-4453-45A2-AD04-85D70DF95C69}"/>
          </ac:picMkLst>
        </pc:picChg>
        <pc:picChg chg="add mod ord">
          <ac:chgData name="Martinez, Irvin" userId="S::imarti65@calstatela.edu::6f4f9d2d-f7df-47d5-8fcf-1df681d14fb9" providerId="AD" clId="Web-{587B11A2-E6C9-4339-8CE1-E15EC83EB3FA}" dt="2021-04-23T17:03:04.507" v="49"/>
          <ac:picMkLst>
            <pc:docMk/>
            <pc:sldMk cId="2947878920" sldId="956"/>
            <ac:picMk id="12" creationId="{978FF7F5-3BB6-45D7-A6CD-314FB11E99BA}"/>
          </ac:picMkLst>
        </pc:picChg>
      </pc:sldChg>
    </pc:docChg>
  </pc:docChgLst>
  <pc:docChgLst>
    <pc:chgData name="Tiquiram, Francisco" userId="S::ftiquir@calstatela.edu::51b287ac-f7ae-42d9-98d0-4d0b3d16bdda" providerId="AD" clId="Web-{BDF4CC5B-FD60-4377-8C14-1A7BA9FC1D77}"/>
    <pc:docChg chg="modSld">
      <pc:chgData name="Tiquiram, Francisco" userId="S::ftiquir@calstatela.edu::51b287ac-f7ae-42d9-98d0-4d0b3d16bdda" providerId="AD" clId="Web-{BDF4CC5B-FD60-4377-8C14-1A7BA9FC1D77}" dt="2021-04-26T17:16:25.683" v="0"/>
      <pc:docMkLst>
        <pc:docMk/>
      </pc:docMkLst>
      <pc:sldChg chg="delSp">
        <pc:chgData name="Tiquiram, Francisco" userId="S::ftiquir@calstatela.edu::51b287ac-f7ae-42d9-98d0-4d0b3d16bdda" providerId="AD" clId="Web-{BDF4CC5B-FD60-4377-8C14-1A7BA9FC1D77}" dt="2021-04-26T17:16:25.683" v="0"/>
        <pc:sldMkLst>
          <pc:docMk/>
          <pc:sldMk cId="1068467835" sldId="921"/>
        </pc:sldMkLst>
        <pc:graphicFrameChg chg="del">
          <ac:chgData name="Tiquiram, Francisco" userId="S::ftiquir@calstatela.edu::51b287ac-f7ae-42d9-98d0-4d0b3d16bdda" providerId="AD" clId="Web-{BDF4CC5B-FD60-4377-8C14-1A7BA9FC1D77}" dt="2021-04-26T17:16:25.683" v="0"/>
          <ac:graphicFrameMkLst>
            <pc:docMk/>
            <pc:sldMk cId="1068467835" sldId="921"/>
            <ac:graphicFrameMk id="2" creationId="{C047EE8E-B0BE-4527-A5AD-8ABF8C828FD1}"/>
          </ac:graphicFrameMkLst>
        </pc:graphicFrameChg>
      </pc:sldChg>
    </pc:docChg>
  </pc:docChgLst>
  <pc:docChgLst>
    <pc:chgData name="Bahia, Orville E" userId="S::obahia@calstatela.edu::109826be-8666-4ac0-a38b-7c15932ff3b7" providerId="AD" clId="Web-{17F9864F-E2B5-411B-B07D-EC76E797C27B}"/>
    <pc:docChg chg="addSld">
      <pc:chgData name="Bahia, Orville E" userId="S::obahia@calstatela.edu::109826be-8666-4ac0-a38b-7c15932ff3b7" providerId="AD" clId="Web-{17F9864F-E2B5-411B-B07D-EC76E797C27B}" dt="2021-04-17T20:21:55.783" v="0"/>
      <pc:docMkLst>
        <pc:docMk/>
      </pc:docMkLst>
      <pc:sldChg chg="add replId">
        <pc:chgData name="Bahia, Orville E" userId="S::obahia@calstatela.edu::109826be-8666-4ac0-a38b-7c15932ff3b7" providerId="AD" clId="Web-{17F9864F-E2B5-411B-B07D-EC76E797C27B}" dt="2021-04-17T20:21:55.783" v="0"/>
        <pc:sldMkLst>
          <pc:docMk/>
          <pc:sldMk cId="2285969112" sldId="930"/>
        </pc:sldMkLst>
      </pc:sldChg>
    </pc:docChg>
  </pc:docChgLst>
  <pc:docChgLst>
    <pc:chgData name="Gonzalez, Jaime E" userId="b45c0333-3357-4b7c-b75d-8086d30baa39" providerId="ADAL" clId="{C2FCD852-3BC3-4AAA-ACD4-D13A9192BBEB}"/>
    <pc:docChg chg="undo custSel addSld delSld modSld sldOrd">
      <pc:chgData name="Gonzalez, Jaime E" userId="b45c0333-3357-4b7c-b75d-8086d30baa39" providerId="ADAL" clId="{C2FCD852-3BC3-4AAA-ACD4-D13A9192BBEB}" dt="2021-04-25T20:26:12.229" v="1855" actId="478"/>
      <pc:docMkLst>
        <pc:docMk/>
      </pc:docMkLst>
      <pc:sldChg chg="modSp mod">
        <pc:chgData name="Gonzalez, Jaime E" userId="b45c0333-3357-4b7c-b75d-8086d30baa39" providerId="ADAL" clId="{C2FCD852-3BC3-4AAA-ACD4-D13A9192BBEB}" dt="2021-04-24T05:44:38.581" v="1820" actId="2711"/>
        <pc:sldMkLst>
          <pc:docMk/>
          <pc:sldMk cId="377435883" sldId="258"/>
        </pc:sldMkLst>
        <pc:spChg chg="mod">
          <ac:chgData name="Gonzalez, Jaime E" userId="b45c0333-3357-4b7c-b75d-8086d30baa39" providerId="ADAL" clId="{C2FCD852-3BC3-4AAA-ACD4-D13A9192BBEB}" dt="2021-04-24T05:44:38.581" v="1820" actId="2711"/>
          <ac:spMkLst>
            <pc:docMk/>
            <pc:sldMk cId="377435883" sldId="258"/>
            <ac:spMk id="3" creationId="{89A8FB05-8EC7-43F5-9B48-AC065E07BF2B}"/>
          </ac:spMkLst>
        </pc:spChg>
      </pc:sldChg>
      <pc:sldChg chg="addSp delSp modSp mod">
        <pc:chgData name="Gonzalez, Jaime E" userId="b45c0333-3357-4b7c-b75d-8086d30baa39" providerId="ADAL" clId="{C2FCD852-3BC3-4AAA-ACD4-D13A9192BBEB}" dt="2021-04-23T20:02:31.557" v="1782" actId="2085"/>
        <pc:sldMkLst>
          <pc:docMk/>
          <pc:sldMk cId="2072863736" sldId="906"/>
        </pc:sldMkLst>
        <pc:spChg chg="add del mod">
          <ac:chgData name="Gonzalez, Jaime E" userId="b45c0333-3357-4b7c-b75d-8086d30baa39" providerId="ADAL" clId="{C2FCD852-3BC3-4AAA-ACD4-D13A9192BBEB}" dt="2021-04-23T20:01:07.850" v="1779" actId="478"/>
          <ac:spMkLst>
            <pc:docMk/>
            <pc:sldMk cId="2072863736" sldId="906"/>
            <ac:spMk id="3" creationId="{BB92F172-F7F2-465B-A489-BDFA8E98811A}"/>
          </ac:spMkLst>
        </pc:spChg>
        <pc:spChg chg="add del mod">
          <ac:chgData name="Gonzalez, Jaime E" userId="b45c0333-3357-4b7c-b75d-8086d30baa39" providerId="ADAL" clId="{C2FCD852-3BC3-4AAA-ACD4-D13A9192BBEB}" dt="2021-04-23T20:01:06.322" v="1778" actId="478"/>
          <ac:spMkLst>
            <pc:docMk/>
            <pc:sldMk cId="2072863736" sldId="906"/>
            <ac:spMk id="5" creationId="{D22ECC24-AE86-41A8-8F78-620D327D29D9}"/>
          </ac:spMkLst>
        </pc:spChg>
        <pc:spChg chg="del">
          <ac:chgData name="Gonzalez, Jaime E" userId="b45c0333-3357-4b7c-b75d-8086d30baa39" providerId="ADAL" clId="{C2FCD852-3BC3-4AAA-ACD4-D13A9192BBEB}" dt="2021-04-23T20:00:32.648" v="1772" actId="478"/>
          <ac:spMkLst>
            <pc:docMk/>
            <pc:sldMk cId="2072863736" sldId="906"/>
            <ac:spMk id="8" creationId="{3F1C6F7E-8617-4511-A8E1-250239B9D1A5}"/>
          </ac:spMkLst>
        </pc:spChg>
        <pc:spChg chg="del mod">
          <ac:chgData name="Gonzalez, Jaime E" userId="b45c0333-3357-4b7c-b75d-8086d30baa39" providerId="ADAL" clId="{C2FCD852-3BC3-4AAA-ACD4-D13A9192BBEB}" dt="2021-04-23T20:01:03.347" v="1777" actId="478"/>
          <ac:spMkLst>
            <pc:docMk/>
            <pc:sldMk cId="2072863736" sldId="906"/>
            <ac:spMk id="10" creationId="{DD951389-DEC6-4B9B-AA55-B7B48F7EFC4D}"/>
          </ac:spMkLst>
        </pc:spChg>
        <pc:picChg chg="mod">
          <ac:chgData name="Gonzalez, Jaime E" userId="b45c0333-3357-4b7c-b75d-8086d30baa39" providerId="ADAL" clId="{C2FCD852-3BC3-4AAA-ACD4-D13A9192BBEB}" dt="2021-04-23T20:02:31.557" v="1782" actId="2085"/>
          <ac:picMkLst>
            <pc:docMk/>
            <pc:sldMk cId="2072863736" sldId="906"/>
            <ac:picMk id="16" creationId="{32FF0A8B-0BCB-4AF5-B1E1-05EC96056E0A}"/>
          </ac:picMkLst>
        </pc:picChg>
      </pc:sldChg>
      <pc:sldChg chg="addSp delSp modSp mod setBg">
        <pc:chgData name="Gonzalez, Jaime E" userId="b45c0333-3357-4b7c-b75d-8086d30baa39" providerId="ADAL" clId="{C2FCD852-3BC3-4AAA-ACD4-D13A9192BBEB}" dt="2021-04-22T22:30:10.001" v="1199" actId="1076"/>
        <pc:sldMkLst>
          <pc:docMk/>
          <pc:sldMk cId="3102322601" sldId="907"/>
        </pc:sldMkLst>
        <pc:spChg chg="add del mod">
          <ac:chgData name="Gonzalez, Jaime E" userId="b45c0333-3357-4b7c-b75d-8086d30baa39" providerId="ADAL" clId="{C2FCD852-3BC3-4AAA-ACD4-D13A9192BBEB}" dt="2021-04-21T05:25:31.490" v="1188" actId="478"/>
          <ac:spMkLst>
            <pc:docMk/>
            <pc:sldMk cId="3102322601" sldId="907"/>
            <ac:spMk id="4" creationId="{52A2F8D8-F45D-44C9-8B17-08587C0F8A43}"/>
          </ac:spMkLst>
        </pc:spChg>
        <pc:spChg chg="add mod">
          <ac:chgData name="Gonzalez, Jaime E" userId="b45c0333-3357-4b7c-b75d-8086d30baa39" providerId="ADAL" clId="{C2FCD852-3BC3-4AAA-ACD4-D13A9192BBEB}" dt="2021-04-21T05:26:21.439" v="1191" actId="164"/>
          <ac:spMkLst>
            <pc:docMk/>
            <pc:sldMk cId="3102322601" sldId="907"/>
            <ac:spMk id="7" creationId="{150281B3-2BAD-4932-B06D-AA1C2AB1703A}"/>
          </ac:spMkLst>
        </pc:spChg>
        <pc:spChg chg="add del mod">
          <ac:chgData name="Gonzalez, Jaime E" userId="b45c0333-3357-4b7c-b75d-8086d30baa39" providerId="ADAL" clId="{C2FCD852-3BC3-4AAA-ACD4-D13A9192BBEB}" dt="2021-04-21T05:25:42.659" v="1190" actId="20577"/>
          <ac:spMkLst>
            <pc:docMk/>
            <pc:sldMk cId="3102322601" sldId="907"/>
            <ac:spMk id="11" creationId="{715EC633-63E5-4D41-8DC3-5ED4A3F9A616}"/>
          </ac:spMkLst>
        </pc:spChg>
        <pc:spChg chg="del mod">
          <ac:chgData name="Gonzalez, Jaime E" userId="b45c0333-3357-4b7c-b75d-8086d30baa39" providerId="ADAL" clId="{C2FCD852-3BC3-4AAA-ACD4-D13A9192BBEB}" dt="2021-04-13T21:17:40.349" v="862" actId="478"/>
          <ac:spMkLst>
            <pc:docMk/>
            <pc:sldMk cId="3102322601" sldId="907"/>
            <ac:spMk id="12" creationId="{35BA8F85-934F-485E-B38A-F71701F7B67C}"/>
          </ac:spMkLst>
        </pc:spChg>
        <pc:spChg chg="mod">
          <ac:chgData name="Gonzalez, Jaime E" userId="b45c0333-3357-4b7c-b75d-8086d30baa39" providerId="ADAL" clId="{C2FCD852-3BC3-4AAA-ACD4-D13A9192BBEB}" dt="2021-04-21T05:26:21.439" v="1191" actId="164"/>
          <ac:spMkLst>
            <pc:docMk/>
            <pc:sldMk cId="3102322601" sldId="907"/>
            <ac:spMk id="13" creationId="{4C7C42AE-A7D2-48BE-8698-C82FCA7C0E9E}"/>
          </ac:spMkLst>
        </pc:spChg>
        <pc:spChg chg="mod">
          <ac:chgData name="Gonzalez, Jaime E" userId="b45c0333-3357-4b7c-b75d-8086d30baa39" providerId="ADAL" clId="{C2FCD852-3BC3-4AAA-ACD4-D13A9192BBEB}" dt="2021-04-21T05:26:21.439" v="1191" actId="164"/>
          <ac:spMkLst>
            <pc:docMk/>
            <pc:sldMk cId="3102322601" sldId="907"/>
            <ac:spMk id="14" creationId="{30E857C5-21A9-4039-A9B6-FF43CD699D91}"/>
          </ac:spMkLst>
        </pc:spChg>
        <pc:spChg chg="mod">
          <ac:chgData name="Gonzalez, Jaime E" userId="b45c0333-3357-4b7c-b75d-8086d30baa39" providerId="ADAL" clId="{C2FCD852-3BC3-4AAA-ACD4-D13A9192BBEB}" dt="2021-04-21T05:26:21.439" v="1191" actId="164"/>
          <ac:spMkLst>
            <pc:docMk/>
            <pc:sldMk cId="3102322601" sldId="907"/>
            <ac:spMk id="15" creationId="{C4C36FC1-EF90-4C06-844F-99FB75D15C22}"/>
          </ac:spMkLst>
        </pc:spChg>
        <pc:spChg chg="mod">
          <ac:chgData name="Gonzalez, Jaime E" userId="b45c0333-3357-4b7c-b75d-8086d30baa39" providerId="ADAL" clId="{C2FCD852-3BC3-4AAA-ACD4-D13A9192BBEB}" dt="2021-04-21T05:26:21.439" v="1191" actId="164"/>
          <ac:spMkLst>
            <pc:docMk/>
            <pc:sldMk cId="3102322601" sldId="907"/>
            <ac:spMk id="16" creationId="{3937CEED-D1EF-4370-BF78-F72479B9F141}"/>
          </ac:spMkLst>
        </pc:spChg>
        <pc:spChg chg="mod">
          <ac:chgData name="Gonzalez, Jaime E" userId="b45c0333-3357-4b7c-b75d-8086d30baa39" providerId="ADAL" clId="{C2FCD852-3BC3-4AAA-ACD4-D13A9192BBEB}" dt="2021-04-21T05:26:21.439" v="1191" actId="164"/>
          <ac:spMkLst>
            <pc:docMk/>
            <pc:sldMk cId="3102322601" sldId="907"/>
            <ac:spMk id="17" creationId="{046046FE-4DCB-432C-9AD1-6D387B6EC521}"/>
          </ac:spMkLst>
        </pc:spChg>
        <pc:spChg chg="mod">
          <ac:chgData name="Gonzalez, Jaime E" userId="b45c0333-3357-4b7c-b75d-8086d30baa39" providerId="ADAL" clId="{C2FCD852-3BC3-4AAA-ACD4-D13A9192BBEB}" dt="2021-04-21T05:26:21.439" v="1191" actId="164"/>
          <ac:spMkLst>
            <pc:docMk/>
            <pc:sldMk cId="3102322601" sldId="907"/>
            <ac:spMk id="18" creationId="{46C1068E-EE8A-4BF5-8108-D1A2FBBCABA0}"/>
          </ac:spMkLst>
        </pc:spChg>
        <pc:spChg chg="add del mod">
          <ac:chgData name="Gonzalez, Jaime E" userId="b45c0333-3357-4b7c-b75d-8086d30baa39" providerId="ADAL" clId="{C2FCD852-3BC3-4AAA-ACD4-D13A9192BBEB}" dt="2021-04-13T21:32:04.575" v="880" actId="478"/>
          <ac:spMkLst>
            <pc:docMk/>
            <pc:sldMk cId="3102322601" sldId="907"/>
            <ac:spMk id="26" creationId="{14DC42F3-4B81-4569-9A4B-1CEA5FC5DC04}"/>
          </ac:spMkLst>
        </pc:spChg>
        <pc:spChg chg="mod">
          <ac:chgData name="Gonzalez, Jaime E" userId="b45c0333-3357-4b7c-b75d-8086d30baa39" providerId="ADAL" clId="{C2FCD852-3BC3-4AAA-ACD4-D13A9192BBEB}" dt="2021-04-21T05:26:21.439" v="1191" actId="164"/>
          <ac:spMkLst>
            <pc:docMk/>
            <pc:sldMk cId="3102322601" sldId="907"/>
            <ac:spMk id="40" creationId="{A38A8544-3370-4222-9F7C-A07FEC35AF54}"/>
          </ac:spMkLst>
        </pc:spChg>
        <pc:spChg chg="add mod">
          <ac:chgData name="Gonzalez, Jaime E" userId="b45c0333-3357-4b7c-b75d-8086d30baa39" providerId="ADAL" clId="{C2FCD852-3BC3-4AAA-ACD4-D13A9192BBEB}" dt="2021-04-21T05:26:21.439" v="1191" actId="164"/>
          <ac:spMkLst>
            <pc:docMk/>
            <pc:sldMk cId="3102322601" sldId="907"/>
            <ac:spMk id="46" creationId="{356E8EC2-1090-4EF8-AE6C-30209A12AD38}"/>
          </ac:spMkLst>
        </pc:spChg>
        <pc:spChg chg="mod">
          <ac:chgData name="Gonzalez, Jaime E" userId="b45c0333-3357-4b7c-b75d-8086d30baa39" providerId="ADAL" clId="{C2FCD852-3BC3-4AAA-ACD4-D13A9192BBEB}" dt="2021-04-21T05:26:21.439" v="1191" actId="164"/>
          <ac:spMkLst>
            <pc:docMk/>
            <pc:sldMk cId="3102322601" sldId="907"/>
            <ac:spMk id="48" creationId="{F3964E68-DBDC-4EBB-A26D-DA8108838527}"/>
          </ac:spMkLst>
        </pc:spChg>
        <pc:spChg chg="mod">
          <ac:chgData name="Gonzalez, Jaime E" userId="b45c0333-3357-4b7c-b75d-8086d30baa39" providerId="ADAL" clId="{C2FCD852-3BC3-4AAA-ACD4-D13A9192BBEB}" dt="2021-04-22T22:30:10.001" v="1199" actId="1076"/>
          <ac:spMkLst>
            <pc:docMk/>
            <pc:sldMk cId="3102322601" sldId="907"/>
            <ac:spMk id="51" creationId="{AD71CD12-1198-4BA4-895B-BF32C49D0051}"/>
          </ac:spMkLst>
        </pc:spChg>
        <pc:spChg chg="mod">
          <ac:chgData name="Gonzalez, Jaime E" userId="b45c0333-3357-4b7c-b75d-8086d30baa39" providerId="ADAL" clId="{C2FCD852-3BC3-4AAA-ACD4-D13A9192BBEB}" dt="2021-04-21T05:26:21.439" v="1191" actId="164"/>
          <ac:spMkLst>
            <pc:docMk/>
            <pc:sldMk cId="3102322601" sldId="907"/>
            <ac:spMk id="59" creationId="{46261E01-6CD8-4BE0-872C-5EC32F9DEDD7}"/>
          </ac:spMkLst>
        </pc:spChg>
        <pc:spChg chg="mod">
          <ac:chgData name="Gonzalez, Jaime E" userId="b45c0333-3357-4b7c-b75d-8086d30baa39" providerId="ADAL" clId="{C2FCD852-3BC3-4AAA-ACD4-D13A9192BBEB}" dt="2021-04-21T05:26:21.439" v="1191" actId="164"/>
          <ac:spMkLst>
            <pc:docMk/>
            <pc:sldMk cId="3102322601" sldId="907"/>
            <ac:spMk id="61" creationId="{C0724E57-3A9B-44BE-B668-976EF75B31CE}"/>
          </ac:spMkLst>
        </pc:spChg>
        <pc:spChg chg="mod">
          <ac:chgData name="Gonzalez, Jaime E" userId="b45c0333-3357-4b7c-b75d-8086d30baa39" providerId="ADAL" clId="{C2FCD852-3BC3-4AAA-ACD4-D13A9192BBEB}" dt="2021-04-21T05:26:21.439" v="1191" actId="164"/>
          <ac:spMkLst>
            <pc:docMk/>
            <pc:sldMk cId="3102322601" sldId="907"/>
            <ac:spMk id="65" creationId="{5D08D8F5-1DF3-414F-96A9-6CD685EE41E7}"/>
          </ac:spMkLst>
        </pc:spChg>
        <pc:spChg chg="add mod">
          <ac:chgData name="Gonzalez, Jaime E" userId="b45c0333-3357-4b7c-b75d-8086d30baa39" providerId="ADAL" clId="{C2FCD852-3BC3-4AAA-ACD4-D13A9192BBEB}" dt="2021-04-21T05:26:21.439" v="1191" actId="164"/>
          <ac:spMkLst>
            <pc:docMk/>
            <pc:sldMk cId="3102322601" sldId="907"/>
            <ac:spMk id="108" creationId="{1F7343E2-971F-443A-82EF-C6C8CEC93983}"/>
          </ac:spMkLst>
        </pc:spChg>
        <pc:grpChg chg="add mod">
          <ac:chgData name="Gonzalez, Jaime E" userId="b45c0333-3357-4b7c-b75d-8086d30baa39" providerId="ADAL" clId="{C2FCD852-3BC3-4AAA-ACD4-D13A9192BBEB}" dt="2021-04-21T05:26:28.734" v="1192" actId="1076"/>
          <ac:grpSpMkLst>
            <pc:docMk/>
            <pc:sldMk cId="3102322601" sldId="907"/>
            <ac:grpSpMk id="5" creationId="{B5C97FDC-52F8-4480-B7D1-FF09577B7447}"/>
          </ac:grpSpMkLst>
        </pc:grpChg>
        <pc:cxnChg chg="mod">
          <ac:chgData name="Gonzalez, Jaime E" userId="b45c0333-3357-4b7c-b75d-8086d30baa39" providerId="ADAL" clId="{C2FCD852-3BC3-4AAA-ACD4-D13A9192BBEB}" dt="2021-04-21T05:26:21.439" v="1191" actId="164"/>
          <ac:cxnSpMkLst>
            <pc:docMk/>
            <pc:sldMk cId="3102322601" sldId="907"/>
            <ac:cxnSpMk id="9" creationId="{9A19FE95-443D-4233-A49F-D1B22CAA5D3A}"/>
          </ac:cxnSpMkLst>
        </pc:cxnChg>
        <pc:cxnChg chg="mod">
          <ac:chgData name="Gonzalez, Jaime E" userId="b45c0333-3357-4b7c-b75d-8086d30baa39" providerId="ADAL" clId="{C2FCD852-3BC3-4AAA-ACD4-D13A9192BBEB}" dt="2021-04-21T05:26:21.439" v="1191" actId="164"/>
          <ac:cxnSpMkLst>
            <pc:docMk/>
            <pc:sldMk cId="3102322601" sldId="907"/>
            <ac:cxnSpMk id="19" creationId="{38798967-5B57-4555-BEB1-9FA532EF2A46}"/>
          </ac:cxnSpMkLst>
        </pc:cxnChg>
        <pc:cxnChg chg="mod">
          <ac:chgData name="Gonzalez, Jaime E" userId="b45c0333-3357-4b7c-b75d-8086d30baa39" providerId="ADAL" clId="{C2FCD852-3BC3-4AAA-ACD4-D13A9192BBEB}" dt="2021-04-21T05:26:21.439" v="1191" actId="164"/>
          <ac:cxnSpMkLst>
            <pc:docMk/>
            <pc:sldMk cId="3102322601" sldId="907"/>
            <ac:cxnSpMk id="20" creationId="{3017BE28-2F66-4766-B854-BB0D0E4581CA}"/>
          </ac:cxnSpMkLst>
        </pc:cxnChg>
        <pc:cxnChg chg="mod">
          <ac:chgData name="Gonzalez, Jaime E" userId="b45c0333-3357-4b7c-b75d-8086d30baa39" providerId="ADAL" clId="{C2FCD852-3BC3-4AAA-ACD4-D13A9192BBEB}" dt="2021-04-21T05:26:21.439" v="1191" actId="164"/>
          <ac:cxnSpMkLst>
            <pc:docMk/>
            <pc:sldMk cId="3102322601" sldId="907"/>
            <ac:cxnSpMk id="37" creationId="{D5EF0B2D-B8DC-4C1E-B874-EA9279665FD8}"/>
          </ac:cxnSpMkLst>
        </pc:cxnChg>
        <pc:cxnChg chg="mod">
          <ac:chgData name="Gonzalez, Jaime E" userId="b45c0333-3357-4b7c-b75d-8086d30baa39" providerId="ADAL" clId="{C2FCD852-3BC3-4AAA-ACD4-D13A9192BBEB}" dt="2021-04-21T05:26:21.439" v="1191" actId="164"/>
          <ac:cxnSpMkLst>
            <pc:docMk/>
            <pc:sldMk cId="3102322601" sldId="907"/>
            <ac:cxnSpMk id="38" creationId="{24EB3D43-D1BF-4376-B98E-0B87623338D3}"/>
          </ac:cxnSpMkLst>
        </pc:cxnChg>
        <pc:cxnChg chg="mod">
          <ac:chgData name="Gonzalez, Jaime E" userId="b45c0333-3357-4b7c-b75d-8086d30baa39" providerId="ADAL" clId="{C2FCD852-3BC3-4AAA-ACD4-D13A9192BBEB}" dt="2021-04-21T05:26:21.439" v="1191" actId="164"/>
          <ac:cxnSpMkLst>
            <pc:docMk/>
            <pc:sldMk cId="3102322601" sldId="907"/>
            <ac:cxnSpMk id="39" creationId="{D1EF3BF1-9FC1-4ECC-B4B4-ABEA6283049D}"/>
          </ac:cxnSpMkLst>
        </pc:cxnChg>
        <pc:cxnChg chg="mod">
          <ac:chgData name="Gonzalez, Jaime E" userId="b45c0333-3357-4b7c-b75d-8086d30baa39" providerId="ADAL" clId="{C2FCD852-3BC3-4AAA-ACD4-D13A9192BBEB}" dt="2021-04-21T05:26:21.439" v="1191" actId="164"/>
          <ac:cxnSpMkLst>
            <pc:docMk/>
            <pc:sldMk cId="3102322601" sldId="907"/>
            <ac:cxnSpMk id="45" creationId="{DC736A78-4C0B-40A9-A396-893ECC192493}"/>
          </ac:cxnSpMkLst>
        </pc:cxnChg>
        <pc:cxnChg chg="mod">
          <ac:chgData name="Gonzalez, Jaime E" userId="b45c0333-3357-4b7c-b75d-8086d30baa39" providerId="ADAL" clId="{C2FCD852-3BC3-4AAA-ACD4-D13A9192BBEB}" dt="2021-04-21T05:26:21.439" v="1191" actId="164"/>
          <ac:cxnSpMkLst>
            <pc:docMk/>
            <pc:sldMk cId="3102322601" sldId="907"/>
            <ac:cxnSpMk id="47" creationId="{A240D0B7-41F2-4672-A215-C459511BC7C9}"/>
          </ac:cxnSpMkLst>
        </pc:cxnChg>
        <pc:cxnChg chg="mod">
          <ac:chgData name="Gonzalez, Jaime E" userId="b45c0333-3357-4b7c-b75d-8086d30baa39" providerId="ADAL" clId="{C2FCD852-3BC3-4AAA-ACD4-D13A9192BBEB}" dt="2021-04-22T22:30:10.001" v="1199" actId="1076"/>
          <ac:cxnSpMkLst>
            <pc:docMk/>
            <pc:sldMk cId="3102322601" sldId="907"/>
            <ac:cxnSpMk id="50" creationId="{EE75DB91-AB96-4DE2-BD1C-BFB9A2C550F3}"/>
          </ac:cxnSpMkLst>
        </pc:cxnChg>
        <pc:cxnChg chg="add mod">
          <ac:chgData name="Gonzalez, Jaime E" userId="b45c0333-3357-4b7c-b75d-8086d30baa39" providerId="ADAL" clId="{C2FCD852-3BC3-4AAA-ACD4-D13A9192BBEB}" dt="2021-04-21T05:26:21.439" v="1191" actId="164"/>
          <ac:cxnSpMkLst>
            <pc:docMk/>
            <pc:sldMk cId="3102322601" sldId="907"/>
            <ac:cxnSpMk id="52" creationId="{18EBD8FC-0BA7-48BD-AE70-FB8C868DFF9B}"/>
          </ac:cxnSpMkLst>
        </pc:cxnChg>
        <pc:cxnChg chg="mod">
          <ac:chgData name="Gonzalez, Jaime E" userId="b45c0333-3357-4b7c-b75d-8086d30baa39" providerId="ADAL" clId="{C2FCD852-3BC3-4AAA-ACD4-D13A9192BBEB}" dt="2021-04-21T05:26:21.439" v="1191" actId="164"/>
          <ac:cxnSpMkLst>
            <pc:docMk/>
            <pc:sldMk cId="3102322601" sldId="907"/>
            <ac:cxnSpMk id="57" creationId="{4FC854A2-1500-45EE-B570-ABE5A942C8B6}"/>
          </ac:cxnSpMkLst>
        </pc:cxnChg>
        <pc:cxnChg chg="mod">
          <ac:chgData name="Gonzalez, Jaime E" userId="b45c0333-3357-4b7c-b75d-8086d30baa39" providerId="ADAL" clId="{C2FCD852-3BC3-4AAA-ACD4-D13A9192BBEB}" dt="2021-04-21T05:26:21.439" v="1191" actId="164"/>
          <ac:cxnSpMkLst>
            <pc:docMk/>
            <pc:sldMk cId="3102322601" sldId="907"/>
            <ac:cxnSpMk id="58" creationId="{6B24C94D-F048-4C40-A7D3-15549FC4C330}"/>
          </ac:cxnSpMkLst>
        </pc:cxnChg>
        <pc:cxnChg chg="mod">
          <ac:chgData name="Gonzalez, Jaime E" userId="b45c0333-3357-4b7c-b75d-8086d30baa39" providerId="ADAL" clId="{C2FCD852-3BC3-4AAA-ACD4-D13A9192BBEB}" dt="2021-04-21T05:26:21.439" v="1191" actId="164"/>
          <ac:cxnSpMkLst>
            <pc:docMk/>
            <pc:sldMk cId="3102322601" sldId="907"/>
            <ac:cxnSpMk id="62" creationId="{A923C1EB-09FB-476B-ABB7-80467C8D5131}"/>
          </ac:cxnSpMkLst>
        </pc:cxnChg>
        <pc:cxnChg chg="del mod">
          <ac:chgData name="Gonzalez, Jaime E" userId="b45c0333-3357-4b7c-b75d-8086d30baa39" providerId="ADAL" clId="{C2FCD852-3BC3-4AAA-ACD4-D13A9192BBEB}" dt="2021-04-13T21:36:36.933" v="902" actId="478"/>
          <ac:cxnSpMkLst>
            <pc:docMk/>
            <pc:sldMk cId="3102322601" sldId="907"/>
            <ac:cxnSpMk id="67" creationId="{6C86C636-5816-4209-8827-C9C5CE902482}"/>
          </ac:cxnSpMkLst>
        </pc:cxnChg>
        <pc:cxnChg chg="del mod">
          <ac:chgData name="Gonzalez, Jaime E" userId="b45c0333-3357-4b7c-b75d-8086d30baa39" providerId="ADAL" clId="{C2FCD852-3BC3-4AAA-ACD4-D13A9192BBEB}" dt="2021-04-13T21:36:35.052" v="901" actId="478"/>
          <ac:cxnSpMkLst>
            <pc:docMk/>
            <pc:sldMk cId="3102322601" sldId="907"/>
            <ac:cxnSpMk id="70" creationId="{93CEA1B2-C5E7-4C3F-8E3F-5D97067DC54B}"/>
          </ac:cxnSpMkLst>
        </pc:cxnChg>
        <pc:cxnChg chg="add mod">
          <ac:chgData name="Gonzalez, Jaime E" userId="b45c0333-3357-4b7c-b75d-8086d30baa39" providerId="ADAL" clId="{C2FCD852-3BC3-4AAA-ACD4-D13A9192BBEB}" dt="2021-04-21T05:26:21.439" v="1191" actId="164"/>
          <ac:cxnSpMkLst>
            <pc:docMk/>
            <pc:sldMk cId="3102322601" sldId="907"/>
            <ac:cxnSpMk id="86" creationId="{8F65A229-7C3D-48C5-BD9C-B952647E19FB}"/>
          </ac:cxnSpMkLst>
        </pc:cxnChg>
        <pc:cxnChg chg="add mod">
          <ac:chgData name="Gonzalez, Jaime E" userId="b45c0333-3357-4b7c-b75d-8086d30baa39" providerId="ADAL" clId="{C2FCD852-3BC3-4AAA-ACD4-D13A9192BBEB}" dt="2021-04-13T21:37:28.077" v="914" actId="14100"/>
          <ac:cxnSpMkLst>
            <pc:docMk/>
            <pc:sldMk cId="3102322601" sldId="907"/>
            <ac:cxnSpMk id="95" creationId="{DC0F645D-567D-402C-9038-C1786F0E2982}"/>
          </ac:cxnSpMkLst>
        </pc:cxnChg>
      </pc:sldChg>
      <pc:sldChg chg="addSp delSp modSp del mod">
        <pc:chgData name="Gonzalez, Jaime E" userId="b45c0333-3357-4b7c-b75d-8086d30baa39" providerId="ADAL" clId="{C2FCD852-3BC3-4AAA-ACD4-D13A9192BBEB}" dt="2021-04-13T21:29:46.579" v="873" actId="47"/>
        <pc:sldMkLst>
          <pc:docMk/>
          <pc:sldMk cId="2669492978" sldId="908"/>
        </pc:sldMkLst>
        <pc:spChg chg="mod">
          <ac:chgData name="Gonzalez, Jaime E" userId="b45c0333-3357-4b7c-b75d-8086d30baa39" providerId="ADAL" clId="{C2FCD852-3BC3-4AAA-ACD4-D13A9192BBEB}" dt="2021-04-13T20:49:35.285" v="746"/>
          <ac:spMkLst>
            <pc:docMk/>
            <pc:sldMk cId="2669492978" sldId="908"/>
            <ac:spMk id="4" creationId="{96EC44EC-2342-4F88-A828-583550A2644F}"/>
          </ac:spMkLst>
        </pc:spChg>
        <pc:spChg chg="del">
          <ac:chgData name="Gonzalez, Jaime E" userId="b45c0333-3357-4b7c-b75d-8086d30baa39" providerId="ADAL" clId="{C2FCD852-3BC3-4AAA-ACD4-D13A9192BBEB}" dt="2021-04-13T20:02:42.158" v="8" actId="478"/>
          <ac:spMkLst>
            <pc:docMk/>
            <pc:sldMk cId="2669492978" sldId="908"/>
            <ac:spMk id="5" creationId="{BFD71CE7-0FE1-4873-8867-2AE8FE72EAB6}"/>
          </ac:spMkLst>
        </pc:spChg>
        <pc:spChg chg="del">
          <ac:chgData name="Gonzalez, Jaime E" userId="b45c0333-3357-4b7c-b75d-8086d30baa39" providerId="ADAL" clId="{C2FCD852-3BC3-4AAA-ACD4-D13A9192BBEB}" dt="2021-04-13T20:02:38.609" v="7" actId="478"/>
          <ac:spMkLst>
            <pc:docMk/>
            <pc:sldMk cId="2669492978" sldId="908"/>
            <ac:spMk id="7" creationId="{88E82EA2-CFF9-4B74-90ED-892C1483C79D}"/>
          </ac:spMkLst>
        </pc:spChg>
        <pc:spChg chg="mod">
          <ac:chgData name="Gonzalez, Jaime E" userId="b45c0333-3357-4b7c-b75d-8086d30baa39" providerId="ADAL" clId="{C2FCD852-3BC3-4AAA-ACD4-D13A9192BBEB}" dt="2021-04-13T20:50:33.616" v="775" actId="20577"/>
          <ac:spMkLst>
            <pc:docMk/>
            <pc:sldMk cId="2669492978" sldId="908"/>
            <ac:spMk id="8" creationId="{C346098C-6037-4E4E-B5A0-478269531355}"/>
          </ac:spMkLst>
        </pc:spChg>
        <pc:spChg chg="del mod">
          <ac:chgData name="Gonzalez, Jaime E" userId="b45c0333-3357-4b7c-b75d-8086d30baa39" providerId="ADAL" clId="{C2FCD852-3BC3-4AAA-ACD4-D13A9192BBEB}" dt="2021-04-13T20:15:55.656" v="235" actId="478"/>
          <ac:spMkLst>
            <pc:docMk/>
            <pc:sldMk cId="2669492978" sldId="908"/>
            <ac:spMk id="9" creationId="{6CD2D061-D06F-497B-A75F-C5CF954BA413}"/>
          </ac:spMkLst>
        </pc:spChg>
        <pc:spChg chg="del mod">
          <ac:chgData name="Gonzalez, Jaime E" userId="b45c0333-3357-4b7c-b75d-8086d30baa39" providerId="ADAL" clId="{C2FCD852-3BC3-4AAA-ACD4-D13A9192BBEB}" dt="2021-04-13T20:02:23.716" v="1" actId="478"/>
          <ac:spMkLst>
            <pc:docMk/>
            <pc:sldMk cId="2669492978" sldId="908"/>
            <ac:spMk id="26" creationId="{FE06AD33-DF65-45B0-A840-6BEA3E7A94D3}"/>
          </ac:spMkLst>
        </pc:spChg>
        <pc:spChg chg="del">
          <ac:chgData name="Gonzalez, Jaime E" userId="b45c0333-3357-4b7c-b75d-8086d30baa39" providerId="ADAL" clId="{C2FCD852-3BC3-4AAA-ACD4-D13A9192BBEB}" dt="2021-04-13T20:02:25.588" v="2" actId="478"/>
          <ac:spMkLst>
            <pc:docMk/>
            <pc:sldMk cId="2669492978" sldId="908"/>
            <ac:spMk id="27" creationId="{1F8976D5-6C36-4645-B981-FE1108D1EAC0}"/>
          </ac:spMkLst>
        </pc:spChg>
        <pc:spChg chg="del">
          <ac:chgData name="Gonzalez, Jaime E" userId="b45c0333-3357-4b7c-b75d-8086d30baa39" providerId="ADAL" clId="{C2FCD852-3BC3-4AAA-ACD4-D13A9192BBEB}" dt="2021-04-13T20:02:27.644" v="3" actId="478"/>
          <ac:spMkLst>
            <pc:docMk/>
            <pc:sldMk cId="2669492978" sldId="908"/>
            <ac:spMk id="28" creationId="{D34BC151-AC99-4409-8635-92883011CF64}"/>
          </ac:spMkLst>
        </pc:spChg>
        <pc:spChg chg="del">
          <ac:chgData name="Gonzalez, Jaime E" userId="b45c0333-3357-4b7c-b75d-8086d30baa39" providerId="ADAL" clId="{C2FCD852-3BC3-4AAA-ACD4-D13A9192BBEB}" dt="2021-04-13T20:02:31.329" v="5" actId="478"/>
          <ac:spMkLst>
            <pc:docMk/>
            <pc:sldMk cId="2669492978" sldId="908"/>
            <ac:spMk id="29" creationId="{C1E75297-E5BE-416A-8FC1-77583AEB6319}"/>
          </ac:spMkLst>
        </pc:spChg>
        <pc:spChg chg="del">
          <ac:chgData name="Gonzalez, Jaime E" userId="b45c0333-3357-4b7c-b75d-8086d30baa39" providerId="ADAL" clId="{C2FCD852-3BC3-4AAA-ACD4-D13A9192BBEB}" dt="2021-04-13T20:02:29.527" v="4" actId="478"/>
          <ac:spMkLst>
            <pc:docMk/>
            <pc:sldMk cId="2669492978" sldId="908"/>
            <ac:spMk id="30" creationId="{55D51091-3852-4156-A6A9-F51E0D27308B}"/>
          </ac:spMkLst>
        </pc:spChg>
        <pc:spChg chg="mod">
          <ac:chgData name="Gonzalez, Jaime E" userId="b45c0333-3357-4b7c-b75d-8086d30baa39" providerId="ADAL" clId="{C2FCD852-3BC3-4AAA-ACD4-D13A9192BBEB}" dt="2021-04-13T20:23:39.245" v="453" actId="20577"/>
          <ac:spMkLst>
            <pc:docMk/>
            <pc:sldMk cId="2669492978" sldId="908"/>
            <ac:spMk id="33" creationId="{037EBC98-3596-4B00-BBCA-A72285774C0B}"/>
          </ac:spMkLst>
        </pc:spChg>
        <pc:spChg chg="add del mod">
          <ac:chgData name="Gonzalez, Jaime E" userId="b45c0333-3357-4b7c-b75d-8086d30baa39" providerId="ADAL" clId="{C2FCD852-3BC3-4AAA-ACD4-D13A9192BBEB}" dt="2021-04-13T20:20:29.978" v="354" actId="478"/>
          <ac:spMkLst>
            <pc:docMk/>
            <pc:sldMk cId="2669492978" sldId="908"/>
            <ac:spMk id="35" creationId="{98EEB690-D471-4F8D-AFE1-C2A14B566B89}"/>
          </ac:spMkLst>
        </pc:spChg>
        <pc:spChg chg="add del mod">
          <ac:chgData name="Gonzalez, Jaime E" userId="b45c0333-3357-4b7c-b75d-8086d30baa39" providerId="ADAL" clId="{C2FCD852-3BC3-4AAA-ACD4-D13A9192BBEB}" dt="2021-04-13T20:04:31.297" v="79" actId="478"/>
          <ac:spMkLst>
            <pc:docMk/>
            <pc:sldMk cId="2669492978" sldId="908"/>
            <ac:spMk id="36" creationId="{22688B38-59DB-4EAD-BA38-D619099AEAB4}"/>
          </ac:spMkLst>
        </pc:spChg>
        <pc:spChg chg="del">
          <ac:chgData name="Gonzalez, Jaime E" userId="b45c0333-3357-4b7c-b75d-8086d30baa39" providerId="ADAL" clId="{C2FCD852-3BC3-4AAA-ACD4-D13A9192BBEB}" dt="2021-04-13T20:02:32.644" v="6" actId="478"/>
          <ac:spMkLst>
            <pc:docMk/>
            <pc:sldMk cId="2669492978" sldId="908"/>
            <ac:spMk id="38" creationId="{81191078-A21A-4A5A-A15F-55D4E05BF07A}"/>
          </ac:spMkLst>
        </pc:spChg>
        <pc:spChg chg="add mod">
          <ac:chgData name="Gonzalez, Jaime E" userId="b45c0333-3357-4b7c-b75d-8086d30baa39" providerId="ADAL" clId="{C2FCD852-3BC3-4AAA-ACD4-D13A9192BBEB}" dt="2021-04-13T20:47:06.817" v="720" actId="1076"/>
          <ac:spMkLst>
            <pc:docMk/>
            <pc:sldMk cId="2669492978" sldId="908"/>
            <ac:spMk id="40" creationId="{858CD4C1-4226-44D3-A701-7CAD646C3B72}"/>
          </ac:spMkLst>
        </pc:spChg>
        <pc:spChg chg="add del mod">
          <ac:chgData name="Gonzalez, Jaime E" userId="b45c0333-3357-4b7c-b75d-8086d30baa39" providerId="ADAL" clId="{C2FCD852-3BC3-4AAA-ACD4-D13A9192BBEB}" dt="2021-04-13T20:48:51.915" v="739" actId="478"/>
          <ac:spMkLst>
            <pc:docMk/>
            <pc:sldMk cId="2669492978" sldId="908"/>
            <ac:spMk id="45" creationId="{AB941318-44A5-4583-ABA7-97054181A5D7}"/>
          </ac:spMkLst>
        </pc:spChg>
        <pc:spChg chg="add del mod">
          <ac:chgData name="Gonzalez, Jaime E" userId="b45c0333-3357-4b7c-b75d-8086d30baa39" providerId="ADAL" clId="{C2FCD852-3BC3-4AAA-ACD4-D13A9192BBEB}" dt="2021-04-13T20:20:29.978" v="354" actId="478"/>
          <ac:spMkLst>
            <pc:docMk/>
            <pc:sldMk cId="2669492978" sldId="908"/>
            <ac:spMk id="48" creationId="{1235241A-4B1F-4D31-A6F1-422284C26954}"/>
          </ac:spMkLst>
        </pc:spChg>
        <pc:spChg chg="add del mod">
          <ac:chgData name="Gonzalez, Jaime E" userId="b45c0333-3357-4b7c-b75d-8086d30baa39" providerId="ADAL" clId="{C2FCD852-3BC3-4AAA-ACD4-D13A9192BBEB}" dt="2021-04-13T20:44:09.255" v="667" actId="478"/>
          <ac:spMkLst>
            <pc:docMk/>
            <pc:sldMk cId="2669492978" sldId="908"/>
            <ac:spMk id="56" creationId="{4AA5C267-4F43-46FE-B4A1-4F76F6EE1636}"/>
          </ac:spMkLst>
        </pc:spChg>
        <pc:spChg chg="add del mod">
          <ac:chgData name="Gonzalez, Jaime E" userId="b45c0333-3357-4b7c-b75d-8086d30baa39" providerId="ADAL" clId="{C2FCD852-3BC3-4AAA-ACD4-D13A9192BBEB}" dt="2021-04-13T20:44:12.576" v="668" actId="478"/>
          <ac:spMkLst>
            <pc:docMk/>
            <pc:sldMk cId="2669492978" sldId="908"/>
            <ac:spMk id="57" creationId="{3CDA768C-975B-4674-98AE-C0386E26358C}"/>
          </ac:spMkLst>
        </pc:spChg>
        <pc:spChg chg="add del mod">
          <ac:chgData name="Gonzalez, Jaime E" userId="b45c0333-3357-4b7c-b75d-8086d30baa39" providerId="ADAL" clId="{C2FCD852-3BC3-4AAA-ACD4-D13A9192BBEB}" dt="2021-04-13T20:20:29.978" v="354" actId="478"/>
          <ac:spMkLst>
            <pc:docMk/>
            <pc:sldMk cId="2669492978" sldId="908"/>
            <ac:spMk id="58" creationId="{9D5A5581-1571-4CB6-909A-E5D6AC920321}"/>
          </ac:spMkLst>
        </pc:spChg>
        <pc:spChg chg="add del mod">
          <ac:chgData name="Gonzalez, Jaime E" userId="b45c0333-3357-4b7c-b75d-8086d30baa39" providerId="ADAL" clId="{C2FCD852-3BC3-4AAA-ACD4-D13A9192BBEB}" dt="2021-04-13T20:43:21.305" v="665" actId="478"/>
          <ac:spMkLst>
            <pc:docMk/>
            <pc:sldMk cId="2669492978" sldId="908"/>
            <ac:spMk id="88" creationId="{CEF28194-6170-4A4D-8AE6-56EE51A4363D}"/>
          </ac:spMkLst>
        </pc:spChg>
        <pc:spChg chg="add del mod">
          <ac:chgData name="Gonzalez, Jaime E" userId="b45c0333-3357-4b7c-b75d-8086d30baa39" providerId="ADAL" clId="{C2FCD852-3BC3-4AAA-ACD4-D13A9192BBEB}" dt="2021-04-13T20:48:54.718" v="740" actId="478"/>
          <ac:spMkLst>
            <pc:docMk/>
            <pc:sldMk cId="2669492978" sldId="908"/>
            <ac:spMk id="103" creationId="{BCE067DE-1CC8-401C-BA65-D86A75F0F2EF}"/>
          </ac:spMkLst>
        </pc:spChg>
        <pc:spChg chg="add del mod">
          <ac:chgData name="Gonzalez, Jaime E" userId="b45c0333-3357-4b7c-b75d-8086d30baa39" providerId="ADAL" clId="{C2FCD852-3BC3-4AAA-ACD4-D13A9192BBEB}" dt="2021-04-13T20:48:51.915" v="739" actId="478"/>
          <ac:spMkLst>
            <pc:docMk/>
            <pc:sldMk cId="2669492978" sldId="908"/>
            <ac:spMk id="105" creationId="{B3D73814-16AF-4977-9DE8-E2A462EFD9CE}"/>
          </ac:spMkLst>
        </pc:spChg>
        <pc:spChg chg="add del mod">
          <ac:chgData name="Gonzalez, Jaime E" userId="b45c0333-3357-4b7c-b75d-8086d30baa39" providerId="ADAL" clId="{C2FCD852-3BC3-4AAA-ACD4-D13A9192BBEB}" dt="2021-04-13T20:48:51.915" v="739" actId="478"/>
          <ac:spMkLst>
            <pc:docMk/>
            <pc:sldMk cId="2669492978" sldId="908"/>
            <ac:spMk id="107" creationId="{6A37CFBA-A410-4261-BB14-0AAE0B8F2A79}"/>
          </ac:spMkLst>
        </pc:spChg>
        <pc:spChg chg="add mod">
          <ac:chgData name="Gonzalez, Jaime E" userId="b45c0333-3357-4b7c-b75d-8086d30baa39" providerId="ADAL" clId="{C2FCD852-3BC3-4AAA-ACD4-D13A9192BBEB}" dt="2021-04-13T20:44:53.665" v="677" actId="1076"/>
          <ac:spMkLst>
            <pc:docMk/>
            <pc:sldMk cId="2669492978" sldId="908"/>
            <ac:spMk id="139" creationId="{475966D7-AC60-4C30-9417-1436CBE56E8A}"/>
          </ac:spMkLst>
        </pc:spChg>
        <pc:spChg chg="add mod">
          <ac:chgData name="Gonzalez, Jaime E" userId="b45c0333-3357-4b7c-b75d-8086d30baa39" providerId="ADAL" clId="{C2FCD852-3BC3-4AAA-ACD4-D13A9192BBEB}" dt="2021-04-13T20:47:16.975" v="722" actId="1076"/>
          <ac:spMkLst>
            <pc:docMk/>
            <pc:sldMk cId="2669492978" sldId="908"/>
            <ac:spMk id="175" creationId="{B4541261-5418-4823-A4DA-88B1F9E9394B}"/>
          </ac:spMkLst>
        </pc:spChg>
        <pc:spChg chg="add mod">
          <ac:chgData name="Gonzalez, Jaime E" userId="b45c0333-3357-4b7c-b75d-8086d30baa39" providerId="ADAL" clId="{C2FCD852-3BC3-4AAA-ACD4-D13A9192BBEB}" dt="2021-04-13T20:50:07.006" v="753" actId="20577"/>
          <ac:spMkLst>
            <pc:docMk/>
            <pc:sldMk cId="2669492978" sldId="908"/>
            <ac:spMk id="193" creationId="{75E62E09-BD58-4BBB-8D23-487FD8F464D6}"/>
          </ac:spMkLst>
        </pc:spChg>
        <pc:grpChg chg="add mod">
          <ac:chgData name="Gonzalez, Jaime E" userId="b45c0333-3357-4b7c-b75d-8086d30baa39" providerId="ADAL" clId="{C2FCD852-3BC3-4AAA-ACD4-D13A9192BBEB}" dt="2021-04-13T20:49:21.101" v="744" actId="164"/>
          <ac:grpSpMkLst>
            <pc:docMk/>
            <pc:sldMk cId="2669492978" sldId="908"/>
            <ac:grpSpMk id="192" creationId="{75B55158-798A-4C9E-ABA9-DAB1E794C58F}"/>
          </ac:grpSpMkLst>
        </pc:grpChg>
        <pc:cxnChg chg="del mod">
          <ac:chgData name="Gonzalez, Jaime E" userId="b45c0333-3357-4b7c-b75d-8086d30baa39" providerId="ADAL" clId="{C2FCD852-3BC3-4AAA-ACD4-D13A9192BBEB}" dt="2021-04-13T20:20:41.067" v="355" actId="478"/>
          <ac:cxnSpMkLst>
            <pc:docMk/>
            <pc:sldMk cId="2669492978" sldId="908"/>
            <ac:cxnSpMk id="10" creationId="{91CA7024-9F2F-4170-9CE5-B577BA620B12}"/>
          </ac:cxnSpMkLst>
        </pc:cxnChg>
        <pc:cxnChg chg="del mod">
          <ac:chgData name="Gonzalez, Jaime E" userId="b45c0333-3357-4b7c-b75d-8086d30baa39" providerId="ADAL" clId="{C2FCD852-3BC3-4AAA-ACD4-D13A9192BBEB}" dt="2021-04-13T20:03:09.298" v="15" actId="478"/>
          <ac:cxnSpMkLst>
            <pc:docMk/>
            <pc:sldMk cId="2669492978" sldId="908"/>
            <ac:cxnSpMk id="11" creationId="{AC721C7D-16C7-4318-8D50-17D58E0BCACA}"/>
          </ac:cxnSpMkLst>
        </pc:cxnChg>
        <pc:cxnChg chg="mod">
          <ac:chgData name="Gonzalez, Jaime E" userId="b45c0333-3357-4b7c-b75d-8086d30baa39" providerId="ADAL" clId="{C2FCD852-3BC3-4AAA-ACD4-D13A9192BBEB}" dt="2021-04-13T20:45:53.963" v="687" actId="14100"/>
          <ac:cxnSpMkLst>
            <pc:docMk/>
            <pc:sldMk cId="2669492978" sldId="908"/>
            <ac:cxnSpMk id="21" creationId="{83202C8D-2281-4726-9CD1-602A4FC44C0F}"/>
          </ac:cxnSpMkLst>
        </pc:cxnChg>
        <pc:cxnChg chg="del mod">
          <ac:chgData name="Gonzalez, Jaime E" userId="b45c0333-3357-4b7c-b75d-8086d30baa39" providerId="ADAL" clId="{C2FCD852-3BC3-4AAA-ACD4-D13A9192BBEB}" dt="2021-04-13T20:45:43.667" v="685" actId="478"/>
          <ac:cxnSpMkLst>
            <pc:docMk/>
            <pc:sldMk cId="2669492978" sldId="908"/>
            <ac:cxnSpMk id="24" creationId="{17E4C787-2080-468D-98DB-8F688090EAE8}"/>
          </ac:cxnSpMkLst>
        </pc:cxnChg>
        <pc:cxnChg chg="del mod">
          <ac:chgData name="Gonzalez, Jaime E" userId="b45c0333-3357-4b7c-b75d-8086d30baa39" providerId="ADAL" clId="{C2FCD852-3BC3-4AAA-ACD4-D13A9192BBEB}" dt="2021-04-13T20:03:11.632" v="16" actId="478"/>
          <ac:cxnSpMkLst>
            <pc:docMk/>
            <pc:sldMk cId="2669492978" sldId="908"/>
            <ac:cxnSpMk id="25" creationId="{578BF943-9D84-4870-94E3-13EDC67AA8E3}"/>
          </ac:cxnSpMkLst>
        </pc:cxnChg>
        <pc:cxnChg chg="add mod">
          <ac:chgData name="Gonzalez, Jaime E" userId="b45c0333-3357-4b7c-b75d-8086d30baa39" providerId="ADAL" clId="{C2FCD852-3BC3-4AAA-ACD4-D13A9192BBEB}" dt="2021-04-13T20:47:06.817" v="720" actId="1076"/>
          <ac:cxnSpMkLst>
            <pc:docMk/>
            <pc:sldMk cId="2669492978" sldId="908"/>
            <ac:cxnSpMk id="41" creationId="{91DB9520-89F9-4781-B678-8E24AA89DCFD}"/>
          </ac:cxnSpMkLst>
        </pc:cxnChg>
        <pc:cxnChg chg="add del mod">
          <ac:chgData name="Gonzalez, Jaime E" userId="b45c0333-3357-4b7c-b75d-8086d30baa39" providerId="ADAL" clId="{C2FCD852-3BC3-4AAA-ACD4-D13A9192BBEB}" dt="2021-04-13T20:48:51.915" v="739" actId="478"/>
          <ac:cxnSpMkLst>
            <pc:docMk/>
            <pc:sldMk cId="2669492978" sldId="908"/>
            <ac:cxnSpMk id="46" creationId="{18B6CE0F-A976-4B8C-80B2-A2710A895B58}"/>
          </ac:cxnSpMkLst>
        </pc:cxnChg>
        <pc:cxnChg chg="add del mod">
          <ac:chgData name="Gonzalez, Jaime E" userId="b45c0333-3357-4b7c-b75d-8086d30baa39" providerId="ADAL" clId="{C2FCD852-3BC3-4AAA-ACD4-D13A9192BBEB}" dt="2021-04-13T20:20:29.978" v="354" actId="478"/>
          <ac:cxnSpMkLst>
            <pc:docMk/>
            <pc:sldMk cId="2669492978" sldId="908"/>
            <ac:cxnSpMk id="49" creationId="{AFF8C7D6-595C-4FA0-8AB8-50E6E0367F6A}"/>
          </ac:cxnSpMkLst>
        </pc:cxnChg>
        <pc:cxnChg chg="add del mod">
          <ac:chgData name="Gonzalez, Jaime E" userId="b45c0333-3357-4b7c-b75d-8086d30baa39" providerId="ADAL" clId="{C2FCD852-3BC3-4AAA-ACD4-D13A9192BBEB}" dt="2021-04-13T20:48:51.915" v="739" actId="478"/>
          <ac:cxnSpMkLst>
            <pc:docMk/>
            <pc:sldMk cId="2669492978" sldId="908"/>
            <ac:cxnSpMk id="104" creationId="{F8F8B245-28DB-437C-8ACB-8849E63B1C64}"/>
          </ac:cxnSpMkLst>
        </pc:cxnChg>
        <pc:cxnChg chg="add del mod">
          <ac:chgData name="Gonzalez, Jaime E" userId="b45c0333-3357-4b7c-b75d-8086d30baa39" providerId="ADAL" clId="{C2FCD852-3BC3-4AAA-ACD4-D13A9192BBEB}" dt="2021-04-13T20:48:51.915" v="739" actId="478"/>
          <ac:cxnSpMkLst>
            <pc:docMk/>
            <pc:sldMk cId="2669492978" sldId="908"/>
            <ac:cxnSpMk id="106" creationId="{4D5973AF-9140-4ABB-8804-E627AAC002CE}"/>
          </ac:cxnSpMkLst>
        </pc:cxnChg>
        <pc:cxnChg chg="add mod">
          <ac:chgData name="Gonzalez, Jaime E" userId="b45c0333-3357-4b7c-b75d-8086d30baa39" providerId="ADAL" clId="{C2FCD852-3BC3-4AAA-ACD4-D13A9192BBEB}" dt="2021-04-13T20:49:09.569" v="742" actId="1076"/>
          <ac:cxnSpMkLst>
            <pc:docMk/>
            <pc:sldMk cId="2669492978" sldId="908"/>
            <ac:cxnSpMk id="176" creationId="{874176E2-B592-4B33-A445-169F36812B71}"/>
          </ac:cxnSpMkLst>
        </pc:cxnChg>
        <pc:cxnChg chg="add mod">
          <ac:chgData name="Gonzalez, Jaime E" userId="b45c0333-3357-4b7c-b75d-8086d30baa39" providerId="ADAL" clId="{C2FCD852-3BC3-4AAA-ACD4-D13A9192BBEB}" dt="2021-04-13T20:51:05.338" v="779" actId="14100"/>
          <ac:cxnSpMkLst>
            <pc:docMk/>
            <pc:sldMk cId="2669492978" sldId="908"/>
            <ac:cxnSpMk id="194" creationId="{E0C5FA3B-9478-479A-8A2C-ECC9D4F2504D}"/>
          </ac:cxnSpMkLst>
        </pc:cxnChg>
      </pc:sldChg>
      <pc:sldChg chg="modSp">
        <pc:chgData name="Gonzalez, Jaime E" userId="b45c0333-3357-4b7c-b75d-8086d30baa39" providerId="ADAL" clId="{C2FCD852-3BC3-4AAA-ACD4-D13A9192BBEB}" dt="2021-04-22T22:45:32.836" v="1430" actId="20577"/>
        <pc:sldMkLst>
          <pc:docMk/>
          <pc:sldMk cId="1281913903" sldId="909"/>
        </pc:sldMkLst>
        <pc:graphicFrameChg chg="mod">
          <ac:chgData name="Gonzalez, Jaime E" userId="b45c0333-3357-4b7c-b75d-8086d30baa39" providerId="ADAL" clId="{C2FCD852-3BC3-4AAA-ACD4-D13A9192BBEB}" dt="2021-04-22T22:45:32.836" v="1430" actId="20577"/>
          <ac:graphicFrameMkLst>
            <pc:docMk/>
            <pc:sldMk cId="1281913903" sldId="909"/>
            <ac:graphicFrameMk id="80" creationId="{605726A2-7FB8-45CD-97F6-38B72CF24B02}"/>
          </ac:graphicFrameMkLst>
        </pc:graphicFrameChg>
      </pc:sldChg>
      <pc:sldChg chg="modSp mod">
        <pc:chgData name="Gonzalez, Jaime E" userId="b45c0333-3357-4b7c-b75d-8086d30baa39" providerId="ADAL" clId="{C2FCD852-3BC3-4AAA-ACD4-D13A9192BBEB}" dt="2021-04-23T21:50:58.285" v="1810" actId="2711"/>
        <pc:sldMkLst>
          <pc:docMk/>
          <pc:sldMk cId="1460433350" sldId="914"/>
        </pc:sldMkLst>
        <pc:spChg chg="mod">
          <ac:chgData name="Gonzalez, Jaime E" userId="b45c0333-3357-4b7c-b75d-8086d30baa39" providerId="ADAL" clId="{C2FCD852-3BC3-4AAA-ACD4-D13A9192BBEB}" dt="2021-04-23T21:50:58.285" v="1810" actId="2711"/>
          <ac:spMkLst>
            <pc:docMk/>
            <pc:sldMk cId="1460433350" sldId="914"/>
            <ac:spMk id="3" creationId="{CEFE0E34-86C3-488C-B11A-D56B336B12A3}"/>
          </ac:spMkLst>
        </pc:spChg>
      </pc:sldChg>
      <pc:sldChg chg="modSp mod">
        <pc:chgData name="Gonzalez, Jaime E" userId="b45c0333-3357-4b7c-b75d-8086d30baa39" providerId="ADAL" clId="{C2FCD852-3BC3-4AAA-ACD4-D13A9192BBEB}" dt="2021-04-23T21:51:12.594" v="1811" actId="2711"/>
        <pc:sldMkLst>
          <pc:docMk/>
          <pc:sldMk cId="501508314" sldId="915"/>
        </pc:sldMkLst>
        <pc:spChg chg="mod">
          <ac:chgData name="Gonzalez, Jaime E" userId="b45c0333-3357-4b7c-b75d-8086d30baa39" providerId="ADAL" clId="{C2FCD852-3BC3-4AAA-ACD4-D13A9192BBEB}" dt="2021-04-23T21:51:12.594" v="1811" actId="2711"/>
          <ac:spMkLst>
            <pc:docMk/>
            <pc:sldMk cId="501508314" sldId="915"/>
            <ac:spMk id="3" creationId="{CEFE0E34-86C3-488C-B11A-D56B336B12A3}"/>
          </ac:spMkLst>
        </pc:spChg>
      </pc:sldChg>
      <pc:sldChg chg="modSp mod">
        <pc:chgData name="Gonzalez, Jaime E" userId="b45c0333-3357-4b7c-b75d-8086d30baa39" providerId="ADAL" clId="{C2FCD852-3BC3-4AAA-ACD4-D13A9192BBEB}" dt="2021-04-24T05:46:49.066" v="1828" actId="20577"/>
        <pc:sldMkLst>
          <pc:docMk/>
          <pc:sldMk cId="2944756719" sldId="916"/>
        </pc:sldMkLst>
        <pc:spChg chg="mod">
          <ac:chgData name="Gonzalez, Jaime E" userId="b45c0333-3357-4b7c-b75d-8086d30baa39" providerId="ADAL" clId="{C2FCD852-3BC3-4AAA-ACD4-D13A9192BBEB}" dt="2021-04-23T21:41:24.312" v="1799" actId="1076"/>
          <ac:spMkLst>
            <pc:docMk/>
            <pc:sldMk cId="2944756719" sldId="916"/>
            <ac:spMk id="2" creationId="{2C8CD38C-3F8E-4F76-8677-8355050A9C4D}"/>
          </ac:spMkLst>
        </pc:spChg>
        <pc:graphicFrameChg chg="mod modGraphic">
          <ac:chgData name="Gonzalez, Jaime E" userId="b45c0333-3357-4b7c-b75d-8086d30baa39" providerId="ADAL" clId="{C2FCD852-3BC3-4AAA-ACD4-D13A9192BBEB}" dt="2021-04-24T05:46:49.066" v="1828" actId="20577"/>
          <ac:graphicFrameMkLst>
            <pc:docMk/>
            <pc:sldMk cId="2944756719" sldId="916"/>
            <ac:graphicFrameMk id="5" creationId="{3EC5D7C9-3F35-4735-8E2A-F1B9E39E533C}"/>
          </ac:graphicFrameMkLst>
        </pc:graphicFrameChg>
      </pc:sldChg>
      <pc:sldChg chg="del">
        <pc:chgData name="Gonzalez, Jaime E" userId="b45c0333-3357-4b7c-b75d-8086d30baa39" providerId="ADAL" clId="{C2FCD852-3BC3-4AAA-ACD4-D13A9192BBEB}" dt="2021-04-14T00:44:15.094" v="1184" actId="47"/>
        <pc:sldMkLst>
          <pc:docMk/>
          <pc:sldMk cId="4133185320" sldId="917"/>
        </pc:sldMkLst>
      </pc:sldChg>
      <pc:sldChg chg="addSp delSp modSp mod">
        <pc:chgData name="Gonzalez, Jaime E" userId="b45c0333-3357-4b7c-b75d-8086d30baa39" providerId="ADAL" clId="{C2FCD852-3BC3-4AAA-ACD4-D13A9192BBEB}" dt="2021-04-23T22:00:49.079" v="1819" actId="2711"/>
        <pc:sldMkLst>
          <pc:docMk/>
          <pc:sldMk cId="3748323603" sldId="918"/>
        </pc:sldMkLst>
        <pc:spChg chg="add del mod">
          <ac:chgData name="Gonzalez, Jaime E" userId="b45c0333-3357-4b7c-b75d-8086d30baa39" providerId="ADAL" clId="{C2FCD852-3BC3-4AAA-ACD4-D13A9192BBEB}" dt="2021-04-22T22:59:38.684" v="1593" actId="14100"/>
          <ac:spMkLst>
            <pc:docMk/>
            <pc:sldMk cId="3748323603" sldId="918"/>
            <ac:spMk id="2" creationId="{2C8CD38C-3F8E-4F76-8677-8355050A9C4D}"/>
          </ac:spMkLst>
        </pc:spChg>
        <pc:spChg chg="del">
          <ac:chgData name="Gonzalez, Jaime E" userId="b45c0333-3357-4b7c-b75d-8086d30baa39" providerId="ADAL" clId="{C2FCD852-3BC3-4AAA-ACD4-D13A9192BBEB}" dt="2021-04-22T22:55:15.217" v="1516" actId="478"/>
          <ac:spMkLst>
            <pc:docMk/>
            <pc:sldMk cId="3748323603" sldId="918"/>
            <ac:spMk id="3" creationId="{CEFE0E34-86C3-488C-B11A-D56B336B12A3}"/>
          </ac:spMkLst>
        </pc:spChg>
        <pc:spChg chg="add del mod">
          <ac:chgData name="Gonzalez, Jaime E" userId="b45c0333-3357-4b7c-b75d-8086d30baa39" providerId="ADAL" clId="{C2FCD852-3BC3-4AAA-ACD4-D13A9192BBEB}" dt="2021-04-22T22:59:17.079" v="1573" actId="478"/>
          <ac:spMkLst>
            <pc:docMk/>
            <pc:sldMk cId="3748323603" sldId="918"/>
            <ac:spMk id="7" creationId="{3A581B89-34DD-49C7-B533-1D2867679947}"/>
          </ac:spMkLst>
        </pc:spChg>
        <pc:graphicFrameChg chg="add del mod modGraphic">
          <ac:chgData name="Gonzalez, Jaime E" userId="b45c0333-3357-4b7c-b75d-8086d30baa39" providerId="ADAL" clId="{C2FCD852-3BC3-4AAA-ACD4-D13A9192BBEB}" dt="2021-04-22T22:59:18.544" v="1574"/>
          <ac:graphicFrameMkLst>
            <pc:docMk/>
            <pc:sldMk cId="3748323603" sldId="918"/>
            <ac:graphicFrameMk id="5" creationId="{BA583247-DE63-4F78-8E22-3EE09B2B4979}"/>
          </ac:graphicFrameMkLst>
        </pc:graphicFrameChg>
        <pc:graphicFrameChg chg="add mod modGraphic">
          <ac:chgData name="Gonzalez, Jaime E" userId="b45c0333-3357-4b7c-b75d-8086d30baa39" providerId="ADAL" clId="{C2FCD852-3BC3-4AAA-ACD4-D13A9192BBEB}" dt="2021-04-23T22:00:49.079" v="1819" actId="2711"/>
          <ac:graphicFrameMkLst>
            <pc:docMk/>
            <pc:sldMk cId="3748323603" sldId="918"/>
            <ac:graphicFrameMk id="8" creationId="{158488B2-CF20-4E87-B56D-43E7EEE9E883}"/>
          </ac:graphicFrameMkLst>
        </pc:graphicFrameChg>
      </pc:sldChg>
      <pc:sldChg chg="modSp mod">
        <pc:chgData name="Gonzalez, Jaime E" userId="b45c0333-3357-4b7c-b75d-8086d30baa39" providerId="ADAL" clId="{C2FCD852-3BC3-4AAA-ACD4-D13A9192BBEB}" dt="2021-04-24T05:45:38.615" v="1824" actId="2711"/>
        <pc:sldMkLst>
          <pc:docMk/>
          <pc:sldMk cId="1248973271" sldId="919"/>
        </pc:sldMkLst>
        <pc:spChg chg="mod">
          <ac:chgData name="Gonzalez, Jaime E" userId="b45c0333-3357-4b7c-b75d-8086d30baa39" providerId="ADAL" clId="{C2FCD852-3BC3-4AAA-ACD4-D13A9192BBEB}" dt="2021-04-24T05:45:38.615" v="1824" actId="2711"/>
          <ac:spMkLst>
            <pc:docMk/>
            <pc:sldMk cId="1248973271" sldId="919"/>
            <ac:spMk id="3" creationId="{CEFE0E34-86C3-488C-B11A-D56B336B12A3}"/>
          </ac:spMkLst>
        </pc:spChg>
      </pc:sldChg>
      <pc:sldChg chg="addSp delSp modSp mod ord modCm">
        <pc:chgData name="Gonzalez, Jaime E" userId="b45c0333-3357-4b7c-b75d-8086d30baa39" providerId="ADAL" clId="{C2FCD852-3BC3-4AAA-ACD4-D13A9192BBEB}" dt="2021-04-25T20:21:54.885" v="1831" actId="1076"/>
        <pc:sldMkLst>
          <pc:docMk/>
          <pc:sldMk cId="1068467835" sldId="921"/>
        </pc:sldMkLst>
        <pc:spChg chg="del mod">
          <ac:chgData name="Gonzalez, Jaime E" userId="b45c0333-3357-4b7c-b75d-8086d30baa39" providerId="ADAL" clId="{C2FCD852-3BC3-4AAA-ACD4-D13A9192BBEB}" dt="2021-04-25T20:21:44.299" v="1830" actId="478"/>
          <ac:spMkLst>
            <pc:docMk/>
            <pc:sldMk cId="1068467835" sldId="921"/>
            <ac:spMk id="6" creationId="{9E9F01C9-B157-4B4B-B041-57422AD991C8}"/>
          </ac:spMkLst>
        </pc:spChg>
        <pc:spChg chg="add mod">
          <ac:chgData name="Gonzalez, Jaime E" userId="b45c0333-3357-4b7c-b75d-8086d30baa39" providerId="ADAL" clId="{C2FCD852-3BC3-4AAA-ACD4-D13A9192BBEB}" dt="2021-04-25T20:21:54.885" v="1831" actId="1076"/>
          <ac:spMkLst>
            <pc:docMk/>
            <pc:sldMk cId="1068467835" sldId="921"/>
            <ac:spMk id="10" creationId="{425D8A54-CA77-45C4-9BF7-8B4F69CE86D8}"/>
          </ac:spMkLst>
        </pc:spChg>
        <pc:graphicFrameChg chg="mod">
          <ac:chgData name="Gonzalez, Jaime E" userId="b45c0333-3357-4b7c-b75d-8086d30baa39" providerId="ADAL" clId="{C2FCD852-3BC3-4AAA-ACD4-D13A9192BBEB}" dt="2021-04-23T19:51:06.712" v="1764" actId="1076"/>
          <ac:graphicFrameMkLst>
            <pc:docMk/>
            <pc:sldMk cId="1068467835" sldId="921"/>
            <ac:graphicFrameMk id="9" creationId="{3E703FF9-CE85-4E6C-84EA-DE4E9C69C64E}"/>
          </ac:graphicFrameMkLst>
        </pc:graphicFrameChg>
      </pc:sldChg>
      <pc:sldChg chg="del">
        <pc:chgData name="Gonzalez, Jaime E" userId="b45c0333-3357-4b7c-b75d-8086d30baa39" providerId="ADAL" clId="{C2FCD852-3BC3-4AAA-ACD4-D13A9192BBEB}" dt="2021-04-23T19:47:43.203" v="1762" actId="47"/>
        <pc:sldMkLst>
          <pc:docMk/>
          <pc:sldMk cId="1386616312" sldId="923"/>
        </pc:sldMkLst>
      </pc:sldChg>
      <pc:sldChg chg="modSp mod">
        <pc:chgData name="Gonzalez, Jaime E" userId="b45c0333-3357-4b7c-b75d-8086d30baa39" providerId="ADAL" clId="{C2FCD852-3BC3-4AAA-ACD4-D13A9192BBEB}" dt="2021-04-24T05:45:50.977" v="1825" actId="2711"/>
        <pc:sldMkLst>
          <pc:docMk/>
          <pc:sldMk cId="2361574630" sldId="924"/>
        </pc:sldMkLst>
        <pc:spChg chg="mod">
          <ac:chgData name="Gonzalez, Jaime E" userId="b45c0333-3357-4b7c-b75d-8086d30baa39" providerId="ADAL" clId="{C2FCD852-3BC3-4AAA-ACD4-D13A9192BBEB}" dt="2021-04-24T05:45:50.977" v="1825" actId="2711"/>
          <ac:spMkLst>
            <pc:docMk/>
            <pc:sldMk cId="2361574630" sldId="924"/>
            <ac:spMk id="3" creationId="{CEFE0E34-86C3-488C-B11A-D56B336B12A3}"/>
          </ac:spMkLst>
        </pc:spChg>
      </pc:sldChg>
      <pc:sldChg chg="addSp delSp modSp add mod setBg">
        <pc:chgData name="Gonzalez, Jaime E" userId="b45c0333-3357-4b7c-b75d-8086d30baa39" providerId="ADAL" clId="{C2FCD852-3BC3-4AAA-ACD4-D13A9192BBEB}" dt="2021-04-25T20:23:14.496" v="1838" actId="1076"/>
        <pc:sldMkLst>
          <pc:docMk/>
          <pc:sldMk cId="2778698358" sldId="925"/>
        </pc:sldMkLst>
        <pc:spChg chg="del mod">
          <ac:chgData name="Gonzalez, Jaime E" userId="b45c0333-3357-4b7c-b75d-8086d30baa39" providerId="ADAL" clId="{C2FCD852-3BC3-4AAA-ACD4-D13A9192BBEB}" dt="2021-04-14T00:43:52.811" v="1181" actId="478"/>
          <ac:spMkLst>
            <pc:docMk/>
            <pc:sldMk cId="2778698358" sldId="925"/>
            <ac:spMk id="2" creationId="{2C8CD38C-3F8E-4F76-8677-8355050A9C4D}"/>
          </ac:spMkLst>
        </pc:spChg>
        <pc:spChg chg="del">
          <ac:chgData name="Gonzalez, Jaime E" userId="b45c0333-3357-4b7c-b75d-8086d30baa39" providerId="ADAL" clId="{C2FCD852-3BC3-4AAA-ACD4-D13A9192BBEB}" dt="2021-04-14T00:22:27.821" v="933" actId="478"/>
          <ac:spMkLst>
            <pc:docMk/>
            <pc:sldMk cId="2778698358" sldId="925"/>
            <ac:spMk id="3" creationId="{CEFE0E34-86C3-488C-B11A-D56B336B12A3}"/>
          </ac:spMkLst>
        </pc:spChg>
        <pc:spChg chg="add mod">
          <ac:chgData name="Gonzalez, Jaime E" userId="b45c0333-3357-4b7c-b75d-8086d30baa39" providerId="ADAL" clId="{C2FCD852-3BC3-4AAA-ACD4-D13A9192BBEB}" dt="2021-04-14T00:33:23.937" v="1099" actId="164"/>
          <ac:spMkLst>
            <pc:docMk/>
            <pc:sldMk cId="2778698358" sldId="925"/>
            <ac:spMk id="5" creationId="{0E450C33-1A78-4D1E-A431-2CDC6719020F}"/>
          </ac:spMkLst>
        </pc:spChg>
        <pc:spChg chg="add mod">
          <ac:chgData name="Gonzalez, Jaime E" userId="b45c0333-3357-4b7c-b75d-8086d30baa39" providerId="ADAL" clId="{C2FCD852-3BC3-4AAA-ACD4-D13A9192BBEB}" dt="2021-04-14T00:33:23.937" v="1099" actId="164"/>
          <ac:spMkLst>
            <pc:docMk/>
            <pc:sldMk cId="2778698358" sldId="925"/>
            <ac:spMk id="6" creationId="{31EBE51F-830B-4E08-9BFE-F1B1D8644B3F}"/>
          </ac:spMkLst>
        </pc:spChg>
        <pc:spChg chg="add mod">
          <ac:chgData name="Gonzalez, Jaime E" userId="b45c0333-3357-4b7c-b75d-8086d30baa39" providerId="ADAL" clId="{C2FCD852-3BC3-4AAA-ACD4-D13A9192BBEB}" dt="2021-04-14T00:33:23.937" v="1099" actId="164"/>
          <ac:spMkLst>
            <pc:docMk/>
            <pc:sldMk cId="2778698358" sldId="925"/>
            <ac:spMk id="7" creationId="{84A20F33-498C-4094-8FFA-C761664AFD11}"/>
          </ac:spMkLst>
        </pc:spChg>
        <pc:spChg chg="add mod">
          <ac:chgData name="Gonzalez, Jaime E" userId="b45c0333-3357-4b7c-b75d-8086d30baa39" providerId="ADAL" clId="{C2FCD852-3BC3-4AAA-ACD4-D13A9192BBEB}" dt="2021-04-14T00:33:23.937" v="1099" actId="164"/>
          <ac:spMkLst>
            <pc:docMk/>
            <pc:sldMk cId="2778698358" sldId="925"/>
            <ac:spMk id="8" creationId="{2A910FF6-7E20-4923-A568-EEB697B3AE21}"/>
          </ac:spMkLst>
        </pc:spChg>
        <pc:spChg chg="add del mod">
          <ac:chgData name="Gonzalez, Jaime E" userId="b45c0333-3357-4b7c-b75d-8086d30baa39" providerId="ADAL" clId="{C2FCD852-3BC3-4AAA-ACD4-D13A9192BBEB}" dt="2021-04-14T00:27:33.342" v="1042" actId="478"/>
          <ac:spMkLst>
            <pc:docMk/>
            <pc:sldMk cId="2778698358" sldId="925"/>
            <ac:spMk id="9" creationId="{F021C374-6E5A-4E62-8733-107C72D8F64B}"/>
          </ac:spMkLst>
        </pc:spChg>
        <pc:spChg chg="add mod">
          <ac:chgData name="Gonzalez, Jaime E" userId="b45c0333-3357-4b7c-b75d-8086d30baa39" providerId="ADAL" clId="{C2FCD852-3BC3-4AAA-ACD4-D13A9192BBEB}" dt="2021-04-14T00:33:23.937" v="1099" actId="164"/>
          <ac:spMkLst>
            <pc:docMk/>
            <pc:sldMk cId="2778698358" sldId="925"/>
            <ac:spMk id="10" creationId="{F62C8841-E940-4FB6-9D97-1E4DAA3424E2}"/>
          </ac:spMkLst>
        </pc:spChg>
        <pc:spChg chg="add mod">
          <ac:chgData name="Gonzalez, Jaime E" userId="b45c0333-3357-4b7c-b75d-8086d30baa39" providerId="ADAL" clId="{C2FCD852-3BC3-4AAA-ACD4-D13A9192BBEB}" dt="2021-04-14T00:33:23.937" v="1099" actId="164"/>
          <ac:spMkLst>
            <pc:docMk/>
            <pc:sldMk cId="2778698358" sldId="925"/>
            <ac:spMk id="11" creationId="{D239AC4D-EAAD-42CD-BC48-6AF0354F86C1}"/>
          </ac:spMkLst>
        </pc:spChg>
        <pc:spChg chg="add mod">
          <ac:chgData name="Gonzalez, Jaime E" userId="b45c0333-3357-4b7c-b75d-8086d30baa39" providerId="ADAL" clId="{C2FCD852-3BC3-4AAA-ACD4-D13A9192BBEB}" dt="2021-04-14T00:33:23.937" v="1099" actId="164"/>
          <ac:spMkLst>
            <pc:docMk/>
            <pc:sldMk cId="2778698358" sldId="925"/>
            <ac:spMk id="12" creationId="{29527D27-5A67-40A6-8D5B-0E6BA602BD34}"/>
          </ac:spMkLst>
        </pc:spChg>
        <pc:spChg chg="add mod">
          <ac:chgData name="Gonzalez, Jaime E" userId="b45c0333-3357-4b7c-b75d-8086d30baa39" providerId="ADAL" clId="{C2FCD852-3BC3-4AAA-ACD4-D13A9192BBEB}" dt="2021-04-14T00:33:23.937" v="1099" actId="164"/>
          <ac:spMkLst>
            <pc:docMk/>
            <pc:sldMk cId="2778698358" sldId="925"/>
            <ac:spMk id="13" creationId="{1D39B7B6-9073-4A9D-8267-A25DC5EA9ADF}"/>
          </ac:spMkLst>
        </pc:spChg>
        <pc:spChg chg="mod">
          <ac:chgData name="Gonzalez, Jaime E" userId="b45c0333-3357-4b7c-b75d-8086d30baa39" providerId="ADAL" clId="{C2FCD852-3BC3-4AAA-ACD4-D13A9192BBEB}" dt="2021-04-25T20:22:53.216" v="1835" actId="164"/>
          <ac:spMkLst>
            <pc:docMk/>
            <pc:sldMk cId="2778698358" sldId="925"/>
            <ac:spMk id="42" creationId="{0153C5ED-A190-47BA-AE9B-3593F99FE84C}"/>
          </ac:spMkLst>
        </pc:spChg>
        <pc:spChg chg="mod">
          <ac:chgData name="Gonzalez, Jaime E" userId="b45c0333-3357-4b7c-b75d-8086d30baa39" providerId="ADAL" clId="{C2FCD852-3BC3-4AAA-ACD4-D13A9192BBEB}" dt="2021-04-25T20:22:53.216" v="1835" actId="164"/>
          <ac:spMkLst>
            <pc:docMk/>
            <pc:sldMk cId="2778698358" sldId="925"/>
            <ac:spMk id="44" creationId="{F9C24B35-E655-46E5-BF3F-83173E8F75A5}"/>
          </ac:spMkLst>
        </pc:spChg>
        <pc:spChg chg="add mod">
          <ac:chgData name="Gonzalez, Jaime E" userId="b45c0333-3357-4b7c-b75d-8086d30baa39" providerId="ADAL" clId="{C2FCD852-3BC3-4AAA-ACD4-D13A9192BBEB}" dt="2021-04-14T00:37:36.376" v="1120" actId="164"/>
          <ac:spMkLst>
            <pc:docMk/>
            <pc:sldMk cId="2778698358" sldId="925"/>
            <ac:spMk id="50" creationId="{CEA75312-C320-424B-A3C3-D4242F3FE199}"/>
          </ac:spMkLst>
        </pc:spChg>
        <pc:spChg chg="add mod">
          <ac:chgData name="Gonzalez, Jaime E" userId="b45c0333-3357-4b7c-b75d-8086d30baa39" providerId="ADAL" clId="{C2FCD852-3BC3-4AAA-ACD4-D13A9192BBEB}" dt="2021-04-14T00:37:36.376" v="1120" actId="164"/>
          <ac:spMkLst>
            <pc:docMk/>
            <pc:sldMk cId="2778698358" sldId="925"/>
            <ac:spMk id="51" creationId="{EEE7DDC9-BE82-4BA7-BB64-5A52051A3A76}"/>
          </ac:spMkLst>
        </pc:spChg>
        <pc:spChg chg="add del mod">
          <ac:chgData name="Gonzalez, Jaime E" userId="b45c0333-3357-4b7c-b75d-8086d30baa39" providerId="ADAL" clId="{C2FCD852-3BC3-4AAA-ACD4-D13A9192BBEB}" dt="2021-04-14T00:43:55.924" v="1182" actId="478"/>
          <ac:spMkLst>
            <pc:docMk/>
            <pc:sldMk cId="2778698358" sldId="925"/>
            <ac:spMk id="54" creationId="{2CB5706F-63DD-45D1-9C37-61C511DD9313}"/>
          </ac:spMkLst>
        </pc:spChg>
        <pc:grpChg chg="add mod">
          <ac:chgData name="Gonzalez, Jaime E" userId="b45c0333-3357-4b7c-b75d-8086d30baa39" providerId="ADAL" clId="{C2FCD852-3BC3-4AAA-ACD4-D13A9192BBEB}" dt="2021-04-25T20:23:14.496" v="1838" actId="1076"/>
          <ac:grpSpMkLst>
            <pc:docMk/>
            <pc:sldMk cId="2778698358" sldId="925"/>
            <ac:grpSpMk id="2" creationId="{A11E948F-B379-4650-9A37-1F7950FF1A0A}"/>
          </ac:grpSpMkLst>
        </pc:grpChg>
        <pc:grpChg chg="mod">
          <ac:chgData name="Gonzalez, Jaime E" userId="b45c0333-3357-4b7c-b75d-8086d30baa39" providerId="ADAL" clId="{C2FCD852-3BC3-4AAA-ACD4-D13A9192BBEB}" dt="2021-04-25T20:22:53.216" v="1835" actId="164"/>
          <ac:grpSpMkLst>
            <pc:docMk/>
            <pc:sldMk cId="2778698358" sldId="925"/>
            <ac:grpSpMk id="17" creationId="{2D0CEBB1-2E98-4D8B-BC50-7B91DA7893EF}"/>
          </ac:grpSpMkLst>
        </pc:grpChg>
        <pc:grpChg chg="add mod">
          <ac:chgData name="Gonzalez, Jaime E" userId="b45c0333-3357-4b7c-b75d-8086d30baa39" providerId="ADAL" clId="{C2FCD852-3BC3-4AAA-ACD4-D13A9192BBEB}" dt="2021-04-14T00:33:43.465" v="1102" actId="164"/>
          <ac:grpSpMkLst>
            <pc:docMk/>
            <pc:sldMk cId="2778698358" sldId="925"/>
            <ac:grpSpMk id="45" creationId="{F71F1E35-E577-4B3F-A286-DCE4C0DF1BD5}"/>
          </ac:grpSpMkLst>
        </pc:grpChg>
        <pc:grpChg chg="add mod">
          <ac:chgData name="Gonzalez, Jaime E" userId="b45c0333-3357-4b7c-b75d-8086d30baa39" providerId="ADAL" clId="{C2FCD852-3BC3-4AAA-ACD4-D13A9192BBEB}" dt="2021-04-14T00:37:36.376" v="1120" actId="164"/>
          <ac:grpSpMkLst>
            <pc:docMk/>
            <pc:sldMk cId="2778698358" sldId="925"/>
            <ac:grpSpMk id="47" creationId="{486897E4-0CD4-40E8-8806-09DBC9413D45}"/>
          </ac:grpSpMkLst>
        </pc:grpChg>
        <pc:grpChg chg="add mod">
          <ac:chgData name="Gonzalez, Jaime E" userId="b45c0333-3357-4b7c-b75d-8086d30baa39" providerId="ADAL" clId="{C2FCD852-3BC3-4AAA-ACD4-D13A9192BBEB}" dt="2021-04-14T00:44:03.438" v="1183" actId="1076"/>
          <ac:grpSpMkLst>
            <pc:docMk/>
            <pc:sldMk cId="2778698358" sldId="925"/>
            <ac:grpSpMk id="52" creationId="{3F58B1DF-8D44-4D7B-A6AD-EA5799A3DFB0}"/>
          </ac:grpSpMkLst>
        </pc:grpChg>
        <pc:grpChg chg="del">
          <ac:chgData name="Gonzalez, Jaime E" userId="b45c0333-3357-4b7c-b75d-8086d30baa39" providerId="ADAL" clId="{C2FCD852-3BC3-4AAA-ACD4-D13A9192BBEB}" dt="2021-04-25T20:22:46.093" v="1834" actId="478"/>
          <ac:grpSpMkLst>
            <pc:docMk/>
            <pc:sldMk cId="2778698358" sldId="925"/>
            <ac:grpSpMk id="67" creationId="{54A6CF84-F486-4084-BD0A-B4EDAFD9E59B}"/>
          </ac:grpSpMkLst>
        </pc:grpChg>
        <pc:cxnChg chg="add mod">
          <ac:chgData name="Gonzalez, Jaime E" userId="b45c0333-3357-4b7c-b75d-8086d30baa39" providerId="ADAL" clId="{C2FCD852-3BC3-4AAA-ACD4-D13A9192BBEB}" dt="2021-04-25T20:22:46.093" v="1834" actId="478"/>
          <ac:cxnSpMkLst>
            <pc:docMk/>
            <pc:sldMk cId="2778698358" sldId="925"/>
            <ac:cxnSpMk id="15" creationId="{D4D29114-6A7F-4559-9D60-EDEB17CD4C61}"/>
          </ac:cxnSpMkLst>
        </pc:cxnChg>
        <pc:cxnChg chg="add mod">
          <ac:chgData name="Gonzalez, Jaime E" userId="b45c0333-3357-4b7c-b75d-8086d30baa39" providerId="ADAL" clId="{C2FCD852-3BC3-4AAA-ACD4-D13A9192BBEB}" dt="2021-04-25T20:22:46.093" v="1834" actId="478"/>
          <ac:cxnSpMkLst>
            <pc:docMk/>
            <pc:sldMk cId="2778698358" sldId="925"/>
            <ac:cxnSpMk id="19" creationId="{BF184876-0904-4A5F-A24C-F74F645D0B36}"/>
          </ac:cxnSpMkLst>
        </pc:cxnChg>
        <pc:cxnChg chg="add mod">
          <ac:chgData name="Gonzalez, Jaime E" userId="b45c0333-3357-4b7c-b75d-8086d30baa39" providerId="ADAL" clId="{C2FCD852-3BC3-4AAA-ACD4-D13A9192BBEB}" dt="2021-04-25T20:22:46.093" v="1834" actId="478"/>
          <ac:cxnSpMkLst>
            <pc:docMk/>
            <pc:sldMk cId="2778698358" sldId="925"/>
            <ac:cxnSpMk id="23" creationId="{1E64ADCC-6EB3-473D-9CD7-16B39EB99F5D}"/>
          </ac:cxnSpMkLst>
        </pc:cxnChg>
        <pc:cxnChg chg="mod">
          <ac:chgData name="Gonzalez, Jaime E" userId="b45c0333-3357-4b7c-b75d-8086d30baa39" providerId="ADAL" clId="{C2FCD852-3BC3-4AAA-ACD4-D13A9192BBEB}" dt="2021-04-25T20:22:46.093" v="1834" actId="478"/>
          <ac:cxnSpMkLst>
            <pc:docMk/>
            <pc:sldMk cId="2778698358" sldId="925"/>
            <ac:cxnSpMk id="25" creationId="{E9E5B133-81F3-4E15-8512-0DDE80F2CC78}"/>
          </ac:cxnSpMkLst>
        </pc:cxnChg>
        <pc:cxnChg chg="add mod">
          <ac:chgData name="Gonzalez, Jaime E" userId="b45c0333-3357-4b7c-b75d-8086d30baa39" providerId="ADAL" clId="{C2FCD852-3BC3-4AAA-ACD4-D13A9192BBEB}" dt="2021-04-25T20:22:46.093" v="1834" actId="478"/>
          <ac:cxnSpMkLst>
            <pc:docMk/>
            <pc:sldMk cId="2778698358" sldId="925"/>
            <ac:cxnSpMk id="26" creationId="{1F10E0FC-A7EE-4731-8FD3-F90099BB0900}"/>
          </ac:cxnSpMkLst>
        </pc:cxnChg>
        <pc:cxnChg chg="add mod">
          <ac:chgData name="Gonzalez, Jaime E" userId="b45c0333-3357-4b7c-b75d-8086d30baa39" providerId="ADAL" clId="{C2FCD852-3BC3-4AAA-ACD4-D13A9192BBEB}" dt="2021-04-25T20:22:46.093" v="1834" actId="478"/>
          <ac:cxnSpMkLst>
            <pc:docMk/>
            <pc:sldMk cId="2778698358" sldId="925"/>
            <ac:cxnSpMk id="29" creationId="{0FAB6EB8-610E-4C0B-AE05-69CF39939FC9}"/>
          </ac:cxnSpMkLst>
        </pc:cxnChg>
        <pc:cxnChg chg="add mod">
          <ac:chgData name="Gonzalez, Jaime E" userId="b45c0333-3357-4b7c-b75d-8086d30baa39" providerId="ADAL" clId="{C2FCD852-3BC3-4AAA-ACD4-D13A9192BBEB}" dt="2021-04-25T20:22:46.093" v="1834" actId="478"/>
          <ac:cxnSpMkLst>
            <pc:docMk/>
            <pc:sldMk cId="2778698358" sldId="925"/>
            <ac:cxnSpMk id="33" creationId="{B9E64BBF-4ACA-4936-9F93-FACB40E26234}"/>
          </ac:cxnSpMkLst>
        </pc:cxnChg>
        <pc:cxnChg chg="add mod">
          <ac:chgData name="Gonzalez, Jaime E" userId="b45c0333-3357-4b7c-b75d-8086d30baa39" providerId="ADAL" clId="{C2FCD852-3BC3-4AAA-ACD4-D13A9192BBEB}" dt="2021-04-25T20:22:46.093" v="1834" actId="478"/>
          <ac:cxnSpMkLst>
            <pc:docMk/>
            <pc:sldMk cId="2778698358" sldId="925"/>
            <ac:cxnSpMk id="41" creationId="{36508C2C-BA11-4A03-A458-E2413F5371CA}"/>
          </ac:cxnSpMkLst>
        </pc:cxnChg>
        <pc:cxnChg chg="add del mod">
          <ac:chgData name="Gonzalez, Jaime E" userId="b45c0333-3357-4b7c-b75d-8086d30baa39" providerId="ADAL" clId="{C2FCD852-3BC3-4AAA-ACD4-D13A9192BBEB}" dt="2021-04-14T00:34:48.099" v="1108" actId="478"/>
          <ac:cxnSpMkLst>
            <pc:docMk/>
            <pc:sldMk cId="2778698358" sldId="925"/>
            <ac:cxnSpMk id="49" creationId="{5C0E21F5-CB16-46F0-8B99-C5F33DC4FACA}"/>
          </ac:cxnSpMkLst>
        </pc:cxnChg>
      </pc:sldChg>
      <pc:sldChg chg="new del">
        <pc:chgData name="Gonzalez, Jaime E" userId="b45c0333-3357-4b7c-b75d-8086d30baa39" providerId="ADAL" clId="{C2FCD852-3BC3-4AAA-ACD4-D13A9192BBEB}" dt="2021-04-13T20:57:40.919" v="781" actId="680"/>
        <pc:sldMkLst>
          <pc:docMk/>
          <pc:sldMk cId="2974443503" sldId="925"/>
        </pc:sldMkLst>
      </pc:sldChg>
      <pc:sldChg chg="addSp delSp modSp add del mod setBg">
        <pc:chgData name="Gonzalez, Jaime E" userId="b45c0333-3357-4b7c-b75d-8086d30baa39" providerId="ADAL" clId="{C2FCD852-3BC3-4AAA-ACD4-D13A9192BBEB}" dt="2021-04-13T21:29:46.579" v="873" actId="47"/>
        <pc:sldMkLst>
          <pc:docMk/>
          <pc:sldMk cId="3969520530" sldId="925"/>
        </pc:sldMkLst>
        <pc:spChg chg="mod">
          <ac:chgData name="Gonzalez, Jaime E" userId="b45c0333-3357-4b7c-b75d-8086d30baa39" providerId="ADAL" clId="{C2FCD852-3BC3-4AAA-ACD4-D13A9192BBEB}" dt="2021-04-13T20:58:24.350" v="803" actId="20577"/>
          <ac:spMkLst>
            <pc:docMk/>
            <pc:sldMk cId="3969520530" sldId="925"/>
            <ac:spMk id="4" creationId="{96EC44EC-2342-4F88-A828-583550A2644F}"/>
          </ac:spMkLst>
        </pc:spChg>
        <pc:spChg chg="mod">
          <ac:chgData name="Gonzalez, Jaime E" userId="b45c0333-3357-4b7c-b75d-8086d30baa39" providerId="ADAL" clId="{C2FCD852-3BC3-4AAA-ACD4-D13A9192BBEB}" dt="2021-04-13T20:58:40.879" v="808" actId="1076"/>
          <ac:spMkLst>
            <pc:docMk/>
            <pc:sldMk cId="3969520530" sldId="925"/>
            <ac:spMk id="8" creationId="{C346098C-6037-4E4E-B5A0-478269531355}"/>
          </ac:spMkLst>
        </pc:spChg>
        <pc:spChg chg="add mod">
          <ac:chgData name="Gonzalez, Jaime E" userId="b45c0333-3357-4b7c-b75d-8086d30baa39" providerId="ADAL" clId="{C2FCD852-3BC3-4AAA-ACD4-D13A9192BBEB}" dt="2021-04-13T20:59:16.107" v="829" actId="20577"/>
          <ac:spMkLst>
            <pc:docMk/>
            <pc:sldMk cId="3969520530" sldId="925"/>
            <ac:spMk id="22" creationId="{82CE2D2A-E8CE-48EE-A682-4F478673298D}"/>
          </ac:spMkLst>
        </pc:spChg>
        <pc:spChg chg="del">
          <ac:chgData name="Gonzalez, Jaime E" userId="b45c0333-3357-4b7c-b75d-8086d30baa39" providerId="ADAL" clId="{C2FCD852-3BC3-4AAA-ACD4-D13A9192BBEB}" dt="2021-04-13T20:58:04.375" v="783" actId="478"/>
          <ac:spMkLst>
            <pc:docMk/>
            <pc:sldMk cId="3969520530" sldId="925"/>
            <ac:spMk id="40" creationId="{858CD4C1-4226-44D3-A701-7CAD646C3B72}"/>
          </ac:spMkLst>
        </pc:spChg>
        <pc:spChg chg="del">
          <ac:chgData name="Gonzalez, Jaime E" userId="b45c0333-3357-4b7c-b75d-8086d30baa39" providerId="ADAL" clId="{C2FCD852-3BC3-4AAA-ACD4-D13A9192BBEB}" dt="2021-04-13T20:58:07.458" v="784" actId="478"/>
          <ac:spMkLst>
            <pc:docMk/>
            <pc:sldMk cId="3969520530" sldId="925"/>
            <ac:spMk id="175" creationId="{B4541261-5418-4823-A4DA-88B1F9E9394B}"/>
          </ac:spMkLst>
        </pc:spChg>
        <pc:spChg chg="del">
          <ac:chgData name="Gonzalez, Jaime E" userId="b45c0333-3357-4b7c-b75d-8086d30baa39" providerId="ADAL" clId="{C2FCD852-3BC3-4AAA-ACD4-D13A9192BBEB}" dt="2021-04-13T20:58:28.634" v="804" actId="478"/>
          <ac:spMkLst>
            <pc:docMk/>
            <pc:sldMk cId="3969520530" sldId="925"/>
            <ac:spMk id="193" creationId="{75E62E09-BD58-4BBB-8D23-487FD8F464D6}"/>
          </ac:spMkLst>
        </pc:spChg>
        <pc:cxnChg chg="mod">
          <ac:chgData name="Gonzalez, Jaime E" userId="b45c0333-3357-4b7c-b75d-8086d30baa39" providerId="ADAL" clId="{C2FCD852-3BC3-4AAA-ACD4-D13A9192BBEB}" dt="2021-04-13T20:58:40.879" v="808" actId="1076"/>
          <ac:cxnSpMkLst>
            <pc:docMk/>
            <pc:sldMk cId="3969520530" sldId="925"/>
            <ac:cxnSpMk id="41" creationId="{91DB9520-89F9-4781-B678-8E24AA89DCFD}"/>
          </ac:cxnSpMkLst>
        </pc:cxnChg>
        <pc:cxnChg chg="del mod">
          <ac:chgData name="Gonzalez, Jaime E" userId="b45c0333-3357-4b7c-b75d-8086d30baa39" providerId="ADAL" clId="{C2FCD852-3BC3-4AAA-ACD4-D13A9192BBEB}" dt="2021-04-13T20:58:32.190" v="805" actId="478"/>
          <ac:cxnSpMkLst>
            <pc:docMk/>
            <pc:sldMk cId="3969520530" sldId="925"/>
            <ac:cxnSpMk id="176" creationId="{874176E2-B592-4B33-A445-169F36812B71}"/>
          </ac:cxnSpMkLst>
        </pc:cxnChg>
        <pc:cxnChg chg="mod">
          <ac:chgData name="Gonzalez, Jaime E" userId="b45c0333-3357-4b7c-b75d-8086d30baa39" providerId="ADAL" clId="{C2FCD852-3BC3-4AAA-ACD4-D13A9192BBEB}" dt="2021-04-13T20:59:08.549" v="816" actId="1076"/>
          <ac:cxnSpMkLst>
            <pc:docMk/>
            <pc:sldMk cId="3969520530" sldId="925"/>
            <ac:cxnSpMk id="194" creationId="{E0C5FA3B-9478-479A-8A2C-ECC9D4F2504D}"/>
          </ac:cxnSpMkLst>
        </pc:cxnChg>
      </pc:sldChg>
      <pc:sldChg chg="modSp add mod">
        <pc:chgData name="Gonzalez, Jaime E" userId="b45c0333-3357-4b7c-b75d-8086d30baa39" providerId="ADAL" clId="{C2FCD852-3BC3-4AAA-ACD4-D13A9192BBEB}" dt="2021-04-14T00:42:43.069" v="1140" actId="20577"/>
        <pc:sldMkLst>
          <pc:docMk/>
          <pc:sldMk cId="1694314415" sldId="926"/>
        </pc:sldMkLst>
        <pc:spChg chg="mod">
          <ac:chgData name="Gonzalez, Jaime E" userId="b45c0333-3357-4b7c-b75d-8086d30baa39" providerId="ADAL" clId="{C2FCD852-3BC3-4AAA-ACD4-D13A9192BBEB}" dt="2021-04-14T00:42:43.069" v="1140" actId="20577"/>
          <ac:spMkLst>
            <pc:docMk/>
            <pc:sldMk cId="1694314415" sldId="926"/>
            <ac:spMk id="2" creationId="{2C8CD38C-3F8E-4F76-8677-8355050A9C4D}"/>
          </ac:spMkLst>
        </pc:spChg>
      </pc:sldChg>
      <pc:sldChg chg="modSp add mod">
        <pc:chgData name="Gonzalez, Jaime E" userId="b45c0333-3357-4b7c-b75d-8086d30baa39" providerId="ADAL" clId="{C2FCD852-3BC3-4AAA-ACD4-D13A9192BBEB}" dt="2021-04-14T00:42:58.227" v="1148" actId="20577"/>
        <pc:sldMkLst>
          <pc:docMk/>
          <pc:sldMk cId="369618246" sldId="927"/>
        </pc:sldMkLst>
        <pc:spChg chg="mod">
          <ac:chgData name="Gonzalez, Jaime E" userId="b45c0333-3357-4b7c-b75d-8086d30baa39" providerId="ADAL" clId="{C2FCD852-3BC3-4AAA-ACD4-D13A9192BBEB}" dt="2021-04-14T00:42:58.227" v="1148" actId="20577"/>
          <ac:spMkLst>
            <pc:docMk/>
            <pc:sldMk cId="369618246" sldId="927"/>
            <ac:spMk id="2" creationId="{2C8CD38C-3F8E-4F76-8677-8355050A9C4D}"/>
          </ac:spMkLst>
        </pc:spChg>
      </pc:sldChg>
      <pc:sldChg chg="modSp add mod">
        <pc:chgData name="Gonzalez, Jaime E" userId="b45c0333-3357-4b7c-b75d-8086d30baa39" providerId="ADAL" clId="{C2FCD852-3BC3-4AAA-ACD4-D13A9192BBEB}" dt="2021-04-14T00:43:03.054" v="1155" actId="20577"/>
        <pc:sldMkLst>
          <pc:docMk/>
          <pc:sldMk cId="2604141288" sldId="928"/>
        </pc:sldMkLst>
        <pc:spChg chg="mod">
          <ac:chgData name="Gonzalez, Jaime E" userId="b45c0333-3357-4b7c-b75d-8086d30baa39" providerId="ADAL" clId="{C2FCD852-3BC3-4AAA-ACD4-D13A9192BBEB}" dt="2021-04-14T00:43:03.054" v="1155" actId="20577"/>
          <ac:spMkLst>
            <pc:docMk/>
            <pc:sldMk cId="2604141288" sldId="928"/>
            <ac:spMk id="2" creationId="{2C8CD38C-3F8E-4F76-8677-8355050A9C4D}"/>
          </ac:spMkLst>
        </pc:spChg>
      </pc:sldChg>
      <pc:sldChg chg="modSp add mod modCm">
        <pc:chgData name="Gonzalez, Jaime E" userId="b45c0333-3357-4b7c-b75d-8086d30baa39" providerId="ADAL" clId="{C2FCD852-3BC3-4AAA-ACD4-D13A9192BBEB}" dt="2021-04-25T20:23:50.702" v="1846" actId="20577"/>
        <pc:sldMkLst>
          <pc:docMk/>
          <pc:sldMk cId="768131928" sldId="929"/>
        </pc:sldMkLst>
        <pc:spChg chg="mod">
          <ac:chgData name="Gonzalez, Jaime E" userId="b45c0333-3357-4b7c-b75d-8086d30baa39" providerId="ADAL" clId="{C2FCD852-3BC3-4AAA-ACD4-D13A9192BBEB}" dt="2021-04-14T00:43:25.215" v="1180" actId="20577"/>
          <ac:spMkLst>
            <pc:docMk/>
            <pc:sldMk cId="768131928" sldId="929"/>
            <ac:spMk id="2" creationId="{2C8CD38C-3F8E-4F76-8677-8355050A9C4D}"/>
          </ac:spMkLst>
        </pc:spChg>
        <pc:spChg chg="mod">
          <ac:chgData name="Gonzalez, Jaime E" userId="b45c0333-3357-4b7c-b75d-8086d30baa39" providerId="ADAL" clId="{C2FCD852-3BC3-4AAA-ACD4-D13A9192BBEB}" dt="2021-04-25T20:23:50.702" v="1846" actId="20577"/>
          <ac:spMkLst>
            <pc:docMk/>
            <pc:sldMk cId="768131928" sldId="929"/>
            <ac:spMk id="3" creationId="{CEFE0E34-86C3-488C-B11A-D56B336B12A3}"/>
          </ac:spMkLst>
        </pc:spChg>
      </pc:sldChg>
      <pc:sldChg chg="addSp modSp mod">
        <pc:chgData name="Gonzalez, Jaime E" userId="b45c0333-3357-4b7c-b75d-8086d30baa39" providerId="ADAL" clId="{C2FCD852-3BC3-4AAA-ACD4-D13A9192BBEB}" dt="2021-04-23T20:56:35.690" v="1783" actId="2711"/>
        <pc:sldMkLst>
          <pc:docMk/>
          <pc:sldMk cId="3973566089" sldId="931"/>
        </pc:sldMkLst>
        <pc:spChg chg="mod">
          <ac:chgData name="Gonzalez, Jaime E" userId="b45c0333-3357-4b7c-b75d-8086d30baa39" providerId="ADAL" clId="{C2FCD852-3BC3-4AAA-ACD4-D13A9192BBEB}" dt="2021-04-22T22:40:29.080" v="1416" actId="20577"/>
          <ac:spMkLst>
            <pc:docMk/>
            <pc:sldMk cId="3973566089" sldId="931"/>
            <ac:spMk id="2" creationId="{2C8CD38C-3F8E-4F76-8677-8355050A9C4D}"/>
          </ac:spMkLst>
        </pc:spChg>
        <pc:spChg chg="mod">
          <ac:chgData name="Gonzalez, Jaime E" userId="b45c0333-3357-4b7c-b75d-8086d30baa39" providerId="ADAL" clId="{C2FCD852-3BC3-4AAA-ACD4-D13A9192BBEB}" dt="2021-04-23T20:56:35.690" v="1783" actId="2711"/>
          <ac:spMkLst>
            <pc:docMk/>
            <pc:sldMk cId="3973566089" sldId="931"/>
            <ac:spMk id="3" creationId="{CEFE0E34-86C3-488C-B11A-D56B336B12A3}"/>
          </ac:spMkLst>
        </pc:spChg>
        <pc:picChg chg="add mod">
          <ac:chgData name="Gonzalez, Jaime E" userId="b45c0333-3357-4b7c-b75d-8086d30baa39" providerId="ADAL" clId="{C2FCD852-3BC3-4AAA-ACD4-D13A9192BBEB}" dt="2021-04-22T22:40:04.014" v="1406" actId="1076"/>
          <ac:picMkLst>
            <pc:docMk/>
            <pc:sldMk cId="3973566089" sldId="931"/>
            <ac:picMk id="1026" creationId="{4335F3F9-B4B8-4411-8477-1FDCF4779A88}"/>
          </ac:picMkLst>
        </pc:picChg>
        <pc:picChg chg="add mod">
          <ac:chgData name="Gonzalez, Jaime E" userId="b45c0333-3357-4b7c-b75d-8086d30baa39" providerId="ADAL" clId="{C2FCD852-3BC3-4AAA-ACD4-D13A9192BBEB}" dt="2021-04-22T22:40:00.608" v="1405" actId="1076"/>
          <ac:picMkLst>
            <pc:docMk/>
            <pc:sldMk cId="3973566089" sldId="931"/>
            <ac:picMk id="1028" creationId="{C6E01939-5D48-4847-B622-62BDFBA6F6D1}"/>
          </ac:picMkLst>
        </pc:picChg>
      </pc:sldChg>
      <pc:sldChg chg="addSp delSp modSp mod addAnim delAnim modAnim">
        <pc:chgData name="Gonzalez, Jaime E" userId="b45c0333-3357-4b7c-b75d-8086d30baa39" providerId="ADAL" clId="{C2FCD852-3BC3-4AAA-ACD4-D13A9192BBEB}" dt="2021-04-23T05:37:48.036" v="1677"/>
        <pc:sldMkLst>
          <pc:docMk/>
          <pc:sldMk cId="2535187823" sldId="932"/>
        </pc:sldMkLst>
        <pc:spChg chg="add del">
          <ac:chgData name="Gonzalez, Jaime E" userId="b45c0333-3357-4b7c-b75d-8086d30baa39" providerId="ADAL" clId="{C2FCD852-3BC3-4AAA-ACD4-D13A9192BBEB}" dt="2021-04-23T05:37:33.132" v="1674" actId="478"/>
          <ac:spMkLst>
            <pc:docMk/>
            <pc:sldMk cId="2535187823" sldId="932"/>
            <ac:spMk id="2" creationId="{2C8CD38C-3F8E-4F76-8677-8355050A9C4D}"/>
          </ac:spMkLst>
        </pc:spChg>
        <pc:spChg chg="del">
          <ac:chgData name="Gonzalez, Jaime E" userId="b45c0333-3357-4b7c-b75d-8086d30baa39" providerId="ADAL" clId="{C2FCD852-3BC3-4AAA-ACD4-D13A9192BBEB}" dt="2021-04-22T23:10:02.814" v="1628" actId="478"/>
          <ac:spMkLst>
            <pc:docMk/>
            <pc:sldMk cId="2535187823" sldId="932"/>
            <ac:spMk id="3" creationId="{CEFE0E34-86C3-488C-B11A-D56B336B12A3}"/>
          </ac:spMkLst>
        </pc:spChg>
        <pc:spChg chg="add del mod">
          <ac:chgData name="Gonzalez, Jaime E" userId="b45c0333-3357-4b7c-b75d-8086d30baa39" providerId="ADAL" clId="{C2FCD852-3BC3-4AAA-ACD4-D13A9192BBEB}" dt="2021-04-23T05:37:27.895" v="1671" actId="478"/>
          <ac:spMkLst>
            <pc:docMk/>
            <pc:sldMk cId="2535187823" sldId="932"/>
            <ac:spMk id="6" creationId="{F0A065A0-032D-41CA-AC71-603A4919F44E}"/>
          </ac:spMkLst>
        </pc:spChg>
        <pc:spChg chg="add mod">
          <ac:chgData name="Gonzalez, Jaime E" userId="b45c0333-3357-4b7c-b75d-8086d30baa39" providerId="ADAL" clId="{C2FCD852-3BC3-4AAA-ACD4-D13A9192BBEB}" dt="2021-04-22T23:06:29.694" v="1622"/>
          <ac:spMkLst>
            <pc:docMk/>
            <pc:sldMk cId="2535187823" sldId="932"/>
            <ac:spMk id="7" creationId="{5A1B49D6-064D-4E0F-8918-11A03AF94469}"/>
          </ac:spMkLst>
        </pc:spChg>
        <pc:spChg chg="add mod">
          <ac:chgData name="Gonzalez, Jaime E" userId="b45c0333-3357-4b7c-b75d-8086d30baa39" providerId="ADAL" clId="{C2FCD852-3BC3-4AAA-ACD4-D13A9192BBEB}" dt="2021-04-22T23:06:29.694" v="1622"/>
          <ac:spMkLst>
            <pc:docMk/>
            <pc:sldMk cId="2535187823" sldId="932"/>
            <ac:spMk id="8" creationId="{6D7737F6-2C1E-490E-AAEC-2B4087D5C2B2}"/>
          </ac:spMkLst>
        </pc:spChg>
        <pc:spChg chg="add del mod">
          <ac:chgData name="Gonzalez, Jaime E" userId="b45c0333-3357-4b7c-b75d-8086d30baa39" providerId="ADAL" clId="{C2FCD852-3BC3-4AAA-ACD4-D13A9192BBEB}" dt="2021-04-23T05:37:36.779" v="1675" actId="478"/>
          <ac:spMkLst>
            <pc:docMk/>
            <pc:sldMk cId="2535187823" sldId="932"/>
            <ac:spMk id="8" creationId="{B2A245C7-AF33-4B38-A15D-5F1E7FED2906}"/>
          </ac:spMkLst>
        </pc:spChg>
        <pc:spChg chg="add mod">
          <ac:chgData name="Gonzalez, Jaime E" userId="b45c0333-3357-4b7c-b75d-8086d30baa39" providerId="ADAL" clId="{C2FCD852-3BC3-4AAA-ACD4-D13A9192BBEB}" dt="2021-04-22T23:06:29.694" v="1622"/>
          <ac:spMkLst>
            <pc:docMk/>
            <pc:sldMk cId="2535187823" sldId="932"/>
            <ac:spMk id="9" creationId="{AA4ED548-5E6F-4E0C-8A84-C57698D7125C}"/>
          </ac:spMkLst>
        </pc:spChg>
        <pc:spChg chg="add mod">
          <ac:chgData name="Gonzalez, Jaime E" userId="b45c0333-3357-4b7c-b75d-8086d30baa39" providerId="ADAL" clId="{C2FCD852-3BC3-4AAA-ACD4-D13A9192BBEB}" dt="2021-04-22T23:06:29.694" v="1622"/>
          <ac:spMkLst>
            <pc:docMk/>
            <pc:sldMk cId="2535187823" sldId="932"/>
            <ac:spMk id="10" creationId="{F29DB50A-2E65-41FD-9E1B-17B631940B4B}"/>
          </ac:spMkLst>
        </pc:spChg>
        <pc:grpChg chg="add del mod">
          <ac:chgData name="Gonzalez, Jaime E" userId="b45c0333-3357-4b7c-b75d-8086d30baa39" providerId="ADAL" clId="{C2FCD852-3BC3-4AAA-ACD4-D13A9192BBEB}" dt="2021-04-22T23:13:13.159" v="1632" actId="478"/>
          <ac:grpSpMkLst>
            <pc:docMk/>
            <pc:sldMk cId="2535187823" sldId="932"/>
            <ac:grpSpMk id="5" creationId="{1F82C876-FAE0-4A51-8B34-D51D42943BB4}"/>
          </ac:grpSpMkLst>
        </pc:grpChg>
        <pc:picChg chg="add del mod">
          <ac:chgData name="Gonzalez, Jaime E" userId="b45c0333-3357-4b7c-b75d-8086d30baa39" providerId="ADAL" clId="{C2FCD852-3BC3-4AAA-ACD4-D13A9192BBEB}" dt="2021-04-23T05:37:29.621" v="1673"/>
          <ac:picMkLst>
            <pc:docMk/>
            <pc:sldMk cId="2535187823" sldId="932"/>
            <ac:picMk id="3" creationId="{AE120AA1-84F3-4C03-B333-BF7D24F842B2}"/>
          </ac:picMkLst>
        </pc:picChg>
        <pc:picChg chg="del">
          <ac:chgData name="Gonzalez, Jaime E" userId="b45c0333-3357-4b7c-b75d-8086d30baa39" providerId="ADAL" clId="{C2FCD852-3BC3-4AAA-ACD4-D13A9192BBEB}" dt="2021-04-23T05:37:39.534" v="1676" actId="478"/>
          <ac:picMkLst>
            <pc:docMk/>
            <pc:sldMk cId="2535187823" sldId="932"/>
            <ac:picMk id="4" creationId="{84A28766-87C2-4FA3-86D6-02E69619B462}"/>
          </ac:picMkLst>
        </pc:picChg>
        <pc:picChg chg="add mod">
          <ac:chgData name="Gonzalez, Jaime E" userId="b45c0333-3357-4b7c-b75d-8086d30baa39" providerId="ADAL" clId="{C2FCD852-3BC3-4AAA-ACD4-D13A9192BBEB}" dt="2021-04-22T23:06:29.694" v="1622"/>
          <ac:picMkLst>
            <pc:docMk/>
            <pc:sldMk cId="2535187823" sldId="932"/>
            <ac:picMk id="6" creationId="{1702B30C-A222-46BF-94DE-D06E3590B2A2}"/>
          </ac:picMkLst>
        </pc:picChg>
        <pc:picChg chg="add mod">
          <ac:chgData name="Gonzalez, Jaime E" userId="b45c0333-3357-4b7c-b75d-8086d30baa39" providerId="ADAL" clId="{C2FCD852-3BC3-4AAA-ACD4-D13A9192BBEB}" dt="2021-04-23T05:37:48.036" v="1677"/>
          <ac:picMkLst>
            <pc:docMk/>
            <pc:sldMk cId="2535187823" sldId="932"/>
            <ac:picMk id="9" creationId="{A0D3C665-890C-450D-991F-C045BD34D79B}"/>
          </ac:picMkLst>
        </pc:picChg>
        <pc:picChg chg="add del mod">
          <ac:chgData name="Gonzalez, Jaime E" userId="b45c0333-3357-4b7c-b75d-8086d30baa39" providerId="ADAL" clId="{C2FCD852-3BC3-4AAA-ACD4-D13A9192BBEB}" dt="2021-04-22T23:13:08.676" v="1631" actId="478"/>
          <ac:picMkLst>
            <pc:docMk/>
            <pc:sldMk cId="2535187823" sldId="932"/>
            <ac:picMk id="11" creationId="{29B993A6-C4CC-412F-95D1-042671FC45F2}"/>
          </ac:picMkLst>
        </pc:picChg>
        <pc:picChg chg="add del mod">
          <ac:chgData name="Gonzalez, Jaime E" userId="b45c0333-3357-4b7c-b75d-8086d30baa39" providerId="ADAL" clId="{C2FCD852-3BC3-4AAA-ACD4-D13A9192BBEB}" dt="2021-04-22T23:21:51.964" v="1653" actId="478"/>
          <ac:picMkLst>
            <pc:docMk/>
            <pc:sldMk cId="2535187823" sldId="932"/>
            <ac:picMk id="12" creationId="{DD867F01-5298-4C98-A879-4B6C0424A42F}"/>
          </ac:picMkLst>
        </pc:picChg>
        <pc:cxnChg chg="add mod">
          <ac:chgData name="Gonzalez, Jaime E" userId="b45c0333-3357-4b7c-b75d-8086d30baa39" providerId="ADAL" clId="{C2FCD852-3BC3-4AAA-ACD4-D13A9192BBEB}" dt="2021-04-22T23:20:44.163" v="1646" actId="208"/>
          <ac:cxnSpMkLst>
            <pc:docMk/>
            <pc:sldMk cId="2535187823" sldId="932"/>
            <ac:cxnSpMk id="14" creationId="{4381E2C8-0D32-4A98-8D51-1C398A99AF0B}"/>
          </ac:cxnSpMkLst>
        </pc:cxnChg>
        <pc:cxnChg chg="add del mod">
          <ac:chgData name="Gonzalez, Jaime E" userId="b45c0333-3357-4b7c-b75d-8086d30baa39" providerId="ADAL" clId="{C2FCD852-3BC3-4AAA-ACD4-D13A9192BBEB}" dt="2021-04-22T23:20:38.958" v="1645" actId="478"/>
          <ac:cxnSpMkLst>
            <pc:docMk/>
            <pc:sldMk cId="2535187823" sldId="932"/>
            <ac:cxnSpMk id="15" creationId="{E5DB7211-6963-4553-BF1D-50D4840E7FAD}"/>
          </ac:cxnSpMkLst>
        </pc:cxnChg>
        <pc:cxnChg chg="add mod">
          <ac:chgData name="Gonzalez, Jaime E" userId="b45c0333-3357-4b7c-b75d-8086d30baa39" providerId="ADAL" clId="{C2FCD852-3BC3-4AAA-ACD4-D13A9192BBEB}" dt="2021-04-22T23:20:56.763" v="1650" actId="1076"/>
          <ac:cxnSpMkLst>
            <pc:docMk/>
            <pc:sldMk cId="2535187823" sldId="932"/>
            <ac:cxnSpMk id="17" creationId="{C3302FFE-7560-41F2-A1EF-346E690797F3}"/>
          </ac:cxnSpMkLst>
        </pc:cxnChg>
        <pc:cxnChg chg="add mod">
          <ac:chgData name="Gonzalez, Jaime E" userId="b45c0333-3357-4b7c-b75d-8086d30baa39" providerId="ADAL" clId="{C2FCD852-3BC3-4AAA-ACD4-D13A9192BBEB}" dt="2021-04-22T23:21:11.755" v="1652" actId="1076"/>
          <ac:cxnSpMkLst>
            <pc:docMk/>
            <pc:sldMk cId="2535187823" sldId="932"/>
            <ac:cxnSpMk id="19" creationId="{EF7C923D-ACC3-4837-80CD-C7A4F14B3985}"/>
          </ac:cxnSpMkLst>
        </pc:cxnChg>
      </pc:sldChg>
      <pc:sldChg chg="delSp modSp mod">
        <pc:chgData name="Gonzalez, Jaime E" userId="b45c0333-3357-4b7c-b75d-8086d30baa39" providerId="ADAL" clId="{C2FCD852-3BC3-4AAA-ACD4-D13A9192BBEB}" dt="2021-04-25T20:26:12.229" v="1855" actId="478"/>
        <pc:sldMkLst>
          <pc:docMk/>
          <pc:sldMk cId="1292447010" sldId="935"/>
        </pc:sldMkLst>
        <pc:spChg chg="mod">
          <ac:chgData name="Gonzalez, Jaime E" userId="b45c0333-3357-4b7c-b75d-8086d30baa39" providerId="ADAL" clId="{C2FCD852-3BC3-4AAA-ACD4-D13A9192BBEB}" dt="2021-04-25T20:24:48.190" v="1850" actId="1076"/>
          <ac:spMkLst>
            <pc:docMk/>
            <pc:sldMk cId="1292447010" sldId="935"/>
            <ac:spMk id="11" creationId="{353D4EAB-CCC1-4C8A-8FB9-5045B3B930D4}"/>
          </ac:spMkLst>
        </pc:spChg>
        <pc:spChg chg="del mod">
          <ac:chgData name="Gonzalez, Jaime E" userId="b45c0333-3357-4b7c-b75d-8086d30baa39" providerId="ADAL" clId="{C2FCD852-3BC3-4AAA-ACD4-D13A9192BBEB}" dt="2021-04-25T20:24:51.864" v="1851" actId="478"/>
          <ac:spMkLst>
            <pc:docMk/>
            <pc:sldMk cId="1292447010" sldId="935"/>
            <ac:spMk id="12" creationId="{9C030D26-4152-4677-9790-2E8BACC7D166}"/>
          </ac:spMkLst>
        </pc:spChg>
        <pc:spChg chg="del">
          <ac:chgData name="Gonzalez, Jaime E" userId="b45c0333-3357-4b7c-b75d-8086d30baa39" providerId="ADAL" clId="{C2FCD852-3BC3-4AAA-ACD4-D13A9192BBEB}" dt="2021-04-25T20:26:12.229" v="1855" actId="478"/>
          <ac:spMkLst>
            <pc:docMk/>
            <pc:sldMk cId="1292447010" sldId="935"/>
            <ac:spMk id="22" creationId="{8487C17B-8F28-439B-86B3-74122D335433}"/>
          </ac:spMkLst>
        </pc:spChg>
        <pc:cxnChg chg="mod">
          <ac:chgData name="Gonzalez, Jaime E" userId="b45c0333-3357-4b7c-b75d-8086d30baa39" providerId="ADAL" clId="{C2FCD852-3BC3-4AAA-ACD4-D13A9192BBEB}" dt="2021-04-25T20:25:56.476" v="1853" actId="13822"/>
          <ac:cxnSpMkLst>
            <pc:docMk/>
            <pc:sldMk cId="1292447010" sldId="935"/>
            <ac:cxnSpMk id="13" creationId="{02416C2D-4457-4990-9990-EB12350301A7}"/>
          </ac:cxnSpMkLst>
        </pc:cxnChg>
        <pc:cxnChg chg="mod">
          <ac:chgData name="Gonzalez, Jaime E" userId="b45c0333-3357-4b7c-b75d-8086d30baa39" providerId="ADAL" clId="{C2FCD852-3BC3-4AAA-ACD4-D13A9192BBEB}" dt="2021-04-25T20:25:56.476" v="1853" actId="13822"/>
          <ac:cxnSpMkLst>
            <pc:docMk/>
            <pc:sldMk cId="1292447010" sldId="935"/>
            <ac:cxnSpMk id="14" creationId="{7156A0F4-5D81-4F89-B300-D956CC7A35F7}"/>
          </ac:cxnSpMkLst>
        </pc:cxnChg>
        <pc:cxnChg chg="mod">
          <ac:chgData name="Gonzalez, Jaime E" userId="b45c0333-3357-4b7c-b75d-8086d30baa39" providerId="ADAL" clId="{C2FCD852-3BC3-4AAA-ACD4-D13A9192BBEB}" dt="2021-04-25T20:25:56.476" v="1853" actId="13822"/>
          <ac:cxnSpMkLst>
            <pc:docMk/>
            <pc:sldMk cId="1292447010" sldId="935"/>
            <ac:cxnSpMk id="16" creationId="{8EF817D7-18FD-4F4A-8D9D-F62D9D2416CB}"/>
          </ac:cxnSpMkLst>
        </pc:cxnChg>
        <pc:cxnChg chg="mod">
          <ac:chgData name="Gonzalez, Jaime E" userId="b45c0333-3357-4b7c-b75d-8086d30baa39" providerId="ADAL" clId="{C2FCD852-3BC3-4AAA-ACD4-D13A9192BBEB}" dt="2021-04-25T20:26:04.076" v="1854" actId="13822"/>
          <ac:cxnSpMkLst>
            <pc:docMk/>
            <pc:sldMk cId="1292447010" sldId="935"/>
            <ac:cxnSpMk id="18" creationId="{C7DF0A5C-2E86-4C4A-86E5-BA028C3F9833}"/>
          </ac:cxnSpMkLst>
        </pc:cxnChg>
        <pc:cxnChg chg="mod">
          <ac:chgData name="Gonzalez, Jaime E" userId="b45c0333-3357-4b7c-b75d-8086d30baa39" providerId="ADAL" clId="{C2FCD852-3BC3-4AAA-ACD4-D13A9192BBEB}" dt="2021-04-25T20:25:27.321" v="1852" actId="13822"/>
          <ac:cxnSpMkLst>
            <pc:docMk/>
            <pc:sldMk cId="1292447010" sldId="935"/>
            <ac:cxnSpMk id="19" creationId="{41E1C5E5-1A6F-4B3E-B645-0F9F560C0677}"/>
          </ac:cxnSpMkLst>
        </pc:cxnChg>
        <pc:cxnChg chg="mod">
          <ac:chgData name="Gonzalez, Jaime E" userId="b45c0333-3357-4b7c-b75d-8086d30baa39" providerId="ADAL" clId="{C2FCD852-3BC3-4AAA-ACD4-D13A9192BBEB}" dt="2021-04-25T20:25:27.321" v="1852" actId="13822"/>
          <ac:cxnSpMkLst>
            <pc:docMk/>
            <pc:sldMk cId="1292447010" sldId="935"/>
            <ac:cxnSpMk id="23" creationId="{D15925FB-EEC1-4533-9F64-85E9396E9082}"/>
          </ac:cxnSpMkLst>
        </pc:cxnChg>
      </pc:sldChg>
      <pc:sldChg chg="modSp mod">
        <pc:chgData name="Gonzalez, Jaime E" userId="b45c0333-3357-4b7c-b75d-8086d30baa39" providerId="ADAL" clId="{C2FCD852-3BC3-4AAA-ACD4-D13A9192BBEB}" dt="2021-04-24T05:45:07.952" v="1822" actId="2711"/>
        <pc:sldMkLst>
          <pc:docMk/>
          <pc:sldMk cId="2547400001" sldId="939"/>
        </pc:sldMkLst>
        <pc:spChg chg="mod">
          <ac:chgData name="Gonzalez, Jaime E" userId="b45c0333-3357-4b7c-b75d-8086d30baa39" providerId="ADAL" clId="{C2FCD852-3BC3-4AAA-ACD4-D13A9192BBEB}" dt="2021-04-24T05:45:07.952" v="1822" actId="2711"/>
          <ac:spMkLst>
            <pc:docMk/>
            <pc:sldMk cId="2547400001" sldId="939"/>
            <ac:spMk id="3" creationId="{134E5011-31D9-4FA9-B61A-5E5C6DBFB688}"/>
          </ac:spMkLst>
        </pc:spChg>
        <pc:picChg chg="mod">
          <ac:chgData name="Gonzalez, Jaime E" userId="b45c0333-3357-4b7c-b75d-8086d30baa39" providerId="ADAL" clId="{C2FCD852-3BC3-4AAA-ACD4-D13A9192BBEB}" dt="2021-04-23T03:21:53.195" v="1655" actId="1076"/>
          <ac:picMkLst>
            <pc:docMk/>
            <pc:sldMk cId="2547400001" sldId="939"/>
            <ac:picMk id="7" creationId="{9A7EF9D6-D914-41F3-A719-D69CC3F8E577}"/>
          </ac:picMkLst>
        </pc:picChg>
        <pc:picChg chg="mod">
          <ac:chgData name="Gonzalez, Jaime E" userId="b45c0333-3357-4b7c-b75d-8086d30baa39" providerId="ADAL" clId="{C2FCD852-3BC3-4AAA-ACD4-D13A9192BBEB}" dt="2021-04-23T03:22:36.657" v="1656" actId="1076"/>
          <ac:picMkLst>
            <pc:docMk/>
            <pc:sldMk cId="2547400001" sldId="939"/>
            <ac:picMk id="9" creationId="{85B1E569-CBCE-4404-9DC0-FE2B0FCA86CD}"/>
          </ac:picMkLst>
        </pc:picChg>
      </pc:sldChg>
      <pc:sldChg chg="modSp mod">
        <pc:chgData name="Gonzalez, Jaime E" userId="b45c0333-3357-4b7c-b75d-8086d30baa39" providerId="ADAL" clId="{C2FCD852-3BC3-4AAA-ACD4-D13A9192BBEB}" dt="2021-04-23T03:24:49.305" v="1663" actId="1076"/>
        <pc:sldMkLst>
          <pc:docMk/>
          <pc:sldMk cId="2375322986" sldId="941"/>
        </pc:sldMkLst>
        <pc:picChg chg="mod">
          <ac:chgData name="Gonzalez, Jaime E" userId="b45c0333-3357-4b7c-b75d-8086d30baa39" providerId="ADAL" clId="{C2FCD852-3BC3-4AAA-ACD4-D13A9192BBEB}" dt="2021-04-23T03:24:15.669" v="1660" actId="1076"/>
          <ac:picMkLst>
            <pc:docMk/>
            <pc:sldMk cId="2375322986" sldId="941"/>
            <ac:picMk id="7" creationId="{A6848F11-93BC-4879-9193-28E27F1F2AA0}"/>
          </ac:picMkLst>
        </pc:picChg>
        <pc:picChg chg="mod">
          <ac:chgData name="Gonzalez, Jaime E" userId="b45c0333-3357-4b7c-b75d-8086d30baa39" providerId="ADAL" clId="{C2FCD852-3BC3-4AAA-ACD4-D13A9192BBEB}" dt="2021-04-23T03:24:49.305" v="1663" actId="1076"/>
          <ac:picMkLst>
            <pc:docMk/>
            <pc:sldMk cId="2375322986" sldId="941"/>
            <ac:picMk id="8" creationId="{4AF480C0-1734-452D-B57A-FFFB0DD83DDD}"/>
          </ac:picMkLst>
        </pc:picChg>
      </pc:sldChg>
      <pc:sldChg chg="addSp delSp modSp add mod modClrScheme chgLayout">
        <pc:chgData name="Gonzalez, Jaime E" userId="b45c0333-3357-4b7c-b75d-8086d30baa39" providerId="ADAL" clId="{C2FCD852-3BC3-4AAA-ACD4-D13A9192BBEB}" dt="2021-04-22T22:49:12.123" v="1515" actId="1076"/>
        <pc:sldMkLst>
          <pc:docMk/>
          <pc:sldMk cId="696709434" sldId="942"/>
        </pc:sldMkLst>
        <pc:spChg chg="mod ord">
          <ac:chgData name="Gonzalez, Jaime E" userId="b45c0333-3357-4b7c-b75d-8086d30baa39" providerId="ADAL" clId="{C2FCD852-3BC3-4AAA-ACD4-D13A9192BBEB}" dt="2021-04-22T22:46:53.268" v="1492" actId="1076"/>
          <ac:spMkLst>
            <pc:docMk/>
            <pc:sldMk cId="696709434" sldId="942"/>
            <ac:spMk id="2" creationId="{2C8CD38C-3F8E-4F76-8677-8355050A9C4D}"/>
          </ac:spMkLst>
        </pc:spChg>
        <pc:spChg chg="del">
          <ac:chgData name="Gonzalez, Jaime E" userId="b45c0333-3357-4b7c-b75d-8086d30baa39" providerId="ADAL" clId="{C2FCD852-3BC3-4AAA-ACD4-D13A9192BBEB}" dt="2021-04-22T22:46:19.494" v="1486" actId="478"/>
          <ac:spMkLst>
            <pc:docMk/>
            <pc:sldMk cId="696709434" sldId="942"/>
            <ac:spMk id="3" creationId="{CEFE0E34-86C3-488C-B11A-D56B336B12A3}"/>
          </ac:spMkLst>
        </pc:spChg>
        <pc:spChg chg="add del mod ord">
          <ac:chgData name="Gonzalez, Jaime E" userId="b45c0333-3357-4b7c-b75d-8086d30baa39" providerId="ADAL" clId="{C2FCD852-3BC3-4AAA-ACD4-D13A9192BBEB}" dt="2021-04-22T22:47:45.377" v="1503" actId="478"/>
          <ac:spMkLst>
            <pc:docMk/>
            <pc:sldMk cId="696709434" sldId="942"/>
            <ac:spMk id="7" creationId="{7C9CBF4B-E1E3-4199-B4B1-12B4A0E7419A}"/>
          </ac:spMkLst>
        </pc:spChg>
        <pc:spChg chg="add del mod ord">
          <ac:chgData name="Gonzalez, Jaime E" userId="b45c0333-3357-4b7c-b75d-8086d30baa39" providerId="ADAL" clId="{C2FCD852-3BC3-4AAA-ACD4-D13A9192BBEB}" dt="2021-04-22T22:47:46.491" v="1504" actId="478"/>
          <ac:spMkLst>
            <pc:docMk/>
            <pc:sldMk cId="696709434" sldId="942"/>
            <ac:spMk id="8" creationId="{D7FECBD6-D1D3-47B3-9D6F-FEDBA098D727}"/>
          </ac:spMkLst>
        </pc:spChg>
        <pc:picChg chg="add mod">
          <ac:chgData name="Gonzalez, Jaime E" userId="b45c0333-3357-4b7c-b75d-8086d30baa39" providerId="ADAL" clId="{C2FCD852-3BC3-4AAA-ACD4-D13A9192BBEB}" dt="2021-04-22T22:49:09.516" v="1514" actId="1076"/>
          <ac:picMkLst>
            <pc:docMk/>
            <pc:sldMk cId="696709434" sldId="942"/>
            <ac:picMk id="5" creationId="{589A8C77-6596-4727-98DA-773F87DE2EAC}"/>
          </ac:picMkLst>
        </pc:picChg>
        <pc:picChg chg="add mod">
          <ac:chgData name="Gonzalez, Jaime E" userId="b45c0333-3357-4b7c-b75d-8086d30baa39" providerId="ADAL" clId="{C2FCD852-3BC3-4AAA-ACD4-D13A9192BBEB}" dt="2021-04-22T22:49:12.123" v="1515" actId="1076"/>
          <ac:picMkLst>
            <pc:docMk/>
            <pc:sldMk cId="696709434" sldId="942"/>
            <ac:picMk id="6" creationId="{8C3B3E12-E017-477C-BA14-C4DECB402682}"/>
          </ac:picMkLst>
        </pc:picChg>
      </pc:sldChg>
      <pc:sldChg chg="new del">
        <pc:chgData name="Gonzalez, Jaime E" userId="b45c0333-3357-4b7c-b75d-8086d30baa39" providerId="ADAL" clId="{C2FCD852-3BC3-4AAA-ACD4-D13A9192BBEB}" dt="2021-04-22T22:45:49.580" v="1432" actId="47"/>
        <pc:sldMkLst>
          <pc:docMk/>
          <pc:sldMk cId="2298544272" sldId="942"/>
        </pc:sldMkLst>
      </pc:sldChg>
      <pc:sldChg chg="modSp add del mod">
        <pc:chgData name="Gonzalez, Jaime E" userId="b45c0333-3357-4b7c-b75d-8086d30baa39" providerId="ADAL" clId="{C2FCD852-3BC3-4AAA-ACD4-D13A9192BBEB}" dt="2021-04-23T21:47:41.326" v="1802" actId="47"/>
        <pc:sldMkLst>
          <pc:docMk/>
          <pc:sldMk cId="588735823" sldId="943"/>
        </pc:sldMkLst>
        <pc:spChg chg="mod">
          <ac:chgData name="Gonzalez, Jaime E" userId="b45c0333-3357-4b7c-b75d-8086d30baa39" providerId="ADAL" clId="{C2FCD852-3BC3-4AAA-ACD4-D13A9192BBEB}" dt="2021-04-22T23:01:12.203" v="1606" actId="20577"/>
          <ac:spMkLst>
            <pc:docMk/>
            <pc:sldMk cId="588735823" sldId="943"/>
            <ac:spMk id="2" creationId="{2C8CD38C-3F8E-4F76-8677-8355050A9C4D}"/>
          </ac:spMkLst>
        </pc:spChg>
      </pc:sldChg>
      <pc:sldChg chg="modSp add mod">
        <pc:chgData name="Gonzalez, Jaime E" userId="b45c0333-3357-4b7c-b75d-8086d30baa39" providerId="ADAL" clId="{C2FCD852-3BC3-4AAA-ACD4-D13A9192BBEB}" dt="2021-04-23T21:48:20.007" v="1805" actId="1076"/>
        <pc:sldMkLst>
          <pc:docMk/>
          <pc:sldMk cId="1955350030" sldId="944"/>
        </pc:sldMkLst>
        <pc:spChg chg="mod">
          <ac:chgData name="Gonzalez, Jaime E" userId="b45c0333-3357-4b7c-b75d-8086d30baa39" providerId="ADAL" clId="{C2FCD852-3BC3-4AAA-ACD4-D13A9192BBEB}" dt="2021-04-22T23:01:24.923" v="1621" actId="20577"/>
          <ac:spMkLst>
            <pc:docMk/>
            <pc:sldMk cId="1955350030" sldId="944"/>
            <ac:spMk id="2" creationId="{2C8CD38C-3F8E-4F76-8677-8355050A9C4D}"/>
          </ac:spMkLst>
        </pc:spChg>
        <pc:graphicFrameChg chg="mod modGraphic">
          <ac:chgData name="Gonzalez, Jaime E" userId="b45c0333-3357-4b7c-b75d-8086d30baa39" providerId="ADAL" clId="{C2FCD852-3BC3-4AAA-ACD4-D13A9192BBEB}" dt="2021-04-23T21:48:20.007" v="1805" actId="1076"/>
          <ac:graphicFrameMkLst>
            <pc:docMk/>
            <pc:sldMk cId="1955350030" sldId="944"/>
            <ac:graphicFrameMk id="6" creationId="{B79BE851-FB67-42C2-95BB-C76017553FC6}"/>
          </ac:graphicFrameMkLst>
        </pc:graphicFrameChg>
      </pc:sldChg>
      <pc:sldChg chg="add del">
        <pc:chgData name="Gonzalez, Jaime E" userId="b45c0333-3357-4b7c-b75d-8086d30baa39" providerId="ADAL" clId="{C2FCD852-3BC3-4AAA-ACD4-D13A9192BBEB}" dt="2021-04-23T05:49:39.632" v="1760" actId="47"/>
        <pc:sldMkLst>
          <pc:docMk/>
          <pc:sldMk cId="3343917464" sldId="945"/>
        </pc:sldMkLst>
      </pc:sldChg>
      <pc:sldChg chg="addSp modSp add mod">
        <pc:chgData name="Gonzalez, Jaime E" userId="b45c0333-3357-4b7c-b75d-8086d30baa39" providerId="ADAL" clId="{C2FCD852-3BC3-4AAA-ACD4-D13A9192BBEB}" dt="2021-04-23T05:48:00.991" v="1759" actId="164"/>
        <pc:sldMkLst>
          <pc:docMk/>
          <pc:sldMk cId="2530428046" sldId="949"/>
        </pc:sldMkLst>
        <pc:spChg chg="mod">
          <ac:chgData name="Gonzalez, Jaime E" userId="b45c0333-3357-4b7c-b75d-8086d30baa39" providerId="ADAL" clId="{C2FCD852-3BC3-4AAA-ACD4-D13A9192BBEB}" dt="2021-04-23T05:42:38.750" v="1707" actId="20577"/>
          <ac:spMkLst>
            <pc:docMk/>
            <pc:sldMk cId="2530428046" sldId="949"/>
            <ac:spMk id="2" creationId="{2C8CD38C-3F8E-4F76-8677-8355050A9C4D}"/>
          </ac:spMkLst>
        </pc:spChg>
        <pc:spChg chg="add mod">
          <ac:chgData name="Gonzalez, Jaime E" userId="b45c0333-3357-4b7c-b75d-8086d30baa39" providerId="ADAL" clId="{C2FCD852-3BC3-4AAA-ACD4-D13A9192BBEB}" dt="2021-04-23T05:48:00.991" v="1759" actId="164"/>
          <ac:spMkLst>
            <pc:docMk/>
            <pc:sldMk cId="2530428046" sldId="949"/>
            <ac:spMk id="6" creationId="{D76DA8AE-EEB1-4F10-94F6-A357B8A63D6F}"/>
          </ac:spMkLst>
        </pc:spChg>
        <pc:spChg chg="add mod">
          <ac:chgData name="Gonzalez, Jaime E" userId="b45c0333-3357-4b7c-b75d-8086d30baa39" providerId="ADAL" clId="{C2FCD852-3BC3-4AAA-ACD4-D13A9192BBEB}" dt="2021-04-23T05:48:00.991" v="1759" actId="164"/>
          <ac:spMkLst>
            <pc:docMk/>
            <pc:sldMk cId="2530428046" sldId="949"/>
            <ac:spMk id="7" creationId="{40600948-B59A-4B71-8A66-643A35CCE237}"/>
          </ac:spMkLst>
        </pc:spChg>
        <pc:spChg chg="add mod">
          <ac:chgData name="Gonzalez, Jaime E" userId="b45c0333-3357-4b7c-b75d-8086d30baa39" providerId="ADAL" clId="{C2FCD852-3BC3-4AAA-ACD4-D13A9192BBEB}" dt="2021-04-23T05:48:00.991" v="1759" actId="164"/>
          <ac:spMkLst>
            <pc:docMk/>
            <pc:sldMk cId="2530428046" sldId="949"/>
            <ac:spMk id="8" creationId="{37757295-04FB-4E40-9794-903F303E603D}"/>
          </ac:spMkLst>
        </pc:spChg>
        <pc:spChg chg="add mod">
          <ac:chgData name="Gonzalez, Jaime E" userId="b45c0333-3357-4b7c-b75d-8086d30baa39" providerId="ADAL" clId="{C2FCD852-3BC3-4AAA-ACD4-D13A9192BBEB}" dt="2021-04-23T05:48:00.991" v="1759" actId="164"/>
          <ac:spMkLst>
            <pc:docMk/>
            <pc:sldMk cId="2530428046" sldId="949"/>
            <ac:spMk id="9" creationId="{55442AFF-C55C-4005-A9B2-594AE01DEC96}"/>
          </ac:spMkLst>
        </pc:spChg>
        <pc:grpChg chg="add mod">
          <ac:chgData name="Gonzalez, Jaime E" userId="b45c0333-3357-4b7c-b75d-8086d30baa39" providerId="ADAL" clId="{C2FCD852-3BC3-4AAA-ACD4-D13A9192BBEB}" dt="2021-04-23T05:48:00.991" v="1759" actId="164"/>
          <ac:grpSpMkLst>
            <pc:docMk/>
            <pc:sldMk cId="2530428046" sldId="949"/>
            <ac:grpSpMk id="10" creationId="{169171E2-FE4D-4472-8784-8E427F87CEB2}"/>
          </ac:grpSpMkLst>
        </pc:grpChg>
        <pc:picChg chg="add mod">
          <ac:chgData name="Gonzalez, Jaime E" userId="b45c0333-3357-4b7c-b75d-8086d30baa39" providerId="ADAL" clId="{C2FCD852-3BC3-4AAA-ACD4-D13A9192BBEB}" dt="2021-04-23T05:48:00.991" v="1759" actId="164"/>
          <ac:picMkLst>
            <pc:docMk/>
            <pc:sldMk cId="2530428046" sldId="949"/>
            <ac:picMk id="5" creationId="{8A766905-8C93-49EE-B068-2203245AEFBC}"/>
          </ac:picMkLst>
        </pc:picChg>
      </pc:sldChg>
      <pc:sldChg chg="modSp mod">
        <pc:chgData name="Gonzalez, Jaime E" userId="b45c0333-3357-4b7c-b75d-8086d30baa39" providerId="ADAL" clId="{C2FCD852-3BC3-4AAA-ACD4-D13A9192BBEB}" dt="2021-04-24T05:44:57.364" v="1821" actId="2711"/>
        <pc:sldMkLst>
          <pc:docMk/>
          <pc:sldMk cId="966240634" sldId="951"/>
        </pc:sldMkLst>
        <pc:spChg chg="mod">
          <ac:chgData name="Gonzalez, Jaime E" userId="b45c0333-3357-4b7c-b75d-8086d30baa39" providerId="ADAL" clId="{C2FCD852-3BC3-4AAA-ACD4-D13A9192BBEB}" dt="2021-04-24T05:44:57.364" v="1821" actId="2711"/>
          <ac:spMkLst>
            <pc:docMk/>
            <pc:sldMk cId="966240634" sldId="951"/>
            <ac:spMk id="12" creationId="{A41A5B1D-F67A-4D70-93FE-AF128FDF4098}"/>
          </ac:spMkLst>
        </pc:spChg>
      </pc:sldChg>
      <pc:sldChg chg="modSp mod">
        <pc:chgData name="Gonzalez, Jaime E" userId="b45c0333-3357-4b7c-b75d-8086d30baa39" providerId="ADAL" clId="{C2FCD852-3BC3-4AAA-ACD4-D13A9192BBEB}" dt="2021-04-24T05:45:19.600" v="1823" actId="2711"/>
        <pc:sldMkLst>
          <pc:docMk/>
          <pc:sldMk cId="1014617354" sldId="955"/>
        </pc:sldMkLst>
        <pc:spChg chg="mod">
          <ac:chgData name="Gonzalez, Jaime E" userId="b45c0333-3357-4b7c-b75d-8086d30baa39" providerId="ADAL" clId="{C2FCD852-3BC3-4AAA-ACD4-D13A9192BBEB}" dt="2021-04-23T21:59:12.804" v="1814" actId="1076"/>
          <ac:spMkLst>
            <pc:docMk/>
            <pc:sldMk cId="1014617354" sldId="955"/>
            <ac:spMk id="2" creationId="{2C8CD38C-3F8E-4F76-8677-8355050A9C4D}"/>
          </ac:spMkLst>
        </pc:spChg>
        <pc:spChg chg="mod">
          <ac:chgData name="Gonzalez, Jaime E" userId="b45c0333-3357-4b7c-b75d-8086d30baa39" providerId="ADAL" clId="{C2FCD852-3BC3-4AAA-ACD4-D13A9192BBEB}" dt="2021-04-24T05:45:19.600" v="1823" actId="2711"/>
          <ac:spMkLst>
            <pc:docMk/>
            <pc:sldMk cId="1014617354" sldId="955"/>
            <ac:spMk id="7" creationId="{3375AA5B-C23F-43B7-BDDB-A191B13ACEB9}"/>
          </ac:spMkLst>
        </pc:spChg>
        <pc:picChg chg="mod">
          <ac:chgData name="Gonzalez, Jaime E" userId="b45c0333-3357-4b7c-b75d-8086d30baa39" providerId="ADAL" clId="{C2FCD852-3BC3-4AAA-ACD4-D13A9192BBEB}" dt="2021-04-23T21:59:21.636" v="1817" actId="1076"/>
          <ac:picMkLst>
            <pc:docMk/>
            <pc:sldMk cId="1014617354" sldId="955"/>
            <ac:picMk id="6" creationId="{2E6ECE49-B3A0-4AD3-8FAF-89D261E9468A}"/>
          </ac:picMkLst>
        </pc:picChg>
      </pc:sldChg>
      <pc:sldChg chg="del">
        <pc:chgData name="Gonzalez, Jaime E" userId="b45c0333-3357-4b7c-b75d-8086d30baa39" providerId="ADAL" clId="{C2FCD852-3BC3-4AAA-ACD4-D13A9192BBEB}" dt="2021-04-23T21:48:03.252" v="1803" actId="47"/>
        <pc:sldMkLst>
          <pc:docMk/>
          <pc:sldMk cId="2947878920" sldId="956"/>
        </pc:sldMkLst>
      </pc:sldChg>
      <pc:sldChg chg="add">
        <pc:chgData name="Gonzalez, Jaime E" userId="b45c0333-3357-4b7c-b75d-8086d30baa39" providerId="ADAL" clId="{C2FCD852-3BC3-4AAA-ACD4-D13A9192BBEB}" dt="2021-04-23T21:55:34.723" v="1813"/>
        <pc:sldMkLst>
          <pc:docMk/>
          <pc:sldMk cId="977840297" sldId="965"/>
        </pc:sldMkLst>
      </pc:sldChg>
    </pc:docChg>
  </pc:docChgLst>
  <pc:docChgLst>
    <pc:chgData name="Bahia, Orville E" userId="S::obahia@calstatela.edu::109826be-8666-4ac0-a38b-7c15932ff3b7" providerId="AD" clId="Web-{6A7291BF-6A20-4EA0-9B74-0AFEB5340D63}"/>
    <pc:docChg chg="modSld">
      <pc:chgData name="Bahia, Orville E" userId="S::obahia@calstatela.edu::109826be-8666-4ac0-a38b-7c15932ff3b7" providerId="AD" clId="Web-{6A7291BF-6A20-4EA0-9B74-0AFEB5340D63}" dt="2021-04-23T20:54:05.083" v="0"/>
      <pc:docMkLst>
        <pc:docMk/>
      </pc:docMkLst>
      <pc:sldChg chg="delSp">
        <pc:chgData name="Bahia, Orville E" userId="S::obahia@calstatela.edu::109826be-8666-4ac0-a38b-7c15932ff3b7" providerId="AD" clId="Web-{6A7291BF-6A20-4EA0-9B74-0AFEB5340D63}" dt="2021-04-23T20:54:05.083" v="0"/>
        <pc:sldMkLst>
          <pc:docMk/>
          <pc:sldMk cId="264515086" sldId="962"/>
        </pc:sldMkLst>
        <pc:spChg chg="del">
          <ac:chgData name="Bahia, Orville E" userId="S::obahia@calstatela.edu::109826be-8666-4ac0-a38b-7c15932ff3b7" providerId="AD" clId="Web-{6A7291BF-6A20-4EA0-9B74-0AFEB5340D63}" dt="2021-04-23T20:54:05.083" v="0"/>
          <ac:spMkLst>
            <pc:docMk/>
            <pc:sldMk cId="264515086" sldId="962"/>
            <ac:spMk id="9" creationId="{EFA74DED-654A-4951-B176-A97A659081BA}"/>
          </ac:spMkLst>
        </pc:spChg>
      </pc:sldChg>
    </pc:docChg>
  </pc:docChgLst>
  <pc:docChgLst>
    <pc:chgData name="Zhang, Mo" userId="S::mzhang46@calstatela.edu::8c227c17-95df-4d8b-ade3-89c258e54d4d" providerId="AD" clId="Web-{289AB442-98C5-4504-AD80-B8E707EB98C7}"/>
    <pc:docChg chg="modSld">
      <pc:chgData name="Zhang, Mo" userId="S::mzhang46@calstatela.edu::8c227c17-95df-4d8b-ade3-89c258e54d4d" providerId="AD" clId="Web-{289AB442-98C5-4504-AD80-B8E707EB98C7}" dt="2021-04-16T20:40:21.972" v="4"/>
      <pc:docMkLst>
        <pc:docMk/>
      </pc:docMkLst>
      <pc:sldChg chg="addSp delSp modSp">
        <pc:chgData name="Zhang, Mo" userId="S::mzhang46@calstatela.edu::8c227c17-95df-4d8b-ade3-89c258e54d4d" providerId="AD" clId="Web-{289AB442-98C5-4504-AD80-B8E707EB98C7}" dt="2021-04-16T20:40:21.972" v="4"/>
        <pc:sldMkLst>
          <pc:docMk/>
          <pc:sldMk cId="2778698358" sldId="925"/>
        </pc:sldMkLst>
        <pc:picChg chg="add del mod">
          <ac:chgData name="Zhang, Mo" userId="S::mzhang46@calstatela.edu::8c227c17-95df-4d8b-ade3-89c258e54d4d" providerId="AD" clId="Web-{289AB442-98C5-4504-AD80-B8E707EB98C7}" dt="2021-04-16T20:40:10.893" v="1"/>
          <ac:picMkLst>
            <pc:docMk/>
            <pc:sldMk cId="2778698358" sldId="925"/>
            <ac:picMk id="2" creationId="{DD395A84-1B24-4064-A986-629992D78C19}"/>
          </ac:picMkLst>
        </pc:picChg>
        <pc:picChg chg="add del mod">
          <ac:chgData name="Zhang, Mo" userId="S::mzhang46@calstatela.edu::8c227c17-95df-4d8b-ade3-89c258e54d4d" providerId="AD" clId="Web-{289AB442-98C5-4504-AD80-B8E707EB98C7}" dt="2021-04-16T20:40:21.972" v="4"/>
          <ac:picMkLst>
            <pc:docMk/>
            <pc:sldMk cId="2778698358" sldId="925"/>
            <ac:picMk id="3" creationId="{EA45DA8D-E011-4F6B-8E0E-2F411F1C96C3}"/>
          </ac:picMkLst>
        </pc:pic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23T11:51:04.661" idx="2">
    <p:pos x="10" y="10"/>
    <p:text>definitely shall get Dr. Thorburn's feedback on this. Looks like we should include more sections.
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23T11:51:44.460" idx="3">
    <p:pos x="3840" y="1141"/>
    <p:text>deliverance?
</p:text>
    <p:extLst>
      <p:ext uri="{C676402C-5697-4E1C-873F-D02D1690AC5C}">
        <p15:threadingInfo xmlns:p15="http://schemas.microsoft.com/office/powerpoint/2012/main" timeZoneBias="420"/>
      </p:ext>
    </p:extLst>
  </p:cm>
  <p:cm authorId="1" dt="2021-04-23T11:54:21.674" idx="4">
    <p:pos x="3936" y="1237"/>
    <p:text>$1.60.... Isn't that depending on the weight, size of the package; distance of last destination; environment and terrain, etc.
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23T11:55:59.196" idx="6">
    <p:pos x="7154" y="1005"/>
    <p:text>a physical robot?
</p:text>
    <p:extLst>
      <p:ext uri="{C676402C-5697-4E1C-873F-D02D1690AC5C}">
        <p15:threadingInfo xmlns:p15="http://schemas.microsoft.com/office/powerpoint/2012/main" timeZoneBias="420"/>
      </p:ext>
    </p:extLst>
  </p:cm>
  <p:cm authorId="1" dt="2021-04-23T11:56:27.214" idx="7">
    <p:pos x="7250" y="1101"/>
    <p:text>rephrase
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23T11:57:32.593" idx="8">
    <p:pos x="6908" y="841"/>
    <p:text>Part of the table is outside the frame
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4-24T08:44:24.821" idx="3">
    <p:pos x="2822" y="842"/>
    <p:text>The tires part was over-erased or over cropped. Can I have the original picture? I Photoshop it.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4-24T08:54:06.714" idx="4">
    <p:pos x="10" y="10"/>
    <p:text>I changed the indentation.</p:text>
    <p:extLst>
      <p:ext uri="{C676402C-5697-4E1C-873F-D02D1690AC5C}">
        <p15:threadingInfo xmlns:p15="http://schemas.microsoft.com/office/powerpoint/2012/main" timeZoneBias="420"/>
      </p:ext>
    </p:extLst>
  </p:cm>
  <p:cm authorId="2" dt="2021-04-24T08:54:55.217" idx="5">
    <p:pos x="10" y="106"/>
    <p:text>Script uses different font</p:text>
    <p:extLst>
      <p:ext uri="{C676402C-5697-4E1C-873F-D02D1690AC5C}">
        <p15:threadingInfo xmlns:p15="http://schemas.microsoft.com/office/powerpoint/2012/main" timeZoneBias="420">
          <p15:parentCm authorId="2" idx="4"/>
        </p15:threadingInfo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23T11:59:45.321" idx="10">
    <p:pos x="10" y="10"/>
    <p:text>Need to redesign flowchart, make it looks professional. Symbols are not used correctly.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23T12:00:43.153" idx="11">
    <p:pos x="3178" y="941"/>
    <p:text>ROS visualization</p:text>
    <p:extLst>
      <p:ext uri="{C676402C-5697-4E1C-873F-D02D1690AC5C}">
        <p15:threadingInfo xmlns:p15="http://schemas.microsoft.com/office/powerpoint/2012/main" timeZoneBias="420"/>
      </p:ext>
    </p:extLst>
  </p:cm>
  <p:cm authorId="1" dt="2021-04-23T12:01:09.264" idx="12">
    <p:pos x="3274" y="1037"/>
    <p:text>During presentaiton, shall briefly explain what SLAM is.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23T12:02:01.252" idx="13">
    <p:pos x="10" y="10"/>
    <p:text>make sure know this well. Dr. Liu is good at this. He can ask lots of questions.
</p:text>
    <p:extLst>
      <p:ext uri="{C676402C-5697-4E1C-873F-D02D1690AC5C}">
        <p15:threadingInfo xmlns:p15="http://schemas.microsoft.com/office/powerpoint/2012/main" timeZoneBias="420"/>
      </p:ext>
    </p:extLst>
  </p:cm>
  <p:cm authorId="2" dt="2021-04-24T09:11:39.790" idx="6">
    <p:pos x="3178" y="1416"/>
    <p:text>different used for script and code</p:text>
    <p:extLst>
      <p:ext uri="{C676402C-5697-4E1C-873F-D02D1690AC5C}">
        <p15:threadingInfo xmlns:p15="http://schemas.microsoft.com/office/powerpoint/2012/main" timeZoneBias="420"/>
      </p:ext>
    </p:extLst>
  </p:cm>
</p:cmLst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5981F9-C45D-4A4A-90CD-453E257C819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84398A10-8B23-4B76-9633-3C3A2B9F82E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000">
              <a:latin typeface="+mn-lt"/>
              <a:cs typeface="Times New Roman" panose="02020603050405020304" pitchFamily="18" charset="0"/>
            </a:rPr>
            <a:t>Introduction</a:t>
          </a:r>
        </a:p>
      </dgm:t>
    </dgm:pt>
    <dgm:pt modelId="{11A7D8C9-6CAB-44C9-AC6D-BD7EA1D49104}" type="parTrans" cxnId="{70450438-5C8B-43E2-821D-8B6DBF273E79}">
      <dgm:prSet/>
      <dgm:spPr/>
      <dgm:t>
        <a:bodyPr/>
        <a:lstStyle/>
        <a:p>
          <a:endParaRPr lang="en-US"/>
        </a:p>
      </dgm:t>
    </dgm:pt>
    <dgm:pt modelId="{4C3D6C8A-2055-48CE-A13E-4AFD0172D538}" type="sibTrans" cxnId="{70450438-5C8B-43E2-821D-8B6DBF273E79}">
      <dgm:prSet/>
      <dgm:spPr/>
      <dgm:t>
        <a:bodyPr/>
        <a:lstStyle/>
        <a:p>
          <a:endParaRPr lang="en-US"/>
        </a:p>
      </dgm:t>
    </dgm:pt>
    <dgm:pt modelId="{5E39A6E5-CAA6-4C75-8114-7EFEFD58DF9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000">
              <a:latin typeface="+mn-lt"/>
              <a:cs typeface="Times New Roman" panose="02020603050405020304" pitchFamily="18" charset="0"/>
            </a:rPr>
            <a:t>Project Structure</a:t>
          </a:r>
        </a:p>
      </dgm:t>
    </dgm:pt>
    <dgm:pt modelId="{7D93B46D-2A02-4455-B344-B97D144158A8}" type="parTrans" cxnId="{4B9BA5E0-68A2-4523-ADC8-ECC59B839FC6}">
      <dgm:prSet/>
      <dgm:spPr/>
      <dgm:t>
        <a:bodyPr/>
        <a:lstStyle/>
        <a:p>
          <a:endParaRPr lang="en-US"/>
        </a:p>
      </dgm:t>
    </dgm:pt>
    <dgm:pt modelId="{B89CC893-3A46-488B-B6C6-CA72803C1DFE}" type="sibTrans" cxnId="{4B9BA5E0-68A2-4523-ADC8-ECC59B839FC6}">
      <dgm:prSet/>
      <dgm:spPr/>
      <dgm:t>
        <a:bodyPr/>
        <a:lstStyle/>
        <a:p>
          <a:endParaRPr lang="en-US"/>
        </a:p>
      </dgm:t>
    </dgm:pt>
    <dgm:pt modelId="{E0008E07-742A-4D15-AA8C-34F73EFD464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000">
              <a:latin typeface="+mn-lt"/>
              <a:cs typeface="Times New Roman" panose="02020603050405020304" pitchFamily="18" charset="0"/>
            </a:rPr>
            <a:t>Approach</a:t>
          </a:r>
        </a:p>
      </dgm:t>
    </dgm:pt>
    <dgm:pt modelId="{798DF47E-A106-42A2-83C9-E4AE1D766171}" type="parTrans" cxnId="{81A5B1CA-DE5A-4108-9306-71CE6EBB8FAD}">
      <dgm:prSet/>
      <dgm:spPr/>
      <dgm:t>
        <a:bodyPr/>
        <a:lstStyle/>
        <a:p>
          <a:endParaRPr lang="en-US"/>
        </a:p>
      </dgm:t>
    </dgm:pt>
    <dgm:pt modelId="{F682B158-CB3E-4BF5-AD8A-26F5F98A05BF}" type="sibTrans" cxnId="{81A5B1CA-DE5A-4108-9306-71CE6EBB8FAD}">
      <dgm:prSet/>
      <dgm:spPr/>
      <dgm:t>
        <a:bodyPr/>
        <a:lstStyle/>
        <a:p>
          <a:endParaRPr lang="en-US"/>
        </a:p>
      </dgm:t>
    </dgm:pt>
    <dgm:pt modelId="{3BA268FE-F0EB-46C6-B898-FA37A13BBFD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000">
              <a:latin typeface="+mn-lt"/>
              <a:cs typeface="Times New Roman" panose="02020603050405020304" pitchFamily="18" charset="0"/>
            </a:rPr>
            <a:t>Design Process</a:t>
          </a:r>
        </a:p>
      </dgm:t>
    </dgm:pt>
    <dgm:pt modelId="{B68B1850-1962-4480-AF99-761FB69975AD}" type="parTrans" cxnId="{585FB77C-3B21-4C49-8A0D-CD96EF210721}">
      <dgm:prSet/>
      <dgm:spPr/>
      <dgm:t>
        <a:bodyPr/>
        <a:lstStyle/>
        <a:p>
          <a:endParaRPr lang="en-US"/>
        </a:p>
      </dgm:t>
    </dgm:pt>
    <dgm:pt modelId="{C0FE58CB-EB51-4CB5-8E80-C1866E7DE7F1}" type="sibTrans" cxnId="{585FB77C-3B21-4C49-8A0D-CD96EF210721}">
      <dgm:prSet/>
      <dgm:spPr/>
      <dgm:t>
        <a:bodyPr/>
        <a:lstStyle/>
        <a:p>
          <a:endParaRPr lang="en-US"/>
        </a:p>
      </dgm:t>
    </dgm:pt>
    <dgm:pt modelId="{547D7AEC-354C-4966-B705-DEEDED51F80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000">
              <a:latin typeface="+mn-lt"/>
              <a:cs typeface="Times New Roman" panose="02020603050405020304" pitchFamily="18" charset="0"/>
            </a:rPr>
            <a:t>Results</a:t>
          </a:r>
        </a:p>
      </dgm:t>
    </dgm:pt>
    <dgm:pt modelId="{24E9F2B7-3A9D-45BD-8695-AB1D4BED2365}" type="parTrans" cxnId="{53F6EF01-7F3D-4B06-913D-025A7D59791B}">
      <dgm:prSet/>
      <dgm:spPr/>
      <dgm:t>
        <a:bodyPr/>
        <a:lstStyle/>
        <a:p>
          <a:endParaRPr lang="en-US"/>
        </a:p>
      </dgm:t>
    </dgm:pt>
    <dgm:pt modelId="{87D87FCD-4B24-42A9-9815-455F86825D16}" type="sibTrans" cxnId="{53F6EF01-7F3D-4B06-913D-025A7D59791B}">
      <dgm:prSet/>
      <dgm:spPr/>
      <dgm:t>
        <a:bodyPr/>
        <a:lstStyle/>
        <a:p>
          <a:endParaRPr lang="en-US"/>
        </a:p>
      </dgm:t>
    </dgm:pt>
    <dgm:pt modelId="{07D4621C-B816-4B16-B68B-E2498F58488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000">
              <a:latin typeface="+mn-lt"/>
              <a:cs typeface="Times New Roman" panose="02020603050405020304" pitchFamily="18" charset="0"/>
            </a:rPr>
            <a:t>Conclusion</a:t>
          </a:r>
        </a:p>
      </dgm:t>
    </dgm:pt>
    <dgm:pt modelId="{1E14E91C-1ADB-4EF8-A69D-60D7E457E507}" type="parTrans" cxnId="{BBFCBB39-2640-40D0-ADB5-D3D186A10568}">
      <dgm:prSet/>
      <dgm:spPr/>
      <dgm:t>
        <a:bodyPr/>
        <a:lstStyle/>
        <a:p>
          <a:endParaRPr lang="en-US"/>
        </a:p>
      </dgm:t>
    </dgm:pt>
    <dgm:pt modelId="{6F32B4B6-5AAE-49C5-8D56-728B0A3C5F02}" type="sibTrans" cxnId="{BBFCBB39-2640-40D0-ADB5-D3D186A10568}">
      <dgm:prSet/>
      <dgm:spPr/>
      <dgm:t>
        <a:bodyPr/>
        <a:lstStyle/>
        <a:p>
          <a:endParaRPr lang="en-US"/>
        </a:p>
      </dgm:t>
    </dgm:pt>
    <dgm:pt modelId="{E06732C5-344D-4562-B7C4-A5FFB8DE5B75}" type="pres">
      <dgm:prSet presAssocID="{DD5981F9-C45D-4A4A-90CD-453E257C8191}" presName="root" presStyleCnt="0">
        <dgm:presLayoutVars>
          <dgm:dir/>
          <dgm:resizeHandles val="exact"/>
        </dgm:presLayoutVars>
      </dgm:prSet>
      <dgm:spPr/>
    </dgm:pt>
    <dgm:pt modelId="{85202A62-72E8-4C2B-A0BB-1D2FA63159BC}" type="pres">
      <dgm:prSet presAssocID="{84398A10-8B23-4B76-9633-3C3A2B9F82ED}" presName="compNode" presStyleCnt="0"/>
      <dgm:spPr/>
    </dgm:pt>
    <dgm:pt modelId="{EC1EE6D9-D4FC-4F49-8F7F-303638EDA657}" type="pres">
      <dgm:prSet presAssocID="{84398A10-8B23-4B76-9633-3C3A2B9F82ED}" presName="bgRect" presStyleLbl="bgShp" presStyleIdx="0" presStyleCnt="6"/>
      <dgm:spPr>
        <a:solidFill>
          <a:schemeClr val="accent4">
            <a:lumMod val="40000"/>
            <a:lumOff val="60000"/>
          </a:schemeClr>
        </a:solidFill>
      </dgm:spPr>
    </dgm:pt>
    <dgm:pt modelId="{369B2583-2515-461B-B7B1-B01EA5E1C1C3}" type="pres">
      <dgm:prSet presAssocID="{84398A10-8B23-4B76-9633-3C3A2B9F82ED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ke"/>
        </a:ext>
      </dgm:extLst>
    </dgm:pt>
    <dgm:pt modelId="{0896ECFE-EF41-44F0-A793-83829E60D8E5}" type="pres">
      <dgm:prSet presAssocID="{84398A10-8B23-4B76-9633-3C3A2B9F82ED}" presName="spaceRect" presStyleCnt="0"/>
      <dgm:spPr/>
    </dgm:pt>
    <dgm:pt modelId="{54611DB8-DCCD-4263-8CA1-2F0008C069A4}" type="pres">
      <dgm:prSet presAssocID="{84398A10-8B23-4B76-9633-3C3A2B9F82ED}" presName="parTx" presStyleLbl="revTx" presStyleIdx="0" presStyleCnt="6">
        <dgm:presLayoutVars>
          <dgm:chMax val="0"/>
          <dgm:chPref val="0"/>
        </dgm:presLayoutVars>
      </dgm:prSet>
      <dgm:spPr/>
    </dgm:pt>
    <dgm:pt modelId="{AB9AB8F6-09AF-4ECA-83B3-B56BFAF570C8}" type="pres">
      <dgm:prSet presAssocID="{4C3D6C8A-2055-48CE-A13E-4AFD0172D538}" presName="sibTrans" presStyleCnt="0"/>
      <dgm:spPr/>
    </dgm:pt>
    <dgm:pt modelId="{7129E169-FD1F-44B5-B301-CF75F1CB24DE}" type="pres">
      <dgm:prSet presAssocID="{5E39A6E5-CAA6-4C75-8114-7EFEFD58DF9F}" presName="compNode" presStyleCnt="0"/>
      <dgm:spPr/>
    </dgm:pt>
    <dgm:pt modelId="{7BA4B7BD-7213-46B5-B91D-607720CFF2C2}" type="pres">
      <dgm:prSet presAssocID="{5E39A6E5-CAA6-4C75-8114-7EFEFD58DF9F}" presName="bgRect" presStyleLbl="bgShp" presStyleIdx="1" presStyleCnt="6"/>
      <dgm:spPr/>
    </dgm:pt>
    <dgm:pt modelId="{0BF14FC7-E327-419F-9E5C-2271F84C41D6}" type="pres">
      <dgm:prSet presAssocID="{5E39A6E5-CAA6-4C75-8114-7EFEFD58DF9F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w Team Project"/>
        </a:ext>
      </dgm:extLst>
    </dgm:pt>
    <dgm:pt modelId="{7B040F22-81D1-4B63-8326-3C4D27106D6F}" type="pres">
      <dgm:prSet presAssocID="{5E39A6E5-CAA6-4C75-8114-7EFEFD58DF9F}" presName="spaceRect" presStyleCnt="0"/>
      <dgm:spPr/>
    </dgm:pt>
    <dgm:pt modelId="{B563F12C-A327-4AB6-9CE4-FE44EB7F07E9}" type="pres">
      <dgm:prSet presAssocID="{5E39A6E5-CAA6-4C75-8114-7EFEFD58DF9F}" presName="parTx" presStyleLbl="revTx" presStyleIdx="1" presStyleCnt="6">
        <dgm:presLayoutVars>
          <dgm:chMax val="0"/>
          <dgm:chPref val="0"/>
        </dgm:presLayoutVars>
      </dgm:prSet>
      <dgm:spPr/>
    </dgm:pt>
    <dgm:pt modelId="{789271DF-EAAB-4F74-B60F-3055B3EF1805}" type="pres">
      <dgm:prSet presAssocID="{B89CC893-3A46-488B-B6C6-CA72803C1DFE}" presName="sibTrans" presStyleCnt="0"/>
      <dgm:spPr/>
    </dgm:pt>
    <dgm:pt modelId="{F97CC164-10BE-478F-A35B-76C2DD69C75A}" type="pres">
      <dgm:prSet presAssocID="{E0008E07-742A-4D15-AA8C-34F73EFD464E}" presName="compNode" presStyleCnt="0"/>
      <dgm:spPr/>
    </dgm:pt>
    <dgm:pt modelId="{00185FAC-9FEC-444C-9371-DB2B39558978}" type="pres">
      <dgm:prSet presAssocID="{E0008E07-742A-4D15-AA8C-34F73EFD464E}" presName="bgRect" presStyleLbl="bgShp" presStyleIdx="2" presStyleCnt="6"/>
      <dgm:spPr/>
    </dgm:pt>
    <dgm:pt modelId="{0369A266-4182-447B-9373-59A48E2D6216}" type="pres">
      <dgm:prSet presAssocID="{E0008E07-742A-4D15-AA8C-34F73EFD464E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iguration"/>
        </a:ext>
      </dgm:extLst>
    </dgm:pt>
    <dgm:pt modelId="{48B4585C-F695-4237-96C3-1B0628442F7C}" type="pres">
      <dgm:prSet presAssocID="{E0008E07-742A-4D15-AA8C-34F73EFD464E}" presName="spaceRect" presStyleCnt="0"/>
      <dgm:spPr/>
    </dgm:pt>
    <dgm:pt modelId="{CF1DFEFB-5482-4D41-B5E1-5AA0E343C059}" type="pres">
      <dgm:prSet presAssocID="{E0008E07-742A-4D15-AA8C-34F73EFD464E}" presName="parTx" presStyleLbl="revTx" presStyleIdx="2" presStyleCnt="6">
        <dgm:presLayoutVars>
          <dgm:chMax val="0"/>
          <dgm:chPref val="0"/>
        </dgm:presLayoutVars>
      </dgm:prSet>
      <dgm:spPr/>
    </dgm:pt>
    <dgm:pt modelId="{F73E027B-69D3-4B8F-9214-2EECBBEF854A}" type="pres">
      <dgm:prSet presAssocID="{F682B158-CB3E-4BF5-AD8A-26F5F98A05BF}" presName="sibTrans" presStyleCnt="0"/>
      <dgm:spPr/>
    </dgm:pt>
    <dgm:pt modelId="{9F1541F4-B507-4E34-AD1A-B5523D9CA2F5}" type="pres">
      <dgm:prSet presAssocID="{3BA268FE-F0EB-46C6-B898-FA37A13BBFDD}" presName="compNode" presStyleCnt="0"/>
      <dgm:spPr/>
    </dgm:pt>
    <dgm:pt modelId="{35E1433A-DE5B-4026-9DFF-A7A97952D30B}" type="pres">
      <dgm:prSet presAssocID="{3BA268FE-F0EB-46C6-B898-FA37A13BBFDD}" presName="bgRect" presStyleLbl="bgShp" presStyleIdx="3" presStyleCnt="6"/>
      <dgm:spPr/>
    </dgm:pt>
    <dgm:pt modelId="{FD050B6F-A3AA-4224-9A5F-4A475C02447F}" type="pres">
      <dgm:prSet presAssocID="{3BA268FE-F0EB-46C6-B898-FA37A13BBFDD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sign"/>
        </a:ext>
      </dgm:extLst>
    </dgm:pt>
    <dgm:pt modelId="{986019A2-DC94-4EB8-84F1-3D6B1420AF59}" type="pres">
      <dgm:prSet presAssocID="{3BA268FE-F0EB-46C6-B898-FA37A13BBFDD}" presName="spaceRect" presStyleCnt="0"/>
      <dgm:spPr/>
    </dgm:pt>
    <dgm:pt modelId="{B0C6D948-DDB4-4E12-AD22-A6D49BC065CE}" type="pres">
      <dgm:prSet presAssocID="{3BA268FE-F0EB-46C6-B898-FA37A13BBFDD}" presName="parTx" presStyleLbl="revTx" presStyleIdx="3" presStyleCnt="6">
        <dgm:presLayoutVars>
          <dgm:chMax val="0"/>
          <dgm:chPref val="0"/>
        </dgm:presLayoutVars>
      </dgm:prSet>
      <dgm:spPr/>
    </dgm:pt>
    <dgm:pt modelId="{3647D03D-CBCD-4BC2-89DD-6A95AC6C58B2}" type="pres">
      <dgm:prSet presAssocID="{C0FE58CB-EB51-4CB5-8E80-C1866E7DE7F1}" presName="sibTrans" presStyleCnt="0"/>
      <dgm:spPr/>
    </dgm:pt>
    <dgm:pt modelId="{55B4C828-463B-4855-9EFE-41DA81550B95}" type="pres">
      <dgm:prSet presAssocID="{547D7AEC-354C-4966-B705-DEEDED51F80F}" presName="compNode" presStyleCnt="0"/>
      <dgm:spPr/>
    </dgm:pt>
    <dgm:pt modelId="{ABAA85C1-D4B6-4EFA-98CD-A678D5941294}" type="pres">
      <dgm:prSet presAssocID="{547D7AEC-354C-4966-B705-DEEDED51F80F}" presName="bgRect" presStyleLbl="bgShp" presStyleIdx="4" presStyleCnt="6"/>
      <dgm:spPr/>
    </dgm:pt>
    <dgm:pt modelId="{6DB1F57F-975F-4B9E-B5EB-92FC9A30A39A}" type="pres">
      <dgm:prSet presAssocID="{547D7AEC-354C-4966-B705-DEEDED51F80F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naire"/>
        </a:ext>
      </dgm:extLst>
    </dgm:pt>
    <dgm:pt modelId="{61844484-A8C7-4EBA-A904-3FC3B62203FA}" type="pres">
      <dgm:prSet presAssocID="{547D7AEC-354C-4966-B705-DEEDED51F80F}" presName="spaceRect" presStyleCnt="0"/>
      <dgm:spPr/>
    </dgm:pt>
    <dgm:pt modelId="{5C9C25D4-68A4-4032-ADFD-95F4F0955E52}" type="pres">
      <dgm:prSet presAssocID="{547D7AEC-354C-4966-B705-DEEDED51F80F}" presName="parTx" presStyleLbl="revTx" presStyleIdx="4" presStyleCnt="6">
        <dgm:presLayoutVars>
          <dgm:chMax val="0"/>
          <dgm:chPref val="0"/>
        </dgm:presLayoutVars>
      </dgm:prSet>
      <dgm:spPr/>
    </dgm:pt>
    <dgm:pt modelId="{CB89207B-694C-413F-9C65-05314EA828A9}" type="pres">
      <dgm:prSet presAssocID="{87D87FCD-4B24-42A9-9815-455F86825D16}" presName="sibTrans" presStyleCnt="0"/>
      <dgm:spPr/>
    </dgm:pt>
    <dgm:pt modelId="{7339905A-C0A7-4607-9B85-33F5D4CC96B2}" type="pres">
      <dgm:prSet presAssocID="{07D4621C-B816-4B16-B68B-E2498F584888}" presName="compNode" presStyleCnt="0"/>
      <dgm:spPr/>
    </dgm:pt>
    <dgm:pt modelId="{70AB5FA1-4F02-4A61-9386-15618B48281B}" type="pres">
      <dgm:prSet presAssocID="{07D4621C-B816-4B16-B68B-E2498F584888}" presName="bgRect" presStyleLbl="bgShp" presStyleIdx="5" presStyleCnt="6"/>
      <dgm:spPr/>
    </dgm:pt>
    <dgm:pt modelId="{A3F776B9-AF64-4467-B0D4-102A225E0EFC}" type="pres">
      <dgm:prSet presAssocID="{07D4621C-B816-4B16-B68B-E2498F584888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ow"/>
        </a:ext>
      </dgm:extLst>
    </dgm:pt>
    <dgm:pt modelId="{2DBF56CE-9C81-4496-A335-B9E044F99027}" type="pres">
      <dgm:prSet presAssocID="{07D4621C-B816-4B16-B68B-E2498F584888}" presName="spaceRect" presStyleCnt="0"/>
      <dgm:spPr/>
    </dgm:pt>
    <dgm:pt modelId="{E16D5E9C-3207-41D9-9B90-D8BE47818D6A}" type="pres">
      <dgm:prSet presAssocID="{07D4621C-B816-4B16-B68B-E2498F584888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53F6EF01-7F3D-4B06-913D-025A7D59791B}" srcId="{DD5981F9-C45D-4A4A-90CD-453E257C8191}" destId="{547D7AEC-354C-4966-B705-DEEDED51F80F}" srcOrd="4" destOrd="0" parTransId="{24E9F2B7-3A9D-45BD-8695-AB1D4BED2365}" sibTransId="{87D87FCD-4B24-42A9-9815-455F86825D16}"/>
    <dgm:cxn modelId="{8F594D32-A596-400D-AAD6-D3D0C9348856}" type="presOf" srcId="{84398A10-8B23-4B76-9633-3C3A2B9F82ED}" destId="{54611DB8-DCCD-4263-8CA1-2F0008C069A4}" srcOrd="0" destOrd="0" presId="urn:microsoft.com/office/officeart/2018/2/layout/IconVerticalSolidList"/>
    <dgm:cxn modelId="{70450438-5C8B-43E2-821D-8B6DBF273E79}" srcId="{DD5981F9-C45D-4A4A-90CD-453E257C8191}" destId="{84398A10-8B23-4B76-9633-3C3A2B9F82ED}" srcOrd="0" destOrd="0" parTransId="{11A7D8C9-6CAB-44C9-AC6D-BD7EA1D49104}" sibTransId="{4C3D6C8A-2055-48CE-A13E-4AFD0172D538}"/>
    <dgm:cxn modelId="{BBFCBB39-2640-40D0-ADB5-D3D186A10568}" srcId="{DD5981F9-C45D-4A4A-90CD-453E257C8191}" destId="{07D4621C-B816-4B16-B68B-E2498F584888}" srcOrd="5" destOrd="0" parTransId="{1E14E91C-1ADB-4EF8-A69D-60D7E457E507}" sibTransId="{6F32B4B6-5AAE-49C5-8D56-728B0A3C5F02}"/>
    <dgm:cxn modelId="{4754AA3E-A099-4BCB-B2F4-B289FC14935E}" type="presOf" srcId="{3BA268FE-F0EB-46C6-B898-FA37A13BBFDD}" destId="{B0C6D948-DDB4-4E12-AD22-A6D49BC065CE}" srcOrd="0" destOrd="0" presId="urn:microsoft.com/office/officeart/2018/2/layout/IconVerticalSolidList"/>
    <dgm:cxn modelId="{426BB951-2438-43C0-8E4B-12DD0F7D26BA}" type="presOf" srcId="{547D7AEC-354C-4966-B705-DEEDED51F80F}" destId="{5C9C25D4-68A4-4032-ADFD-95F4F0955E52}" srcOrd="0" destOrd="0" presId="urn:microsoft.com/office/officeart/2018/2/layout/IconVerticalSolidList"/>
    <dgm:cxn modelId="{585FB77C-3B21-4C49-8A0D-CD96EF210721}" srcId="{DD5981F9-C45D-4A4A-90CD-453E257C8191}" destId="{3BA268FE-F0EB-46C6-B898-FA37A13BBFDD}" srcOrd="3" destOrd="0" parTransId="{B68B1850-1962-4480-AF99-761FB69975AD}" sibTransId="{C0FE58CB-EB51-4CB5-8E80-C1866E7DE7F1}"/>
    <dgm:cxn modelId="{86C67B85-AEF2-4E45-A508-1D6E9533F08D}" type="presOf" srcId="{E0008E07-742A-4D15-AA8C-34F73EFD464E}" destId="{CF1DFEFB-5482-4D41-B5E1-5AA0E343C059}" srcOrd="0" destOrd="0" presId="urn:microsoft.com/office/officeart/2018/2/layout/IconVerticalSolidList"/>
    <dgm:cxn modelId="{C9361FA3-459C-4385-B9AF-3604AC5C43A1}" type="presOf" srcId="{07D4621C-B816-4B16-B68B-E2498F584888}" destId="{E16D5E9C-3207-41D9-9B90-D8BE47818D6A}" srcOrd="0" destOrd="0" presId="urn:microsoft.com/office/officeart/2018/2/layout/IconVerticalSolidList"/>
    <dgm:cxn modelId="{1AF9EEA7-C052-4AA3-AD80-8450820E6CDE}" type="presOf" srcId="{5E39A6E5-CAA6-4C75-8114-7EFEFD58DF9F}" destId="{B563F12C-A327-4AB6-9CE4-FE44EB7F07E9}" srcOrd="0" destOrd="0" presId="urn:microsoft.com/office/officeart/2018/2/layout/IconVerticalSolidList"/>
    <dgm:cxn modelId="{03CC50CA-8604-41CD-B8C3-11C09B8D6680}" type="presOf" srcId="{DD5981F9-C45D-4A4A-90CD-453E257C8191}" destId="{E06732C5-344D-4562-B7C4-A5FFB8DE5B75}" srcOrd="0" destOrd="0" presId="urn:microsoft.com/office/officeart/2018/2/layout/IconVerticalSolidList"/>
    <dgm:cxn modelId="{81A5B1CA-DE5A-4108-9306-71CE6EBB8FAD}" srcId="{DD5981F9-C45D-4A4A-90CD-453E257C8191}" destId="{E0008E07-742A-4D15-AA8C-34F73EFD464E}" srcOrd="2" destOrd="0" parTransId="{798DF47E-A106-42A2-83C9-E4AE1D766171}" sibTransId="{F682B158-CB3E-4BF5-AD8A-26F5F98A05BF}"/>
    <dgm:cxn modelId="{4B9BA5E0-68A2-4523-ADC8-ECC59B839FC6}" srcId="{DD5981F9-C45D-4A4A-90CD-453E257C8191}" destId="{5E39A6E5-CAA6-4C75-8114-7EFEFD58DF9F}" srcOrd="1" destOrd="0" parTransId="{7D93B46D-2A02-4455-B344-B97D144158A8}" sibTransId="{B89CC893-3A46-488B-B6C6-CA72803C1DFE}"/>
    <dgm:cxn modelId="{654ED22F-2A45-4FCC-8E00-8EB4F90FAA5B}" type="presParOf" srcId="{E06732C5-344D-4562-B7C4-A5FFB8DE5B75}" destId="{85202A62-72E8-4C2B-A0BB-1D2FA63159BC}" srcOrd="0" destOrd="0" presId="urn:microsoft.com/office/officeart/2018/2/layout/IconVerticalSolidList"/>
    <dgm:cxn modelId="{65BD1864-E6EF-4F0D-AB96-F2BC4BD1E98A}" type="presParOf" srcId="{85202A62-72E8-4C2B-A0BB-1D2FA63159BC}" destId="{EC1EE6D9-D4FC-4F49-8F7F-303638EDA657}" srcOrd="0" destOrd="0" presId="urn:microsoft.com/office/officeart/2018/2/layout/IconVerticalSolidList"/>
    <dgm:cxn modelId="{AE5E12C6-615C-4482-A159-5093BFF603A3}" type="presParOf" srcId="{85202A62-72E8-4C2B-A0BB-1D2FA63159BC}" destId="{369B2583-2515-461B-B7B1-B01EA5E1C1C3}" srcOrd="1" destOrd="0" presId="urn:microsoft.com/office/officeart/2018/2/layout/IconVerticalSolidList"/>
    <dgm:cxn modelId="{F6F16F83-E505-43CC-81B9-327AD65A84C7}" type="presParOf" srcId="{85202A62-72E8-4C2B-A0BB-1D2FA63159BC}" destId="{0896ECFE-EF41-44F0-A793-83829E60D8E5}" srcOrd="2" destOrd="0" presId="urn:microsoft.com/office/officeart/2018/2/layout/IconVerticalSolidList"/>
    <dgm:cxn modelId="{4C597142-ABC9-45E5-9947-FDE0DA16BE8E}" type="presParOf" srcId="{85202A62-72E8-4C2B-A0BB-1D2FA63159BC}" destId="{54611DB8-DCCD-4263-8CA1-2F0008C069A4}" srcOrd="3" destOrd="0" presId="urn:microsoft.com/office/officeart/2018/2/layout/IconVerticalSolidList"/>
    <dgm:cxn modelId="{54ED6A79-1B7C-4BBF-94E5-808EA191BAF4}" type="presParOf" srcId="{E06732C5-344D-4562-B7C4-A5FFB8DE5B75}" destId="{AB9AB8F6-09AF-4ECA-83B3-B56BFAF570C8}" srcOrd="1" destOrd="0" presId="urn:microsoft.com/office/officeart/2018/2/layout/IconVerticalSolidList"/>
    <dgm:cxn modelId="{C21652EE-04D4-4821-9343-586570951211}" type="presParOf" srcId="{E06732C5-344D-4562-B7C4-A5FFB8DE5B75}" destId="{7129E169-FD1F-44B5-B301-CF75F1CB24DE}" srcOrd="2" destOrd="0" presId="urn:microsoft.com/office/officeart/2018/2/layout/IconVerticalSolidList"/>
    <dgm:cxn modelId="{5B7DBCDB-730D-488A-83FC-4B3C90627C11}" type="presParOf" srcId="{7129E169-FD1F-44B5-B301-CF75F1CB24DE}" destId="{7BA4B7BD-7213-46B5-B91D-607720CFF2C2}" srcOrd="0" destOrd="0" presId="urn:microsoft.com/office/officeart/2018/2/layout/IconVerticalSolidList"/>
    <dgm:cxn modelId="{49419E58-E99F-4874-A003-48D5E6A5B45B}" type="presParOf" srcId="{7129E169-FD1F-44B5-B301-CF75F1CB24DE}" destId="{0BF14FC7-E327-419F-9E5C-2271F84C41D6}" srcOrd="1" destOrd="0" presId="urn:microsoft.com/office/officeart/2018/2/layout/IconVerticalSolidList"/>
    <dgm:cxn modelId="{F2717250-DAFE-4487-83C5-22F29F9F2489}" type="presParOf" srcId="{7129E169-FD1F-44B5-B301-CF75F1CB24DE}" destId="{7B040F22-81D1-4B63-8326-3C4D27106D6F}" srcOrd="2" destOrd="0" presId="urn:microsoft.com/office/officeart/2018/2/layout/IconVerticalSolidList"/>
    <dgm:cxn modelId="{330D461A-AE06-4B8D-AB1F-0B2F69A7B4B5}" type="presParOf" srcId="{7129E169-FD1F-44B5-B301-CF75F1CB24DE}" destId="{B563F12C-A327-4AB6-9CE4-FE44EB7F07E9}" srcOrd="3" destOrd="0" presId="urn:microsoft.com/office/officeart/2018/2/layout/IconVerticalSolidList"/>
    <dgm:cxn modelId="{8101509B-81B9-45C0-9234-F3EAF5B049AC}" type="presParOf" srcId="{E06732C5-344D-4562-B7C4-A5FFB8DE5B75}" destId="{789271DF-EAAB-4F74-B60F-3055B3EF1805}" srcOrd="3" destOrd="0" presId="urn:microsoft.com/office/officeart/2018/2/layout/IconVerticalSolidList"/>
    <dgm:cxn modelId="{340E60DB-0CD2-447D-BF2E-4BF0DCE86933}" type="presParOf" srcId="{E06732C5-344D-4562-B7C4-A5FFB8DE5B75}" destId="{F97CC164-10BE-478F-A35B-76C2DD69C75A}" srcOrd="4" destOrd="0" presId="urn:microsoft.com/office/officeart/2018/2/layout/IconVerticalSolidList"/>
    <dgm:cxn modelId="{6677B56C-DB8A-4433-BB36-1AA81254F1EC}" type="presParOf" srcId="{F97CC164-10BE-478F-A35B-76C2DD69C75A}" destId="{00185FAC-9FEC-444C-9371-DB2B39558978}" srcOrd="0" destOrd="0" presId="urn:microsoft.com/office/officeart/2018/2/layout/IconVerticalSolidList"/>
    <dgm:cxn modelId="{F08AB489-27AB-40E8-A773-67D50271A8ED}" type="presParOf" srcId="{F97CC164-10BE-478F-A35B-76C2DD69C75A}" destId="{0369A266-4182-447B-9373-59A48E2D6216}" srcOrd="1" destOrd="0" presId="urn:microsoft.com/office/officeart/2018/2/layout/IconVerticalSolidList"/>
    <dgm:cxn modelId="{178A3CA4-083F-4DD6-A495-62E93612D413}" type="presParOf" srcId="{F97CC164-10BE-478F-A35B-76C2DD69C75A}" destId="{48B4585C-F695-4237-96C3-1B0628442F7C}" srcOrd="2" destOrd="0" presId="urn:microsoft.com/office/officeart/2018/2/layout/IconVerticalSolidList"/>
    <dgm:cxn modelId="{8A961E06-79E1-4F14-889C-440462FEF603}" type="presParOf" srcId="{F97CC164-10BE-478F-A35B-76C2DD69C75A}" destId="{CF1DFEFB-5482-4D41-B5E1-5AA0E343C059}" srcOrd="3" destOrd="0" presId="urn:microsoft.com/office/officeart/2018/2/layout/IconVerticalSolidList"/>
    <dgm:cxn modelId="{A4434F69-379D-4547-9C45-81A8D0F86C25}" type="presParOf" srcId="{E06732C5-344D-4562-B7C4-A5FFB8DE5B75}" destId="{F73E027B-69D3-4B8F-9214-2EECBBEF854A}" srcOrd="5" destOrd="0" presId="urn:microsoft.com/office/officeart/2018/2/layout/IconVerticalSolidList"/>
    <dgm:cxn modelId="{69F678E1-8814-4A8C-9020-B2F5506E0589}" type="presParOf" srcId="{E06732C5-344D-4562-B7C4-A5FFB8DE5B75}" destId="{9F1541F4-B507-4E34-AD1A-B5523D9CA2F5}" srcOrd="6" destOrd="0" presId="urn:microsoft.com/office/officeart/2018/2/layout/IconVerticalSolidList"/>
    <dgm:cxn modelId="{EAAFDC33-5410-40C9-B805-3B18B9F71CD1}" type="presParOf" srcId="{9F1541F4-B507-4E34-AD1A-B5523D9CA2F5}" destId="{35E1433A-DE5B-4026-9DFF-A7A97952D30B}" srcOrd="0" destOrd="0" presId="urn:microsoft.com/office/officeart/2018/2/layout/IconVerticalSolidList"/>
    <dgm:cxn modelId="{D498D602-0919-4E71-B68A-5A8378B1152A}" type="presParOf" srcId="{9F1541F4-B507-4E34-AD1A-B5523D9CA2F5}" destId="{FD050B6F-A3AA-4224-9A5F-4A475C02447F}" srcOrd="1" destOrd="0" presId="urn:microsoft.com/office/officeart/2018/2/layout/IconVerticalSolidList"/>
    <dgm:cxn modelId="{31308AEA-7A3B-4B2A-87B5-36D46E78DDCF}" type="presParOf" srcId="{9F1541F4-B507-4E34-AD1A-B5523D9CA2F5}" destId="{986019A2-DC94-4EB8-84F1-3D6B1420AF59}" srcOrd="2" destOrd="0" presId="urn:microsoft.com/office/officeart/2018/2/layout/IconVerticalSolidList"/>
    <dgm:cxn modelId="{7077B09C-E557-4A10-95B1-E64124F06505}" type="presParOf" srcId="{9F1541F4-B507-4E34-AD1A-B5523D9CA2F5}" destId="{B0C6D948-DDB4-4E12-AD22-A6D49BC065CE}" srcOrd="3" destOrd="0" presId="urn:microsoft.com/office/officeart/2018/2/layout/IconVerticalSolidList"/>
    <dgm:cxn modelId="{0B900233-9850-4FB5-8E42-05F7CA00B37D}" type="presParOf" srcId="{E06732C5-344D-4562-B7C4-A5FFB8DE5B75}" destId="{3647D03D-CBCD-4BC2-89DD-6A95AC6C58B2}" srcOrd="7" destOrd="0" presId="urn:microsoft.com/office/officeart/2018/2/layout/IconVerticalSolidList"/>
    <dgm:cxn modelId="{A40603C0-EC6E-4B3F-8BCF-A7E60CAAE03A}" type="presParOf" srcId="{E06732C5-344D-4562-B7C4-A5FFB8DE5B75}" destId="{55B4C828-463B-4855-9EFE-41DA81550B95}" srcOrd="8" destOrd="0" presId="urn:microsoft.com/office/officeart/2018/2/layout/IconVerticalSolidList"/>
    <dgm:cxn modelId="{8887F8DF-92B9-41A8-9157-56A83AFF2167}" type="presParOf" srcId="{55B4C828-463B-4855-9EFE-41DA81550B95}" destId="{ABAA85C1-D4B6-4EFA-98CD-A678D5941294}" srcOrd="0" destOrd="0" presId="urn:microsoft.com/office/officeart/2018/2/layout/IconVerticalSolidList"/>
    <dgm:cxn modelId="{B3074A61-F558-4BF4-AD92-6B2211512755}" type="presParOf" srcId="{55B4C828-463B-4855-9EFE-41DA81550B95}" destId="{6DB1F57F-975F-4B9E-B5EB-92FC9A30A39A}" srcOrd="1" destOrd="0" presId="urn:microsoft.com/office/officeart/2018/2/layout/IconVerticalSolidList"/>
    <dgm:cxn modelId="{B14EA636-B06A-4C87-8810-4038828263C0}" type="presParOf" srcId="{55B4C828-463B-4855-9EFE-41DA81550B95}" destId="{61844484-A8C7-4EBA-A904-3FC3B62203FA}" srcOrd="2" destOrd="0" presId="urn:microsoft.com/office/officeart/2018/2/layout/IconVerticalSolidList"/>
    <dgm:cxn modelId="{D8197D80-075C-4F1E-AA55-7AFECDC3B44B}" type="presParOf" srcId="{55B4C828-463B-4855-9EFE-41DA81550B95}" destId="{5C9C25D4-68A4-4032-ADFD-95F4F0955E52}" srcOrd="3" destOrd="0" presId="urn:microsoft.com/office/officeart/2018/2/layout/IconVerticalSolidList"/>
    <dgm:cxn modelId="{1BFB4422-66C1-4B31-A1B0-325B75AE3772}" type="presParOf" srcId="{E06732C5-344D-4562-B7C4-A5FFB8DE5B75}" destId="{CB89207B-694C-413F-9C65-05314EA828A9}" srcOrd="9" destOrd="0" presId="urn:microsoft.com/office/officeart/2018/2/layout/IconVerticalSolidList"/>
    <dgm:cxn modelId="{1EA0BA1F-EA64-4A97-A7B7-06935FC2E574}" type="presParOf" srcId="{E06732C5-344D-4562-B7C4-A5FFB8DE5B75}" destId="{7339905A-C0A7-4607-9B85-33F5D4CC96B2}" srcOrd="10" destOrd="0" presId="urn:microsoft.com/office/officeart/2018/2/layout/IconVerticalSolidList"/>
    <dgm:cxn modelId="{2A241BD7-03A9-4A73-8C63-3A0CA37E4528}" type="presParOf" srcId="{7339905A-C0A7-4607-9B85-33F5D4CC96B2}" destId="{70AB5FA1-4F02-4A61-9386-15618B48281B}" srcOrd="0" destOrd="0" presId="urn:microsoft.com/office/officeart/2018/2/layout/IconVerticalSolidList"/>
    <dgm:cxn modelId="{C0D1E3B4-218F-442C-8491-A9871B5A3379}" type="presParOf" srcId="{7339905A-C0A7-4607-9B85-33F5D4CC96B2}" destId="{A3F776B9-AF64-4467-B0D4-102A225E0EFC}" srcOrd="1" destOrd="0" presId="urn:microsoft.com/office/officeart/2018/2/layout/IconVerticalSolidList"/>
    <dgm:cxn modelId="{94755375-5412-4E97-87CD-392C22DA9641}" type="presParOf" srcId="{7339905A-C0A7-4607-9B85-33F5D4CC96B2}" destId="{2DBF56CE-9C81-4496-A335-B9E044F99027}" srcOrd="2" destOrd="0" presId="urn:microsoft.com/office/officeart/2018/2/layout/IconVerticalSolidList"/>
    <dgm:cxn modelId="{6F104908-ABD3-460A-AA72-7A2E785C64B4}" type="presParOf" srcId="{7339905A-C0A7-4607-9B85-33F5D4CC96B2}" destId="{E16D5E9C-3207-41D9-9B90-D8BE47818D6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5981F9-C45D-4A4A-90CD-453E257C819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84398A10-8B23-4B76-9633-3C3A2B9F82E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000">
              <a:latin typeface="+mn-lt"/>
              <a:cs typeface="Times New Roman" panose="02020603050405020304" pitchFamily="18" charset="0"/>
            </a:rPr>
            <a:t>Introduction</a:t>
          </a:r>
        </a:p>
      </dgm:t>
    </dgm:pt>
    <dgm:pt modelId="{11A7D8C9-6CAB-44C9-AC6D-BD7EA1D49104}" type="parTrans" cxnId="{70450438-5C8B-43E2-821D-8B6DBF273E79}">
      <dgm:prSet/>
      <dgm:spPr/>
      <dgm:t>
        <a:bodyPr/>
        <a:lstStyle/>
        <a:p>
          <a:endParaRPr lang="en-US"/>
        </a:p>
      </dgm:t>
    </dgm:pt>
    <dgm:pt modelId="{4C3D6C8A-2055-48CE-A13E-4AFD0172D538}" type="sibTrans" cxnId="{70450438-5C8B-43E2-821D-8B6DBF273E79}">
      <dgm:prSet/>
      <dgm:spPr/>
      <dgm:t>
        <a:bodyPr/>
        <a:lstStyle/>
        <a:p>
          <a:endParaRPr lang="en-US"/>
        </a:p>
      </dgm:t>
    </dgm:pt>
    <dgm:pt modelId="{5E39A6E5-CAA6-4C75-8114-7EFEFD58DF9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000">
              <a:latin typeface="+mn-lt"/>
              <a:cs typeface="Times New Roman" panose="02020603050405020304" pitchFamily="18" charset="0"/>
            </a:rPr>
            <a:t>Project Structure</a:t>
          </a:r>
        </a:p>
      </dgm:t>
    </dgm:pt>
    <dgm:pt modelId="{7D93B46D-2A02-4455-B344-B97D144158A8}" type="parTrans" cxnId="{4B9BA5E0-68A2-4523-ADC8-ECC59B839FC6}">
      <dgm:prSet/>
      <dgm:spPr/>
      <dgm:t>
        <a:bodyPr/>
        <a:lstStyle/>
        <a:p>
          <a:endParaRPr lang="en-US"/>
        </a:p>
      </dgm:t>
    </dgm:pt>
    <dgm:pt modelId="{B89CC893-3A46-488B-B6C6-CA72803C1DFE}" type="sibTrans" cxnId="{4B9BA5E0-68A2-4523-ADC8-ECC59B839FC6}">
      <dgm:prSet/>
      <dgm:spPr/>
      <dgm:t>
        <a:bodyPr/>
        <a:lstStyle/>
        <a:p>
          <a:endParaRPr lang="en-US"/>
        </a:p>
      </dgm:t>
    </dgm:pt>
    <dgm:pt modelId="{E0008E07-742A-4D15-AA8C-34F73EFD464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000">
              <a:latin typeface="+mn-lt"/>
              <a:cs typeface="Times New Roman" panose="02020603050405020304" pitchFamily="18" charset="0"/>
            </a:rPr>
            <a:t>Approach</a:t>
          </a:r>
        </a:p>
      </dgm:t>
    </dgm:pt>
    <dgm:pt modelId="{798DF47E-A106-42A2-83C9-E4AE1D766171}" type="parTrans" cxnId="{81A5B1CA-DE5A-4108-9306-71CE6EBB8FAD}">
      <dgm:prSet/>
      <dgm:spPr/>
      <dgm:t>
        <a:bodyPr/>
        <a:lstStyle/>
        <a:p>
          <a:endParaRPr lang="en-US"/>
        </a:p>
      </dgm:t>
    </dgm:pt>
    <dgm:pt modelId="{F682B158-CB3E-4BF5-AD8A-26F5F98A05BF}" type="sibTrans" cxnId="{81A5B1CA-DE5A-4108-9306-71CE6EBB8FAD}">
      <dgm:prSet/>
      <dgm:spPr/>
      <dgm:t>
        <a:bodyPr/>
        <a:lstStyle/>
        <a:p>
          <a:endParaRPr lang="en-US"/>
        </a:p>
      </dgm:t>
    </dgm:pt>
    <dgm:pt modelId="{3BA268FE-F0EB-46C6-B898-FA37A13BBFD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000">
              <a:latin typeface="+mn-lt"/>
              <a:cs typeface="Times New Roman" panose="02020603050405020304" pitchFamily="18" charset="0"/>
            </a:rPr>
            <a:t>Design Process</a:t>
          </a:r>
        </a:p>
      </dgm:t>
    </dgm:pt>
    <dgm:pt modelId="{B68B1850-1962-4480-AF99-761FB69975AD}" type="parTrans" cxnId="{585FB77C-3B21-4C49-8A0D-CD96EF210721}">
      <dgm:prSet/>
      <dgm:spPr/>
      <dgm:t>
        <a:bodyPr/>
        <a:lstStyle/>
        <a:p>
          <a:endParaRPr lang="en-US"/>
        </a:p>
      </dgm:t>
    </dgm:pt>
    <dgm:pt modelId="{C0FE58CB-EB51-4CB5-8E80-C1866E7DE7F1}" type="sibTrans" cxnId="{585FB77C-3B21-4C49-8A0D-CD96EF210721}">
      <dgm:prSet/>
      <dgm:spPr/>
      <dgm:t>
        <a:bodyPr/>
        <a:lstStyle/>
        <a:p>
          <a:endParaRPr lang="en-US"/>
        </a:p>
      </dgm:t>
    </dgm:pt>
    <dgm:pt modelId="{547D7AEC-354C-4966-B705-DEEDED51F80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000">
              <a:latin typeface="+mn-lt"/>
              <a:cs typeface="Times New Roman" panose="02020603050405020304" pitchFamily="18" charset="0"/>
            </a:rPr>
            <a:t>Results</a:t>
          </a:r>
        </a:p>
      </dgm:t>
    </dgm:pt>
    <dgm:pt modelId="{24E9F2B7-3A9D-45BD-8695-AB1D4BED2365}" type="parTrans" cxnId="{53F6EF01-7F3D-4B06-913D-025A7D59791B}">
      <dgm:prSet/>
      <dgm:spPr/>
      <dgm:t>
        <a:bodyPr/>
        <a:lstStyle/>
        <a:p>
          <a:endParaRPr lang="en-US"/>
        </a:p>
      </dgm:t>
    </dgm:pt>
    <dgm:pt modelId="{87D87FCD-4B24-42A9-9815-455F86825D16}" type="sibTrans" cxnId="{53F6EF01-7F3D-4B06-913D-025A7D59791B}">
      <dgm:prSet/>
      <dgm:spPr/>
      <dgm:t>
        <a:bodyPr/>
        <a:lstStyle/>
        <a:p>
          <a:endParaRPr lang="en-US"/>
        </a:p>
      </dgm:t>
    </dgm:pt>
    <dgm:pt modelId="{07D4621C-B816-4B16-B68B-E2498F58488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000">
              <a:latin typeface="+mn-lt"/>
              <a:cs typeface="Times New Roman" panose="02020603050405020304" pitchFamily="18" charset="0"/>
            </a:rPr>
            <a:t>Conclusion</a:t>
          </a:r>
        </a:p>
      </dgm:t>
    </dgm:pt>
    <dgm:pt modelId="{1E14E91C-1ADB-4EF8-A69D-60D7E457E507}" type="parTrans" cxnId="{BBFCBB39-2640-40D0-ADB5-D3D186A10568}">
      <dgm:prSet/>
      <dgm:spPr/>
      <dgm:t>
        <a:bodyPr/>
        <a:lstStyle/>
        <a:p>
          <a:endParaRPr lang="en-US"/>
        </a:p>
      </dgm:t>
    </dgm:pt>
    <dgm:pt modelId="{6F32B4B6-5AAE-49C5-8D56-728B0A3C5F02}" type="sibTrans" cxnId="{BBFCBB39-2640-40D0-ADB5-D3D186A10568}">
      <dgm:prSet/>
      <dgm:spPr/>
      <dgm:t>
        <a:bodyPr/>
        <a:lstStyle/>
        <a:p>
          <a:endParaRPr lang="en-US"/>
        </a:p>
      </dgm:t>
    </dgm:pt>
    <dgm:pt modelId="{E06732C5-344D-4562-B7C4-A5FFB8DE5B75}" type="pres">
      <dgm:prSet presAssocID="{DD5981F9-C45D-4A4A-90CD-453E257C8191}" presName="root" presStyleCnt="0">
        <dgm:presLayoutVars>
          <dgm:dir/>
          <dgm:resizeHandles val="exact"/>
        </dgm:presLayoutVars>
      </dgm:prSet>
      <dgm:spPr/>
    </dgm:pt>
    <dgm:pt modelId="{85202A62-72E8-4C2B-A0BB-1D2FA63159BC}" type="pres">
      <dgm:prSet presAssocID="{84398A10-8B23-4B76-9633-3C3A2B9F82ED}" presName="compNode" presStyleCnt="0"/>
      <dgm:spPr/>
    </dgm:pt>
    <dgm:pt modelId="{EC1EE6D9-D4FC-4F49-8F7F-303638EDA657}" type="pres">
      <dgm:prSet presAssocID="{84398A10-8B23-4B76-9633-3C3A2B9F82ED}" presName="bgRect" presStyleLbl="bgShp" presStyleIdx="0" presStyleCnt="6"/>
      <dgm:spPr>
        <a:solidFill>
          <a:schemeClr val="bg1">
            <a:lumMod val="95000"/>
          </a:schemeClr>
        </a:solidFill>
      </dgm:spPr>
    </dgm:pt>
    <dgm:pt modelId="{369B2583-2515-461B-B7B1-B01EA5E1C1C3}" type="pres">
      <dgm:prSet presAssocID="{84398A10-8B23-4B76-9633-3C3A2B9F82ED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ke"/>
        </a:ext>
      </dgm:extLst>
    </dgm:pt>
    <dgm:pt modelId="{0896ECFE-EF41-44F0-A793-83829E60D8E5}" type="pres">
      <dgm:prSet presAssocID="{84398A10-8B23-4B76-9633-3C3A2B9F82ED}" presName="spaceRect" presStyleCnt="0"/>
      <dgm:spPr/>
    </dgm:pt>
    <dgm:pt modelId="{54611DB8-DCCD-4263-8CA1-2F0008C069A4}" type="pres">
      <dgm:prSet presAssocID="{84398A10-8B23-4B76-9633-3C3A2B9F82ED}" presName="parTx" presStyleLbl="revTx" presStyleIdx="0" presStyleCnt="6">
        <dgm:presLayoutVars>
          <dgm:chMax val="0"/>
          <dgm:chPref val="0"/>
        </dgm:presLayoutVars>
      </dgm:prSet>
      <dgm:spPr/>
    </dgm:pt>
    <dgm:pt modelId="{AB9AB8F6-09AF-4ECA-83B3-B56BFAF570C8}" type="pres">
      <dgm:prSet presAssocID="{4C3D6C8A-2055-48CE-A13E-4AFD0172D538}" presName="sibTrans" presStyleCnt="0"/>
      <dgm:spPr/>
    </dgm:pt>
    <dgm:pt modelId="{7129E169-FD1F-44B5-B301-CF75F1CB24DE}" type="pres">
      <dgm:prSet presAssocID="{5E39A6E5-CAA6-4C75-8114-7EFEFD58DF9F}" presName="compNode" presStyleCnt="0"/>
      <dgm:spPr/>
    </dgm:pt>
    <dgm:pt modelId="{7BA4B7BD-7213-46B5-B91D-607720CFF2C2}" type="pres">
      <dgm:prSet presAssocID="{5E39A6E5-CAA6-4C75-8114-7EFEFD58DF9F}" presName="bgRect" presStyleLbl="bgShp" presStyleIdx="1" presStyleCnt="6"/>
      <dgm:spPr>
        <a:solidFill>
          <a:schemeClr val="accent4">
            <a:lumMod val="40000"/>
            <a:lumOff val="60000"/>
          </a:schemeClr>
        </a:solidFill>
      </dgm:spPr>
    </dgm:pt>
    <dgm:pt modelId="{0BF14FC7-E327-419F-9E5C-2271F84C41D6}" type="pres">
      <dgm:prSet presAssocID="{5E39A6E5-CAA6-4C75-8114-7EFEFD58DF9F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w Team Project"/>
        </a:ext>
      </dgm:extLst>
    </dgm:pt>
    <dgm:pt modelId="{7B040F22-81D1-4B63-8326-3C4D27106D6F}" type="pres">
      <dgm:prSet presAssocID="{5E39A6E5-CAA6-4C75-8114-7EFEFD58DF9F}" presName="spaceRect" presStyleCnt="0"/>
      <dgm:spPr/>
    </dgm:pt>
    <dgm:pt modelId="{B563F12C-A327-4AB6-9CE4-FE44EB7F07E9}" type="pres">
      <dgm:prSet presAssocID="{5E39A6E5-CAA6-4C75-8114-7EFEFD58DF9F}" presName="parTx" presStyleLbl="revTx" presStyleIdx="1" presStyleCnt="6">
        <dgm:presLayoutVars>
          <dgm:chMax val="0"/>
          <dgm:chPref val="0"/>
        </dgm:presLayoutVars>
      </dgm:prSet>
      <dgm:spPr/>
    </dgm:pt>
    <dgm:pt modelId="{789271DF-EAAB-4F74-B60F-3055B3EF1805}" type="pres">
      <dgm:prSet presAssocID="{B89CC893-3A46-488B-B6C6-CA72803C1DFE}" presName="sibTrans" presStyleCnt="0"/>
      <dgm:spPr/>
    </dgm:pt>
    <dgm:pt modelId="{F97CC164-10BE-478F-A35B-76C2DD69C75A}" type="pres">
      <dgm:prSet presAssocID="{E0008E07-742A-4D15-AA8C-34F73EFD464E}" presName="compNode" presStyleCnt="0"/>
      <dgm:spPr/>
    </dgm:pt>
    <dgm:pt modelId="{00185FAC-9FEC-444C-9371-DB2B39558978}" type="pres">
      <dgm:prSet presAssocID="{E0008E07-742A-4D15-AA8C-34F73EFD464E}" presName="bgRect" presStyleLbl="bgShp" presStyleIdx="2" presStyleCnt="6"/>
      <dgm:spPr/>
    </dgm:pt>
    <dgm:pt modelId="{0369A266-4182-447B-9373-59A48E2D6216}" type="pres">
      <dgm:prSet presAssocID="{E0008E07-742A-4D15-AA8C-34F73EFD464E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iguration"/>
        </a:ext>
      </dgm:extLst>
    </dgm:pt>
    <dgm:pt modelId="{48B4585C-F695-4237-96C3-1B0628442F7C}" type="pres">
      <dgm:prSet presAssocID="{E0008E07-742A-4D15-AA8C-34F73EFD464E}" presName="spaceRect" presStyleCnt="0"/>
      <dgm:spPr/>
    </dgm:pt>
    <dgm:pt modelId="{CF1DFEFB-5482-4D41-B5E1-5AA0E343C059}" type="pres">
      <dgm:prSet presAssocID="{E0008E07-742A-4D15-AA8C-34F73EFD464E}" presName="parTx" presStyleLbl="revTx" presStyleIdx="2" presStyleCnt="6">
        <dgm:presLayoutVars>
          <dgm:chMax val="0"/>
          <dgm:chPref val="0"/>
        </dgm:presLayoutVars>
      </dgm:prSet>
      <dgm:spPr/>
    </dgm:pt>
    <dgm:pt modelId="{F73E027B-69D3-4B8F-9214-2EECBBEF854A}" type="pres">
      <dgm:prSet presAssocID="{F682B158-CB3E-4BF5-AD8A-26F5F98A05BF}" presName="sibTrans" presStyleCnt="0"/>
      <dgm:spPr/>
    </dgm:pt>
    <dgm:pt modelId="{9F1541F4-B507-4E34-AD1A-B5523D9CA2F5}" type="pres">
      <dgm:prSet presAssocID="{3BA268FE-F0EB-46C6-B898-FA37A13BBFDD}" presName="compNode" presStyleCnt="0"/>
      <dgm:spPr/>
    </dgm:pt>
    <dgm:pt modelId="{35E1433A-DE5B-4026-9DFF-A7A97952D30B}" type="pres">
      <dgm:prSet presAssocID="{3BA268FE-F0EB-46C6-B898-FA37A13BBFDD}" presName="bgRect" presStyleLbl="bgShp" presStyleIdx="3" presStyleCnt="6"/>
      <dgm:spPr/>
    </dgm:pt>
    <dgm:pt modelId="{FD050B6F-A3AA-4224-9A5F-4A475C02447F}" type="pres">
      <dgm:prSet presAssocID="{3BA268FE-F0EB-46C6-B898-FA37A13BBFDD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sign"/>
        </a:ext>
      </dgm:extLst>
    </dgm:pt>
    <dgm:pt modelId="{986019A2-DC94-4EB8-84F1-3D6B1420AF59}" type="pres">
      <dgm:prSet presAssocID="{3BA268FE-F0EB-46C6-B898-FA37A13BBFDD}" presName="spaceRect" presStyleCnt="0"/>
      <dgm:spPr/>
    </dgm:pt>
    <dgm:pt modelId="{B0C6D948-DDB4-4E12-AD22-A6D49BC065CE}" type="pres">
      <dgm:prSet presAssocID="{3BA268FE-F0EB-46C6-B898-FA37A13BBFDD}" presName="parTx" presStyleLbl="revTx" presStyleIdx="3" presStyleCnt="6">
        <dgm:presLayoutVars>
          <dgm:chMax val="0"/>
          <dgm:chPref val="0"/>
        </dgm:presLayoutVars>
      </dgm:prSet>
      <dgm:spPr/>
    </dgm:pt>
    <dgm:pt modelId="{3647D03D-CBCD-4BC2-89DD-6A95AC6C58B2}" type="pres">
      <dgm:prSet presAssocID="{C0FE58CB-EB51-4CB5-8E80-C1866E7DE7F1}" presName="sibTrans" presStyleCnt="0"/>
      <dgm:spPr/>
    </dgm:pt>
    <dgm:pt modelId="{55B4C828-463B-4855-9EFE-41DA81550B95}" type="pres">
      <dgm:prSet presAssocID="{547D7AEC-354C-4966-B705-DEEDED51F80F}" presName="compNode" presStyleCnt="0"/>
      <dgm:spPr/>
    </dgm:pt>
    <dgm:pt modelId="{ABAA85C1-D4B6-4EFA-98CD-A678D5941294}" type="pres">
      <dgm:prSet presAssocID="{547D7AEC-354C-4966-B705-DEEDED51F80F}" presName="bgRect" presStyleLbl="bgShp" presStyleIdx="4" presStyleCnt="6"/>
      <dgm:spPr/>
    </dgm:pt>
    <dgm:pt modelId="{6DB1F57F-975F-4B9E-B5EB-92FC9A30A39A}" type="pres">
      <dgm:prSet presAssocID="{547D7AEC-354C-4966-B705-DEEDED51F80F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naire"/>
        </a:ext>
      </dgm:extLst>
    </dgm:pt>
    <dgm:pt modelId="{61844484-A8C7-4EBA-A904-3FC3B62203FA}" type="pres">
      <dgm:prSet presAssocID="{547D7AEC-354C-4966-B705-DEEDED51F80F}" presName="spaceRect" presStyleCnt="0"/>
      <dgm:spPr/>
    </dgm:pt>
    <dgm:pt modelId="{5C9C25D4-68A4-4032-ADFD-95F4F0955E52}" type="pres">
      <dgm:prSet presAssocID="{547D7AEC-354C-4966-B705-DEEDED51F80F}" presName="parTx" presStyleLbl="revTx" presStyleIdx="4" presStyleCnt="6">
        <dgm:presLayoutVars>
          <dgm:chMax val="0"/>
          <dgm:chPref val="0"/>
        </dgm:presLayoutVars>
      </dgm:prSet>
      <dgm:spPr/>
    </dgm:pt>
    <dgm:pt modelId="{CB89207B-694C-413F-9C65-05314EA828A9}" type="pres">
      <dgm:prSet presAssocID="{87D87FCD-4B24-42A9-9815-455F86825D16}" presName="sibTrans" presStyleCnt="0"/>
      <dgm:spPr/>
    </dgm:pt>
    <dgm:pt modelId="{7339905A-C0A7-4607-9B85-33F5D4CC96B2}" type="pres">
      <dgm:prSet presAssocID="{07D4621C-B816-4B16-B68B-E2498F584888}" presName="compNode" presStyleCnt="0"/>
      <dgm:spPr/>
    </dgm:pt>
    <dgm:pt modelId="{70AB5FA1-4F02-4A61-9386-15618B48281B}" type="pres">
      <dgm:prSet presAssocID="{07D4621C-B816-4B16-B68B-E2498F584888}" presName="bgRect" presStyleLbl="bgShp" presStyleIdx="5" presStyleCnt="6"/>
      <dgm:spPr/>
    </dgm:pt>
    <dgm:pt modelId="{A3F776B9-AF64-4467-B0D4-102A225E0EFC}" type="pres">
      <dgm:prSet presAssocID="{07D4621C-B816-4B16-B68B-E2498F584888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ow"/>
        </a:ext>
      </dgm:extLst>
    </dgm:pt>
    <dgm:pt modelId="{2DBF56CE-9C81-4496-A335-B9E044F99027}" type="pres">
      <dgm:prSet presAssocID="{07D4621C-B816-4B16-B68B-E2498F584888}" presName="spaceRect" presStyleCnt="0"/>
      <dgm:spPr/>
    </dgm:pt>
    <dgm:pt modelId="{E16D5E9C-3207-41D9-9B90-D8BE47818D6A}" type="pres">
      <dgm:prSet presAssocID="{07D4621C-B816-4B16-B68B-E2498F584888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53F6EF01-7F3D-4B06-913D-025A7D59791B}" srcId="{DD5981F9-C45D-4A4A-90CD-453E257C8191}" destId="{547D7AEC-354C-4966-B705-DEEDED51F80F}" srcOrd="4" destOrd="0" parTransId="{24E9F2B7-3A9D-45BD-8695-AB1D4BED2365}" sibTransId="{87D87FCD-4B24-42A9-9815-455F86825D16}"/>
    <dgm:cxn modelId="{8F594D32-A596-400D-AAD6-D3D0C9348856}" type="presOf" srcId="{84398A10-8B23-4B76-9633-3C3A2B9F82ED}" destId="{54611DB8-DCCD-4263-8CA1-2F0008C069A4}" srcOrd="0" destOrd="0" presId="urn:microsoft.com/office/officeart/2018/2/layout/IconVerticalSolidList"/>
    <dgm:cxn modelId="{70450438-5C8B-43E2-821D-8B6DBF273E79}" srcId="{DD5981F9-C45D-4A4A-90CD-453E257C8191}" destId="{84398A10-8B23-4B76-9633-3C3A2B9F82ED}" srcOrd="0" destOrd="0" parTransId="{11A7D8C9-6CAB-44C9-AC6D-BD7EA1D49104}" sibTransId="{4C3D6C8A-2055-48CE-A13E-4AFD0172D538}"/>
    <dgm:cxn modelId="{BBFCBB39-2640-40D0-ADB5-D3D186A10568}" srcId="{DD5981F9-C45D-4A4A-90CD-453E257C8191}" destId="{07D4621C-B816-4B16-B68B-E2498F584888}" srcOrd="5" destOrd="0" parTransId="{1E14E91C-1ADB-4EF8-A69D-60D7E457E507}" sibTransId="{6F32B4B6-5AAE-49C5-8D56-728B0A3C5F02}"/>
    <dgm:cxn modelId="{4754AA3E-A099-4BCB-B2F4-B289FC14935E}" type="presOf" srcId="{3BA268FE-F0EB-46C6-B898-FA37A13BBFDD}" destId="{B0C6D948-DDB4-4E12-AD22-A6D49BC065CE}" srcOrd="0" destOrd="0" presId="urn:microsoft.com/office/officeart/2018/2/layout/IconVerticalSolidList"/>
    <dgm:cxn modelId="{426BB951-2438-43C0-8E4B-12DD0F7D26BA}" type="presOf" srcId="{547D7AEC-354C-4966-B705-DEEDED51F80F}" destId="{5C9C25D4-68A4-4032-ADFD-95F4F0955E52}" srcOrd="0" destOrd="0" presId="urn:microsoft.com/office/officeart/2018/2/layout/IconVerticalSolidList"/>
    <dgm:cxn modelId="{585FB77C-3B21-4C49-8A0D-CD96EF210721}" srcId="{DD5981F9-C45D-4A4A-90CD-453E257C8191}" destId="{3BA268FE-F0EB-46C6-B898-FA37A13BBFDD}" srcOrd="3" destOrd="0" parTransId="{B68B1850-1962-4480-AF99-761FB69975AD}" sibTransId="{C0FE58CB-EB51-4CB5-8E80-C1866E7DE7F1}"/>
    <dgm:cxn modelId="{86C67B85-AEF2-4E45-A508-1D6E9533F08D}" type="presOf" srcId="{E0008E07-742A-4D15-AA8C-34F73EFD464E}" destId="{CF1DFEFB-5482-4D41-B5E1-5AA0E343C059}" srcOrd="0" destOrd="0" presId="urn:microsoft.com/office/officeart/2018/2/layout/IconVerticalSolidList"/>
    <dgm:cxn modelId="{C9361FA3-459C-4385-B9AF-3604AC5C43A1}" type="presOf" srcId="{07D4621C-B816-4B16-B68B-E2498F584888}" destId="{E16D5E9C-3207-41D9-9B90-D8BE47818D6A}" srcOrd="0" destOrd="0" presId="urn:microsoft.com/office/officeart/2018/2/layout/IconVerticalSolidList"/>
    <dgm:cxn modelId="{1AF9EEA7-C052-4AA3-AD80-8450820E6CDE}" type="presOf" srcId="{5E39A6E5-CAA6-4C75-8114-7EFEFD58DF9F}" destId="{B563F12C-A327-4AB6-9CE4-FE44EB7F07E9}" srcOrd="0" destOrd="0" presId="urn:microsoft.com/office/officeart/2018/2/layout/IconVerticalSolidList"/>
    <dgm:cxn modelId="{03CC50CA-8604-41CD-B8C3-11C09B8D6680}" type="presOf" srcId="{DD5981F9-C45D-4A4A-90CD-453E257C8191}" destId="{E06732C5-344D-4562-B7C4-A5FFB8DE5B75}" srcOrd="0" destOrd="0" presId="urn:microsoft.com/office/officeart/2018/2/layout/IconVerticalSolidList"/>
    <dgm:cxn modelId="{81A5B1CA-DE5A-4108-9306-71CE6EBB8FAD}" srcId="{DD5981F9-C45D-4A4A-90CD-453E257C8191}" destId="{E0008E07-742A-4D15-AA8C-34F73EFD464E}" srcOrd="2" destOrd="0" parTransId="{798DF47E-A106-42A2-83C9-E4AE1D766171}" sibTransId="{F682B158-CB3E-4BF5-AD8A-26F5F98A05BF}"/>
    <dgm:cxn modelId="{4B9BA5E0-68A2-4523-ADC8-ECC59B839FC6}" srcId="{DD5981F9-C45D-4A4A-90CD-453E257C8191}" destId="{5E39A6E5-CAA6-4C75-8114-7EFEFD58DF9F}" srcOrd="1" destOrd="0" parTransId="{7D93B46D-2A02-4455-B344-B97D144158A8}" sibTransId="{B89CC893-3A46-488B-B6C6-CA72803C1DFE}"/>
    <dgm:cxn modelId="{654ED22F-2A45-4FCC-8E00-8EB4F90FAA5B}" type="presParOf" srcId="{E06732C5-344D-4562-B7C4-A5FFB8DE5B75}" destId="{85202A62-72E8-4C2B-A0BB-1D2FA63159BC}" srcOrd="0" destOrd="0" presId="urn:microsoft.com/office/officeart/2018/2/layout/IconVerticalSolidList"/>
    <dgm:cxn modelId="{65BD1864-E6EF-4F0D-AB96-F2BC4BD1E98A}" type="presParOf" srcId="{85202A62-72E8-4C2B-A0BB-1D2FA63159BC}" destId="{EC1EE6D9-D4FC-4F49-8F7F-303638EDA657}" srcOrd="0" destOrd="0" presId="urn:microsoft.com/office/officeart/2018/2/layout/IconVerticalSolidList"/>
    <dgm:cxn modelId="{AE5E12C6-615C-4482-A159-5093BFF603A3}" type="presParOf" srcId="{85202A62-72E8-4C2B-A0BB-1D2FA63159BC}" destId="{369B2583-2515-461B-B7B1-B01EA5E1C1C3}" srcOrd="1" destOrd="0" presId="urn:microsoft.com/office/officeart/2018/2/layout/IconVerticalSolidList"/>
    <dgm:cxn modelId="{F6F16F83-E505-43CC-81B9-327AD65A84C7}" type="presParOf" srcId="{85202A62-72E8-4C2B-A0BB-1D2FA63159BC}" destId="{0896ECFE-EF41-44F0-A793-83829E60D8E5}" srcOrd="2" destOrd="0" presId="urn:microsoft.com/office/officeart/2018/2/layout/IconVerticalSolidList"/>
    <dgm:cxn modelId="{4C597142-ABC9-45E5-9947-FDE0DA16BE8E}" type="presParOf" srcId="{85202A62-72E8-4C2B-A0BB-1D2FA63159BC}" destId="{54611DB8-DCCD-4263-8CA1-2F0008C069A4}" srcOrd="3" destOrd="0" presId="urn:microsoft.com/office/officeart/2018/2/layout/IconVerticalSolidList"/>
    <dgm:cxn modelId="{54ED6A79-1B7C-4BBF-94E5-808EA191BAF4}" type="presParOf" srcId="{E06732C5-344D-4562-B7C4-A5FFB8DE5B75}" destId="{AB9AB8F6-09AF-4ECA-83B3-B56BFAF570C8}" srcOrd="1" destOrd="0" presId="urn:microsoft.com/office/officeart/2018/2/layout/IconVerticalSolidList"/>
    <dgm:cxn modelId="{C21652EE-04D4-4821-9343-586570951211}" type="presParOf" srcId="{E06732C5-344D-4562-B7C4-A5FFB8DE5B75}" destId="{7129E169-FD1F-44B5-B301-CF75F1CB24DE}" srcOrd="2" destOrd="0" presId="urn:microsoft.com/office/officeart/2018/2/layout/IconVerticalSolidList"/>
    <dgm:cxn modelId="{5B7DBCDB-730D-488A-83FC-4B3C90627C11}" type="presParOf" srcId="{7129E169-FD1F-44B5-B301-CF75F1CB24DE}" destId="{7BA4B7BD-7213-46B5-B91D-607720CFF2C2}" srcOrd="0" destOrd="0" presId="urn:microsoft.com/office/officeart/2018/2/layout/IconVerticalSolidList"/>
    <dgm:cxn modelId="{49419E58-E99F-4874-A003-48D5E6A5B45B}" type="presParOf" srcId="{7129E169-FD1F-44B5-B301-CF75F1CB24DE}" destId="{0BF14FC7-E327-419F-9E5C-2271F84C41D6}" srcOrd="1" destOrd="0" presId="urn:microsoft.com/office/officeart/2018/2/layout/IconVerticalSolidList"/>
    <dgm:cxn modelId="{F2717250-DAFE-4487-83C5-22F29F9F2489}" type="presParOf" srcId="{7129E169-FD1F-44B5-B301-CF75F1CB24DE}" destId="{7B040F22-81D1-4B63-8326-3C4D27106D6F}" srcOrd="2" destOrd="0" presId="urn:microsoft.com/office/officeart/2018/2/layout/IconVerticalSolidList"/>
    <dgm:cxn modelId="{330D461A-AE06-4B8D-AB1F-0B2F69A7B4B5}" type="presParOf" srcId="{7129E169-FD1F-44B5-B301-CF75F1CB24DE}" destId="{B563F12C-A327-4AB6-9CE4-FE44EB7F07E9}" srcOrd="3" destOrd="0" presId="urn:microsoft.com/office/officeart/2018/2/layout/IconVerticalSolidList"/>
    <dgm:cxn modelId="{8101509B-81B9-45C0-9234-F3EAF5B049AC}" type="presParOf" srcId="{E06732C5-344D-4562-B7C4-A5FFB8DE5B75}" destId="{789271DF-EAAB-4F74-B60F-3055B3EF1805}" srcOrd="3" destOrd="0" presId="urn:microsoft.com/office/officeart/2018/2/layout/IconVerticalSolidList"/>
    <dgm:cxn modelId="{340E60DB-0CD2-447D-BF2E-4BF0DCE86933}" type="presParOf" srcId="{E06732C5-344D-4562-B7C4-A5FFB8DE5B75}" destId="{F97CC164-10BE-478F-A35B-76C2DD69C75A}" srcOrd="4" destOrd="0" presId="urn:microsoft.com/office/officeart/2018/2/layout/IconVerticalSolidList"/>
    <dgm:cxn modelId="{6677B56C-DB8A-4433-BB36-1AA81254F1EC}" type="presParOf" srcId="{F97CC164-10BE-478F-A35B-76C2DD69C75A}" destId="{00185FAC-9FEC-444C-9371-DB2B39558978}" srcOrd="0" destOrd="0" presId="urn:microsoft.com/office/officeart/2018/2/layout/IconVerticalSolidList"/>
    <dgm:cxn modelId="{F08AB489-27AB-40E8-A773-67D50271A8ED}" type="presParOf" srcId="{F97CC164-10BE-478F-A35B-76C2DD69C75A}" destId="{0369A266-4182-447B-9373-59A48E2D6216}" srcOrd="1" destOrd="0" presId="urn:microsoft.com/office/officeart/2018/2/layout/IconVerticalSolidList"/>
    <dgm:cxn modelId="{178A3CA4-083F-4DD6-A495-62E93612D413}" type="presParOf" srcId="{F97CC164-10BE-478F-A35B-76C2DD69C75A}" destId="{48B4585C-F695-4237-96C3-1B0628442F7C}" srcOrd="2" destOrd="0" presId="urn:microsoft.com/office/officeart/2018/2/layout/IconVerticalSolidList"/>
    <dgm:cxn modelId="{8A961E06-79E1-4F14-889C-440462FEF603}" type="presParOf" srcId="{F97CC164-10BE-478F-A35B-76C2DD69C75A}" destId="{CF1DFEFB-5482-4D41-B5E1-5AA0E343C059}" srcOrd="3" destOrd="0" presId="urn:microsoft.com/office/officeart/2018/2/layout/IconVerticalSolidList"/>
    <dgm:cxn modelId="{A4434F69-379D-4547-9C45-81A8D0F86C25}" type="presParOf" srcId="{E06732C5-344D-4562-B7C4-A5FFB8DE5B75}" destId="{F73E027B-69D3-4B8F-9214-2EECBBEF854A}" srcOrd="5" destOrd="0" presId="urn:microsoft.com/office/officeart/2018/2/layout/IconVerticalSolidList"/>
    <dgm:cxn modelId="{69F678E1-8814-4A8C-9020-B2F5506E0589}" type="presParOf" srcId="{E06732C5-344D-4562-B7C4-A5FFB8DE5B75}" destId="{9F1541F4-B507-4E34-AD1A-B5523D9CA2F5}" srcOrd="6" destOrd="0" presId="urn:microsoft.com/office/officeart/2018/2/layout/IconVerticalSolidList"/>
    <dgm:cxn modelId="{EAAFDC33-5410-40C9-B805-3B18B9F71CD1}" type="presParOf" srcId="{9F1541F4-B507-4E34-AD1A-B5523D9CA2F5}" destId="{35E1433A-DE5B-4026-9DFF-A7A97952D30B}" srcOrd="0" destOrd="0" presId="urn:microsoft.com/office/officeart/2018/2/layout/IconVerticalSolidList"/>
    <dgm:cxn modelId="{D498D602-0919-4E71-B68A-5A8378B1152A}" type="presParOf" srcId="{9F1541F4-B507-4E34-AD1A-B5523D9CA2F5}" destId="{FD050B6F-A3AA-4224-9A5F-4A475C02447F}" srcOrd="1" destOrd="0" presId="urn:microsoft.com/office/officeart/2018/2/layout/IconVerticalSolidList"/>
    <dgm:cxn modelId="{31308AEA-7A3B-4B2A-87B5-36D46E78DDCF}" type="presParOf" srcId="{9F1541F4-B507-4E34-AD1A-B5523D9CA2F5}" destId="{986019A2-DC94-4EB8-84F1-3D6B1420AF59}" srcOrd="2" destOrd="0" presId="urn:microsoft.com/office/officeart/2018/2/layout/IconVerticalSolidList"/>
    <dgm:cxn modelId="{7077B09C-E557-4A10-95B1-E64124F06505}" type="presParOf" srcId="{9F1541F4-B507-4E34-AD1A-B5523D9CA2F5}" destId="{B0C6D948-DDB4-4E12-AD22-A6D49BC065CE}" srcOrd="3" destOrd="0" presId="urn:microsoft.com/office/officeart/2018/2/layout/IconVerticalSolidList"/>
    <dgm:cxn modelId="{0B900233-9850-4FB5-8E42-05F7CA00B37D}" type="presParOf" srcId="{E06732C5-344D-4562-B7C4-A5FFB8DE5B75}" destId="{3647D03D-CBCD-4BC2-89DD-6A95AC6C58B2}" srcOrd="7" destOrd="0" presId="urn:microsoft.com/office/officeart/2018/2/layout/IconVerticalSolidList"/>
    <dgm:cxn modelId="{A40603C0-EC6E-4B3F-8BCF-A7E60CAAE03A}" type="presParOf" srcId="{E06732C5-344D-4562-B7C4-A5FFB8DE5B75}" destId="{55B4C828-463B-4855-9EFE-41DA81550B95}" srcOrd="8" destOrd="0" presId="urn:microsoft.com/office/officeart/2018/2/layout/IconVerticalSolidList"/>
    <dgm:cxn modelId="{8887F8DF-92B9-41A8-9157-56A83AFF2167}" type="presParOf" srcId="{55B4C828-463B-4855-9EFE-41DA81550B95}" destId="{ABAA85C1-D4B6-4EFA-98CD-A678D5941294}" srcOrd="0" destOrd="0" presId="urn:microsoft.com/office/officeart/2018/2/layout/IconVerticalSolidList"/>
    <dgm:cxn modelId="{B3074A61-F558-4BF4-AD92-6B2211512755}" type="presParOf" srcId="{55B4C828-463B-4855-9EFE-41DA81550B95}" destId="{6DB1F57F-975F-4B9E-B5EB-92FC9A30A39A}" srcOrd="1" destOrd="0" presId="urn:microsoft.com/office/officeart/2018/2/layout/IconVerticalSolidList"/>
    <dgm:cxn modelId="{B14EA636-B06A-4C87-8810-4038828263C0}" type="presParOf" srcId="{55B4C828-463B-4855-9EFE-41DA81550B95}" destId="{61844484-A8C7-4EBA-A904-3FC3B62203FA}" srcOrd="2" destOrd="0" presId="urn:microsoft.com/office/officeart/2018/2/layout/IconVerticalSolidList"/>
    <dgm:cxn modelId="{D8197D80-075C-4F1E-AA55-7AFECDC3B44B}" type="presParOf" srcId="{55B4C828-463B-4855-9EFE-41DA81550B95}" destId="{5C9C25D4-68A4-4032-ADFD-95F4F0955E52}" srcOrd="3" destOrd="0" presId="urn:microsoft.com/office/officeart/2018/2/layout/IconVerticalSolidList"/>
    <dgm:cxn modelId="{1BFB4422-66C1-4B31-A1B0-325B75AE3772}" type="presParOf" srcId="{E06732C5-344D-4562-B7C4-A5FFB8DE5B75}" destId="{CB89207B-694C-413F-9C65-05314EA828A9}" srcOrd="9" destOrd="0" presId="urn:microsoft.com/office/officeart/2018/2/layout/IconVerticalSolidList"/>
    <dgm:cxn modelId="{1EA0BA1F-EA64-4A97-A7B7-06935FC2E574}" type="presParOf" srcId="{E06732C5-344D-4562-B7C4-A5FFB8DE5B75}" destId="{7339905A-C0A7-4607-9B85-33F5D4CC96B2}" srcOrd="10" destOrd="0" presId="urn:microsoft.com/office/officeart/2018/2/layout/IconVerticalSolidList"/>
    <dgm:cxn modelId="{2A241BD7-03A9-4A73-8C63-3A0CA37E4528}" type="presParOf" srcId="{7339905A-C0A7-4607-9B85-33F5D4CC96B2}" destId="{70AB5FA1-4F02-4A61-9386-15618B48281B}" srcOrd="0" destOrd="0" presId="urn:microsoft.com/office/officeart/2018/2/layout/IconVerticalSolidList"/>
    <dgm:cxn modelId="{C0D1E3B4-218F-442C-8491-A9871B5A3379}" type="presParOf" srcId="{7339905A-C0A7-4607-9B85-33F5D4CC96B2}" destId="{A3F776B9-AF64-4467-B0D4-102A225E0EFC}" srcOrd="1" destOrd="0" presId="urn:microsoft.com/office/officeart/2018/2/layout/IconVerticalSolidList"/>
    <dgm:cxn modelId="{94755375-5412-4E97-87CD-392C22DA9641}" type="presParOf" srcId="{7339905A-C0A7-4607-9B85-33F5D4CC96B2}" destId="{2DBF56CE-9C81-4496-A335-B9E044F99027}" srcOrd="2" destOrd="0" presId="urn:microsoft.com/office/officeart/2018/2/layout/IconVerticalSolidList"/>
    <dgm:cxn modelId="{6F104908-ABD3-460A-AA72-7A2E785C64B4}" type="presParOf" srcId="{7339905A-C0A7-4607-9B85-33F5D4CC96B2}" destId="{E16D5E9C-3207-41D9-9B90-D8BE47818D6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DA07BD1-2097-42C9-A8D7-533677C95E37}" type="doc">
      <dgm:prSet loTypeId="urn:microsoft.com/office/officeart/2005/8/layout/hierarchy3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D8696CF9-E47A-4862-BF72-1550F3DC24D7}">
      <dgm:prSet phldrT="[Text]" custT="1"/>
      <dgm:spPr/>
      <dgm:t>
        <a:bodyPr anchor="ctr"/>
        <a:lstStyle/>
        <a:p>
          <a:endParaRPr lang="en-US" sz="1000" b="1"/>
        </a:p>
        <a:p>
          <a:r>
            <a:rPr lang="en-US" sz="1000" b="1"/>
            <a:t>1.0 Navigation, Mechanical Lead</a:t>
          </a:r>
        </a:p>
        <a:p>
          <a:r>
            <a:rPr lang="en-US" sz="1000"/>
            <a:t>Jaime Gonzalez</a:t>
          </a:r>
        </a:p>
        <a:p>
          <a:endParaRPr lang="en-US" sz="1000"/>
        </a:p>
      </dgm:t>
    </dgm:pt>
    <dgm:pt modelId="{FD720126-BBFC-4662-9939-ED1D8E4056C3}" type="parTrans" cxnId="{C3A54A4F-2686-4924-8E0B-9C382F83BEAB}">
      <dgm:prSet/>
      <dgm:spPr/>
      <dgm:t>
        <a:bodyPr/>
        <a:lstStyle/>
        <a:p>
          <a:endParaRPr lang="en-US" sz="1000"/>
        </a:p>
      </dgm:t>
    </dgm:pt>
    <dgm:pt modelId="{18E4CBD5-3A83-4348-9409-5FCF2ADF10CF}" type="sibTrans" cxnId="{C3A54A4F-2686-4924-8E0B-9C382F83BEAB}">
      <dgm:prSet/>
      <dgm:spPr/>
      <dgm:t>
        <a:bodyPr/>
        <a:lstStyle/>
        <a:p>
          <a:endParaRPr lang="en-US" sz="1000"/>
        </a:p>
      </dgm:t>
    </dgm:pt>
    <dgm:pt modelId="{B5BF88BA-53C6-45B4-B601-5E596A91C330}">
      <dgm:prSet phldrT="[Text]" custT="1"/>
      <dgm:spPr>
        <a:solidFill>
          <a:schemeClr val="bg2">
            <a:alpha val="90000"/>
          </a:schemeClr>
        </a:solidFill>
      </dgm:spPr>
      <dgm:t>
        <a:bodyPr/>
        <a:lstStyle/>
        <a:p>
          <a:pPr algn="ctr" rtl="0"/>
          <a:r>
            <a:rPr lang="en-US" sz="1000" b="1"/>
            <a:t>1.1 SolidWorks/URDF</a:t>
          </a:r>
          <a:r>
            <a:rPr lang="en-US" sz="1000" b="1">
              <a:latin typeface="Calibri"/>
            </a:rPr>
            <a:t> </a:t>
          </a:r>
          <a:endParaRPr lang="en-US" sz="1000" b="1"/>
        </a:p>
        <a:p>
          <a:pPr algn="ctr"/>
          <a:r>
            <a:rPr lang="en-US" sz="1000"/>
            <a:t>CAD design XML scripts</a:t>
          </a:r>
        </a:p>
      </dgm:t>
    </dgm:pt>
    <dgm:pt modelId="{0B2A8544-C061-45DB-A250-1A4DFE99E19F}" type="parTrans" cxnId="{0D56BED2-CFCC-4ABC-A459-EE1429820B59}">
      <dgm:prSet/>
      <dgm:spPr/>
      <dgm:t>
        <a:bodyPr/>
        <a:lstStyle/>
        <a:p>
          <a:endParaRPr lang="en-US" sz="1000"/>
        </a:p>
      </dgm:t>
    </dgm:pt>
    <dgm:pt modelId="{4693377B-4469-4803-9C3D-F8101EE0A84D}" type="sibTrans" cxnId="{0D56BED2-CFCC-4ABC-A459-EE1429820B59}">
      <dgm:prSet/>
      <dgm:spPr/>
      <dgm:t>
        <a:bodyPr/>
        <a:lstStyle/>
        <a:p>
          <a:endParaRPr lang="en-US" sz="1000"/>
        </a:p>
      </dgm:t>
    </dgm:pt>
    <dgm:pt modelId="{5943FDFE-5960-4336-9189-99C53C360F76}">
      <dgm:prSet phldrT="[Text]" custT="1"/>
      <dgm:spPr>
        <a:solidFill>
          <a:schemeClr val="bg2">
            <a:alpha val="90000"/>
          </a:schemeClr>
        </a:solidFill>
      </dgm:spPr>
      <dgm:t>
        <a:bodyPr/>
        <a:lstStyle/>
        <a:p>
          <a:pPr algn="ctr"/>
          <a:r>
            <a:rPr lang="en-US" sz="1000" b="1"/>
            <a:t>1.2 Gazebo/RViz</a:t>
          </a:r>
        </a:p>
        <a:p>
          <a:pPr algn="ctr"/>
          <a:r>
            <a:rPr lang="en-US" sz="1000"/>
            <a:t>Develop launch files for visualization</a:t>
          </a:r>
        </a:p>
      </dgm:t>
    </dgm:pt>
    <dgm:pt modelId="{89ADF51C-1ACB-4272-81EB-610268BCA292}" type="parTrans" cxnId="{9E8F79DF-BBAC-4E82-99D1-1FDB1EBD6081}">
      <dgm:prSet/>
      <dgm:spPr/>
      <dgm:t>
        <a:bodyPr/>
        <a:lstStyle/>
        <a:p>
          <a:endParaRPr lang="en-US" sz="1000"/>
        </a:p>
      </dgm:t>
    </dgm:pt>
    <dgm:pt modelId="{A8F4D42E-BBEF-4302-B2C6-0AE258F63CAC}" type="sibTrans" cxnId="{9E8F79DF-BBAC-4E82-99D1-1FDB1EBD6081}">
      <dgm:prSet/>
      <dgm:spPr/>
      <dgm:t>
        <a:bodyPr/>
        <a:lstStyle/>
        <a:p>
          <a:endParaRPr lang="en-US" sz="1000"/>
        </a:p>
      </dgm:t>
    </dgm:pt>
    <dgm:pt modelId="{DDD0D93C-3E7D-48B3-A127-F00D9ADBC84F}">
      <dgm:prSet custT="1"/>
      <dgm:spPr>
        <a:solidFill>
          <a:schemeClr val="bg2">
            <a:alpha val="90000"/>
          </a:schemeClr>
        </a:solidFill>
      </dgm:spPr>
      <dgm:t>
        <a:bodyPr/>
        <a:lstStyle/>
        <a:p>
          <a:pPr algn="ctr"/>
          <a:r>
            <a:rPr lang="en-US" sz="1000" b="1"/>
            <a:t>1.3 SLAM</a:t>
          </a:r>
        </a:p>
        <a:p>
          <a:pPr algn="ctr"/>
          <a:r>
            <a:rPr lang="en-US" sz="1000"/>
            <a:t>Implement Gmapping with desired parameters</a:t>
          </a:r>
        </a:p>
      </dgm:t>
    </dgm:pt>
    <dgm:pt modelId="{A067DC91-D910-493B-8677-26A8773519CC}" type="parTrans" cxnId="{59C35027-9A2D-45DA-83F4-FBCBB8A8847A}">
      <dgm:prSet/>
      <dgm:spPr/>
      <dgm:t>
        <a:bodyPr/>
        <a:lstStyle/>
        <a:p>
          <a:endParaRPr lang="en-US" sz="1000"/>
        </a:p>
      </dgm:t>
    </dgm:pt>
    <dgm:pt modelId="{5D9841CC-567B-4CEC-A81D-10EC6F020CAA}" type="sibTrans" cxnId="{59C35027-9A2D-45DA-83F4-FBCBB8A8847A}">
      <dgm:prSet/>
      <dgm:spPr/>
      <dgm:t>
        <a:bodyPr/>
        <a:lstStyle/>
        <a:p>
          <a:endParaRPr lang="en-US" sz="1000"/>
        </a:p>
      </dgm:t>
    </dgm:pt>
    <dgm:pt modelId="{4D02A67F-1F00-4A59-877C-BEC807598E63}">
      <dgm:prSet custT="1"/>
      <dgm:spPr>
        <a:solidFill>
          <a:schemeClr val="bg2">
            <a:alpha val="90000"/>
          </a:schemeClr>
        </a:solidFill>
      </dgm:spPr>
      <dgm:t>
        <a:bodyPr/>
        <a:lstStyle/>
        <a:p>
          <a:pPr algn="ctr"/>
          <a:r>
            <a:rPr lang="en-US" sz="1000" b="1"/>
            <a:t>1.4 Navigation Stack</a:t>
          </a:r>
        </a:p>
        <a:p>
          <a:pPr algn="ctr"/>
          <a:r>
            <a:rPr lang="en-US" sz="1000"/>
            <a:t>Path planning autonomous feature</a:t>
          </a:r>
        </a:p>
      </dgm:t>
    </dgm:pt>
    <dgm:pt modelId="{720FFAFB-B019-4044-8C9E-A53173232B50}" type="parTrans" cxnId="{7AC1193B-F474-4DE8-AF6F-C7DAD8F37675}">
      <dgm:prSet/>
      <dgm:spPr/>
      <dgm:t>
        <a:bodyPr/>
        <a:lstStyle/>
        <a:p>
          <a:endParaRPr lang="en-US" sz="1000"/>
        </a:p>
      </dgm:t>
    </dgm:pt>
    <dgm:pt modelId="{7BB54F08-6924-4346-8DE6-F8018860D57A}" type="sibTrans" cxnId="{7AC1193B-F474-4DE8-AF6F-C7DAD8F37675}">
      <dgm:prSet/>
      <dgm:spPr/>
      <dgm:t>
        <a:bodyPr/>
        <a:lstStyle/>
        <a:p>
          <a:endParaRPr lang="en-US" sz="1000"/>
        </a:p>
      </dgm:t>
    </dgm:pt>
    <dgm:pt modelId="{4E5D96C9-330D-4C01-A733-0BDD2607B5C1}">
      <dgm:prSet phldrT="[Text]" custT="1"/>
      <dgm:spPr/>
      <dgm:t>
        <a:bodyPr anchor="ctr"/>
        <a:lstStyle/>
        <a:p>
          <a:pPr rtl="0"/>
          <a:r>
            <a:rPr lang="en-US" sz="1000" b="1">
              <a:latin typeface="+mn-lt"/>
            </a:rPr>
            <a:t>2.0</a:t>
          </a:r>
          <a:r>
            <a:rPr lang="en-US" sz="1000" b="1">
              <a:solidFill>
                <a:srgbClr val="010000"/>
              </a:solidFill>
              <a:latin typeface="+mn-lt"/>
            </a:rPr>
            <a:t> PCB Design, Electrical lead</a:t>
          </a:r>
          <a:br>
            <a:rPr lang="en-US" sz="1000">
              <a:solidFill>
                <a:srgbClr val="010000"/>
              </a:solidFill>
              <a:latin typeface="+mn-lt"/>
            </a:rPr>
          </a:br>
          <a:r>
            <a:rPr lang="en-US" sz="1000">
              <a:latin typeface="+mn-lt"/>
            </a:rPr>
            <a:t> Orville Bahia</a:t>
          </a:r>
          <a:endParaRPr lang="en-US" sz="1000">
            <a:solidFill>
              <a:srgbClr val="010000"/>
            </a:solidFill>
            <a:latin typeface="+mn-lt"/>
          </a:endParaRPr>
        </a:p>
      </dgm:t>
    </dgm:pt>
    <dgm:pt modelId="{469A6260-C10D-449C-BD1D-94F13B7ACAC1}" type="parTrans" cxnId="{C30B58E5-6F11-4501-96DD-501995FBAEF8}">
      <dgm:prSet/>
      <dgm:spPr/>
      <dgm:t>
        <a:bodyPr/>
        <a:lstStyle/>
        <a:p>
          <a:endParaRPr lang="en-US" sz="1000"/>
        </a:p>
      </dgm:t>
    </dgm:pt>
    <dgm:pt modelId="{3124F284-AB4D-423F-B194-0C810E9CA87C}" type="sibTrans" cxnId="{C30B58E5-6F11-4501-96DD-501995FBAEF8}">
      <dgm:prSet/>
      <dgm:spPr/>
      <dgm:t>
        <a:bodyPr/>
        <a:lstStyle/>
        <a:p>
          <a:endParaRPr lang="en-US" sz="1000"/>
        </a:p>
      </dgm:t>
    </dgm:pt>
    <dgm:pt modelId="{BCA08C2F-72FD-4277-A565-48FAF1475E72}">
      <dgm:prSet phldrT="[Text]" custT="1"/>
      <dgm:spPr>
        <a:solidFill>
          <a:schemeClr val="bg2">
            <a:alpha val="90000"/>
          </a:schemeClr>
        </a:solidFill>
      </dgm:spPr>
      <dgm:t>
        <a:bodyPr/>
        <a:lstStyle/>
        <a:p>
          <a:pPr rtl="0"/>
          <a:r>
            <a:rPr lang="en-US" sz="1000" b="1">
              <a:latin typeface="Calibri"/>
            </a:rPr>
            <a:t>2.1 Electrical Design</a:t>
          </a:r>
        </a:p>
        <a:p>
          <a:pPr rtl="0"/>
          <a:r>
            <a:rPr lang="en-US" sz="1000">
              <a:latin typeface="Calibri"/>
            </a:rPr>
            <a:t>Find electrical components</a:t>
          </a:r>
          <a:endParaRPr lang="en-US" sz="1000"/>
        </a:p>
      </dgm:t>
    </dgm:pt>
    <dgm:pt modelId="{ADE49B1A-4B37-4365-9ED6-898A91E754CA}" type="parTrans" cxnId="{70693F5A-BA8D-4AEE-A6DB-A35F30FF6E36}">
      <dgm:prSet/>
      <dgm:spPr/>
      <dgm:t>
        <a:bodyPr/>
        <a:lstStyle/>
        <a:p>
          <a:endParaRPr lang="en-US" sz="1000"/>
        </a:p>
      </dgm:t>
    </dgm:pt>
    <dgm:pt modelId="{684192A8-2B94-4F9E-896D-040DE573C598}" type="sibTrans" cxnId="{70693F5A-BA8D-4AEE-A6DB-A35F30FF6E36}">
      <dgm:prSet/>
      <dgm:spPr/>
      <dgm:t>
        <a:bodyPr/>
        <a:lstStyle/>
        <a:p>
          <a:endParaRPr lang="en-US" sz="1000"/>
        </a:p>
      </dgm:t>
    </dgm:pt>
    <dgm:pt modelId="{C471A527-8F11-48CC-B125-50B4150C7C85}">
      <dgm:prSet phldrT="[Text]" custT="1"/>
      <dgm:spPr>
        <a:solidFill>
          <a:schemeClr val="bg2">
            <a:alpha val="90000"/>
          </a:schemeClr>
        </a:solidFill>
      </dgm:spPr>
      <dgm:t>
        <a:bodyPr/>
        <a:lstStyle/>
        <a:p>
          <a:pPr algn="ctr" rtl="0"/>
          <a:r>
            <a:rPr lang="en-US" sz="1000" b="1">
              <a:latin typeface="Calibri"/>
            </a:rPr>
            <a:t>2.2 KiCAD</a:t>
          </a:r>
        </a:p>
        <a:p>
          <a:pPr algn="ctr" rtl="0"/>
          <a:r>
            <a:rPr lang="en-US" sz="1000">
              <a:latin typeface="Calibri"/>
            </a:rPr>
            <a:t>Develop electrical board/schematics</a:t>
          </a:r>
          <a:endParaRPr lang="en-US" sz="1000"/>
        </a:p>
      </dgm:t>
    </dgm:pt>
    <dgm:pt modelId="{8474B54D-59CB-42B6-B793-15FC864A1DFF}" type="parTrans" cxnId="{BAA6EDA8-3923-45FD-AF4A-D68208F28EC5}">
      <dgm:prSet/>
      <dgm:spPr/>
      <dgm:t>
        <a:bodyPr/>
        <a:lstStyle/>
        <a:p>
          <a:endParaRPr lang="en-US" sz="1000"/>
        </a:p>
      </dgm:t>
    </dgm:pt>
    <dgm:pt modelId="{DE0DD1FE-1420-4AB0-9AE4-30C89BC4252E}" type="sibTrans" cxnId="{BAA6EDA8-3923-45FD-AF4A-D68208F28EC5}">
      <dgm:prSet/>
      <dgm:spPr/>
      <dgm:t>
        <a:bodyPr/>
        <a:lstStyle/>
        <a:p>
          <a:endParaRPr lang="en-US" sz="1000"/>
        </a:p>
      </dgm:t>
    </dgm:pt>
    <dgm:pt modelId="{03B85AD5-DEE8-4DD7-855D-37773C000E66}">
      <dgm:prSet custT="1"/>
      <dgm:spPr>
        <a:solidFill>
          <a:schemeClr val="bg2">
            <a:alpha val="90000"/>
          </a:schemeClr>
        </a:solidFill>
      </dgm:spPr>
      <dgm:t>
        <a:bodyPr/>
        <a:lstStyle/>
        <a:p>
          <a:pPr rtl="0"/>
          <a:r>
            <a:rPr lang="en-US" sz="1000" b="1">
              <a:latin typeface="Calibri"/>
            </a:rPr>
            <a:t>2.3 Simulink</a:t>
          </a:r>
          <a:endParaRPr lang="en-US" sz="1000"/>
        </a:p>
        <a:p>
          <a:pPr rtl="0"/>
          <a:r>
            <a:rPr lang="en-US" sz="1000" b="0">
              <a:latin typeface="Calibri"/>
            </a:rPr>
            <a:t>Converter/Load</a:t>
          </a:r>
          <a:r>
            <a:rPr lang="en-US" sz="1000"/>
            <a:t> Analysis</a:t>
          </a:r>
        </a:p>
      </dgm:t>
    </dgm:pt>
    <dgm:pt modelId="{8F78BBA0-7838-4171-8433-89B3BF0DBC4E}" type="parTrans" cxnId="{7A6C9C2D-232E-4423-8CAA-11DB5875F434}">
      <dgm:prSet/>
      <dgm:spPr/>
      <dgm:t>
        <a:bodyPr/>
        <a:lstStyle/>
        <a:p>
          <a:endParaRPr lang="en-US" sz="1000"/>
        </a:p>
      </dgm:t>
    </dgm:pt>
    <dgm:pt modelId="{D515536E-D0AB-4045-9CAB-7EAACFD64FF2}" type="sibTrans" cxnId="{7A6C9C2D-232E-4423-8CAA-11DB5875F434}">
      <dgm:prSet/>
      <dgm:spPr/>
      <dgm:t>
        <a:bodyPr/>
        <a:lstStyle/>
        <a:p>
          <a:endParaRPr lang="en-US" sz="1000"/>
        </a:p>
      </dgm:t>
    </dgm:pt>
    <dgm:pt modelId="{D4AAA474-7B58-49A5-A5DC-639C0577C7F2}">
      <dgm:prSet custT="1"/>
      <dgm:spPr>
        <a:solidFill>
          <a:schemeClr val="bg2">
            <a:alpha val="90000"/>
          </a:schemeClr>
        </a:solidFill>
      </dgm:spPr>
      <dgm:t>
        <a:bodyPr/>
        <a:lstStyle/>
        <a:p>
          <a:pPr rtl="0"/>
          <a:r>
            <a:rPr lang="en-US" sz="1000" b="1">
              <a:latin typeface="Calibri"/>
            </a:rPr>
            <a:t>2.4 PCB/KiCAD</a:t>
          </a:r>
        </a:p>
        <a:p>
          <a:pPr rtl="0"/>
          <a:r>
            <a:rPr lang="en-US" sz="1000" b="0">
              <a:latin typeface="Calibri"/>
            </a:rPr>
            <a:t>Power</a:t>
          </a:r>
          <a:r>
            <a:rPr lang="en-US" sz="1000"/>
            <a:t> circuit design</a:t>
          </a:r>
          <a:endParaRPr lang="en-US" sz="1000" b="1">
            <a:latin typeface="Calibri"/>
          </a:endParaRPr>
        </a:p>
      </dgm:t>
    </dgm:pt>
    <dgm:pt modelId="{0FB1D51B-821E-46D5-9EE0-11C1607A3521}" type="parTrans" cxnId="{A44D8ED0-EC38-4437-AEFB-5BDB65FB1BF1}">
      <dgm:prSet/>
      <dgm:spPr/>
      <dgm:t>
        <a:bodyPr/>
        <a:lstStyle/>
        <a:p>
          <a:endParaRPr lang="en-US" sz="1000"/>
        </a:p>
      </dgm:t>
    </dgm:pt>
    <dgm:pt modelId="{9DA2B825-94F8-4297-B268-91D443921213}" type="sibTrans" cxnId="{A44D8ED0-EC38-4437-AEFB-5BDB65FB1BF1}">
      <dgm:prSet/>
      <dgm:spPr/>
      <dgm:t>
        <a:bodyPr/>
        <a:lstStyle/>
        <a:p>
          <a:endParaRPr lang="en-US" sz="1000"/>
        </a:p>
      </dgm:t>
    </dgm:pt>
    <dgm:pt modelId="{E9C46C59-C08E-4B57-A8F5-0E9594FC2BB9}">
      <dgm:prSet phldrT="[Text]" custT="1"/>
      <dgm:spPr/>
      <dgm:t>
        <a:bodyPr anchor="ctr"/>
        <a:lstStyle/>
        <a:p>
          <a:r>
            <a:rPr lang="en-US" sz="1000" b="1"/>
            <a:t>3.0 Computer Vision</a:t>
          </a:r>
        </a:p>
        <a:p>
          <a:r>
            <a:rPr lang="en-US" sz="1000"/>
            <a:t>Francisco Tiquiram</a:t>
          </a:r>
        </a:p>
      </dgm:t>
    </dgm:pt>
    <dgm:pt modelId="{155CC35F-39EE-434F-BF30-699AC92614C8}" type="parTrans" cxnId="{55D50B07-FDF2-45E4-A4FD-962D33F6C772}">
      <dgm:prSet/>
      <dgm:spPr/>
      <dgm:t>
        <a:bodyPr/>
        <a:lstStyle/>
        <a:p>
          <a:endParaRPr lang="en-US" sz="1000"/>
        </a:p>
      </dgm:t>
    </dgm:pt>
    <dgm:pt modelId="{5EBF41A3-48BA-492C-B1DB-A6B1FE53378F}" type="sibTrans" cxnId="{55D50B07-FDF2-45E4-A4FD-962D33F6C772}">
      <dgm:prSet/>
      <dgm:spPr/>
      <dgm:t>
        <a:bodyPr/>
        <a:lstStyle/>
        <a:p>
          <a:endParaRPr lang="en-US" sz="1000"/>
        </a:p>
      </dgm:t>
    </dgm:pt>
    <dgm:pt modelId="{530887DC-BE96-4F08-8DEC-A98BBBCD14D0}">
      <dgm:prSet phldrT="[Text]" custT="1"/>
      <dgm:spPr>
        <a:solidFill>
          <a:schemeClr val="bg2">
            <a:alpha val="90000"/>
          </a:schemeClr>
        </a:solidFill>
      </dgm:spPr>
      <dgm:t>
        <a:bodyPr/>
        <a:lstStyle/>
        <a:p>
          <a:pPr algn="ctr" rtl="0"/>
          <a:r>
            <a:rPr lang="en-US" sz="1000" b="1">
              <a:latin typeface="Calibri"/>
            </a:rPr>
            <a:t> 3.1 Research </a:t>
          </a:r>
        </a:p>
        <a:p>
          <a:pPr algn="ctr" rtl="0"/>
          <a:r>
            <a:rPr lang="en-US" sz="1000" b="0">
              <a:latin typeface="Calibri"/>
            </a:rPr>
            <a:t>Understand how image recognition works. </a:t>
          </a:r>
          <a:endParaRPr lang="en-US" sz="1000" b="1">
            <a:latin typeface="Calibri"/>
          </a:endParaRPr>
        </a:p>
      </dgm:t>
    </dgm:pt>
    <dgm:pt modelId="{CFCD1CB8-7D79-4111-986D-D5AD9E7CF3D9}" type="parTrans" cxnId="{391E365E-DFB9-4F17-9870-65D05F2BE6C1}">
      <dgm:prSet/>
      <dgm:spPr/>
      <dgm:t>
        <a:bodyPr/>
        <a:lstStyle/>
        <a:p>
          <a:endParaRPr lang="en-US" sz="1000"/>
        </a:p>
      </dgm:t>
    </dgm:pt>
    <dgm:pt modelId="{B6C2831A-8B22-4D0D-9A03-056E2E586106}" type="sibTrans" cxnId="{391E365E-DFB9-4F17-9870-65D05F2BE6C1}">
      <dgm:prSet/>
      <dgm:spPr/>
      <dgm:t>
        <a:bodyPr/>
        <a:lstStyle/>
        <a:p>
          <a:endParaRPr lang="en-US" sz="1000"/>
        </a:p>
      </dgm:t>
    </dgm:pt>
    <dgm:pt modelId="{C6855C42-7503-4B8C-A077-410F6C8BF93E}">
      <dgm:prSet phldrT="[Text]" custT="1"/>
      <dgm:spPr>
        <a:solidFill>
          <a:schemeClr val="bg2">
            <a:alpha val="90000"/>
          </a:schemeClr>
        </a:solidFill>
      </dgm:spPr>
      <dgm:t>
        <a:bodyPr/>
        <a:lstStyle/>
        <a:p>
          <a:pPr algn="ctr" rtl="0"/>
          <a:r>
            <a:rPr lang="en-US" sz="1000" b="1">
              <a:latin typeface="Calibri"/>
            </a:rPr>
            <a:t>3.2 Software</a:t>
          </a:r>
          <a:r>
            <a:rPr lang="en-US" sz="1000">
              <a:latin typeface="Calibri"/>
            </a:rPr>
            <a:t> </a:t>
          </a:r>
        </a:p>
        <a:p>
          <a:pPr algn="ctr" rtl="0"/>
          <a:r>
            <a:rPr lang="en-US" sz="1000">
              <a:latin typeface="Calibri"/>
            </a:rPr>
            <a:t>Implement Python</a:t>
          </a:r>
        </a:p>
      </dgm:t>
    </dgm:pt>
    <dgm:pt modelId="{12E86A91-9231-48CA-B87F-260D5B725C9D}" type="parTrans" cxnId="{EAB31D52-3F0D-486C-9C91-507805626491}">
      <dgm:prSet/>
      <dgm:spPr/>
      <dgm:t>
        <a:bodyPr/>
        <a:lstStyle/>
        <a:p>
          <a:endParaRPr lang="en-US" sz="1000"/>
        </a:p>
      </dgm:t>
    </dgm:pt>
    <dgm:pt modelId="{36A210C0-2BCB-49A5-81FD-DE8081CED395}" type="sibTrans" cxnId="{EAB31D52-3F0D-486C-9C91-507805626491}">
      <dgm:prSet/>
      <dgm:spPr/>
      <dgm:t>
        <a:bodyPr/>
        <a:lstStyle/>
        <a:p>
          <a:endParaRPr lang="en-US" sz="1000"/>
        </a:p>
      </dgm:t>
    </dgm:pt>
    <dgm:pt modelId="{B6D2F480-7214-4B6F-9455-E5A0754CF497}">
      <dgm:prSet custT="1"/>
      <dgm:spPr>
        <a:solidFill>
          <a:schemeClr val="bg2">
            <a:alpha val="90000"/>
          </a:schemeClr>
        </a:solidFill>
      </dgm:spPr>
      <dgm:t>
        <a:bodyPr/>
        <a:lstStyle/>
        <a:p>
          <a:pPr algn="ctr" rtl="0"/>
          <a:r>
            <a:rPr lang="en-US" sz="1000" b="0">
              <a:latin typeface="Calibri"/>
            </a:rPr>
            <a:t>3.3 </a:t>
          </a:r>
          <a:r>
            <a:rPr lang="en-US" sz="1000" b="1">
              <a:latin typeface="Calibri"/>
            </a:rPr>
            <a:t>OpenCV </a:t>
          </a:r>
        </a:p>
        <a:p>
          <a:pPr algn="ctr" rtl="0"/>
          <a:r>
            <a:rPr lang="en-US" sz="1000" b="0">
              <a:latin typeface="Calibri"/>
            </a:rPr>
            <a:t>Implement OpenCV. </a:t>
          </a:r>
          <a:endParaRPr lang="en-US" sz="1000" b="0"/>
        </a:p>
      </dgm:t>
    </dgm:pt>
    <dgm:pt modelId="{0C1DC25A-5A83-4BF4-86F4-7925EB75D0E3}" type="parTrans" cxnId="{1F145B0A-0E08-4C7A-83C0-11C40D7A8369}">
      <dgm:prSet/>
      <dgm:spPr/>
      <dgm:t>
        <a:bodyPr/>
        <a:lstStyle/>
        <a:p>
          <a:endParaRPr lang="en-US" sz="1000"/>
        </a:p>
      </dgm:t>
    </dgm:pt>
    <dgm:pt modelId="{E909EC05-7E72-482B-B2D2-D800647EDFF3}" type="sibTrans" cxnId="{1F145B0A-0E08-4C7A-83C0-11C40D7A8369}">
      <dgm:prSet/>
      <dgm:spPr/>
      <dgm:t>
        <a:bodyPr/>
        <a:lstStyle/>
        <a:p>
          <a:endParaRPr lang="en-US" sz="1000"/>
        </a:p>
      </dgm:t>
    </dgm:pt>
    <dgm:pt modelId="{1BB46A07-58EE-493C-829F-D59D476CADEE}">
      <dgm:prSet custT="1"/>
      <dgm:spPr>
        <a:solidFill>
          <a:schemeClr val="bg2">
            <a:alpha val="90000"/>
          </a:schemeClr>
        </a:solidFill>
      </dgm:spPr>
      <dgm:t>
        <a:bodyPr/>
        <a:lstStyle/>
        <a:p>
          <a:pPr algn="ctr" rtl="0"/>
          <a:r>
            <a:rPr lang="en-US" sz="1000" b="1">
              <a:latin typeface="Calibri"/>
            </a:rPr>
            <a:t>3.4 Simulation </a:t>
          </a:r>
        </a:p>
        <a:p>
          <a:pPr algn="ctr" rtl="0"/>
          <a:r>
            <a:rPr lang="en-US" sz="1000" b="0">
              <a:latin typeface="Calibri"/>
            </a:rPr>
            <a:t>Develop Human Detection code</a:t>
          </a:r>
          <a:endParaRPr lang="en-US" sz="1000" b="0"/>
        </a:p>
      </dgm:t>
    </dgm:pt>
    <dgm:pt modelId="{EC3335ED-4EA7-40A4-AC06-42C00192DEB3}" type="parTrans" cxnId="{AB8DB726-015E-4C25-AB38-1D780FCD990D}">
      <dgm:prSet/>
      <dgm:spPr/>
      <dgm:t>
        <a:bodyPr/>
        <a:lstStyle/>
        <a:p>
          <a:endParaRPr lang="en-US" sz="1000"/>
        </a:p>
      </dgm:t>
    </dgm:pt>
    <dgm:pt modelId="{E96B3FE5-5708-4CBE-A758-18DED730DFFB}" type="sibTrans" cxnId="{AB8DB726-015E-4C25-AB38-1D780FCD990D}">
      <dgm:prSet/>
      <dgm:spPr/>
      <dgm:t>
        <a:bodyPr/>
        <a:lstStyle/>
        <a:p>
          <a:endParaRPr lang="en-US" sz="1000"/>
        </a:p>
      </dgm:t>
    </dgm:pt>
    <dgm:pt modelId="{030EECAB-0249-413C-A633-D1AE3F401B42}">
      <dgm:prSet phldrT="[Text]" custT="1"/>
      <dgm:spPr/>
      <dgm:t>
        <a:bodyPr/>
        <a:lstStyle/>
        <a:p>
          <a:pPr rtl="0"/>
          <a:r>
            <a:rPr lang="en-US" sz="1000" b="1"/>
            <a:t>4.0</a:t>
          </a:r>
          <a:r>
            <a:rPr lang="en-US" sz="1000" b="1">
              <a:latin typeface="Calibri"/>
            </a:rPr>
            <a:t> Robot Description</a:t>
          </a:r>
          <a:endParaRPr lang="en-US" sz="1000" b="1"/>
        </a:p>
        <a:p>
          <a:r>
            <a:rPr lang="en-US" sz="1000"/>
            <a:t>Irvin </a:t>
          </a:r>
          <a:r>
            <a:rPr lang="en-US" sz="1000">
              <a:latin typeface="Calibri"/>
            </a:rPr>
            <a:t>Martinez</a:t>
          </a:r>
          <a:endParaRPr lang="en-US" sz="1000"/>
        </a:p>
      </dgm:t>
    </dgm:pt>
    <dgm:pt modelId="{F15906D6-2FF0-4195-BC42-82913BCC4175}" type="parTrans" cxnId="{2D8914C2-75C7-4B36-87F2-F8FE3F8B0644}">
      <dgm:prSet/>
      <dgm:spPr/>
      <dgm:t>
        <a:bodyPr/>
        <a:lstStyle/>
        <a:p>
          <a:endParaRPr lang="en-US" sz="1000"/>
        </a:p>
      </dgm:t>
    </dgm:pt>
    <dgm:pt modelId="{FE0325F1-B22C-4140-9A15-3ECBA5E66F94}" type="sibTrans" cxnId="{2D8914C2-75C7-4B36-87F2-F8FE3F8B0644}">
      <dgm:prSet/>
      <dgm:spPr/>
      <dgm:t>
        <a:bodyPr/>
        <a:lstStyle/>
        <a:p>
          <a:endParaRPr lang="en-US" sz="1000"/>
        </a:p>
      </dgm:t>
    </dgm:pt>
    <dgm:pt modelId="{6749916D-205A-46A5-88B0-C2E5F2BC4984}">
      <dgm:prSet phldrT="[Text]" custT="1"/>
      <dgm:spPr>
        <a:solidFill>
          <a:schemeClr val="bg2">
            <a:alpha val="90000"/>
          </a:schemeClr>
        </a:solidFill>
      </dgm:spPr>
      <dgm:t>
        <a:bodyPr/>
        <a:lstStyle/>
        <a:p>
          <a:pPr rtl="0"/>
          <a:r>
            <a:rPr lang="en-US" sz="1000" b="1">
              <a:latin typeface="Calibri"/>
            </a:rPr>
            <a:t>4.1 Gazebo</a:t>
          </a:r>
        </a:p>
        <a:p>
          <a:pPr rtl="0"/>
          <a:r>
            <a:rPr lang="en-US" sz="1000">
              <a:latin typeface="Calibri"/>
            </a:rPr>
            <a:t>Research sensors</a:t>
          </a:r>
        </a:p>
      </dgm:t>
    </dgm:pt>
    <dgm:pt modelId="{96CB7DAE-69E3-4EDA-ADF9-D1FDD16467B9}" type="parTrans" cxnId="{0A866349-EBC9-49C3-9113-BFA38AF634AB}">
      <dgm:prSet/>
      <dgm:spPr/>
      <dgm:t>
        <a:bodyPr/>
        <a:lstStyle/>
        <a:p>
          <a:endParaRPr lang="en-US" sz="1000"/>
        </a:p>
      </dgm:t>
    </dgm:pt>
    <dgm:pt modelId="{B3027399-B27D-4485-954E-10476391D5B6}" type="sibTrans" cxnId="{0A866349-EBC9-49C3-9113-BFA38AF634AB}">
      <dgm:prSet/>
      <dgm:spPr/>
      <dgm:t>
        <a:bodyPr/>
        <a:lstStyle/>
        <a:p>
          <a:endParaRPr lang="en-US" sz="1000"/>
        </a:p>
      </dgm:t>
    </dgm:pt>
    <dgm:pt modelId="{0B7417FE-D4EC-4D22-9156-DFA48E8130D5}">
      <dgm:prSet phldrT="[Text]" custT="1"/>
      <dgm:spPr>
        <a:solidFill>
          <a:schemeClr val="bg2">
            <a:alpha val="90000"/>
          </a:schemeClr>
        </a:solidFill>
      </dgm:spPr>
      <dgm:t>
        <a:bodyPr/>
        <a:lstStyle/>
        <a:p>
          <a:pPr rtl="0"/>
          <a:r>
            <a:rPr lang="en-US" sz="1000" b="1">
              <a:latin typeface="Calibri"/>
            </a:rPr>
            <a:t>4.2 Sensors</a:t>
          </a:r>
        </a:p>
        <a:p>
          <a:pPr rtl="0"/>
          <a:r>
            <a:rPr lang="en-US" sz="1000">
              <a:latin typeface="Calibri"/>
            </a:rPr>
            <a:t>Implement sensors to robot</a:t>
          </a:r>
          <a:endParaRPr lang="en-US" sz="1000"/>
        </a:p>
      </dgm:t>
    </dgm:pt>
    <dgm:pt modelId="{BB0346EB-6355-48C4-B8BB-56B7C64E9DD8}" type="parTrans" cxnId="{69651D66-8F9B-45FE-AF13-B565783FD2AF}">
      <dgm:prSet/>
      <dgm:spPr/>
      <dgm:t>
        <a:bodyPr/>
        <a:lstStyle/>
        <a:p>
          <a:endParaRPr lang="en-US" sz="1000"/>
        </a:p>
      </dgm:t>
    </dgm:pt>
    <dgm:pt modelId="{70247C4F-A128-411A-B6BA-D577C22C130E}" type="sibTrans" cxnId="{69651D66-8F9B-45FE-AF13-B565783FD2AF}">
      <dgm:prSet/>
      <dgm:spPr/>
      <dgm:t>
        <a:bodyPr/>
        <a:lstStyle/>
        <a:p>
          <a:endParaRPr lang="en-US" sz="1000"/>
        </a:p>
      </dgm:t>
    </dgm:pt>
    <dgm:pt modelId="{C583C894-6D3E-4553-A877-126AE83EDBCF}">
      <dgm:prSet phldr="0" custT="1"/>
      <dgm:spPr>
        <a:solidFill>
          <a:schemeClr val="bg2">
            <a:alpha val="90000"/>
          </a:schemeClr>
        </a:solidFill>
      </dgm:spPr>
      <dgm:t>
        <a:bodyPr/>
        <a:lstStyle/>
        <a:p>
          <a:pPr rtl="0"/>
          <a:r>
            <a:rPr lang="en-US" sz="1000" b="1">
              <a:latin typeface="Calibri"/>
            </a:rPr>
            <a:t>4.3 Subscribers </a:t>
          </a:r>
        </a:p>
        <a:p>
          <a:pPr rtl="0"/>
          <a:r>
            <a:rPr lang="en-US" sz="1000" b="0">
              <a:latin typeface="Calibri"/>
            </a:rPr>
            <a:t>Receive data/transform for laser scan</a:t>
          </a:r>
          <a:endParaRPr lang="en-US" sz="1000"/>
        </a:p>
      </dgm:t>
    </dgm:pt>
    <dgm:pt modelId="{FE8A384F-9574-40E6-A43B-0461BADBA98D}" type="parTrans" cxnId="{57EF2103-BE43-40DE-9C11-E54DC51D127B}">
      <dgm:prSet/>
      <dgm:spPr/>
      <dgm:t>
        <a:bodyPr/>
        <a:lstStyle/>
        <a:p>
          <a:endParaRPr lang="en-US" sz="1000"/>
        </a:p>
      </dgm:t>
    </dgm:pt>
    <dgm:pt modelId="{DC2CDB82-B253-4E3D-B7C6-ACC428BA0DE8}" type="sibTrans" cxnId="{57EF2103-BE43-40DE-9C11-E54DC51D127B}">
      <dgm:prSet/>
      <dgm:spPr/>
      <dgm:t>
        <a:bodyPr/>
        <a:lstStyle/>
        <a:p>
          <a:endParaRPr lang="en-US" sz="1000"/>
        </a:p>
      </dgm:t>
    </dgm:pt>
    <dgm:pt modelId="{387385A1-5C26-41D2-9515-2DA059300AAD}">
      <dgm:prSet phldr="0" custT="1"/>
      <dgm:spPr>
        <a:solidFill>
          <a:schemeClr val="bg2">
            <a:alpha val="90000"/>
          </a:schemeClr>
        </a:solidFill>
      </dgm:spPr>
      <dgm:t>
        <a:bodyPr/>
        <a:lstStyle/>
        <a:p>
          <a:pPr rtl="0"/>
          <a:r>
            <a:rPr lang="en-US" sz="1000" b="1">
              <a:latin typeface="Calibri"/>
            </a:rPr>
            <a:t>4.4 Publishers</a:t>
          </a:r>
        </a:p>
        <a:p>
          <a:pPr rtl="0"/>
          <a:r>
            <a:rPr lang="en-US" sz="1000">
              <a:latin typeface="Calibri"/>
            </a:rPr>
            <a:t>Map server memory</a:t>
          </a:r>
          <a:endParaRPr lang="en-US" sz="1000"/>
        </a:p>
      </dgm:t>
    </dgm:pt>
    <dgm:pt modelId="{DE1ED99E-6E44-4F11-8C61-33F1CDDF5765}" type="parTrans" cxnId="{2FECA28F-0A74-4AC0-8FA6-DD46485DC5EA}">
      <dgm:prSet/>
      <dgm:spPr/>
      <dgm:t>
        <a:bodyPr/>
        <a:lstStyle/>
        <a:p>
          <a:endParaRPr lang="en-US" sz="1000"/>
        </a:p>
      </dgm:t>
    </dgm:pt>
    <dgm:pt modelId="{F90E1D09-59EE-4B2E-BB4E-DF92E3AE8CB0}" type="sibTrans" cxnId="{2FECA28F-0A74-4AC0-8FA6-DD46485DC5EA}">
      <dgm:prSet/>
      <dgm:spPr/>
      <dgm:t>
        <a:bodyPr/>
        <a:lstStyle/>
        <a:p>
          <a:endParaRPr lang="en-US" sz="1000"/>
        </a:p>
      </dgm:t>
    </dgm:pt>
    <dgm:pt modelId="{B1CB333D-FE39-4414-9AFA-0F5A7BB9D8AB}">
      <dgm:prSet phldrT="[Text]" custT="1"/>
      <dgm:spPr/>
      <dgm:t>
        <a:bodyPr/>
        <a:lstStyle/>
        <a:p>
          <a:pPr rtl="0"/>
          <a:r>
            <a:rPr lang="en-US" sz="1000" b="1"/>
            <a:t>5.0</a:t>
          </a:r>
          <a:r>
            <a:rPr lang="en-US" sz="1000" b="1">
              <a:latin typeface="Calibri"/>
            </a:rPr>
            <a:t> Control</a:t>
          </a:r>
        </a:p>
        <a:p>
          <a:pPr rtl="0"/>
          <a:r>
            <a:rPr lang="en-US" sz="1000" b="0"/>
            <a:t>Ivan </a:t>
          </a:r>
          <a:r>
            <a:rPr lang="en-US" sz="1000" b="0">
              <a:latin typeface="Calibri"/>
            </a:rPr>
            <a:t>Dolores Salazar</a:t>
          </a:r>
        </a:p>
      </dgm:t>
    </dgm:pt>
    <dgm:pt modelId="{0251F3B0-003B-471C-B2D6-2C216E080D0B}" type="parTrans" cxnId="{7EA70A33-5CCE-40CA-90FD-5E7B1C0B88F9}">
      <dgm:prSet/>
      <dgm:spPr/>
      <dgm:t>
        <a:bodyPr/>
        <a:lstStyle/>
        <a:p>
          <a:endParaRPr lang="en-US" sz="1000"/>
        </a:p>
      </dgm:t>
    </dgm:pt>
    <dgm:pt modelId="{7B0AF09E-B85B-4B39-97B1-65E7C2F45F13}" type="sibTrans" cxnId="{7EA70A33-5CCE-40CA-90FD-5E7B1C0B88F9}">
      <dgm:prSet/>
      <dgm:spPr/>
      <dgm:t>
        <a:bodyPr/>
        <a:lstStyle/>
        <a:p>
          <a:endParaRPr lang="en-US" sz="1000"/>
        </a:p>
      </dgm:t>
    </dgm:pt>
    <dgm:pt modelId="{B93DADB4-5943-489C-8AB1-F65F212E3B96}">
      <dgm:prSet phldrT="[Text]" custT="1"/>
      <dgm:spPr>
        <a:solidFill>
          <a:schemeClr val="bg2">
            <a:alpha val="90000"/>
          </a:schemeClr>
        </a:solidFill>
      </dgm:spPr>
      <dgm:t>
        <a:bodyPr/>
        <a:lstStyle/>
        <a:p>
          <a:pPr rtl="0"/>
          <a:r>
            <a:rPr lang="en-US" sz="1000" b="1">
              <a:latin typeface="Calibri"/>
            </a:rPr>
            <a:t>5.1 Gazebo </a:t>
          </a:r>
        </a:p>
        <a:p>
          <a:pPr rtl="0"/>
          <a:r>
            <a:rPr lang="en-US" sz="1000" b="0">
              <a:latin typeface="Calibri"/>
            </a:rPr>
            <a:t>Build environment</a:t>
          </a:r>
          <a:endParaRPr lang="en-US" sz="1000" b="0"/>
        </a:p>
      </dgm:t>
    </dgm:pt>
    <dgm:pt modelId="{017F1D56-E643-4F90-B736-75E6B7B4A653}" type="parTrans" cxnId="{F2865052-B83B-49A9-9D60-D51EAB04E280}">
      <dgm:prSet/>
      <dgm:spPr/>
      <dgm:t>
        <a:bodyPr/>
        <a:lstStyle/>
        <a:p>
          <a:endParaRPr lang="en-US" sz="1000"/>
        </a:p>
      </dgm:t>
    </dgm:pt>
    <dgm:pt modelId="{96AC2504-E1E5-44FB-86F6-FE6A85407E3D}" type="sibTrans" cxnId="{F2865052-B83B-49A9-9D60-D51EAB04E280}">
      <dgm:prSet/>
      <dgm:spPr/>
      <dgm:t>
        <a:bodyPr/>
        <a:lstStyle/>
        <a:p>
          <a:endParaRPr lang="en-US" sz="1000"/>
        </a:p>
      </dgm:t>
    </dgm:pt>
    <dgm:pt modelId="{92E980EF-51BF-424C-BA5D-9B437751C14A}">
      <dgm:prSet phldrT="[Text]" custT="1"/>
      <dgm:spPr>
        <a:solidFill>
          <a:schemeClr val="bg2">
            <a:alpha val="90000"/>
          </a:schemeClr>
        </a:solidFill>
      </dgm:spPr>
      <dgm:t>
        <a:bodyPr/>
        <a:lstStyle/>
        <a:p>
          <a:pPr rtl="0"/>
          <a:r>
            <a:rPr lang="en-US" sz="1000" b="1">
              <a:latin typeface="Calibri"/>
            </a:rPr>
            <a:t>5.2 Motion planning</a:t>
          </a:r>
        </a:p>
        <a:p>
          <a:pPr rtl="0"/>
          <a:r>
            <a:rPr lang="en-US" sz="1000" b="0">
              <a:latin typeface="Calibri"/>
            </a:rPr>
            <a:t>Manuel control</a:t>
          </a:r>
          <a:endParaRPr lang="en-US" sz="1000" b="0"/>
        </a:p>
      </dgm:t>
    </dgm:pt>
    <dgm:pt modelId="{233B8A91-5133-4F4F-89A0-C3A7C249EC62}" type="parTrans" cxnId="{F1C8A25E-803A-4810-B900-EB0C5A8A38D7}">
      <dgm:prSet/>
      <dgm:spPr/>
      <dgm:t>
        <a:bodyPr/>
        <a:lstStyle/>
        <a:p>
          <a:endParaRPr lang="en-US" sz="1000"/>
        </a:p>
      </dgm:t>
    </dgm:pt>
    <dgm:pt modelId="{DC71956D-7690-41BA-AD72-5610A9F44A91}" type="sibTrans" cxnId="{F1C8A25E-803A-4810-B900-EB0C5A8A38D7}">
      <dgm:prSet/>
      <dgm:spPr/>
      <dgm:t>
        <a:bodyPr/>
        <a:lstStyle/>
        <a:p>
          <a:endParaRPr lang="en-US" sz="1000"/>
        </a:p>
      </dgm:t>
    </dgm:pt>
    <dgm:pt modelId="{7ADD2995-1CED-4957-97E4-AAA52D9D2982}">
      <dgm:prSet custT="1"/>
      <dgm:spPr>
        <a:solidFill>
          <a:schemeClr val="bg2">
            <a:alpha val="90000"/>
          </a:schemeClr>
        </a:solidFill>
      </dgm:spPr>
      <dgm:t>
        <a:bodyPr/>
        <a:lstStyle/>
        <a:p>
          <a:pPr rtl="0"/>
          <a:r>
            <a:rPr lang="en-US" sz="1000" b="1">
              <a:latin typeface="Calibri"/>
            </a:rPr>
            <a:t>5.3 Visual Data  </a:t>
          </a:r>
        </a:p>
        <a:p>
          <a:pPr rtl="0"/>
          <a:r>
            <a:rPr lang="en-US" sz="1000" b="0">
              <a:latin typeface="Calibri"/>
            </a:rPr>
            <a:t>Analyze data from move</a:t>
          </a:r>
          <a:r>
            <a:rPr lang="en-US" sz="1000" b="1">
              <a:latin typeface="Calibri"/>
            </a:rPr>
            <a:t>m</a:t>
          </a:r>
          <a:r>
            <a:rPr lang="en-US" sz="1000" b="0">
              <a:latin typeface="Calibri"/>
            </a:rPr>
            <a:t>ent orientation in 3-D space</a:t>
          </a:r>
          <a:endParaRPr lang="en-US" sz="1000" b="0"/>
        </a:p>
      </dgm:t>
    </dgm:pt>
    <dgm:pt modelId="{F72D35D3-D8F6-4427-9A9B-440688BCD671}" type="parTrans" cxnId="{8F19CDA1-A676-4CD0-BDDD-8296230D7AB1}">
      <dgm:prSet/>
      <dgm:spPr/>
      <dgm:t>
        <a:bodyPr/>
        <a:lstStyle/>
        <a:p>
          <a:endParaRPr lang="en-US" sz="1000"/>
        </a:p>
      </dgm:t>
    </dgm:pt>
    <dgm:pt modelId="{F1ACA372-843C-4D8B-B42E-37E2AD4AFCEC}" type="sibTrans" cxnId="{8F19CDA1-A676-4CD0-BDDD-8296230D7AB1}">
      <dgm:prSet/>
      <dgm:spPr/>
      <dgm:t>
        <a:bodyPr/>
        <a:lstStyle/>
        <a:p>
          <a:endParaRPr lang="en-US" sz="1000"/>
        </a:p>
      </dgm:t>
    </dgm:pt>
    <dgm:pt modelId="{1769BE75-448C-485C-BEB0-5EE490EB868F}">
      <dgm:prSet custT="1"/>
      <dgm:spPr>
        <a:solidFill>
          <a:schemeClr val="bg2">
            <a:alpha val="90000"/>
          </a:schemeClr>
        </a:solidFill>
      </dgm:spPr>
      <dgm:t>
        <a:bodyPr/>
        <a:lstStyle/>
        <a:p>
          <a:pPr rtl="0"/>
          <a:r>
            <a:rPr lang="en-US" sz="1000" b="1">
              <a:latin typeface="Calibri"/>
            </a:rPr>
            <a:t>5.4 Obstacle avoidance</a:t>
          </a:r>
        </a:p>
        <a:p>
          <a:pPr rtl="0"/>
          <a:r>
            <a:rPr lang="en-US" sz="1000" b="1">
              <a:latin typeface="Calibri"/>
            </a:rPr>
            <a:t> </a:t>
          </a:r>
          <a:r>
            <a:rPr lang="en-US" sz="1000" b="0">
              <a:latin typeface="Calibri"/>
            </a:rPr>
            <a:t>Set</a:t>
          </a:r>
          <a:r>
            <a:rPr lang="en-US" sz="1000">
              <a:latin typeface="Calibri"/>
            </a:rPr>
            <a:t> parameters to allow the robot to detect obstacle</a:t>
          </a:r>
          <a:endParaRPr lang="en-US" sz="1000" b="1">
            <a:latin typeface="Calibri"/>
          </a:endParaRPr>
        </a:p>
      </dgm:t>
    </dgm:pt>
    <dgm:pt modelId="{E59E59D3-B89B-4C09-AE76-9118EF1AC7CF}" type="parTrans" cxnId="{D386613F-E3E0-422C-9B02-AEEAB677A04A}">
      <dgm:prSet/>
      <dgm:spPr/>
      <dgm:t>
        <a:bodyPr/>
        <a:lstStyle/>
        <a:p>
          <a:endParaRPr lang="en-US" sz="1000"/>
        </a:p>
      </dgm:t>
    </dgm:pt>
    <dgm:pt modelId="{692D6AC0-4FA8-4762-A951-6D724686CA25}" type="sibTrans" cxnId="{D386613F-E3E0-422C-9B02-AEEAB677A04A}">
      <dgm:prSet/>
      <dgm:spPr/>
      <dgm:t>
        <a:bodyPr/>
        <a:lstStyle/>
        <a:p>
          <a:endParaRPr lang="en-US" sz="1000"/>
        </a:p>
      </dgm:t>
    </dgm:pt>
    <dgm:pt modelId="{2645AE1C-EB77-411D-A2CD-6F870B249EAA}" type="pres">
      <dgm:prSet presAssocID="{0DA07BD1-2097-42C9-A8D7-533677C95E3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E3660DB-9A57-4C93-A3F6-69ABD9C298CC}" type="pres">
      <dgm:prSet presAssocID="{D8696CF9-E47A-4862-BF72-1550F3DC24D7}" presName="root" presStyleCnt="0"/>
      <dgm:spPr/>
    </dgm:pt>
    <dgm:pt modelId="{D42CE4A9-B8AD-4C56-AC9E-A5A2BD7BC46B}" type="pres">
      <dgm:prSet presAssocID="{D8696CF9-E47A-4862-BF72-1550F3DC24D7}" presName="rootComposite" presStyleCnt="0"/>
      <dgm:spPr/>
    </dgm:pt>
    <dgm:pt modelId="{3961CEC3-E3C0-493C-812D-22FF184C3C0B}" type="pres">
      <dgm:prSet presAssocID="{D8696CF9-E47A-4862-BF72-1550F3DC24D7}" presName="rootText" presStyleLbl="node1" presStyleIdx="0" presStyleCnt="5"/>
      <dgm:spPr/>
    </dgm:pt>
    <dgm:pt modelId="{BAAC7B89-00B0-479E-9BD0-7BE9E2272300}" type="pres">
      <dgm:prSet presAssocID="{D8696CF9-E47A-4862-BF72-1550F3DC24D7}" presName="rootConnector" presStyleLbl="node1" presStyleIdx="0" presStyleCnt="5"/>
      <dgm:spPr/>
    </dgm:pt>
    <dgm:pt modelId="{85F926FD-D611-40EA-B025-AE3DB1E1C5CE}" type="pres">
      <dgm:prSet presAssocID="{D8696CF9-E47A-4862-BF72-1550F3DC24D7}" presName="childShape" presStyleCnt="0"/>
      <dgm:spPr/>
    </dgm:pt>
    <dgm:pt modelId="{CC5D3FEC-A778-4385-BF38-8AE14C449E8B}" type="pres">
      <dgm:prSet presAssocID="{0B2A8544-C061-45DB-A250-1A4DFE99E19F}" presName="Name13" presStyleLbl="parChTrans1D2" presStyleIdx="0" presStyleCnt="20"/>
      <dgm:spPr/>
    </dgm:pt>
    <dgm:pt modelId="{F6F84F8D-B5B3-4C74-AC94-25BDAE54C53B}" type="pres">
      <dgm:prSet presAssocID="{B5BF88BA-53C6-45B4-B601-5E596A91C330}" presName="childText" presStyleLbl="bgAcc1" presStyleIdx="0" presStyleCnt="20" custScaleX="105327" custScaleY="104714">
        <dgm:presLayoutVars>
          <dgm:bulletEnabled val="1"/>
        </dgm:presLayoutVars>
      </dgm:prSet>
      <dgm:spPr/>
    </dgm:pt>
    <dgm:pt modelId="{A3FCD787-5E16-455E-AA3B-156C909EABB2}" type="pres">
      <dgm:prSet presAssocID="{89ADF51C-1ACB-4272-81EB-610268BCA292}" presName="Name13" presStyleLbl="parChTrans1D2" presStyleIdx="1" presStyleCnt="20"/>
      <dgm:spPr/>
    </dgm:pt>
    <dgm:pt modelId="{553447D7-43A1-4BF5-96AA-DF5A8F05ACBD}" type="pres">
      <dgm:prSet presAssocID="{5943FDFE-5960-4336-9189-99C53C360F76}" presName="childText" presStyleLbl="bgAcc1" presStyleIdx="1" presStyleCnt="20">
        <dgm:presLayoutVars>
          <dgm:bulletEnabled val="1"/>
        </dgm:presLayoutVars>
      </dgm:prSet>
      <dgm:spPr/>
    </dgm:pt>
    <dgm:pt modelId="{976BF60B-BA80-4134-9218-47C0265DE8B5}" type="pres">
      <dgm:prSet presAssocID="{A067DC91-D910-493B-8677-26A8773519CC}" presName="Name13" presStyleLbl="parChTrans1D2" presStyleIdx="2" presStyleCnt="20"/>
      <dgm:spPr/>
    </dgm:pt>
    <dgm:pt modelId="{EEBB71B6-A75A-41F1-8212-70A54E5B436C}" type="pres">
      <dgm:prSet presAssocID="{DDD0D93C-3E7D-48B3-A127-F00D9ADBC84F}" presName="childText" presStyleLbl="bgAcc1" presStyleIdx="2" presStyleCnt="20">
        <dgm:presLayoutVars>
          <dgm:bulletEnabled val="1"/>
        </dgm:presLayoutVars>
      </dgm:prSet>
      <dgm:spPr/>
    </dgm:pt>
    <dgm:pt modelId="{45C72E4A-80E7-493E-AC62-7686A59D0920}" type="pres">
      <dgm:prSet presAssocID="{720FFAFB-B019-4044-8C9E-A53173232B50}" presName="Name13" presStyleLbl="parChTrans1D2" presStyleIdx="3" presStyleCnt="20"/>
      <dgm:spPr/>
    </dgm:pt>
    <dgm:pt modelId="{42227A61-6162-4264-8914-96E812295D48}" type="pres">
      <dgm:prSet presAssocID="{4D02A67F-1F00-4A59-877C-BEC807598E63}" presName="childText" presStyleLbl="bgAcc1" presStyleIdx="3" presStyleCnt="20">
        <dgm:presLayoutVars>
          <dgm:bulletEnabled val="1"/>
        </dgm:presLayoutVars>
      </dgm:prSet>
      <dgm:spPr/>
    </dgm:pt>
    <dgm:pt modelId="{6ABB59B6-9AEF-4B95-BFBC-24AF1A9A6717}" type="pres">
      <dgm:prSet presAssocID="{4E5D96C9-330D-4C01-A733-0BDD2607B5C1}" presName="root" presStyleCnt="0"/>
      <dgm:spPr/>
    </dgm:pt>
    <dgm:pt modelId="{0C260CE9-AD89-4BB9-9075-303350ACD676}" type="pres">
      <dgm:prSet presAssocID="{4E5D96C9-330D-4C01-A733-0BDD2607B5C1}" presName="rootComposite" presStyleCnt="0"/>
      <dgm:spPr/>
    </dgm:pt>
    <dgm:pt modelId="{15145802-208D-43F9-9364-2A736EE22FB4}" type="pres">
      <dgm:prSet presAssocID="{4E5D96C9-330D-4C01-A733-0BDD2607B5C1}" presName="rootText" presStyleLbl="node1" presStyleIdx="1" presStyleCnt="5"/>
      <dgm:spPr/>
    </dgm:pt>
    <dgm:pt modelId="{E6E9DF3F-6A3D-4ED0-99ED-6DB4FA9ACD30}" type="pres">
      <dgm:prSet presAssocID="{4E5D96C9-330D-4C01-A733-0BDD2607B5C1}" presName="rootConnector" presStyleLbl="node1" presStyleIdx="1" presStyleCnt="5"/>
      <dgm:spPr/>
    </dgm:pt>
    <dgm:pt modelId="{EEF86CD6-E4A4-4253-AE8C-5AE21EB863A0}" type="pres">
      <dgm:prSet presAssocID="{4E5D96C9-330D-4C01-A733-0BDD2607B5C1}" presName="childShape" presStyleCnt="0"/>
      <dgm:spPr/>
    </dgm:pt>
    <dgm:pt modelId="{B82853B3-3FA0-4588-979C-B9A9F3C538CB}" type="pres">
      <dgm:prSet presAssocID="{ADE49B1A-4B37-4365-9ED6-898A91E754CA}" presName="Name13" presStyleLbl="parChTrans1D2" presStyleIdx="4" presStyleCnt="20"/>
      <dgm:spPr/>
    </dgm:pt>
    <dgm:pt modelId="{27F1EB27-4FC0-4A65-85A0-5512BA45C24E}" type="pres">
      <dgm:prSet presAssocID="{BCA08C2F-72FD-4277-A565-48FAF1475E72}" presName="childText" presStyleLbl="bgAcc1" presStyleIdx="4" presStyleCnt="20">
        <dgm:presLayoutVars>
          <dgm:bulletEnabled val="1"/>
        </dgm:presLayoutVars>
      </dgm:prSet>
      <dgm:spPr/>
    </dgm:pt>
    <dgm:pt modelId="{F52CC3E2-CE68-44F1-91EB-DC2F5E110B33}" type="pres">
      <dgm:prSet presAssocID="{8474B54D-59CB-42B6-B793-15FC864A1DFF}" presName="Name13" presStyleLbl="parChTrans1D2" presStyleIdx="5" presStyleCnt="20"/>
      <dgm:spPr/>
    </dgm:pt>
    <dgm:pt modelId="{A6DCD110-918F-455E-B13D-D04B3956A3DB}" type="pres">
      <dgm:prSet presAssocID="{C471A527-8F11-48CC-B125-50B4150C7C85}" presName="childText" presStyleLbl="bgAcc1" presStyleIdx="5" presStyleCnt="20">
        <dgm:presLayoutVars>
          <dgm:bulletEnabled val="1"/>
        </dgm:presLayoutVars>
      </dgm:prSet>
      <dgm:spPr/>
    </dgm:pt>
    <dgm:pt modelId="{6CD03B6F-9221-4975-9046-F6E6150A82E9}" type="pres">
      <dgm:prSet presAssocID="{8F78BBA0-7838-4171-8433-89B3BF0DBC4E}" presName="Name13" presStyleLbl="parChTrans1D2" presStyleIdx="6" presStyleCnt="20"/>
      <dgm:spPr/>
    </dgm:pt>
    <dgm:pt modelId="{6617063C-945D-4770-A432-7DDD027F61D2}" type="pres">
      <dgm:prSet presAssocID="{03B85AD5-DEE8-4DD7-855D-37773C000E66}" presName="childText" presStyleLbl="bgAcc1" presStyleIdx="6" presStyleCnt="20">
        <dgm:presLayoutVars>
          <dgm:bulletEnabled val="1"/>
        </dgm:presLayoutVars>
      </dgm:prSet>
      <dgm:spPr/>
    </dgm:pt>
    <dgm:pt modelId="{74AAED94-4BA3-48D9-AE8D-57DC3594AA5C}" type="pres">
      <dgm:prSet presAssocID="{0FB1D51B-821E-46D5-9EE0-11C1607A3521}" presName="Name13" presStyleLbl="parChTrans1D2" presStyleIdx="7" presStyleCnt="20"/>
      <dgm:spPr/>
    </dgm:pt>
    <dgm:pt modelId="{D68D93FE-A2E9-4957-B2E1-1672C42E579B}" type="pres">
      <dgm:prSet presAssocID="{D4AAA474-7B58-49A5-A5DC-639C0577C7F2}" presName="childText" presStyleLbl="bgAcc1" presStyleIdx="7" presStyleCnt="20">
        <dgm:presLayoutVars>
          <dgm:bulletEnabled val="1"/>
        </dgm:presLayoutVars>
      </dgm:prSet>
      <dgm:spPr/>
    </dgm:pt>
    <dgm:pt modelId="{1C91D9EB-B43E-4C70-BFD9-C95A1610A1A8}" type="pres">
      <dgm:prSet presAssocID="{E9C46C59-C08E-4B57-A8F5-0E9594FC2BB9}" presName="root" presStyleCnt="0"/>
      <dgm:spPr/>
    </dgm:pt>
    <dgm:pt modelId="{BB2D8D4B-CACE-4D9E-AA3F-A4F2BB840B02}" type="pres">
      <dgm:prSet presAssocID="{E9C46C59-C08E-4B57-A8F5-0E9594FC2BB9}" presName="rootComposite" presStyleCnt="0"/>
      <dgm:spPr/>
    </dgm:pt>
    <dgm:pt modelId="{E279FFDE-6652-4A8F-BAD3-9955D6EA45AA}" type="pres">
      <dgm:prSet presAssocID="{E9C46C59-C08E-4B57-A8F5-0E9594FC2BB9}" presName="rootText" presStyleLbl="node1" presStyleIdx="2" presStyleCnt="5"/>
      <dgm:spPr/>
    </dgm:pt>
    <dgm:pt modelId="{B8C7C89A-8E22-4346-82DD-26B28A6A45CC}" type="pres">
      <dgm:prSet presAssocID="{E9C46C59-C08E-4B57-A8F5-0E9594FC2BB9}" presName="rootConnector" presStyleLbl="node1" presStyleIdx="2" presStyleCnt="5"/>
      <dgm:spPr/>
    </dgm:pt>
    <dgm:pt modelId="{AD239309-22E6-470B-9613-6B46A4A3E030}" type="pres">
      <dgm:prSet presAssocID="{E9C46C59-C08E-4B57-A8F5-0E9594FC2BB9}" presName="childShape" presStyleCnt="0"/>
      <dgm:spPr/>
    </dgm:pt>
    <dgm:pt modelId="{C8833D40-3D20-43D7-8358-22DEB1700601}" type="pres">
      <dgm:prSet presAssocID="{CFCD1CB8-7D79-4111-986D-D5AD9E7CF3D9}" presName="Name13" presStyleLbl="parChTrans1D2" presStyleIdx="8" presStyleCnt="20"/>
      <dgm:spPr/>
    </dgm:pt>
    <dgm:pt modelId="{E265717B-0AAC-4972-A3B6-1950D8B6BF6D}" type="pres">
      <dgm:prSet presAssocID="{530887DC-BE96-4F08-8DEC-A98BBBCD14D0}" presName="childText" presStyleLbl="bgAcc1" presStyleIdx="8" presStyleCnt="20">
        <dgm:presLayoutVars>
          <dgm:bulletEnabled val="1"/>
        </dgm:presLayoutVars>
      </dgm:prSet>
      <dgm:spPr/>
    </dgm:pt>
    <dgm:pt modelId="{E1FD92CA-839A-41F0-AB19-0CAD2DAF75CD}" type="pres">
      <dgm:prSet presAssocID="{12E86A91-9231-48CA-B87F-260D5B725C9D}" presName="Name13" presStyleLbl="parChTrans1D2" presStyleIdx="9" presStyleCnt="20"/>
      <dgm:spPr/>
    </dgm:pt>
    <dgm:pt modelId="{C13E11B8-8A30-41B3-88DB-795C7292F663}" type="pres">
      <dgm:prSet presAssocID="{C6855C42-7503-4B8C-A077-410F6C8BF93E}" presName="childText" presStyleLbl="bgAcc1" presStyleIdx="9" presStyleCnt="20">
        <dgm:presLayoutVars>
          <dgm:bulletEnabled val="1"/>
        </dgm:presLayoutVars>
      </dgm:prSet>
      <dgm:spPr/>
    </dgm:pt>
    <dgm:pt modelId="{1D49F835-BE3C-4824-873F-50F12305EC5B}" type="pres">
      <dgm:prSet presAssocID="{0C1DC25A-5A83-4BF4-86F4-7925EB75D0E3}" presName="Name13" presStyleLbl="parChTrans1D2" presStyleIdx="10" presStyleCnt="20"/>
      <dgm:spPr/>
    </dgm:pt>
    <dgm:pt modelId="{6FCD5FA3-40B5-4036-BB2A-451B61389F12}" type="pres">
      <dgm:prSet presAssocID="{B6D2F480-7214-4B6F-9455-E5A0754CF497}" presName="childText" presStyleLbl="bgAcc1" presStyleIdx="10" presStyleCnt="20">
        <dgm:presLayoutVars>
          <dgm:bulletEnabled val="1"/>
        </dgm:presLayoutVars>
      </dgm:prSet>
      <dgm:spPr/>
    </dgm:pt>
    <dgm:pt modelId="{C822DD49-DF62-4EE0-A16D-E3CD0FEFF2F0}" type="pres">
      <dgm:prSet presAssocID="{EC3335ED-4EA7-40A4-AC06-42C00192DEB3}" presName="Name13" presStyleLbl="parChTrans1D2" presStyleIdx="11" presStyleCnt="20"/>
      <dgm:spPr/>
    </dgm:pt>
    <dgm:pt modelId="{7DBB8E9A-FD82-4426-9D56-B330FF14D8C5}" type="pres">
      <dgm:prSet presAssocID="{1BB46A07-58EE-493C-829F-D59D476CADEE}" presName="childText" presStyleLbl="bgAcc1" presStyleIdx="11" presStyleCnt="20">
        <dgm:presLayoutVars>
          <dgm:bulletEnabled val="1"/>
        </dgm:presLayoutVars>
      </dgm:prSet>
      <dgm:spPr/>
    </dgm:pt>
    <dgm:pt modelId="{0C6DB091-0254-4DE2-8327-1BA452E4314E}" type="pres">
      <dgm:prSet presAssocID="{030EECAB-0249-413C-A633-D1AE3F401B42}" presName="root" presStyleCnt="0"/>
      <dgm:spPr/>
    </dgm:pt>
    <dgm:pt modelId="{EB3C7CE0-D8A6-4A2F-96E6-2226511DB376}" type="pres">
      <dgm:prSet presAssocID="{030EECAB-0249-413C-A633-D1AE3F401B42}" presName="rootComposite" presStyleCnt="0"/>
      <dgm:spPr/>
    </dgm:pt>
    <dgm:pt modelId="{C9AA7B63-8D73-4FC4-877B-1A375D330B6E}" type="pres">
      <dgm:prSet presAssocID="{030EECAB-0249-413C-A633-D1AE3F401B42}" presName="rootText" presStyleLbl="node1" presStyleIdx="3" presStyleCnt="5"/>
      <dgm:spPr/>
    </dgm:pt>
    <dgm:pt modelId="{1042E1BB-BE7E-4F68-82CB-1CEF77E0342C}" type="pres">
      <dgm:prSet presAssocID="{030EECAB-0249-413C-A633-D1AE3F401B42}" presName="rootConnector" presStyleLbl="node1" presStyleIdx="3" presStyleCnt="5"/>
      <dgm:spPr/>
    </dgm:pt>
    <dgm:pt modelId="{60345B78-CE3B-43A6-8EF9-294520F9FCA3}" type="pres">
      <dgm:prSet presAssocID="{030EECAB-0249-413C-A633-D1AE3F401B42}" presName="childShape" presStyleCnt="0"/>
      <dgm:spPr/>
    </dgm:pt>
    <dgm:pt modelId="{9B7F992E-E7E4-47B4-9DF6-F708635FCE78}" type="pres">
      <dgm:prSet presAssocID="{96CB7DAE-69E3-4EDA-ADF9-D1FDD16467B9}" presName="Name13" presStyleLbl="parChTrans1D2" presStyleIdx="12" presStyleCnt="20"/>
      <dgm:spPr/>
    </dgm:pt>
    <dgm:pt modelId="{3AB0355F-6CE0-4D94-AAE4-44344AC4F005}" type="pres">
      <dgm:prSet presAssocID="{6749916D-205A-46A5-88B0-C2E5F2BC4984}" presName="childText" presStyleLbl="bgAcc1" presStyleIdx="12" presStyleCnt="20">
        <dgm:presLayoutVars>
          <dgm:bulletEnabled val="1"/>
        </dgm:presLayoutVars>
      </dgm:prSet>
      <dgm:spPr/>
    </dgm:pt>
    <dgm:pt modelId="{B4135C53-7DC2-44FF-8EF4-42AA925340ED}" type="pres">
      <dgm:prSet presAssocID="{BB0346EB-6355-48C4-B8BB-56B7C64E9DD8}" presName="Name13" presStyleLbl="parChTrans1D2" presStyleIdx="13" presStyleCnt="20"/>
      <dgm:spPr/>
    </dgm:pt>
    <dgm:pt modelId="{FFEAD1F9-CF7F-4899-ADE7-C80B4B8BE6B8}" type="pres">
      <dgm:prSet presAssocID="{0B7417FE-D4EC-4D22-9156-DFA48E8130D5}" presName="childText" presStyleLbl="bgAcc1" presStyleIdx="13" presStyleCnt="20">
        <dgm:presLayoutVars>
          <dgm:bulletEnabled val="1"/>
        </dgm:presLayoutVars>
      </dgm:prSet>
      <dgm:spPr/>
    </dgm:pt>
    <dgm:pt modelId="{0F1B6FDF-4719-4E5E-A32C-D4B4B524309B}" type="pres">
      <dgm:prSet presAssocID="{FE8A384F-9574-40E6-A43B-0461BADBA98D}" presName="Name13" presStyleLbl="parChTrans1D2" presStyleIdx="14" presStyleCnt="20"/>
      <dgm:spPr/>
    </dgm:pt>
    <dgm:pt modelId="{0A5FF6E7-EC51-4021-B75E-7470B5C5417C}" type="pres">
      <dgm:prSet presAssocID="{C583C894-6D3E-4553-A877-126AE83EDBCF}" presName="childText" presStyleLbl="bgAcc1" presStyleIdx="14" presStyleCnt="20">
        <dgm:presLayoutVars>
          <dgm:bulletEnabled val="1"/>
        </dgm:presLayoutVars>
      </dgm:prSet>
      <dgm:spPr/>
    </dgm:pt>
    <dgm:pt modelId="{AD268101-415D-4893-9400-51F2978A5E2E}" type="pres">
      <dgm:prSet presAssocID="{DE1ED99E-6E44-4F11-8C61-33F1CDDF5765}" presName="Name13" presStyleLbl="parChTrans1D2" presStyleIdx="15" presStyleCnt="20"/>
      <dgm:spPr/>
    </dgm:pt>
    <dgm:pt modelId="{70D0A304-E28B-4018-93F3-9AF352AD6F81}" type="pres">
      <dgm:prSet presAssocID="{387385A1-5C26-41D2-9515-2DA059300AAD}" presName="childText" presStyleLbl="bgAcc1" presStyleIdx="15" presStyleCnt="20">
        <dgm:presLayoutVars>
          <dgm:bulletEnabled val="1"/>
        </dgm:presLayoutVars>
      </dgm:prSet>
      <dgm:spPr/>
    </dgm:pt>
    <dgm:pt modelId="{B8D13249-5F58-4D82-A67A-39ACD5FE4237}" type="pres">
      <dgm:prSet presAssocID="{B1CB333D-FE39-4414-9AFA-0F5A7BB9D8AB}" presName="root" presStyleCnt="0"/>
      <dgm:spPr/>
    </dgm:pt>
    <dgm:pt modelId="{940DD1F4-2BB0-468D-BD07-D7B179F2038E}" type="pres">
      <dgm:prSet presAssocID="{B1CB333D-FE39-4414-9AFA-0F5A7BB9D8AB}" presName="rootComposite" presStyleCnt="0"/>
      <dgm:spPr/>
    </dgm:pt>
    <dgm:pt modelId="{9D56D3ED-9ECB-40AB-A70B-284BC2040ECA}" type="pres">
      <dgm:prSet presAssocID="{B1CB333D-FE39-4414-9AFA-0F5A7BB9D8AB}" presName="rootText" presStyleLbl="node1" presStyleIdx="4" presStyleCnt="5"/>
      <dgm:spPr/>
    </dgm:pt>
    <dgm:pt modelId="{7EC63B26-2615-444F-8CC6-ECEB704E7079}" type="pres">
      <dgm:prSet presAssocID="{B1CB333D-FE39-4414-9AFA-0F5A7BB9D8AB}" presName="rootConnector" presStyleLbl="node1" presStyleIdx="4" presStyleCnt="5"/>
      <dgm:spPr/>
    </dgm:pt>
    <dgm:pt modelId="{8873D6C7-B4D1-4304-ACB6-DD3458E55BEB}" type="pres">
      <dgm:prSet presAssocID="{B1CB333D-FE39-4414-9AFA-0F5A7BB9D8AB}" presName="childShape" presStyleCnt="0"/>
      <dgm:spPr/>
    </dgm:pt>
    <dgm:pt modelId="{EEAC676F-FC36-4492-B223-5DE20818E1DC}" type="pres">
      <dgm:prSet presAssocID="{017F1D56-E643-4F90-B736-75E6B7B4A653}" presName="Name13" presStyleLbl="parChTrans1D2" presStyleIdx="16" presStyleCnt="20"/>
      <dgm:spPr/>
    </dgm:pt>
    <dgm:pt modelId="{3367D858-762D-4390-88E3-39E3339DED3A}" type="pres">
      <dgm:prSet presAssocID="{B93DADB4-5943-489C-8AB1-F65F212E3B96}" presName="childText" presStyleLbl="bgAcc1" presStyleIdx="16" presStyleCnt="20">
        <dgm:presLayoutVars>
          <dgm:bulletEnabled val="1"/>
        </dgm:presLayoutVars>
      </dgm:prSet>
      <dgm:spPr/>
    </dgm:pt>
    <dgm:pt modelId="{8DAD9A5E-C7B7-4B41-9729-378E6B831A63}" type="pres">
      <dgm:prSet presAssocID="{233B8A91-5133-4F4F-89A0-C3A7C249EC62}" presName="Name13" presStyleLbl="parChTrans1D2" presStyleIdx="17" presStyleCnt="20"/>
      <dgm:spPr/>
    </dgm:pt>
    <dgm:pt modelId="{27961157-1466-492B-AC19-0B77321C4A8F}" type="pres">
      <dgm:prSet presAssocID="{92E980EF-51BF-424C-BA5D-9B437751C14A}" presName="childText" presStyleLbl="bgAcc1" presStyleIdx="17" presStyleCnt="20">
        <dgm:presLayoutVars>
          <dgm:bulletEnabled val="1"/>
        </dgm:presLayoutVars>
      </dgm:prSet>
      <dgm:spPr/>
    </dgm:pt>
    <dgm:pt modelId="{98143C95-947C-48AC-B70F-4FBF3913EBE7}" type="pres">
      <dgm:prSet presAssocID="{F72D35D3-D8F6-4427-9A9B-440688BCD671}" presName="Name13" presStyleLbl="parChTrans1D2" presStyleIdx="18" presStyleCnt="20"/>
      <dgm:spPr/>
    </dgm:pt>
    <dgm:pt modelId="{380BBADC-70BF-4D78-B300-7676BC6A49A9}" type="pres">
      <dgm:prSet presAssocID="{7ADD2995-1CED-4957-97E4-AAA52D9D2982}" presName="childText" presStyleLbl="bgAcc1" presStyleIdx="18" presStyleCnt="20">
        <dgm:presLayoutVars>
          <dgm:bulletEnabled val="1"/>
        </dgm:presLayoutVars>
      </dgm:prSet>
      <dgm:spPr/>
    </dgm:pt>
    <dgm:pt modelId="{616378FF-918D-4AD1-8C9B-175CC688908E}" type="pres">
      <dgm:prSet presAssocID="{E59E59D3-B89B-4C09-AE76-9118EF1AC7CF}" presName="Name13" presStyleLbl="parChTrans1D2" presStyleIdx="19" presStyleCnt="20"/>
      <dgm:spPr/>
    </dgm:pt>
    <dgm:pt modelId="{881083D9-DD37-4985-B62B-FFB8190FB1E8}" type="pres">
      <dgm:prSet presAssocID="{1769BE75-448C-485C-BEB0-5EE490EB868F}" presName="childText" presStyleLbl="bgAcc1" presStyleIdx="19" presStyleCnt="20" custLinFactNeighborX="0">
        <dgm:presLayoutVars>
          <dgm:bulletEnabled val="1"/>
        </dgm:presLayoutVars>
      </dgm:prSet>
      <dgm:spPr/>
    </dgm:pt>
  </dgm:ptLst>
  <dgm:cxnLst>
    <dgm:cxn modelId="{57EF2103-BE43-40DE-9C11-E54DC51D127B}" srcId="{030EECAB-0249-413C-A633-D1AE3F401B42}" destId="{C583C894-6D3E-4553-A877-126AE83EDBCF}" srcOrd="2" destOrd="0" parTransId="{FE8A384F-9574-40E6-A43B-0461BADBA98D}" sibTransId="{DC2CDB82-B253-4E3D-B7C6-ACC428BA0DE8}"/>
    <dgm:cxn modelId="{55D50B07-FDF2-45E4-A4FD-962D33F6C772}" srcId="{0DA07BD1-2097-42C9-A8D7-533677C95E37}" destId="{E9C46C59-C08E-4B57-A8F5-0E9594FC2BB9}" srcOrd="2" destOrd="0" parTransId="{155CC35F-39EE-434F-BF30-699AC92614C8}" sibTransId="{5EBF41A3-48BA-492C-B1DB-A6B1FE53378F}"/>
    <dgm:cxn modelId="{1012140A-66B0-478D-8DAC-AACC2112219C}" type="presOf" srcId="{DDD0D93C-3E7D-48B3-A127-F00D9ADBC84F}" destId="{EEBB71B6-A75A-41F1-8212-70A54E5B436C}" srcOrd="0" destOrd="0" presId="urn:microsoft.com/office/officeart/2005/8/layout/hierarchy3"/>
    <dgm:cxn modelId="{1F145B0A-0E08-4C7A-83C0-11C40D7A8369}" srcId="{E9C46C59-C08E-4B57-A8F5-0E9594FC2BB9}" destId="{B6D2F480-7214-4B6F-9455-E5A0754CF497}" srcOrd="2" destOrd="0" parTransId="{0C1DC25A-5A83-4BF4-86F4-7925EB75D0E3}" sibTransId="{E909EC05-7E72-482B-B2D2-D800647EDFF3}"/>
    <dgm:cxn modelId="{9021880A-2367-4782-A335-4FFB73607557}" type="presOf" srcId="{017F1D56-E643-4F90-B736-75E6B7B4A653}" destId="{EEAC676F-FC36-4492-B223-5DE20818E1DC}" srcOrd="0" destOrd="0" presId="urn:microsoft.com/office/officeart/2005/8/layout/hierarchy3"/>
    <dgm:cxn modelId="{8C74EB0A-6768-4D2A-B739-F0CA54CC5498}" type="presOf" srcId="{C6855C42-7503-4B8C-A077-410F6C8BF93E}" destId="{C13E11B8-8A30-41B3-88DB-795C7292F663}" srcOrd="0" destOrd="0" presId="urn:microsoft.com/office/officeart/2005/8/layout/hierarchy3"/>
    <dgm:cxn modelId="{B285390E-5393-49A2-BA9B-C9380D075D01}" type="presOf" srcId="{530887DC-BE96-4F08-8DEC-A98BBBCD14D0}" destId="{E265717B-0AAC-4972-A3B6-1950D8B6BF6D}" srcOrd="0" destOrd="0" presId="urn:microsoft.com/office/officeart/2005/8/layout/hierarchy3"/>
    <dgm:cxn modelId="{229D6416-0005-413E-89D3-98E1BBB2E9DE}" type="presOf" srcId="{DE1ED99E-6E44-4F11-8C61-33F1CDDF5765}" destId="{AD268101-415D-4893-9400-51F2978A5E2E}" srcOrd="0" destOrd="0" presId="urn:microsoft.com/office/officeart/2005/8/layout/hierarchy3"/>
    <dgm:cxn modelId="{35FD7216-E6E8-498E-B014-AEDC793BA7D0}" type="presOf" srcId="{0DA07BD1-2097-42C9-A8D7-533677C95E37}" destId="{2645AE1C-EB77-411D-A2CD-6F870B249EAA}" srcOrd="0" destOrd="0" presId="urn:microsoft.com/office/officeart/2005/8/layout/hierarchy3"/>
    <dgm:cxn modelId="{CD48A217-BED6-4314-907B-B0C7A96F0E50}" type="presOf" srcId="{8474B54D-59CB-42B6-B793-15FC864A1DFF}" destId="{F52CC3E2-CE68-44F1-91EB-DC2F5E110B33}" srcOrd="0" destOrd="0" presId="urn:microsoft.com/office/officeart/2005/8/layout/hierarchy3"/>
    <dgm:cxn modelId="{0684AF19-E3A7-47E7-9D8B-C0DA2AE2A702}" type="presOf" srcId="{5943FDFE-5960-4336-9189-99C53C360F76}" destId="{553447D7-43A1-4BF5-96AA-DF5A8F05ACBD}" srcOrd="0" destOrd="0" presId="urn:microsoft.com/office/officeart/2005/8/layout/hierarchy3"/>
    <dgm:cxn modelId="{5529711E-F6FE-4016-ACBB-30B673990FE3}" type="presOf" srcId="{ADE49B1A-4B37-4365-9ED6-898A91E754CA}" destId="{B82853B3-3FA0-4588-979C-B9A9F3C538CB}" srcOrd="0" destOrd="0" presId="urn:microsoft.com/office/officeart/2005/8/layout/hierarchy3"/>
    <dgm:cxn modelId="{AB8DB726-015E-4C25-AB38-1D780FCD990D}" srcId="{E9C46C59-C08E-4B57-A8F5-0E9594FC2BB9}" destId="{1BB46A07-58EE-493C-829F-D59D476CADEE}" srcOrd="3" destOrd="0" parTransId="{EC3335ED-4EA7-40A4-AC06-42C00192DEB3}" sibTransId="{E96B3FE5-5708-4CBE-A758-18DED730DFFB}"/>
    <dgm:cxn modelId="{59C35027-9A2D-45DA-83F4-FBCBB8A8847A}" srcId="{D8696CF9-E47A-4862-BF72-1550F3DC24D7}" destId="{DDD0D93C-3E7D-48B3-A127-F00D9ADBC84F}" srcOrd="2" destOrd="0" parTransId="{A067DC91-D910-493B-8677-26A8773519CC}" sibTransId="{5D9841CC-567B-4CEC-A81D-10EC6F020CAA}"/>
    <dgm:cxn modelId="{953A2728-7C31-4EA2-B529-B03B150961A8}" type="presOf" srcId="{720FFAFB-B019-4044-8C9E-A53173232B50}" destId="{45C72E4A-80E7-493E-AC62-7686A59D0920}" srcOrd="0" destOrd="0" presId="urn:microsoft.com/office/officeart/2005/8/layout/hierarchy3"/>
    <dgm:cxn modelId="{7A6C9C2D-232E-4423-8CAA-11DB5875F434}" srcId="{4E5D96C9-330D-4C01-A733-0BDD2607B5C1}" destId="{03B85AD5-DEE8-4DD7-855D-37773C000E66}" srcOrd="2" destOrd="0" parTransId="{8F78BBA0-7838-4171-8433-89B3BF0DBC4E}" sibTransId="{D515536E-D0AB-4045-9CAB-7EAACFD64FF2}"/>
    <dgm:cxn modelId="{DFC36E30-649D-4599-84FB-F78DBD54F562}" type="presOf" srcId="{B5BF88BA-53C6-45B4-B601-5E596A91C330}" destId="{F6F84F8D-B5B3-4C74-AC94-25BDAE54C53B}" srcOrd="0" destOrd="0" presId="urn:microsoft.com/office/officeart/2005/8/layout/hierarchy3"/>
    <dgm:cxn modelId="{7EA70A33-5CCE-40CA-90FD-5E7B1C0B88F9}" srcId="{0DA07BD1-2097-42C9-A8D7-533677C95E37}" destId="{B1CB333D-FE39-4414-9AFA-0F5A7BB9D8AB}" srcOrd="4" destOrd="0" parTransId="{0251F3B0-003B-471C-B2D6-2C216E080D0B}" sibTransId="{7B0AF09E-B85B-4B39-97B1-65E7C2F45F13}"/>
    <dgm:cxn modelId="{7AC1193B-F474-4DE8-AF6F-C7DAD8F37675}" srcId="{D8696CF9-E47A-4862-BF72-1550F3DC24D7}" destId="{4D02A67F-1F00-4A59-877C-BEC807598E63}" srcOrd="3" destOrd="0" parTransId="{720FFAFB-B019-4044-8C9E-A53173232B50}" sibTransId="{7BB54F08-6924-4346-8DE6-F8018860D57A}"/>
    <dgm:cxn modelId="{D386613F-E3E0-422C-9B02-AEEAB677A04A}" srcId="{B1CB333D-FE39-4414-9AFA-0F5A7BB9D8AB}" destId="{1769BE75-448C-485C-BEB0-5EE490EB868F}" srcOrd="3" destOrd="0" parTransId="{E59E59D3-B89B-4C09-AE76-9118EF1AC7CF}" sibTransId="{692D6AC0-4FA8-4762-A951-6D724686CA25}"/>
    <dgm:cxn modelId="{391E365E-DFB9-4F17-9870-65D05F2BE6C1}" srcId="{E9C46C59-C08E-4B57-A8F5-0E9594FC2BB9}" destId="{530887DC-BE96-4F08-8DEC-A98BBBCD14D0}" srcOrd="0" destOrd="0" parTransId="{CFCD1CB8-7D79-4111-986D-D5AD9E7CF3D9}" sibTransId="{B6C2831A-8B22-4D0D-9A03-056E2E586106}"/>
    <dgm:cxn modelId="{F1C8A25E-803A-4810-B900-EB0C5A8A38D7}" srcId="{B1CB333D-FE39-4414-9AFA-0F5A7BB9D8AB}" destId="{92E980EF-51BF-424C-BA5D-9B437751C14A}" srcOrd="1" destOrd="0" parTransId="{233B8A91-5133-4F4F-89A0-C3A7C249EC62}" sibTransId="{DC71956D-7690-41BA-AD72-5610A9F44A91}"/>
    <dgm:cxn modelId="{FDECE944-EA05-49FB-945C-9E60BD6D2DC3}" type="presOf" srcId="{FE8A384F-9574-40E6-A43B-0461BADBA98D}" destId="{0F1B6FDF-4719-4E5E-A32C-D4B4B524309B}" srcOrd="0" destOrd="0" presId="urn:microsoft.com/office/officeart/2005/8/layout/hierarchy3"/>
    <dgm:cxn modelId="{69651D66-8F9B-45FE-AF13-B565783FD2AF}" srcId="{030EECAB-0249-413C-A633-D1AE3F401B42}" destId="{0B7417FE-D4EC-4D22-9156-DFA48E8130D5}" srcOrd="1" destOrd="0" parTransId="{BB0346EB-6355-48C4-B8BB-56B7C64E9DD8}" sibTransId="{70247C4F-A128-411A-B6BA-D577C22C130E}"/>
    <dgm:cxn modelId="{5917ED68-78F3-4A63-BFD4-479B50C896EF}" type="presOf" srcId="{BCA08C2F-72FD-4277-A565-48FAF1475E72}" destId="{27F1EB27-4FC0-4A65-85A0-5512BA45C24E}" srcOrd="0" destOrd="0" presId="urn:microsoft.com/office/officeart/2005/8/layout/hierarchy3"/>
    <dgm:cxn modelId="{0A866349-EBC9-49C3-9113-BFA38AF634AB}" srcId="{030EECAB-0249-413C-A633-D1AE3F401B42}" destId="{6749916D-205A-46A5-88B0-C2E5F2BC4984}" srcOrd="0" destOrd="0" parTransId="{96CB7DAE-69E3-4EDA-ADF9-D1FDD16467B9}" sibTransId="{B3027399-B27D-4485-954E-10476391D5B6}"/>
    <dgm:cxn modelId="{BF2D954A-EF76-4AC9-9D1D-5D4B5DCA70DD}" type="presOf" srcId="{D8696CF9-E47A-4862-BF72-1550F3DC24D7}" destId="{BAAC7B89-00B0-479E-9BD0-7BE9E2272300}" srcOrd="1" destOrd="0" presId="urn:microsoft.com/office/officeart/2005/8/layout/hierarchy3"/>
    <dgm:cxn modelId="{69361E6B-240C-45CD-A078-6D4013E43DEB}" type="presOf" srcId="{D4AAA474-7B58-49A5-A5DC-639C0577C7F2}" destId="{D68D93FE-A2E9-4957-B2E1-1672C42E579B}" srcOrd="0" destOrd="0" presId="urn:microsoft.com/office/officeart/2005/8/layout/hierarchy3"/>
    <dgm:cxn modelId="{2884EB4C-A0FD-478A-B75B-B1F84DBAC5E5}" type="presOf" srcId="{7ADD2995-1CED-4957-97E4-AAA52D9D2982}" destId="{380BBADC-70BF-4D78-B300-7676BC6A49A9}" srcOrd="0" destOrd="0" presId="urn:microsoft.com/office/officeart/2005/8/layout/hierarchy3"/>
    <dgm:cxn modelId="{F329244D-6316-4D97-9A97-BD9227DCB46A}" type="presOf" srcId="{0FB1D51B-821E-46D5-9EE0-11C1607A3521}" destId="{74AAED94-4BA3-48D9-AE8D-57DC3594AA5C}" srcOrd="0" destOrd="0" presId="urn:microsoft.com/office/officeart/2005/8/layout/hierarchy3"/>
    <dgm:cxn modelId="{8C99524D-3F8C-47A9-9723-7ADA25ECD122}" type="presOf" srcId="{B93DADB4-5943-489C-8AB1-F65F212E3B96}" destId="{3367D858-762D-4390-88E3-39E3339DED3A}" srcOrd="0" destOrd="0" presId="urn:microsoft.com/office/officeart/2005/8/layout/hierarchy3"/>
    <dgm:cxn modelId="{5CF2FC6E-8C25-41C4-A2CB-1F64F9CCE49D}" type="presOf" srcId="{B1CB333D-FE39-4414-9AFA-0F5A7BB9D8AB}" destId="{7EC63B26-2615-444F-8CC6-ECEB704E7079}" srcOrd="1" destOrd="0" presId="urn:microsoft.com/office/officeart/2005/8/layout/hierarchy3"/>
    <dgm:cxn modelId="{C3A54A4F-2686-4924-8E0B-9C382F83BEAB}" srcId="{0DA07BD1-2097-42C9-A8D7-533677C95E37}" destId="{D8696CF9-E47A-4862-BF72-1550F3DC24D7}" srcOrd="0" destOrd="0" parTransId="{FD720126-BBFC-4662-9939-ED1D8E4056C3}" sibTransId="{18E4CBD5-3A83-4348-9409-5FCF2ADF10CF}"/>
    <dgm:cxn modelId="{C2656271-D35C-4C57-97D5-94FF89B71F48}" type="presOf" srcId="{1769BE75-448C-485C-BEB0-5EE490EB868F}" destId="{881083D9-DD37-4985-B62B-FFB8190FB1E8}" srcOrd="0" destOrd="0" presId="urn:microsoft.com/office/officeart/2005/8/layout/hierarchy3"/>
    <dgm:cxn modelId="{EAB31D52-3F0D-486C-9C91-507805626491}" srcId="{E9C46C59-C08E-4B57-A8F5-0E9594FC2BB9}" destId="{C6855C42-7503-4B8C-A077-410F6C8BF93E}" srcOrd="1" destOrd="0" parTransId="{12E86A91-9231-48CA-B87F-260D5B725C9D}" sibTransId="{36A210C0-2BCB-49A5-81FD-DE8081CED395}"/>
    <dgm:cxn modelId="{F2865052-B83B-49A9-9D60-D51EAB04E280}" srcId="{B1CB333D-FE39-4414-9AFA-0F5A7BB9D8AB}" destId="{B93DADB4-5943-489C-8AB1-F65F212E3B96}" srcOrd="0" destOrd="0" parTransId="{017F1D56-E643-4F90-B736-75E6B7B4A653}" sibTransId="{96AC2504-E1E5-44FB-86F6-FE6A85407E3D}"/>
    <dgm:cxn modelId="{0F148F75-8449-4862-AC5B-3AC609B88AAD}" type="presOf" srcId="{E9C46C59-C08E-4B57-A8F5-0E9594FC2BB9}" destId="{E279FFDE-6652-4A8F-BAD3-9955D6EA45AA}" srcOrd="0" destOrd="0" presId="urn:microsoft.com/office/officeart/2005/8/layout/hierarchy3"/>
    <dgm:cxn modelId="{9225E775-CDC7-49DC-89F4-07A0598978D2}" type="presOf" srcId="{A067DC91-D910-493B-8677-26A8773519CC}" destId="{976BF60B-BA80-4134-9218-47C0265DE8B5}" srcOrd="0" destOrd="0" presId="urn:microsoft.com/office/officeart/2005/8/layout/hierarchy3"/>
    <dgm:cxn modelId="{70693F5A-BA8D-4AEE-A6DB-A35F30FF6E36}" srcId="{4E5D96C9-330D-4C01-A733-0BDD2607B5C1}" destId="{BCA08C2F-72FD-4277-A565-48FAF1475E72}" srcOrd="0" destOrd="0" parTransId="{ADE49B1A-4B37-4365-9ED6-898A91E754CA}" sibTransId="{684192A8-2B94-4F9E-896D-040DE573C598}"/>
    <dgm:cxn modelId="{E707F38A-A763-40F0-9578-DF02E2F62C67}" type="presOf" srcId="{4E5D96C9-330D-4C01-A733-0BDD2607B5C1}" destId="{E6E9DF3F-6A3D-4ED0-99ED-6DB4FA9ACD30}" srcOrd="1" destOrd="0" presId="urn:microsoft.com/office/officeart/2005/8/layout/hierarchy3"/>
    <dgm:cxn modelId="{F61A188B-BB5A-4CB0-9C74-BA5B398651A5}" type="presOf" srcId="{BB0346EB-6355-48C4-B8BB-56B7C64E9DD8}" destId="{B4135C53-7DC2-44FF-8EF4-42AA925340ED}" srcOrd="0" destOrd="0" presId="urn:microsoft.com/office/officeart/2005/8/layout/hierarchy3"/>
    <dgm:cxn modelId="{3AB1D58C-1B68-4B12-A113-40DE9E35FDE8}" type="presOf" srcId="{E59E59D3-B89B-4C09-AE76-9118EF1AC7CF}" destId="{616378FF-918D-4AD1-8C9B-175CC688908E}" srcOrd="0" destOrd="0" presId="urn:microsoft.com/office/officeart/2005/8/layout/hierarchy3"/>
    <dgm:cxn modelId="{BB13A38D-48B9-423A-90A1-D02989C400BF}" type="presOf" srcId="{233B8A91-5133-4F4F-89A0-C3A7C249EC62}" destId="{8DAD9A5E-C7B7-4B41-9729-378E6B831A63}" srcOrd="0" destOrd="0" presId="urn:microsoft.com/office/officeart/2005/8/layout/hierarchy3"/>
    <dgm:cxn modelId="{2FECA28F-0A74-4AC0-8FA6-DD46485DC5EA}" srcId="{030EECAB-0249-413C-A633-D1AE3F401B42}" destId="{387385A1-5C26-41D2-9515-2DA059300AAD}" srcOrd="3" destOrd="0" parTransId="{DE1ED99E-6E44-4F11-8C61-33F1CDDF5765}" sibTransId="{F90E1D09-59EE-4B2E-BB4E-DF92E3AE8CB0}"/>
    <dgm:cxn modelId="{1E4E3892-699D-4170-89C5-9F692EC2E3A9}" type="presOf" srcId="{89ADF51C-1ACB-4272-81EB-610268BCA292}" destId="{A3FCD787-5E16-455E-AA3B-156C909EABB2}" srcOrd="0" destOrd="0" presId="urn:microsoft.com/office/officeart/2005/8/layout/hierarchy3"/>
    <dgm:cxn modelId="{F2AFBD9C-D9EE-484D-A9D1-25EFAF9217A5}" type="presOf" srcId="{D8696CF9-E47A-4862-BF72-1550F3DC24D7}" destId="{3961CEC3-E3C0-493C-812D-22FF184C3C0B}" srcOrd="0" destOrd="0" presId="urn:microsoft.com/office/officeart/2005/8/layout/hierarchy3"/>
    <dgm:cxn modelId="{8F19CDA1-A676-4CD0-BDDD-8296230D7AB1}" srcId="{B1CB333D-FE39-4414-9AFA-0F5A7BB9D8AB}" destId="{7ADD2995-1CED-4957-97E4-AAA52D9D2982}" srcOrd="2" destOrd="0" parTransId="{F72D35D3-D8F6-4427-9A9B-440688BCD671}" sibTransId="{F1ACA372-843C-4D8B-B42E-37E2AD4AFCEC}"/>
    <dgm:cxn modelId="{BAA6EDA8-3923-45FD-AF4A-D68208F28EC5}" srcId="{4E5D96C9-330D-4C01-A733-0BDD2607B5C1}" destId="{C471A527-8F11-48CC-B125-50B4150C7C85}" srcOrd="1" destOrd="0" parTransId="{8474B54D-59CB-42B6-B793-15FC864A1DFF}" sibTransId="{DE0DD1FE-1420-4AB0-9AE4-30C89BC4252E}"/>
    <dgm:cxn modelId="{C43583AD-5351-49D6-8889-3FACB2BE8A85}" type="presOf" srcId="{96CB7DAE-69E3-4EDA-ADF9-D1FDD16467B9}" destId="{9B7F992E-E7E4-47B4-9DF6-F708635FCE78}" srcOrd="0" destOrd="0" presId="urn:microsoft.com/office/officeart/2005/8/layout/hierarchy3"/>
    <dgm:cxn modelId="{C0B2CDB3-A3CF-4B96-94E3-868AE8723F4E}" type="presOf" srcId="{E9C46C59-C08E-4B57-A8F5-0E9594FC2BB9}" destId="{B8C7C89A-8E22-4346-82DD-26B28A6A45CC}" srcOrd="1" destOrd="0" presId="urn:microsoft.com/office/officeart/2005/8/layout/hierarchy3"/>
    <dgm:cxn modelId="{AE3E63BE-4322-45EC-B243-25FEAA75358B}" type="presOf" srcId="{F72D35D3-D8F6-4427-9A9B-440688BCD671}" destId="{98143C95-947C-48AC-B70F-4FBF3913EBE7}" srcOrd="0" destOrd="0" presId="urn:microsoft.com/office/officeart/2005/8/layout/hierarchy3"/>
    <dgm:cxn modelId="{2D8914C2-75C7-4B36-87F2-F8FE3F8B0644}" srcId="{0DA07BD1-2097-42C9-A8D7-533677C95E37}" destId="{030EECAB-0249-413C-A633-D1AE3F401B42}" srcOrd="3" destOrd="0" parTransId="{F15906D6-2FF0-4195-BC42-82913BCC4175}" sibTransId="{FE0325F1-B22C-4140-9A15-3ECBA5E66F94}"/>
    <dgm:cxn modelId="{D3726EC2-9E18-4138-9517-FAB54351BC3B}" type="presOf" srcId="{CFCD1CB8-7D79-4111-986D-D5AD9E7CF3D9}" destId="{C8833D40-3D20-43D7-8358-22DEB1700601}" srcOrd="0" destOrd="0" presId="urn:microsoft.com/office/officeart/2005/8/layout/hierarchy3"/>
    <dgm:cxn modelId="{650C60CC-2F4B-489D-966F-05EA14A57352}" type="presOf" srcId="{0C1DC25A-5A83-4BF4-86F4-7925EB75D0E3}" destId="{1D49F835-BE3C-4824-873F-50F12305EC5B}" srcOrd="0" destOrd="0" presId="urn:microsoft.com/office/officeart/2005/8/layout/hierarchy3"/>
    <dgm:cxn modelId="{CB4701CE-E2EF-495B-8B87-8C4F5527EF65}" type="presOf" srcId="{12E86A91-9231-48CA-B87F-260D5B725C9D}" destId="{E1FD92CA-839A-41F0-AB19-0CAD2DAF75CD}" srcOrd="0" destOrd="0" presId="urn:microsoft.com/office/officeart/2005/8/layout/hierarchy3"/>
    <dgm:cxn modelId="{A44D8ED0-EC38-4437-AEFB-5BDB65FB1BF1}" srcId="{4E5D96C9-330D-4C01-A733-0BDD2607B5C1}" destId="{D4AAA474-7B58-49A5-A5DC-639C0577C7F2}" srcOrd="3" destOrd="0" parTransId="{0FB1D51B-821E-46D5-9EE0-11C1607A3521}" sibTransId="{9DA2B825-94F8-4297-B268-91D443921213}"/>
    <dgm:cxn modelId="{A9E044D1-82CE-495B-8B11-CB73ADB4E455}" type="presOf" srcId="{C583C894-6D3E-4553-A877-126AE83EDBCF}" destId="{0A5FF6E7-EC51-4021-B75E-7470B5C5417C}" srcOrd="0" destOrd="0" presId="urn:microsoft.com/office/officeart/2005/8/layout/hierarchy3"/>
    <dgm:cxn modelId="{0D56BED2-CFCC-4ABC-A459-EE1429820B59}" srcId="{D8696CF9-E47A-4862-BF72-1550F3DC24D7}" destId="{B5BF88BA-53C6-45B4-B601-5E596A91C330}" srcOrd="0" destOrd="0" parTransId="{0B2A8544-C061-45DB-A250-1A4DFE99E19F}" sibTransId="{4693377B-4469-4803-9C3D-F8101EE0A84D}"/>
    <dgm:cxn modelId="{7E781BD5-58A4-4CA2-82F1-AA06C384EC4D}" type="presOf" srcId="{03B85AD5-DEE8-4DD7-855D-37773C000E66}" destId="{6617063C-945D-4770-A432-7DDD027F61D2}" srcOrd="0" destOrd="0" presId="urn:microsoft.com/office/officeart/2005/8/layout/hierarchy3"/>
    <dgm:cxn modelId="{544B7DD6-FE7A-44D1-AE57-DFEBCDE841E3}" type="presOf" srcId="{B1CB333D-FE39-4414-9AFA-0F5A7BB9D8AB}" destId="{9D56D3ED-9ECB-40AB-A70B-284BC2040ECA}" srcOrd="0" destOrd="0" presId="urn:microsoft.com/office/officeart/2005/8/layout/hierarchy3"/>
    <dgm:cxn modelId="{6D3F3FD9-35FF-4AA2-A6FD-C74345C78348}" type="presOf" srcId="{92E980EF-51BF-424C-BA5D-9B437751C14A}" destId="{27961157-1466-492B-AC19-0B77321C4A8F}" srcOrd="0" destOrd="0" presId="urn:microsoft.com/office/officeart/2005/8/layout/hierarchy3"/>
    <dgm:cxn modelId="{092A8BDA-E32A-4321-9764-08F29E3F999B}" type="presOf" srcId="{C471A527-8F11-48CC-B125-50B4150C7C85}" destId="{A6DCD110-918F-455E-B13D-D04B3956A3DB}" srcOrd="0" destOrd="0" presId="urn:microsoft.com/office/officeart/2005/8/layout/hierarchy3"/>
    <dgm:cxn modelId="{1AC84FDC-16F6-4211-999A-B2683B41D8F7}" type="presOf" srcId="{030EECAB-0249-413C-A633-D1AE3F401B42}" destId="{C9AA7B63-8D73-4FC4-877B-1A375D330B6E}" srcOrd="0" destOrd="0" presId="urn:microsoft.com/office/officeart/2005/8/layout/hierarchy3"/>
    <dgm:cxn modelId="{9E8F79DF-BBAC-4E82-99D1-1FDB1EBD6081}" srcId="{D8696CF9-E47A-4862-BF72-1550F3DC24D7}" destId="{5943FDFE-5960-4336-9189-99C53C360F76}" srcOrd="1" destOrd="0" parTransId="{89ADF51C-1ACB-4272-81EB-610268BCA292}" sibTransId="{A8F4D42E-BBEF-4302-B2C6-0AE258F63CAC}"/>
    <dgm:cxn modelId="{E8539BE0-B3EF-4771-8BA4-6E4DE241A874}" type="presOf" srcId="{6749916D-205A-46A5-88B0-C2E5F2BC4984}" destId="{3AB0355F-6CE0-4D94-AAE4-44344AC4F005}" srcOrd="0" destOrd="0" presId="urn:microsoft.com/office/officeart/2005/8/layout/hierarchy3"/>
    <dgm:cxn modelId="{D29B9FE1-08DF-4CCE-80F8-47179340DEE0}" type="presOf" srcId="{EC3335ED-4EA7-40A4-AC06-42C00192DEB3}" destId="{C822DD49-DF62-4EE0-A16D-E3CD0FEFF2F0}" srcOrd="0" destOrd="0" presId="urn:microsoft.com/office/officeart/2005/8/layout/hierarchy3"/>
    <dgm:cxn modelId="{304776E2-67EE-45E9-8081-5A3F5B9C2999}" type="presOf" srcId="{B6D2F480-7214-4B6F-9455-E5A0754CF497}" destId="{6FCD5FA3-40B5-4036-BB2A-451B61389F12}" srcOrd="0" destOrd="0" presId="urn:microsoft.com/office/officeart/2005/8/layout/hierarchy3"/>
    <dgm:cxn modelId="{C30B58E5-6F11-4501-96DD-501995FBAEF8}" srcId="{0DA07BD1-2097-42C9-A8D7-533677C95E37}" destId="{4E5D96C9-330D-4C01-A733-0BDD2607B5C1}" srcOrd="1" destOrd="0" parTransId="{469A6260-C10D-449C-BD1D-94F13B7ACAC1}" sibTransId="{3124F284-AB4D-423F-B194-0C810E9CA87C}"/>
    <dgm:cxn modelId="{8BFF98E7-F291-461D-A8A9-3A015883B60A}" type="presOf" srcId="{1BB46A07-58EE-493C-829F-D59D476CADEE}" destId="{7DBB8E9A-FD82-4426-9D56-B330FF14D8C5}" srcOrd="0" destOrd="0" presId="urn:microsoft.com/office/officeart/2005/8/layout/hierarchy3"/>
    <dgm:cxn modelId="{8E1339F1-E4D8-4572-A892-FC70A534382D}" type="presOf" srcId="{8F78BBA0-7838-4171-8433-89B3BF0DBC4E}" destId="{6CD03B6F-9221-4975-9046-F6E6150A82E9}" srcOrd="0" destOrd="0" presId="urn:microsoft.com/office/officeart/2005/8/layout/hierarchy3"/>
    <dgm:cxn modelId="{0E1E5DF3-5B3B-4D1A-9236-71D5928217F2}" type="presOf" srcId="{4E5D96C9-330D-4C01-A733-0BDD2607B5C1}" destId="{15145802-208D-43F9-9364-2A736EE22FB4}" srcOrd="0" destOrd="0" presId="urn:microsoft.com/office/officeart/2005/8/layout/hierarchy3"/>
    <dgm:cxn modelId="{D1CC4EF9-1E78-4B6E-8086-6FA61AD924D9}" type="presOf" srcId="{0B7417FE-D4EC-4D22-9156-DFA48E8130D5}" destId="{FFEAD1F9-CF7F-4899-ADE7-C80B4B8BE6B8}" srcOrd="0" destOrd="0" presId="urn:microsoft.com/office/officeart/2005/8/layout/hierarchy3"/>
    <dgm:cxn modelId="{C7149BF9-BBAF-4F51-A3FC-0ABC6088D8A4}" type="presOf" srcId="{387385A1-5C26-41D2-9515-2DA059300AAD}" destId="{70D0A304-E28B-4018-93F3-9AF352AD6F81}" srcOrd="0" destOrd="0" presId="urn:microsoft.com/office/officeart/2005/8/layout/hierarchy3"/>
    <dgm:cxn modelId="{AA87E8FC-99C7-40ED-85AC-76CC480CAA6C}" type="presOf" srcId="{030EECAB-0249-413C-A633-D1AE3F401B42}" destId="{1042E1BB-BE7E-4F68-82CB-1CEF77E0342C}" srcOrd="1" destOrd="0" presId="urn:microsoft.com/office/officeart/2005/8/layout/hierarchy3"/>
    <dgm:cxn modelId="{2A3167FD-1156-4366-8105-D9131FEAF4DF}" type="presOf" srcId="{0B2A8544-C061-45DB-A250-1A4DFE99E19F}" destId="{CC5D3FEC-A778-4385-BF38-8AE14C449E8B}" srcOrd="0" destOrd="0" presId="urn:microsoft.com/office/officeart/2005/8/layout/hierarchy3"/>
    <dgm:cxn modelId="{DE0DBAFE-A109-4F9E-9764-0850F0076FBF}" type="presOf" srcId="{4D02A67F-1F00-4A59-877C-BEC807598E63}" destId="{42227A61-6162-4264-8914-96E812295D48}" srcOrd="0" destOrd="0" presId="urn:microsoft.com/office/officeart/2005/8/layout/hierarchy3"/>
    <dgm:cxn modelId="{B19DCB39-E4CD-40DE-AFF4-884FFE337581}" type="presParOf" srcId="{2645AE1C-EB77-411D-A2CD-6F870B249EAA}" destId="{EE3660DB-9A57-4C93-A3F6-69ABD9C298CC}" srcOrd="0" destOrd="0" presId="urn:microsoft.com/office/officeart/2005/8/layout/hierarchy3"/>
    <dgm:cxn modelId="{CA616F12-31B7-4738-8476-03C551E6C72F}" type="presParOf" srcId="{EE3660DB-9A57-4C93-A3F6-69ABD9C298CC}" destId="{D42CE4A9-B8AD-4C56-AC9E-A5A2BD7BC46B}" srcOrd="0" destOrd="0" presId="urn:microsoft.com/office/officeart/2005/8/layout/hierarchy3"/>
    <dgm:cxn modelId="{C3E1873F-B3CD-4CEC-9173-01F660643A45}" type="presParOf" srcId="{D42CE4A9-B8AD-4C56-AC9E-A5A2BD7BC46B}" destId="{3961CEC3-E3C0-493C-812D-22FF184C3C0B}" srcOrd="0" destOrd="0" presId="urn:microsoft.com/office/officeart/2005/8/layout/hierarchy3"/>
    <dgm:cxn modelId="{77ADACDE-3560-4D11-B125-3CFCAE4A6270}" type="presParOf" srcId="{D42CE4A9-B8AD-4C56-AC9E-A5A2BD7BC46B}" destId="{BAAC7B89-00B0-479E-9BD0-7BE9E2272300}" srcOrd="1" destOrd="0" presId="urn:microsoft.com/office/officeart/2005/8/layout/hierarchy3"/>
    <dgm:cxn modelId="{F13C5C7F-197C-49D5-A96C-4F1884B30581}" type="presParOf" srcId="{EE3660DB-9A57-4C93-A3F6-69ABD9C298CC}" destId="{85F926FD-D611-40EA-B025-AE3DB1E1C5CE}" srcOrd="1" destOrd="0" presId="urn:microsoft.com/office/officeart/2005/8/layout/hierarchy3"/>
    <dgm:cxn modelId="{47632DD3-9B3C-4EE0-B767-0D325B78BC45}" type="presParOf" srcId="{85F926FD-D611-40EA-B025-AE3DB1E1C5CE}" destId="{CC5D3FEC-A778-4385-BF38-8AE14C449E8B}" srcOrd="0" destOrd="0" presId="urn:microsoft.com/office/officeart/2005/8/layout/hierarchy3"/>
    <dgm:cxn modelId="{132D4079-599F-4624-BD26-8A5EC3A51F01}" type="presParOf" srcId="{85F926FD-D611-40EA-B025-AE3DB1E1C5CE}" destId="{F6F84F8D-B5B3-4C74-AC94-25BDAE54C53B}" srcOrd="1" destOrd="0" presId="urn:microsoft.com/office/officeart/2005/8/layout/hierarchy3"/>
    <dgm:cxn modelId="{693A6FF9-251C-468D-B5AD-7E2C254DF49F}" type="presParOf" srcId="{85F926FD-D611-40EA-B025-AE3DB1E1C5CE}" destId="{A3FCD787-5E16-455E-AA3B-156C909EABB2}" srcOrd="2" destOrd="0" presId="urn:microsoft.com/office/officeart/2005/8/layout/hierarchy3"/>
    <dgm:cxn modelId="{DAEDF488-A309-4786-9F01-3D7F911511FE}" type="presParOf" srcId="{85F926FD-D611-40EA-B025-AE3DB1E1C5CE}" destId="{553447D7-43A1-4BF5-96AA-DF5A8F05ACBD}" srcOrd="3" destOrd="0" presId="urn:microsoft.com/office/officeart/2005/8/layout/hierarchy3"/>
    <dgm:cxn modelId="{77AE1950-10FD-4D31-BF9A-1D27995B19A1}" type="presParOf" srcId="{85F926FD-D611-40EA-B025-AE3DB1E1C5CE}" destId="{976BF60B-BA80-4134-9218-47C0265DE8B5}" srcOrd="4" destOrd="0" presId="urn:microsoft.com/office/officeart/2005/8/layout/hierarchy3"/>
    <dgm:cxn modelId="{8D3285BB-2903-4BF7-8B35-313781529AA0}" type="presParOf" srcId="{85F926FD-D611-40EA-B025-AE3DB1E1C5CE}" destId="{EEBB71B6-A75A-41F1-8212-70A54E5B436C}" srcOrd="5" destOrd="0" presId="urn:microsoft.com/office/officeart/2005/8/layout/hierarchy3"/>
    <dgm:cxn modelId="{F83F830F-99D4-416E-B47B-30372B620E9C}" type="presParOf" srcId="{85F926FD-D611-40EA-B025-AE3DB1E1C5CE}" destId="{45C72E4A-80E7-493E-AC62-7686A59D0920}" srcOrd="6" destOrd="0" presId="urn:microsoft.com/office/officeart/2005/8/layout/hierarchy3"/>
    <dgm:cxn modelId="{938523C2-1B3C-4695-A5F8-996BF446404F}" type="presParOf" srcId="{85F926FD-D611-40EA-B025-AE3DB1E1C5CE}" destId="{42227A61-6162-4264-8914-96E812295D48}" srcOrd="7" destOrd="0" presId="urn:microsoft.com/office/officeart/2005/8/layout/hierarchy3"/>
    <dgm:cxn modelId="{F94ED6B8-384F-46C5-93C8-55D865281C94}" type="presParOf" srcId="{2645AE1C-EB77-411D-A2CD-6F870B249EAA}" destId="{6ABB59B6-9AEF-4B95-BFBC-24AF1A9A6717}" srcOrd="1" destOrd="0" presId="urn:microsoft.com/office/officeart/2005/8/layout/hierarchy3"/>
    <dgm:cxn modelId="{0AC9D6FD-FA95-4DCC-AB58-55883F8951A8}" type="presParOf" srcId="{6ABB59B6-9AEF-4B95-BFBC-24AF1A9A6717}" destId="{0C260CE9-AD89-4BB9-9075-303350ACD676}" srcOrd="0" destOrd="0" presId="urn:microsoft.com/office/officeart/2005/8/layout/hierarchy3"/>
    <dgm:cxn modelId="{AD4548DF-777B-4DB6-95C1-78EA05F2D417}" type="presParOf" srcId="{0C260CE9-AD89-4BB9-9075-303350ACD676}" destId="{15145802-208D-43F9-9364-2A736EE22FB4}" srcOrd="0" destOrd="0" presId="urn:microsoft.com/office/officeart/2005/8/layout/hierarchy3"/>
    <dgm:cxn modelId="{647B6325-4986-467A-A560-1F18E47930CE}" type="presParOf" srcId="{0C260CE9-AD89-4BB9-9075-303350ACD676}" destId="{E6E9DF3F-6A3D-4ED0-99ED-6DB4FA9ACD30}" srcOrd="1" destOrd="0" presId="urn:microsoft.com/office/officeart/2005/8/layout/hierarchy3"/>
    <dgm:cxn modelId="{0C0D660E-28E8-45F8-A5C2-0B499E562026}" type="presParOf" srcId="{6ABB59B6-9AEF-4B95-BFBC-24AF1A9A6717}" destId="{EEF86CD6-E4A4-4253-AE8C-5AE21EB863A0}" srcOrd="1" destOrd="0" presId="urn:microsoft.com/office/officeart/2005/8/layout/hierarchy3"/>
    <dgm:cxn modelId="{F849F0D9-D772-4912-B119-7F414E3D0F2F}" type="presParOf" srcId="{EEF86CD6-E4A4-4253-AE8C-5AE21EB863A0}" destId="{B82853B3-3FA0-4588-979C-B9A9F3C538CB}" srcOrd="0" destOrd="0" presId="urn:microsoft.com/office/officeart/2005/8/layout/hierarchy3"/>
    <dgm:cxn modelId="{7FB61FEC-EB47-4DAB-81C0-C1E8C2313E25}" type="presParOf" srcId="{EEF86CD6-E4A4-4253-AE8C-5AE21EB863A0}" destId="{27F1EB27-4FC0-4A65-85A0-5512BA45C24E}" srcOrd="1" destOrd="0" presId="urn:microsoft.com/office/officeart/2005/8/layout/hierarchy3"/>
    <dgm:cxn modelId="{A5CD2461-C8F6-493A-8BD7-459FADC9FF29}" type="presParOf" srcId="{EEF86CD6-E4A4-4253-AE8C-5AE21EB863A0}" destId="{F52CC3E2-CE68-44F1-91EB-DC2F5E110B33}" srcOrd="2" destOrd="0" presId="urn:microsoft.com/office/officeart/2005/8/layout/hierarchy3"/>
    <dgm:cxn modelId="{7B992552-2E4B-48E9-97C4-3BF0062B410B}" type="presParOf" srcId="{EEF86CD6-E4A4-4253-AE8C-5AE21EB863A0}" destId="{A6DCD110-918F-455E-B13D-D04B3956A3DB}" srcOrd="3" destOrd="0" presId="urn:microsoft.com/office/officeart/2005/8/layout/hierarchy3"/>
    <dgm:cxn modelId="{BA42DFF5-EF2F-41B7-8685-939277EF1684}" type="presParOf" srcId="{EEF86CD6-E4A4-4253-AE8C-5AE21EB863A0}" destId="{6CD03B6F-9221-4975-9046-F6E6150A82E9}" srcOrd="4" destOrd="0" presId="urn:microsoft.com/office/officeart/2005/8/layout/hierarchy3"/>
    <dgm:cxn modelId="{D1B3981F-D214-4253-BD8C-47696B167053}" type="presParOf" srcId="{EEF86CD6-E4A4-4253-AE8C-5AE21EB863A0}" destId="{6617063C-945D-4770-A432-7DDD027F61D2}" srcOrd="5" destOrd="0" presId="urn:microsoft.com/office/officeart/2005/8/layout/hierarchy3"/>
    <dgm:cxn modelId="{2617A603-A5EE-4B40-AF87-9E249C101CE6}" type="presParOf" srcId="{EEF86CD6-E4A4-4253-AE8C-5AE21EB863A0}" destId="{74AAED94-4BA3-48D9-AE8D-57DC3594AA5C}" srcOrd="6" destOrd="0" presId="urn:microsoft.com/office/officeart/2005/8/layout/hierarchy3"/>
    <dgm:cxn modelId="{56DE01A9-EBED-41BF-8C22-16ABF143B237}" type="presParOf" srcId="{EEF86CD6-E4A4-4253-AE8C-5AE21EB863A0}" destId="{D68D93FE-A2E9-4957-B2E1-1672C42E579B}" srcOrd="7" destOrd="0" presId="urn:microsoft.com/office/officeart/2005/8/layout/hierarchy3"/>
    <dgm:cxn modelId="{B7E021CC-B194-4D69-8E7C-D9DB27539222}" type="presParOf" srcId="{2645AE1C-EB77-411D-A2CD-6F870B249EAA}" destId="{1C91D9EB-B43E-4C70-BFD9-C95A1610A1A8}" srcOrd="2" destOrd="0" presId="urn:microsoft.com/office/officeart/2005/8/layout/hierarchy3"/>
    <dgm:cxn modelId="{60FF22B4-F964-41A7-A45C-B6F088BA33B3}" type="presParOf" srcId="{1C91D9EB-B43E-4C70-BFD9-C95A1610A1A8}" destId="{BB2D8D4B-CACE-4D9E-AA3F-A4F2BB840B02}" srcOrd="0" destOrd="0" presId="urn:microsoft.com/office/officeart/2005/8/layout/hierarchy3"/>
    <dgm:cxn modelId="{CFE5F2D8-D45D-4F6F-A1EA-F9462904C85C}" type="presParOf" srcId="{BB2D8D4B-CACE-4D9E-AA3F-A4F2BB840B02}" destId="{E279FFDE-6652-4A8F-BAD3-9955D6EA45AA}" srcOrd="0" destOrd="0" presId="urn:microsoft.com/office/officeart/2005/8/layout/hierarchy3"/>
    <dgm:cxn modelId="{DE78B1C4-DA97-4440-BF7D-A13847D38C4C}" type="presParOf" srcId="{BB2D8D4B-CACE-4D9E-AA3F-A4F2BB840B02}" destId="{B8C7C89A-8E22-4346-82DD-26B28A6A45CC}" srcOrd="1" destOrd="0" presId="urn:microsoft.com/office/officeart/2005/8/layout/hierarchy3"/>
    <dgm:cxn modelId="{FFE22EE1-9BB7-43DC-9489-858F60BE70F7}" type="presParOf" srcId="{1C91D9EB-B43E-4C70-BFD9-C95A1610A1A8}" destId="{AD239309-22E6-470B-9613-6B46A4A3E030}" srcOrd="1" destOrd="0" presId="urn:microsoft.com/office/officeart/2005/8/layout/hierarchy3"/>
    <dgm:cxn modelId="{98686955-D676-4250-BB7E-E59DB1B6E614}" type="presParOf" srcId="{AD239309-22E6-470B-9613-6B46A4A3E030}" destId="{C8833D40-3D20-43D7-8358-22DEB1700601}" srcOrd="0" destOrd="0" presId="urn:microsoft.com/office/officeart/2005/8/layout/hierarchy3"/>
    <dgm:cxn modelId="{876061F2-D7C5-4111-9960-A7ACF370D7E2}" type="presParOf" srcId="{AD239309-22E6-470B-9613-6B46A4A3E030}" destId="{E265717B-0AAC-4972-A3B6-1950D8B6BF6D}" srcOrd="1" destOrd="0" presId="urn:microsoft.com/office/officeart/2005/8/layout/hierarchy3"/>
    <dgm:cxn modelId="{50576819-E366-4708-A607-1E72A84256E3}" type="presParOf" srcId="{AD239309-22E6-470B-9613-6B46A4A3E030}" destId="{E1FD92CA-839A-41F0-AB19-0CAD2DAF75CD}" srcOrd="2" destOrd="0" presId="urn:microsoft.com/office/officeart/2005/8/layout/hierarchy3"/>
    <dgm:cxn modelId="{7645B03C-84DA-43FD-9B83-7449F9D352A2}" type="presParOf" srcId="{AD239309-22E6-470B-9613-6B46A4A3E030}" destId="{C13E11B8-8A30-41B3-88DB-795C7292F663}" srcOrd="3" destOrd="0" presId="urn:microsoft.com/office/officeart/2005/8/layout/hierarchy3"/>
    <dgm:cxn modelId="{81930EE2-7DFC-4A34-BCC1-60BFF44A4E2C}" type="presParOf" srcId="{AD239309-22E6-470B-9613-6B46A4A3E030}" destId="{1D49F835-BE3C-4824-873F-50F12305EC5B}" srcOrd="4" destOrd="0" presId="urn:microsoft.com/office/officeart/2005/8/layout/hierarchy3"/>
    <dgm:cxn modelId="{3DEDA3E2-7590-49CB-80DF-090281C8C336}" type="presParOf" srcId="{AD239309-22E6-470B-9613-6B46A4A3E030}" destId="{6FCD5FA3-40B5-4036-BB2A-451B61389F12}" srcOrd="5" destOrd="0" presId="urn:microsoft.com/office/officeart/2005/8/layout/hierarchy3"/>
    <dgm:cxn modelId="{65E259B7-DC06-41ED-AACE-C30234A755A3}" type="presParOf" srcId="{AD239309-22E6-470B-9613-6B46A4A3E030}" destId="{C822DD49-DF62-4EE0-A16D-E3CD0FEFF2F0}" srcOrd="6" destOrd="0" presId="urn:microsoft.com/office/officeart/2005/8/layout/hierarchy3"/>
    <dgm:cxn modelId="{EB50E526-9AF4-46F0-9133-E069A9A79D50}" type="presParOf" srcId="{AD239309-22E6-470B-9613-6B46A4A3E030}" destId="{7DBB8E9A-FD82-4426-9D56-B330FF14D8C5}" srcOrd="7" destOrd="0" presId="urn:microsoft.com/office/officeart/2005/8/layout/hierarchy3"/>
    <dgm:cxn modelId="{598580C9-9327-40C8-9B07-459D36F3FFED}" type="presParOf" srcId="{2645AE1C-EB77-411D-A2CD-6F870B249EAA}" destId="{0C6DB091-0254-4DE2-8327-1BA452E4314E}" srcOrd="3" destOrd="0" presId="urn:microsoft.com/office/officeart/2005/8/layout/hierarchy3"/>
    <dgm:cxn modelId="{A09CF61A-4967-497B-AC7F-B06547FCABCD}" type="presParOf" srcId="{0C6DB091-0254-4DE2-8327-1BA452E4314E}" destId="{EB3C7CE0-D8A6-4A2F-96E6-2226511DB376}" srcOrd="0" destOrd="0" presId="urn:microsoft.com/office/officeart/2005/8/layout/hierarchy3"/>
    <dgm:cxn modelId="{A85D14CA-648A-4C20-B223-89FF33BB9116}" type="presParOf" srcId="{EB3C7CE0-D8A6-4A2F-96E6-2226511DB376}" destId="{C9AA7B63-8D73-4FC4-877B-1A375D330B6E}" srcOrd="0" destOrd="0" presId="urn:microsoft.com/office/officeart/2005/8/layout/hierarchy3"/>
    <dgm:cxn modelId="{1F1C5ACF-5F0C-4884-9478-5DBBC1D758D3}" type="presParOf" srcId="{EB3C7CE0-D8A6-4A2F-96E6-2226511DB376}" destId="{1042E1BB-BE7E-4F68-82CB-1CEF77E0342C}" srcOrd="1" destOrd="0" presId="urn:microsoft.com/office/officeart/2005/8/layout/hierarchy3"/>
    <dgm:cxn modelId="{1893BDF6-5BF0-4244-B726-8D8B2C43D767}" type="presParOf" srcId="{0C6DB091-0254-4DE2-8327-1BA452E4314E}" destId="{60345B78-CE3B-43A6-8EF9-294520F9FCA3}" srcOrd="1" destOrd="0" presId="urn:microsoft.com/office/officeart/2005/8/layout/hierarchy3"/>
    <dgm:cxn modelId="{65D801D9-0165-4DAB-A85B-067070B671DF}" type="presParOf" srcId="{60345B78-CE3B-43A6-8EF9-294520F9FCA3}" destId="{9B7F992E-E7E4-47B4-9DF6-F708635FCE78}" srcOrd="0" destOrd="0" presId="urn:microsoft.com/office/officeart/2005/8/layout/hierarchy3"/>
    <dgm:cxn modelId="{2F67E617-40DF-4991-A77E-888D3A7D95CA}" type="presParOf" srcId="{60345B78-CE3B-43A6-8EF9-294520F9FCA3}" destId="{3AB0355F-6CE0-4D94-AAE4-44344AC4F005}" srcOrd="1" destOrd="0" presId="urn:microsoft.com/office/officeart/2005/8/layout/hierarchy3"/>
    <dgm:cxn modelId="{B7C5BEF7-3BF0-45FE-8807-C98BA16CEDAF}" type="presParOf" srcId="{60345B78-CE3B-43A6-8EF9-294520F9FCA3}" destId="{B4135C53-7DC2-44FF-8EF4-42AA925340ED}" srcOrd="2" destOrd="0" presId="urn:microsoft.com/office/officeart/2005/8/layout/hierarchy3"/>
    <dgm:cxn modelId="{4EBC6E83-EC4E-472D-B86D-B566DD45AC21}" type="presParOf" srcId="{60345B78-CE3B-43A6-8EF9-294520F9FCA3}" destId="{FFEAD1F9-CF7F-4899-ADE7-C80B4B8BE6B8}" srcOrd="3" destOrd="0" presId="urn:microsoft.com/office/officeart/2005/8/layout/hierarchy3"/>
    <dgm:cxn modelId="{B64E1895-9A56-4AC4-9789-8637086FB436}" type="presParOf" srcId="{60345B78-CE3B-43A6-8EF9-294520F9FCA3}" destId="{0F1B6FDF-4719-4E5E-A32C-D4B4B524309B}" srcOrd="4" destOrd="0" presId="urn:microsoft.com/office/officeart/2005/8/layout/hierarchy3"/>
    <dgm:cxn modelId="{7F5D8FE4-4306-4148-9D51-7164C47F2269}" type="presParOf" srcId="{60345B78-CE3B-43A6-8EF9-294520F9FCA3}" destId="{0A5FF6E7-EC51-4021-B75E-7470B5C5417C}" srcOrd="5" destOrd="0" presId="urn:microsoft.com/office/officeart/2005/8/layout/hierarchy3"/>
    <dgm:cxn modelId="{55FF961F-F77A-4703-8F2D-ABD5DF31D882}" type="presParOf" srcId="{60345B78-CE3B-43A6-8EF9-294520F9FCA3}" destId="{AD268101-415D-4893-9400-51F2978A5E2E}" srcOrd="6" destOrd="0" presId="urn:microsoft.com/office/officeart/2005/8/layout/hierarchy3"/>
    <dgm:cxn modelId="{5A3F0BF5-B940-41EA-A9DC-7BD101CFFCF0}" type="presParOf" srcId="{60345B78-CE3B-43A6-8EF9-294520F9FCA3}" destId="{70D0A304-E28B-4018-93F3-9AF352AD6F81}" srcOrd="7" destOrd="0" presId="urn:microsoft.com/office/officeart/2005/8/layout/hierarchy3"/>
    <dgm:cxn modelId="{C548ACBB-D85D-4644-A7C0-6BBBBA4D4835}" type="presParOf" srcId="{2645AE1C-EB77-411D-A2CD-6F870B249EAA}" destId="{B8D13249-5F58-4D82-A67A-39ACD5FE4237}" srcOrd="4" destOrd="0" presId="urn:microsoft.com/office/officeart/2005/8/layout/hierarchy3"/>
    <dgm:cxn modelId="{5118E85F-400D-44A4-A947-24D1E18CA79B}" type="presParOf" srcId="{B8D13249-5F58-4D82-A67A-39ACD5FE4237}" destId="{940DD1F4-2BB0-468D-BD07-D7B179F2038E}" srcOrd="0" destOrd="0" presId="urn:microsoft.com/office/officeart/2005/8/layout/hierarchy3"/>
    <dgm:cxn modelId="{66E8E7D8-AC84-46B6-8C00-D344D718C16A}" type="presParOf" srcId="{940DD1F4-2BB0-468D-BD07-D7B179F2038E}" destId="{9D56D3ED-9ECB-40AB-A70B-284BC2040ECA}" srcOrd="0" destOrd="0" presId="urn:microsoft.com/office/officeart/2005/8/layout/hierarchy3"/>
    <dgm:cxn modelId="{37D2B4FA-997B-42F8-AD5D-DB6F47F9D6CB}" type="presParOf" srcId="{940DD1F4-2BB0-468D-BD07-D7B179F2038E}" destId="{7EC63B26-2615-444F-8CC6-ECEB704E7079}" srcOrd="1" destOrd="0" presId="urn:microsoft.com/office/officeart/2005/8/layout/hierarchy3"/>
    <dgm:cxn modelId="{696B255F-8484-4FDD-95F4-79E226C3A302}" type="presParOf" srcId="{B8D13249-5F58-4D82-A67A-39ACD5FE4237}" destId="{8873D6C7-B4D1-4304-ACB6-DD3458E55BEB}" srcOrd="1" destOrd="0" presId="urn:microsoft.com/office/officeart/2005/8/layout/hierarchy3"/>
    <dgm:cxn modelId="{BD665513-48B7-4481-AAD1-6BAECE66CC2C}" type="presParOf" srcId="{8873D6C7-B4D1-4304-ACB6-DD3458E55BEB}" destId="{EEAC676F-FC36-4492-B223-5DE20818E1DC}" srcOrd="0" destOrd="0" presId="urn:microsoft.com/office/officeart/2005/8/layout/hierarchy3"/>
    <dgm:cxn modelId="{67C2745D-1675-443A-BED7-ECD74FF452D7}" type="presParOf" srcId="{8873D6C7-B4D1-4304-ACB6-DD3458E55BEB}" destId="{3367D858-762D-4390-88E3-39E3339DED3A}" srcOrd="1" destOrd="0" presId="urn:microsoft.com/office/officeart/2005/8/layout/hierarchy3"/>
    <dgm:cxn modelId="{1F631E61-8D2D-4AB3-9AB8-0297A3C1A4A1}" type="presParOf" srcId="{8873D6C7-B4D1-4304-ACB6-DD3458E55BEB}" destId="{8DAD9A5E-C7B7-4B41-9729-378E6B831A63}" srcOrd="2" destOrd="0" presId="urn:microsoft.com/office/officeart/2005/8/layout/hierarchy3"/>
    <dgm:cxn modelId="{D3D4A589-EE69-45F2-AA50-7B53C53CD855}" type="presParOf" srcId="{8873D6C7-B4D1-4304-ACB6-DD3458E55BEB}" destId="{27961157-1466-492B-AC19-0B77321C4A8F}" srcOrd="3" destOrd="0" presId="urn:microsoft.com/office/officeart/2005/8/layout/hierarchy3"/>
    <dgm:cxn modelId="{C4BF18FB-B45D-43D2-ACEC-F5DBD9010E89}" type="presParOf" srcId="{8873D6C7-B4D1-4304-ACB6-DD3458E55BEB}" destId="{98143C95-947C-48AC-B70F-4FBF3913EBE7}" srcOrd="4" destOrd="0" presId="urn:microsoft.com/office/officeart/2005/8/layout/hierarchy3"/>
    <dgm:cxn modelId="{A031464C-B6E7-46FF-B344-752452BB8853}" type="presParOf" srcId="{8873D6C7-B4D1-4304-ACB6-DD3458E55BEB}" destId="{380BBADC-70BF-4D78-B300-7676BC6A49A9}" srcOrd="5" destOrd="0" presId="urn:microsoft.com/office/officeart/2005/8/layout/hierarchy3"/>
    <dgm:cxn modelId="{E1A673C7-7183-4F44-AFD2-0B7FF38F9145}" type="presParOf" srcId="{8873D6C7-B4D1-4304-ACB6-DD3458E55BEB}" destId="{616378FF-918D-4AD1-8C9B-175CC688908E}" srcOrd="6" destOrd="0" presId="urn:microsoft.com/office/officeart/2005/8/layout/hierarchy3"/>
    <dgm:cxn modelId="{0642AAC8-EAD5-456B-A3E6-D77551DE09E1}" type="presParOf" srcId="{8873D6C7-B4D1-4304-ACB6-DD3458E55BEB}" destId="{881083D9-DD37-4985-B62B-FFB8190FB1E8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D5981F9-C45D-4A4A-90CD-453E257C819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84398A10-8B23-4B76-9633-3C3A2B9F82E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000">
              <a:latin typeface="+mn-lt"/>
              <a:cs typeface="Times New Roman" panose="02020603050405020304" pitchFamily="18" charset="0"/>
            </a:rPr>
            <a:t>Introduction</a:t>
          </a:r>
        </a:p>
      </dgm:t>
    </dgm:pt>
    <dgm:pt modelId="{11A7D8C9-6CAB-44C9-AC6D-BD7EA1D49104}" type="parTrans" cxnId="{70450438-5C8B-43E2-821D-8B6DBF273E79}">
      <dgm:prSet/>
      <dgm:spPr/>
      <dgm:t>
        <a:bodyPr/>
        <a:lstStyle/>
        <a:p>
          <a:endParaRPr lang="en-US"/>
        </a:p>
      </dgm:t>
    </dgm:pt>
    <dgm:pt modelId="{4C3D6C8A-2055-48CE-A13E-4AFD0172D538}" type="sibTrans" cxnId="{70450438-5C8B-43E2-821D-8B6DBF273E79}">
      <dgm:prSet/>
      <dgm:spPr/>
      <dgm:t>
        <a:bodyPr/>
        <a:lstStyle/>
        <a:p>
          <a:endParaRPr lang="en-US"/>
        </a:p>
      </dgm:t>
    </dgm:pt>
    <dgm:pt modelId="{5E39A6E5-CAA6-4C75-8114-7EFEFD58DF9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000">
              <a:latin typeface="+mn-lt"/>
              <a:cs typeface="Times New Roman" panose="02020603050405020304" pitchFamily="18" charset="0"/>
            </a:rPr>
            <a:t>Project Structure</a:t>
          </a:r>
        </a:p>
      </dgm:t>
    </dgm:pt>
    <dgm:pt modelId="{7D93B46D-2A02-4455-B344-B97D144158A8}" type="parTrans" cxnId="{4B9BA5E0-68A2-4523-ADC8-ECC59B839FC6}">
      <dgm:prSet/>
      <dgm:spPr/>
      <dgm:t>
        <a:bodyPr/>
        <a:lstStyle/>
        <a:p>
          <a:endParaRPr lang="en-US"/>
        </a:p>
      </dgm:t>
    </dgm:pt>
    <dgm:pt modelId="{B89CC893-3A46-488B-B6C6-CA72803C1DFE}" type="sibTrans" cxnId="{4B9BA5E0-68A2-4523-ADC8-ECC59B839FC6}">
      <dgm:prSet/>
      <dgm:spPr/>
      <dgm:t>
        <a:bodyPr/>
        <a:lstStyle/>
        <a:p>
          <a:endParaRPr lang="en-US"/>
        </a:p>
      </dgm:t>
    </dgm:pt>
    <dgm:pt modelId="{E0008E07-742A-4D15-AA8C-34F73EFD464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000">
              <a:latin typeface="+mn-lt"/>
              <a:cs typeface="Times New Roman" panose="02020603050405020304" pitchFamily="18" charset="0"/>
            </a:rPr>
            <a:t>Approach</a:t>
          </a:r>
        </a:p>
      </dgm:t>
    </dgm:pt>
    <dgm:pt modelId="{798DF47E-A106-42A2-83C9-E4AE1D766171}" type="parTrans" cxnId="{81A5B1CA-DE5A-4108-9306-71CE6EBB8FAD}">
      <dgm:prSet/>
      <dgm:spPr/>
      <dgm:t>
        <a:bodyPr/>
        <a:lstStyle/>
        <a:p>
          <a:endParaRPr lang="en-US"/>
        </a:p>
      </dgm:t>
    </dgm:pt>
    <dgm:pt modelId="{F682B158-CB3E-4BF5-AD8A-26F5F98A05BF}" type="sibTrans" cxnId="{81A5B1CA-DE5A-4108-9306-71CE6EBB8FAD}">
      <dgm:prSet/>
      <dgm:spPr/>
      <dgm:t>
        <a:bodyPr/>
        <a:lstStyle/>
        <a:p>
          <a:endParaRPr lang="en-US"/>
        </a:p>
      </dgm:t>
    </dgm:pt>
    <dgm:pt modelId="{3BA268FE-F0EB-46C6-B898-FA37A13BBFD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000">
              <a:latin typeface="+mn-lt"/>
              <a:cs typeface="Times New Roman" panose="02020603050405020304" pitchFamily="18" charset="0"/>
            </a:rPr>
            <a:t>Design Process</a:t>
          </a:r>
        </a:p>
      </dgm:t>
    </dgm:pt>
    <dgm:pt modelId="{B68B1850-1962-4480-AF99-761FB69975AD}" type="parTrans" cxnId="{585FB77C-3B21-4C49-8A0D-CD96EF210721}">
      <dgm:prSet/>
      <dgm:spPr/>
      <dgm:t>
        <a:bodyPr/>
        <a:lstStyle/>
        <a:p>
          <a:endParaRPr lang="en-US"/>
        </a:p>
      </dgm:t>
    </dgm:pt>
    <dgm:pt modelId="{C0FE58CB-EB51-4CB5-8E80-C1866E7DE7F1}" type="sibTrans" cxnId="{585FB77C-3B21-4C49-8A0D-CD96EF210721}">
      <dgm:prSet/>
      <dgm:spPr/>
      <dgm:t>
        <a:bodyPr/>
        <a:lstStyle/>
        <a:p>
          <a:endParaRPr lang="en-US"/>
        </a:p>
      </dgm:t>
    </dgm:pt>
    <dgm:pt modelId="{547D7AEC-354C-4966-B705-DEEDED51F80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000">
              <a:latin typeface="+mn-lt"/>
              <a:cs typeface="Times New Roman" panose="02020603050405020304" pitchFamily="18" charset="0"/>
            </a:rPr>
            <a:t>Results</a:t>
          </a:r>
        </a:p>
      </dgm:t>
    </dgm:pt>
    <dgm:pt modelId="{24E9F2B7-3A9D-45BD-8695-AB1D4BED2365}" type="parTrans" cxnId="{53F6EF01-7F3D-4B06-913D-025A7D59791B}">
      <dgm:prSet/>
      <dgm:spPr/>
      <dgm:t>
        <a:bodyPr/>
        <a:lstStyle/>
        <a:p>
          <a:endParaRPr lang="en-US"/>
        </a:p>
      </dgm:t>
    </dgm:pt>
    <dgm:pt modelId="{87D87FCD-4B24-42A9-9815-455F86825D16}" type="sibTrans" cxnId="{53F6EF01-7F3D-4B06-913D-025A7D59791B}">
      <dgm:prSet/>
      <dgm:spPr/>
      <dgm:t>
        <a:bodyPr/>
        <a:lstStyle/>
        <a:p>
          <a:endParaRPr lang="en-US"/>
        </a:p>
      </dgm:t>
    </dgm:pt>
    <dgm:pt modelId="{07D4621C-B816-4B16-B68B-E2498F58488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000">
              <a:latin typeface="+mn-lt"/>
              <a:cs typeface="Times New Roman" panose="02020603050405020304" pitchFamily="18" charset="0"/>
            </a:rPr>
            <a:t>Conclusion</a:t>
          </a:r>
        </a:p>
      </dgm:t>
    </dgm:pt>
    <dgm:pt modelId="{1E14E91C-1ADB-4EF8-A69D-60D7E457E507}" type="parTrans" cxnId="{BBFCBB39-2640-40D0-ADB5-D3D186A10568}">
      <dgm:prSet/>
      <dgm:spPr/>
      <dgm:t>
        <a:bodyPr/>
        <a:lstStyle/>
        <a:p>
          <a:endParaRPr lang="en-US"/>
        </a:p>
      </dgm:t>
    </dgm:pt>
    <dgm:pt modelId="{6F32B4B6-5AAE-49C5-8D56-728B0A3C5F02}" type="sibTrans" cxnId="{BBFCBB39-2640-40D0-ADB5-D3D186A10568}">
      <dgm:prSet/>
      <dgm:spPr/>
      <dgm:t>
        <a:bodyPr/>
        <a:lstStyle/>
        <a:p>
          <a:endParaRPr lang="en-US"/>
        </a:p>
      </dgm:t>
    </dgm:pt>
    <dgm:pt modelId="{E06732C5-344D-4562-B7C4-A5FFB8DE5B75}" type="pres">
      <dgm:prSet presAssocID="{DD5981F9-C45D-4A4A-90CD-453E257C8191}" presName="root" presStyleCnt="0">
        <dgm:presLayoutVars>
          <dgm:dir/>
          <dgm:resizeHandles val="exact"/>
        </dgm:presLayoutVars>
      </dgm:prSet>
      <dgm:spPr/>
    </dgm:pt>
    <dgm:pt modelId="{85202A62-72E8-4C2B-A0BB-1D2FA63159BC}" type="pres">
      <dgm:prSet presAssocID="{84398A10-8B23-4B76-9633-3C3A2B9F82ED}" presName="compNode" presStyleCnt="0"/>
      <dgm:spPr/>
    </dgm:pt>
    <dgm:pt modelId="{EC1EE6D9-D4FC-4F49-8F7F-303638EDA657}" type="pres">
      <dgm:prSet presAssocID="{84398A10-8B23-4B76-9633-3C3A2B9F82ED}" presName="bgRect" presStyleLbl="bgShp" presStyleIdx="0" presStyleCnt="6"/>
      <dgm:spPr>
        <a:solidFill>
          <a:schemeClr val="bg1">
            <a:lumMod val="95000"/>
          </a:schemeClr>
        </a:solidFill>
      </dgm:spPr>
    </dgm:pt>
    <dgm:pt modelId="{369B2583-2515-461B-B7B1-B01EA5E1C1C3}" type="pres">
      <dgm:prSet presAssocID="{84398A10-8B23-4B76-9633-3C3A2B9F82ED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ke"/>
        </a:ext>
      </dgm:extLst>
    </dgm:pt>
    <dgm:pt modelId="{0896ECFE-EF41-44F0-A793-83829E60D8E5}" type="pres">
      <dgm:prSet presAssocID="{84398A10-8B23-4B76-9633-3C3A2B9F82ED}" presName="spaceRect" presStyleCnt="0"/>
      <dgm:spPr/>
    </dgm:pt>
    <dgm:pt modelId="{54611DB8-DCCD-4263-8CA1-2F0008C069A4}" type="pres">
      <dgm:prSet presAssocID="{84398A10-8B23-4B76-9633-3C3A2B9F82ED}" presName="parTx" presStyleLbl="revTx" presStyleIdx="0" presStyleCnt="6">
        <dgm:presLayoutVars>
          <dgm:chMax val="0"/>
          <dgm:chPref val="0"/>
        </dgm:presLayoutVars>
      </dgm:prSet>
      <dgm:spPr/>
    </dgm:pt>
    <dgm:pt modelId="{AB9AB8F6-09AF-4ECA-83B3-B56BFAF570C8}" type="pres">
      <dgm:prSet presAssocID="{4C3D6C8A-2055-48CE-A13E-4AFD0172D538}" presName="sibTrans" presStyleCnt="0"/>
      <dgm:spPr/>
    </dgm:pt>
    <dgm:pt modelId="{7129E169-FD1F-44B5-B301-CF75F1CB24DE}" type="pres">
      <dgm:prSet presAssocID="{5E39A6E5-CAA6-4C75-8114-7EFEFD58DF9F}" presName="compNode" presStyleCnt="0"/>
      <dgm:spPr/>
    </dgm:pt>
    <dgm:pt modelId="{7BA4B7BD-7213-46B5-B91D-607720CFF2C2}" type="pres">
      <dgm:prSet presAssocID="{5E39A6E5-CAA6-4C75-8114-7EFEFD58DF9F}" presName="bgRect" presStyleLbl="bgShp" presStyleIdx="1" presStyleCnt="6"/>
      <dgm:spPr/>
    </dgm:pt>
    <dgm:pt modelId="{0BF14FC7-E327-419F-9E5C-2271F84C41D6}" type="pres">
      <dgm:prSet presAssocID="{5E39A6E5-CAA6-4C75-8114-7EFEFD58DF9F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w Team Project"/>
        </a:ext>
      </dgm:extLst>
    </dgm:pt>
    <dgm:pt modelId="{7B040F22-81D1-4B63-8326-3C4D27106D6F}" type="pres">
      <dgm:prSet presAssocID="{5E39A6E5-CAA6-4C75-8114-7EFEFD58DF9F}" presName="spaceRect" presStyleCnt="0"/>
      <dgm:spPr/>
    </dgm:pt>
    <dgm:pt modelId="{B563F12C-A327-4AB6-9CE4-FE44EB7F07E9}" type="pres">
      <dgm:prSet presAssocID="{5E39A6E5-CAA6-4C75-8114-7EFEFD58DF9F}" presName="parTx" presStyleLbl="revTx" presStyleIdx="1" presStyleCnt="6">
        <dgm:presLayoutVars>
          <dgm:chMax val="0"/>
          <dgm:chPref val="0"/>
        </dgm:presLayoutVars>
      </dgm:prSet>
      <dgm:spPr/>
    </dgm:pt>
    <dgm:pt modelId="{789271DF-EAAB-4F74-B60F-3055B3EF1805}" type="pres">
      <dgm:prSet presAssocID="{B89CC893-3A46-488B-B6C6-CA72803C1DFE}" presName="sibTrans" presStyleCnt="0"/>
      <dgm:spPr/>
    </dgm:pt>
    <dgm:pt modelId="{F97CC164-10BE-478F-A35B-76C2DD69C75A}" type="pres">
      <dgm:prSet presAssocID="{E0008E07-742A-4D15-AA8C-34F73EFD464E}" presName="compNode" presStyleCnt="0"/>
      <dgm:spPr/>
    </dgm:pt>
    <dgm:pt modelId="{00185FAC-9FEC-444C-9371-DB2B39558978}" type="pres">
      <dgm:prSet presAssocID="{E0008E07-742A-4D15-AA8C-34F73EFD464E}" presName="bgRect" presStyleLbl="bgShp" presStyleIdx="2" presStyleCnt="6"/>
      <dgm:spPr>
        <a:solidFill>
          <a:schemeClr val="accent4">
            <a:lumMod val="40000"/>
            <a:lumOff val="60000"/>
          </a:schemeClr>
        </a:solidFill>
      </dgm:spPr>
    </dgm:pt>
    <dgm:pt modelId="{0369A266-4182-447B-9373-59A48E2D6216}" type="pres">
      <dgm:prSet presAssocID="{E0008E07-742A-4D15-AA8C-34F73EFD464E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iguration"/>
        </a:ext>
      </dgm:extLst>
    </dgm:pt>
    <dgm:pt modelId="{48B4585C-F695-4237-96C3-1B0628442F7C}" type="pres">
      <dgm:prSet presAssocID="{E0008E07-742A-4D15-AA8C-34F73EFD464E}" presName="spaceRect" presStyleCnt="0"/>
      <dgm:spPr/>
    </dgm:pt>
    <dgm:pt modelId="{CF1DFEFB-5482-4D41-B5E1-5AA0E343C059}" type="pres">
      <dgm:prSet presAssocID="{E0008E07-742A-4D15-AA8C-34F73EFD464E}" presName="parTx" presStyleLbl="revTx" presStyleIdx="2" presStyleCnt="6">
        <dgm:presLayoutVars>
          <dgm:chMax val="0"/>
          <dgm:chPref val="0"/>
        </dgm:presLayoutVars>
      </dgm:prSet>
      <dgm:spPr/>
    </dgm:pt>
    <dgm:pt modelId="{F73E027B-69D3-4B8F-9214-2EECBBEF854A}" type="pres">
      <dgm:prSet presAssocID="{F682B158-CB3E-4BF5-AD8A-26F5F98A05BF}" presName="sibTrans" presStyleCnt="0"/>
      <dgm:spPr/>
    </dgm:pt>
    <dgm:pt modelId="{9F1541F4-B507-4E34-AD1A-B5523D9CA2F5}" type="pres">
      <dgm:prSet presAssocID="{3BA268FE-F0EB-46C6-B898-FA37A13BBFDD}" presName="compNode" presStyleCnt="0"/>
      <dgm:spPr/>
    </dgm:pt>
    <dgm:pt modelId="{35E1433A-DE5B-4026-9DFF-A7A97952D30B}" type="pres">
      <dgm:prSet presAssocID="{3BA268FE-F0EB-46C6-B898-FA37A13BBFDD}" presName="bgRect" presStyleLbl="bgShp" presStyleIdx="3" presStyleCnt="6"/>
      <dgm:spPr/>
    </dgm:pt>
    <dgm:pt modelId="{FD050B6F-A3AA-4224-9A5F-4A475C02447F}" type="pres">
      <dgm:prSet presAssocID="{3BA268FE-F0EB-46C6-B898-FA37A13BBFDD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sign"/>
        </a:ext>
      </dgm:extLst>
    </dgm:pt>
    <dgm:pt modelId="{986019A2-DC94-4EB8-84F1-3D6B1420AF59}" type="pres">
      <dgm:prSet presAssocID="{3BA268FE-F0EB-46C6-B898-FA37A13BBFDD}" presName="spaceRect" presStyleCnt="0"/>
      <dgm:spPr/>
    </dgm:pt>
    <dgm:pt modelId="{B0C6D948-DDB4-4E12-AD22-A6D49BC065CE}" type="pres">
      <dgm:prSet presAssocID="{3BA268FE-F0EB-46C6-B898-FA37A13BBFDD}" presName="parTx" presStyleLbl="revTx" presStyleIdx="3" presStyleCnt="6">
        <dgm:presLayoutVars>
          <dgm:chMax val="0"/>
          <dgm:chPref val="0"/>
        </dgm:presLayoutVars>
      </dgm:prSet>
      <dgm:spPr/>
    </dgm:pt>
    <dgm:pt modelId="{3647D03D-CBCD-4BC2-89DD-6A95AC6C58B2}" type="pres">
      <dgm:prSet presAssocID="{C0FE58CB-EB51-4CB5-8E80-C1866E7DE7F1}" presName="sibTrans" presStyleCnt="0"/>
      <dgm:spPr/>
    </dgm:pt>
    <dgm:pt modelId="{55B4C828-463B-4855-9EFE-41DA81550B95}" type="pres">
      <dgm:prSet presAssocID="{547D7AEC-354C-4966-B705-DEEDED51F80F}" presName="compNode" presStyleCnt="0"/>
      <dgm:spPr/>
    </dgm:pt>
    <dgm:pt modelId="{ABAA85C1-D4B6-4EFA-98CD-A678D5941294}" type="pres">
      <dgm:prSet presAssocID="{547D7AEC-354C-4966-B705-DEEDED51F80F}" presName="bgRect" presStyleLbl="bgShp" presStyleIdx="4" presStyleCnt="6"/>
      <dgm:spPr/>
    </dgm:pt>
    <dgm:pt modelId="{6DB1F57F-975F-4B9E-B5EB-92FC9A30A39A}" type="pres">
      <dgm:prSet presAssocID="{547D7AEC-354C-4966-B705-DEEDED51F80F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naire"/>
        </a:ext>
      </dgm:extLst>
    </dgm:pt>
    <dgm:pt modelId="{61844484-A8C7-4EBA-A904-3FC3B62203FA}" type="pres">
      <dgm:prSet presAssocID="{547D7AEC-354C-4966-B705-DEEDED51F80F}" presName="spaceRect" presStyleCnt="0"/>
      <dgm:spPr/>
    </dgm:pt>
    <dgm:pt modelId="{5C9C25D4-68A4-4032-ADFD-95F4F0955E52}" type="pres">
      <dgm:prSet presAssocID="{547D7AEC-354C-4966-B705-DEEDED51F80F}" presName="parTx" presStyleLbl="revTx" presStyleIdx="4" presStyleCnt="6">
        <dgm:presLayoutVars>
          <dgm:chMax val="0"/>
          <dgm:chPref val="0"/>
        </dgm:presLayoutVars>
      </dgm:prSet>
      <dgm:spPr/>
    </dgm:pt>
    <dgm:pt modelId="{CB89207B-694C-413F-9C65-05314EA828A9}" type="pres">
      <dgm:prSet presAssocID="{87D87FCD-4B24-42A9-9815-455F86825D16}" presName="sibTrans" presStyleCnt="0"/>
      <dgm:spPr/>
    </dgm:pt>
    <dgm:pt modelId="{7339905A-C0A7-4607-9B85-33F5D4CC96B2}" type="pres">
      <dgm:prSet presAssocID="{07D4621C-B816-4B16-B68B-E2498F584888}" presName="compNode" presStyleCnt="0"/>
      <dgm:spPr/>
    </dgm:pt>
    <dgm:pt modelId="{70AB5FA1-4F02-4A61-9386-15618B48281B}" type="pres">
      <dgm:prSet presAssocID="{07D4621C-B816-4B16-B68B-E2498F584888}" presName="bgRect" presStyleLbl="bgShp" presStyleIdx="5" presStyleCnt="6"/>
      <dgm:spPr/>
    </dgm:pt>
    <dgm:pt modelId="{A3F776B9-AF64-4467-B0D4-102A225E0EFC}" type="pres">
      <dgm:prSet presAssocID="{07D4621C-B816-4B16-B68B-E2498F584888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ow"/>
        </a:ext>
      </dgm:extLst>
    </dgm:pt>
    <dgm:pt modelId="{2DBF56CE-9C81-4496-A335-B9E044F99027}" type="pres">
      <dgm:prSet presAssocID="{07D4621C-B816-4B16-B68B-E2498F584888}" presName="spaceRect" presStyleCnt="0"/>
      <dgm:spPr/>
    </dgm:pt>
    <dgm:pt modelId="{E16D5E9C-3207-41D9-9B90-D8BE47818D6A}" type="pres">
      <dgm:prSet presAssocID="{07D4621C-B816-4B16-B68B-E2498F584888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53F6EF01-7F3D-4B06-913D-025A7D59791B}" srcId="{DD5981F9-C45D-4A4A-90CD-453E257C8191}" destId="{547D7AEC-354C-4966-B705-DEEDED51F80F}" srcOrd="4" destOrd="0" parTransId="{24E9F2B7-3A9D-45BD-8695-AB1D4BED2365}" sibTransId="{87D87FCD-4B24-42A9-9815-455F86825D16}"/>
    <dgm:cxn modelId="{8F594D32-A596-400D-AAD6-D3D0C9348856}" type="presOf" srcId="{84398A10-8B23-4B76-9633-3C3A2B9F82ED}" destId="{54611DB8-DCCD-4263-8CA1-2F0008C069A4}" srcOrd="0" destOrd="0" presId="urn:microsoft.com/office/officeart/2018/2/layout/IconVerticalSolidList"/>
    <dgm:cxn modelId="{70450438-5C8B-43E2-821D-8B6DBF273E79}" srcId="{DD5981F9-C45D-4A4A-90CD-453E257C8191}" destId="{84398A10-8B23-4B76-9633-3C3A2B9F82ED}" srcOrd="0" destOrd="0" parTransId="{11A7D8C9-6CAB-44C9-AC6D-BD7EA1D49104}" sibTransId="{4C3D6C8A-2055-48CE-A13E-4AFD0172D538}"/>
    <dgm:cxn modelId="{BBFCBB39-2640-40D0-ADB5-D3D186A10568}" srcId="{DD5981F9-C45D-4A4A-90CD-453E257C8191}" destId="{07D4621C-B816-4B16-B68B-E2498F584888}" srcOrd="5" destOrd="0" parTransId="{1E14E91C-1ADB-4EF8-A69D-60D7E457E507}" sibTransId="{6F32B4B6-5AAE-49C5-8D56-728B0A3C5F02}"/>
    <dgm:cxn modelId="{4754AA3E-A099-4BCB-B2F4-B289FC14935E}" type="presOf" srcId="{3BA268FE-F0EB-46C6-B898-FA37A13BBFDD}" destId="{B0C6D948-DDB4-4E12-AD22-A6D49BC065CE}" srcOrd="0" destOrd="0" presId="urn:microsoft.com/office/officeart/2018/2/layout/IconVerticalSolidList"/>
    <dgm:cxn modelId="{426BB951-2438-43C0-8E4B-12DD0F7D26BA}" type="presOf" srcId="{547D7AEC-354C-4966-B705-DEEDED51F80F}" destId="{5C9C25D4-68A4-4032-ADFD-95F4F0955E52}" srcOrd="0" destOrd="0" presId="urn:microsoft.com/office/officeart/2018/2/layout/IconVerticalSolidList"/>
    <dgm:cxn modelId="{585FB77C-3B21-4C49-8A0D-CD96EF210721}" srcId="{DD5981F9-C45D-4A4A-90CD-453E257C8191}" destId="{3BA268FE-F0EB-46C6-B898-FA37A13BBFDD}" srcOrd="3" destOrd="0" parTransId="{B68B1850-1962-4480-AF99-761FB69975AD}" sibTransId="{C0FE58CB-EB51-4CB5-8E80-C1866E7DE7F1}"/>
    <dgm:cxn modelId="{86C67B85-AEF2-4E45-A508-1D6E9533F08D}" type="presOf" srcId="{E0008E07-742A-4D15-AA8C-34F73EFD464E}" destId="{CF1DFEFB-5482-4D41-B5E1-5AA0E343C059}" srcOrd="0" destOrd="0" presId="urn:microsoft.com/office/officeart/2018/2/layout/IconVerticalSolidList"/>
    <dgm:cxn modelId="{C9361FA3-459C-4385-B9AF-3604AC5C43A1}" type="presOf" srcId="{07D4621C-B816-4B16-B68B-E2498F584888}" destId="{E16D5E9C-3207-41D9-9B90-D8BE47818D6A}" srcOrd="0" destOrd="0" presId="urn:microsoft.com/office/officeart/2018/2/layout/IconVerticalSolidList"/>
    <dgm:cxn modelId="{1AF9EEA7-C052-4AA3-AD80-8450820E6CDE}" type="presOf" srcId="{5E39A6E5-CAA6-4C75-8114-7EFEFD58DF9F}" destId="{B563F12C-A327-4AB6-9CE4-FE44EB7F07E9}" srcOrd="0" destOrd="0" presId="urn:microsoft.com/office/officeart/2018/2/layout/IconVerticalSolidList"/>
    <dgm:cxn modelId="{03CC50CA-8604-41CD-B8C3-11C09B8D6680}" type="presOf" srcId="{DD5981F9-C45D-4A4A-90CD-453E257C8191}" destId="{E06732C5-344D-4562-B7C4-A5FFB8DE5B75}" srcOrd="0" destOrd="0" presId="urn:microsoft.com/office/officeart/2018/2/layout/IconVerticalSolidList"/>
    <dgm:cxn modelId="{81A5B1CA-DE5A-4108-9306-71CE6EBB8FAD}" srcId="{DD5981F9-C45D-4A4A-90CD-453E257C8191}" destId="{E0008E07-742A-4D15-AA8C-34F73EFD464E}" srcOrd="2" destOrd="0" parTransId="{798DF47E-A106-42A2-83C9-E4AE1D766171}" sibTransId="{F682B158-CB3E-4BF5-AD8A-26F5F98A05BF}"/>
    <dgm:cxn modelId="{4B9BA5E0-68A2-4523-ADC8-ECC59B839FC6}" srcId="{DD5981F9-C45D-4A4A-90CD-453E257C8191}" destId="{5E39A6E5-CAA6-4C75-8114-7EFEFD58DF9F}" srcOrd="1" destOrd="0" parTransId="{7D93B46D-2A02-4455-B344-B97D144158A8}" sibTransId="{B89CC893-3A46-488B-B6C6-CA72803C1DFE}"/>
    <dgm:cxn modelId="{654ED22F-2A45-4FCC-8E00-8EB4F90FAA5B}" type="presParOf" srcId="{E06732C5-344D-4562-B7C4-A5FFB8DE5B75}" destId="{85202A62-72E8-4C2B-A0BB-1D2FA63159BC}" srcOrd="0" destOrd="0" presId="urn:microsoft.com/office/officeart/2018/2/layout/IconVerticalSolidList"/>
    <dgm:cxn modelId="{65BD1864-E6EF-4F0D-AB96-F2BC4BD1E98A}" type="presParOf" srcId="{85202A62-72E8-4C2B-A0BB-1D2FA63159BC}" destId="{EC1EE6D9-D4FC-4F49-8F7F-303638EDA657}" srcOrd="0" destOrd="0" presId="urn:microsoft.com/office/officeart/2018/2/layout/IconVerticalSolidList"/>
    <dgm:cxn modelId="{AE5E12C6-615C-4482-A159-5093BFF603A3}" type="presParOf" srcId="{85202A62-72E8-4C2B-A0BB-1D2FA63159BC}" destId="{369B2583-2515-461B-B7B1-B01EA5E1C1C3}" srcOrd="1" destOrd="0" presId="urn:microsoft.com/office/officeart/2018/2/layout/IconVerticalSolidList"/>
    <dgm:cxn modelId="{F6F16F83-E505-43CC-81B9-327AD65A84C7}" type="presParOf" srcId="{85202A62-72E8-4C2B-A0BB-1D2FA63159BC}" destId="{0896ECFE-EF41-44F0-A793-83829E60D8E5}" srcOrd="2" destOrd="0" presId="urn:microsoft.com/office/officeart/2018/2/layout/IconVerticalSolidList"/>
    <dgm:cxn modelId="{4C597142-ABC9-45E5-9947-FDE0DA16BE8E}" type="presParOf" srcId="{85202A62-72E8-4C2B-A0BB-1D2FA63159BC}" destId="{54611DB8-DCCD-4263-8CA1-2F0008C069A4}" srcOrd="3" destOrd="0" presId="urn:microsoft.com/office/officeart/2018/2/layout/IconVerticalSolidList"/>
    <dgm:cxn modelId="{54ED6A79-1B7C-4BBF-94E5-808EA191BAF4}" type="presParOf" srcId="{E06732C5-344D-4562-B7C4-A5FFB8DE5B75}" destId="{AB9AB8F6-09AF-4ECA-83B3-B56BFAF570C8}" srcOrd="1" destOrd="0" presId="urn:microsoft.com/office/officeart/2018/2/layout/IconVerticalSolidList"/>
    <dgm:cxn modelId="{C21652EE-04D4-4821-9343-586570951211}" type="presParOf" srcId="{E06732C5-344D-4562-B7C4-A5FFB8DE5B75}" destId="{7129E169-FD1F-44B5-B301-CF75F1CB24DE}" srcOrd="2" destOrd="0" presId="urn:microsoft.com/office/officeart/2018/2/layout/IconVerticalSolidList"/>
    <dgm:cxn modelId="{5B7DBCDB-730D-488A-83FC-4B3C90627C11}" type="presParOf" srcId="{7129E169-FD1F-44B5-B301-CF75F1CB24DE}" destId="{7BA4B7BD-7213-46B5-B91D-607720CFF2C2}" srcOrd="0" destOrd="0" presId="urn:microsoft.com/office/officeart/2018/2/layout/IconVerticalSolidList"/>
    <dgm:cxn modelId="{49419E58-E99F-4874-A003-48D5E6A5B45B}" type="presParOf" srcId="{7129E169-FD1F-44B5-B301-CF75F1CB24DE}" destId="{0BF14FC7-E327-419F-9E5C-2271F84C41D6}" srcOrd="1" destOrd="0" presId="urn:microsoft.com/office/officeart/2018/2/layout/IconVerticalSolidList"/>
    <dgm:cxn modelId="{F2717250-DAFE-4487-83C5-22F29F9F2489}" type="presParOf" srcId="{7129E169-FD1F-44B5-B301-CF75F1CB24DE}" destId="{7B040F22-81D1-4B63-8326-3C4D27106D6F}" srcOrd="2" destOrd="0" presId="urn:microsoft.com/office/officeart/2018/2/layout/IconVerticalSolidList"/>
    <dgm:cxn modelId="{330D461A-AE06-4B8D-AB1F-0B2F69A7B4B5}" type="presParOf" srcId="{7129E169-FD1F-44B5-B301-CF75F1CB24DE}" destId="{B563F12C-A327-4AB6-9CE4-FE44EB7F07E9}" srcOrd="3" destOrd="0" presId="urn:microsoft.com/office/officeart/2018/2/layout/IconVerticalSolidList"/>
    <dgm:cxn modelId="{8101509B-81B9-45C0-9234-F3EAF5B049AC}" type="presParOf" srcId="{E06732C5-344D-4562-B7C4-A5FFB8DE5B75}" destId="{789271DF-EAAB-4F74-B60F-3055B3EF1805}" srcOrd="3" destOrd="0" presId="urn:microsoft.com/office/officeart/2018/2/layout/IconVerticalSolidList"/>
    <dgm:cxn modelId="{340E60DB-0CD2-447D-BF2E-4BF0DCE86933}" type="presParOf" srcId="{E06732C5-344D-4562-B7C4-A5FFB8DE5B75}" destId="{F97CC164-10BE-478F-A35B-76C2DD69C75A}" srcOrd="4" destOrd="0" presId="urn:microsoft.com/office/officeart/2018/2/layout/IconVerticalSolidList"/>
    <dgm:cxn modelId="{6677B56C-DB8A-4433-BB36-1AA81254F1EC}" type="presParOf" srcId="{F97CC164-10BE-478F-A35B-76C2DD69C75A}" destId="{00185FAC-9FEC-444C-9371-DB2B39558978}" srcOrd="0" destOrd="0" presId="urn:microsoft.com/office/officeart/2018/2/layout/IconVerticalSolidList"/>
    <dgm:cxn modelId="{F08AB489-27AB-40E8-A773-67D50271A8ED}" type="presParOf" srcId="{F97CC164-10BE-478F-A35B-76C2DD69C75A}" destId="{0369A266-4182-447B-9373-59A48E2D6216}" srcOrd="1" destOrd="0" presId="urn:microsoft.com/office/officeart/2018/2/layout/IconVerticalSolidList"/>
    <dgm:cxn modelId="{178A3CA4-083F-4DD6-A495-62E93612D413}" type="presParOf" srcId="{F97CC164-10BE-478F-A35B-76C2DD69C75A}" destId="{48B4585C-F695-4237-96C3-1B0628442F7C}" srcOrd="2" destOrd="0" presId="urn:microsoft.com/office/officeart/2018/2/layout/IconVerticalSolidList"/>
    <dgm:cxn modelId="{8A961E06-79E1-4F14-889C-440462FEF603}" type="presParOf" srcId="{F97CC164-10BE-478F-A35B-76C2DD69C75A}" destId="{CF1DFEFB-5482-4D41-B5E1-5AA0E343C059}" srcOrd="3" destOrd="0" presId="urn:microsoft.com/office/officeart/2018/2/layout/IconVerticalSolidList"/>
    <dgm:cxn modelId="{A4434F69-379D-4547-9C45-81A8D0F86C25}" type="presParOf" srcId="{E06732C5-344D-4562-B7C4-A5FFB8DE5B75}" destId="{F73E027B-69D3-4B8F-9214-2EECBBEF854A}" srcOrd="5" destOrd="0" presId="urn:microsoft.com/office/officeart/2018/2/layout/IconVerticalSolidList"/>
    <dgm:cxn modelId="{69F678E1-8814-4A8C-9020-B2F5506E0589}" type="presParOf" srcId="{E06732C5-344D-4562-B7C4-A5FFB8DE5B75}" destId="{9F1541F4-B507-4E34-AD1A-B5523D9CA2F5}" srcOrd="6" destOrd="0" presId="urn:microsoft.com/office/officeart/2018/2/layout/IconVerticalSolidList"/>
    <dgm:cxn modelId="{EAAFDC33-5410-40C9-B805-3B18B9F71CD1}" type="presParOf" srcId="{9F1541F4-B507-4E34-AD1A-B5523D9CA2F5}" destId="{35E1433A-DE5B-4026-9DFF-A7A97952D30B}" srcOrd="0" destOrd="0" presId="urn:microsoft.com/office/officeart/2018/2/layout/IconVerticalSolidList"/>
    <dgm:cxn modelId="{D498D602-0919-4E71-B68A-5A8378B1152A}" type="presParOf" srcId="{9F1541F4-B507-4E34-AD1A-B5523D9CA2F5}" destId="{FD050B6F-A3AA-4224-9A5F-4A475C02447F}" srcOrd="1" destOrd="0" presId="urn:microsoft.com/office/officeart/2018/2/layout/IconVerticalSolidList"/>
    <dgm:cxn modelId="{31308AEA-7A3B-4B2A-87B5-36D46E78DDCF}" type="presParOf" srcId="{9F1541F4-B507-4E34-AD1A-B5523D9CA2F5}" destId="{986019A2-DC94-4EB8-84F1-3D6B1420AF59}" srcOrd="2" destOrd="0" presId="urn:microsoft.com/office/officeart/2018/2/layout/IconVerticalSolidList"/>
    <dgm:cxn modelId="{7077B09C-E557-4A10-95B1-E64124F06505}" type="presParOf" srcId="{9F1541F4-B507-4E34-AD1A-B5523D9CA2F5}" destId="{B0C6D948-DDB4-4E12-AD22-A6D49BC065CE}" srcOrd="3" destOrd="0" presId="urn:microsoft.com/office/officeart/2018/2/layout/IconVerticalSolidList"/>
    <dgm:cxn modelId="{0B900233-9850-4FB5-8E42-05F7CA00B37D}" type="presParOf" srcId="{E06732C5-344D-4562-B7C4-A5FFB8DE5B75}" destId="{3647D03D-CBCD-4BC2-89DD-6A95AC6C58B2}" srcOrd="7" destOrd="0" presId="urn:microsoft.com/office/officeart/2018/2/layout/IconVerticalSolidList"/>
    <dgm:cxn modelId="{A40603C0-EC6E-4B3F-8BCF-A7E60CAAE03A}" type="presParOf" srcId="{E06732C5-344D-4562-B7C4-A5FFB8DE5B75}" destId="{55B4C828-463B-4855-9EFE-41DA81550B95}" srcOrd="8" destOrd="0" presId="urn:microsoft.com/office/officeart/2018/2/layout/IconVerticalSolidList"/>
    <dgm:cxn modelId="{8887F8DF-92B9-41A8-9157-56A83AFF2167}" type="presParOf" srcId="{55B4C828-463B-4855-9EFE-41DA81550B95}" destId="{ABAA85C1-D4B6-4EFA-98CD-A678D5941294}" srcOrd="0" destOrd="0" presId="urn:microsoft.com/office/officeart/2018/2/layout/IconVerticalSolidList"/>
    <dgm:cxn modelId="{B3074A61-F558-4BF4-AD92-6B2211512755}" type="presParOf" srcId="{55B4C828-463B-4855-9EFE-41DA81550B95}" destId="{6DB1F57F-975F-4B9E-B5EB-92FC9A30A39A}" srcOrd="1" destOrd="0" presId="urn:microsoft.com/office/officeart/2018/2/layout/IconVerticalSolidList"/>
    <dgm:cxn modelId="{B14EA636-B06A-4C87-8810-4038828263C0}" type="presParOf" srcId="{55B4C828-463B-4855-9EFE-41DA81550B95}" destId="{61844484-A8C7-4EBA-A904-3FC3B62203FA}" srcOrd="2" destOrd="0" presId="urn:microsoft.com/office/officeart/2018/2/layout/IconVerticalSolidList"/>
    <dgm:cxn modelId="{D8197D80-075C-4F1E-AA55-7AFECDC3B44B}" type="presParOf" srcId="{55B4C828-463B-4855-9EFE-41DA81550B95}" destId="{5C9C25D4-68A4-4032-ADFD-95F4F0955E52}" srcOrd="3" destOrd="0" presId="urn:microsoft.com/office/officeart/2018/2/layout/IconVerticalSolidList"/>
    <dgm:cxn modelId="{1BFB4422-66C1-4B31-A1B0-325B75AE3772}" type="presParOf" srcId="{E06732C5-344D-4562-B7C4-A5FFB8DE5B75}" destId="{CB89207B-694C-413F-9C65-05314EA828A9}" srcOrd="9" destOrd="0" presId="urn:microsoft.com/office/officeart/2018/2/layout/IconVerticalSolidList"/>
    <dgm:cxn modelId="{1EA0BA1F-EA64-4A97-A7B7-06935FC2E574}" type="presParOf" srcId="{E06732C5-344D-4562-B7C4-A5FFB8DE5B75}" destId="{7339905A-C0A7-4607-9B85-33F5D4CC96B2}" srcOrd="10" destOrd="0" presId="urn:microsoft.com/office/officeart/2018/2/layout/IconVerticalSolidList"/>
    <dgm:cxn modelId="{2A241BD7-03A9-4A73-8C63-3A0CA37E4528}" type="presParOf" srcId="{7339905A-C0A7-4607-9B85-33F5D4CC96B2}" destId="{70AB5FA1-4F02-4A61-9386-15618B48281B}" srcOrd="0" destOrd="0" presId="urn:microsoft.com/office/officeart/2018/2/layout/IconVerticalSolidList"/>
    <dgm:cxn modelId="{C0D1E3B4-218F-442C-8491-A9871B5A3379}" type="presParOf" srcId="{7339905A-C0A7-4607-9B85-33F5D4CC96B2}" destId="{A3F776B9-AF64-4467-B0D4-102A225E0EFC}" srcOrd="1" destOrd="0" presId="urn:microsoft.com/office/officeart/2018/2/layout/IconVerticalSolidList"/>
    <dgm:cxn modelId="{94755375-5412-4E97-87CD-392C22DA9641}" type="presParOf" srcId="{7339905A-C0A7-4607-9B85-33F5D4CC96B2}" destId="{2DBF56CE-9C81-4496-A335-B9E044F99027}" srcOrd="2" destOrd="0" presId="urn:microsoft.com/office/officeart/2018/2/layout/IconVerticalSolidList"/>
    <dgm:cxn modelId="{6F104908-ABD3-460A-AA72-7A2E785C64B4}" type="presParOf" srcId="{7339905A-C0A7-4607-9B85-33F5D4CC96B2}" destId="{E16D5E9C-3207-41D9-9B90-D8BE47818D6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D5981F9-C45D-4A4A-90CD-453E257C819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84398A10-8B23-4B76-9633-3C3A2B9F82E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000">
              <a:latin typeface="+mn-lt"/>
              <a:cs typeface="Times New Roman" panose="02020603050405020304" pitchFamily="18" charset="0"/>
            </a:rPr>
            <a:t>Introduction</a:t>
          </a:r>
        </a:p>
      </dgm:t>
    </dgm:pt>
    <dgm:pt modelId="{11A7D8C9-6CAB-44C9-AC6D-BD7EA1D49104}" type="parTrans" cxnId="{70450438-5C8B-43E2-821D-8B6DBF273E79}">
      <dgm:prSet/>
      <dgm:spPr/>
      <dgm:t>
        <a:bodyPr/>
        <a:lstStyle/>
        <a:p>
          <a:endParaRPr lang="en-US"/>
        </a:p>
      </dgm:t>
    </dgm:pt>
    <dgm:pt modelId="{4C3D6C8A-2055-48CE-A13E-4AFD0172D538}" type="sibTrans" cxnId="{70450438-5C8B-43E2-821D-8B6DBF273E79}">
      <dgm:prSet/>
      <dgm:spPr/>
      <dgm:t>
        <a:bodyPr/>
        <a:lstStyle/>
        <a:p>
          <a:endParaRPr lang="en-US"/>
        </a:p>
      </dgm:t>
    </dgm:pt>
    <dgm:pt modelId="{5E39A6E5-CAA6-4C75-8114-7EFEFD58DF9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000">
              <a:latin typeface="+mn-lt"/>
              <a:cs typeface="Times New Roman" panose="02020603050405020304" pitchFamily="18" charset="0"/>
            </a:rPr>
            <a:t>Project Structure</a:t>
          </a:r>
        </a:p>
      </dgm:t>
    </dgm:pt>
    <dgm:pt modelId="{7D93B46D-2A02-4455-B344-B97D144158A8}" type="parTrans" cxnId="{4B9BA5E0-68A2-4523-ADC8-ECC59B839FC6}">
      <dgm:prSet/>
      <dgm:spPr/>
      <dgm:t>
        <a:bodyPr/>
        <a:lstStyle/>
        <a:p>
          <a:endParaRPr lang="en-US"/>
        </a:p>
      </dgm:t>
    </dgm:pt>
    <dgm:pt modelId="{B89CC893-3A46-488B-B6C6-CA72803C1DFE}" type="sibTrans" cxnId="{4B9BA5E0-68A2-4523-ADC8-ECC59B839FC6}">
      <dgm:prSet/>
      <dgm:spPr/>
      <dgm:t>
        <a:bodyPr/>
        <a:lstStyle/>
        <a:p>
          <a:endParaRPr lang="en-US"/>
        </a:p>
      </dgm:t>
    </dgm:pt>
    <dgm:pt modelId="{E0008E07-742A-4D15-AA8C-34F73EFD464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000">
              <a:latin typeface="+mn-lt"/>
              <a:cs typeface="Times New Roman" panose="02020603050405020304" pitchFamily="18" charset="0"/>
            </a:rPr>
            <a:t>Approach</a:t>
          </a:r>
        </a:p>
      </dgm:t>
    </dgm:pt>
    <dgm:pt modelId="{798DF47E-A106-42A2-83C9-E4AE1D766171}" type="parTrans" cxnId="{81A5B1CA-DE5A-4108-9306-71CE6EBB8FAD}">
      <dgm:prSet/>
      <dgm:spPr/>
      <dgm:t>
        <a:bodyPr/>
        <a:lstStyle/>
        <a:p>
          <a:endParaRPr lang="en-US"/>
        </a:p>
      </dgm:t>
    </dgm:pt>
    <dgm:pt modelId="{F682B158-CB3E-4BF5-AD8A-26F5F98A05BF}" type="sibTrans" cxnId="{81A5B1CA-DE5A-4108-9306-71CE6EBB8FAD}">
      <dgm:prSet/>
      <dgm:spPr/>
      <dgm:t>
        <a:bodyPr/>
        <a:lstStyle/>
        <a:p>
          <a:endParaRPr lang="en-US"/>
        </a:p>
      </dgm:t>
    </dgm:pt>
    <dgm:pt modelId="{3BA268FE-F0EB-46C6-B898-FA37A13BBFD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000">
              <a:latin typeface="+mn-lt"/>
              <a:cs typeface="Times New Roman" panose="02020603050405020304" pitchFamily="18" charset="0"/>
            </a:rPr>
            <a:t>Design Process</a:t>
          </a:r>
        </a:p>
      </dgm:t>
    </dgm:pt>
    <dgm:pt modelId="{B68B1850-1962-4480-AF99-761FB69975AD}" type="parTrans" cxnId="{585FB77C-3B21-4C49-8A0D-CD96EF210721}">
      <dgm:prSet/>
      <dgm:spPr/>
      <dgm:t>
        <a:bodyPr/>
        <a:lstStyle/>
        <a:p>
          <a:endParaRPr lang="en-US"/>
        </a:p>
      </dgm:t>
    </dgm:pt>
    <dgm:pt modelId="{C0FE58CB-EB51-4CB5-8E80-C1866E7DE7F1}" type="sibTrans" cxnId="{585FB77C-3B21-4C49-8A0D-CD96EF210721}">
      <dgm:prSet/>
      <dgm:spPr/>
      <dgm:t>
        <a:bodyPr/>
        <a:lstStyle/>
        <a:p>
          <a:endParaRPr lang="en-US"/>
        </a:p>
      </dgm:t>
    </dgm:pt>
    <dgm:pt modelId="{547D7AEC-354C-4966-B705-DEEDED51F80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000">
              <a:latin typeface="+mn-lt"/>
              <a:cs typeface="Times New Roman" panose="02020603050405020304" pitchFamily="18" charset="0"/>
            </a:rPr>
            <a:t>Results</a:t>
          </a:r>
        </a:p>
      </dgm:t>
    </dgm:pt>
    <dgm:pt modelId="{24E9F2B7-3A9D-45BD-8695-AB1D4BED2365}" type="parTrans" cxnId="{53F6EF01-7F3D-4B06-913D-025A7D59791B}">
      <dgm:prSet/>
      <dgm:spPr/>
      <dgm:t>
        <a:bodyPr/>
        <a:lstStyle/>
        <a:p>
          <a:endParaRPr lang="en-US"/>
        </a:p>
      </dgm:t>
    </dgm:pt>
    <dgm:pt modelId="{87D87FCD-4B24-42A9-9815-455F86825D16}" type="sibTrans" cxnId="{53F6EF01-7F3D-4B06-913D-025A7D59791B}">
      <dgm:prSet/>
      <dgm:spPr/>
      <dgm:t>
        <a:bodyPr/>
        <a:lstStyle/>
        <a:p>
          <a:endParaRPr lang="en-US"/>
        </a:p>
      </dgm:t>
    </dgm:pt>
    <dgm:pt modelId="{07D4621C-B816-4B16-B68B-E2498F58488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000">
              <a:latin typeface="+mn-lt"/>
              <a:cs typeface="Times New Roman" panose="02020603050405020304" pitchFamily="18" charset="0"/>
            </a:rPr>
            <a:t>Conclusion</a:t>
          </a:r>
        </a:p>
      </dgm:t>
    </dgm:pt>
    <dgm:pt modelId="{1E14E91C-1ADB-4EF8-A69D-60D7E457E507}" type="parTrans" cxnId="{BBFCBB39-2640-40D0-ADB5-D3D186A10568}">
      <dgm:prSet/>
      <dgm:spPr/>
      <dgm:t>
        <a:bodyPr/>
        <a:lstStyle/>
        <a:p>
          <a:endParaRPr lang="en-US"/>
        </a:p>
      </dgm:t>
    </dgm:pt>
    <dgm:pt modelId="{6F32B4B6-5AAE-49C5-8D56-728B0A3C5F02}" type="sibTrans" cxnId="{BBFCBB39-2640-40D0-ADB5-D3D186A10568}">
      <dgm:prSet/>
      <dgm:spPr/>
      <dgm:t>
        <a:bodyPr/>
        <a:lstStyle/>
        <a:p>
          <a:endParaRPr lang="en-US"/>
        </a:p>
      </dgm:t>
    </dgm:pt>
    <dgm:pt modelId="{E06732C5-344D-4562-B7C4-A5FFB8DE5B75}" type="pres">
      <dgm:prSet presAssocID="{DD5981F9-C45D-4A4A-90CD-453E257C8191}" presName="root" presStyleCnt="0">
        <dgm:presLayoutVars>
          <dgm:dir/>
          <dgm:resizeHandles val="exact"/>
        </dgm:presLayoutVars>
      </dgm:prSet>
      <dgm:spPr/>
    </dgm:pt>
    <dgm:pt modelId="{85202A62-72E8-4C2B-A0BB-1D2FA63159BC}" type="pres">
      <dgm:prSet presAssocID="{84398A10-8B23-4B76-9633-3C3A2B9F82ED}" presName="compNode" presStyleCnt="0"/>
      <dgm:spPr/>
    </dgm:pt>
    <dgm:pt modelId="{EC1EE6D9-D4FC-4F49-8F7F-303638EDA657}" type="pres">
      <dgm:prSet presAssocID="{84398A10-8B23-4B76-9633-3C3A2B9F82ED}" presName="bgRect" presStyleLbl="bgShp" presStyleIdx="0" presStyleCnt="6"/>
      <dgm:spPr>
        <a:solidFill>
          <a:schemeClr val="bg1">
            <a:lumMod val="95000"/>
          </a:schemeClr>
        </a:solidFill>
      </dgm:spPr>
    </dgm:pt>
    <dgm:pt modelId="{369B2583-2515-461B-B7B1-B01EA5E1C1C3}" type="pres">
      <dgm:prSet presAssocID="{84398A10-8B23-4B76-9633-3C3A2B9F82ED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ke"/>
        </a:ext>
      </dgm:extLst>
    </dgm:pt>
    <dgm:pt modelId="{0896ECFE-EF41-44F0-A793-83829E60D8E5}" type="pres">
      <dgm:prSet presAssocID="{84398A10-8B23-4B76-9633-3C3A2B9F82ED}" presName="spaceRect" presStyleCnt="0"/>
      <dgm:spPr/>
    </dgm:pt>
    <dgm:pt modelId="{54611DB8-DCCD-4263-8CA1-2F0008C069A4}" type="pres">
      <dgm:prSet presAssocID="{84398A10-8B23-4B76-9633-3C3A2B9F82ED}" presName="parTx" presStyleLbl="revTx" presStyleIdx="0" presStyleCnt="6">
        <dgm:presLayoutVars>
          <dgm:chMax val="0"/>
          <dgm:chPref val="0"/>
        </dgm:presLayoutVars>
      </dgm:prSet>
      <dgm:spPr/>
    </dgm:pt>
    <dgm:pt modelId="{AB9AB8F6-09AF-4ECA-83B3-B56BFAF570C8}" type="pres">
      <dgm:prSet presAssocID="{4C3D6C8A-2055-48CE-A13E-4AFD0172D538}" presName="sibTrans" presStyleCnt="0"/>
      <dgm:spPr/>
    </dgm:pt>
    <dgm:pt modelId="{7129E169-FD1F-44B5-B301-CF75F1CB24DE}" type="pres">
      <dgm:prSet presAssocID="{5E39A6E5-CAA6-4C75-8114-7EFEFD58DF9F}" presName="compNode" presStyleCnt="0"/>
      <dgm:spPr/>
    </dgm:pt>
    <dgm:pt modelId="{7BA4B7BD-7213-46B5-B91D-607720CFF2C2}" type="pres">
      <dgm:prSet presAssocID="{5E39A6E5-CAA6-4C75-8114-7EFEFD58DF9F}" presName="bgRect" presStyleLbl="bgShp" presStyleIdx="1" presStyleCnt="6"/>
      <dgm:spPr/>
    </dgm:pt>
    <dgm:pt modelId="{0BF14FC7-E327-419F-9E5C-2271F84C41D6}" type="pres">
      <dgm:prSet presAssocID="{5E39A6E5-CAA6-4C75-8114-7EFEFD58DF9F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w Team Project"/>
        </a:ext>
      </dgm:extLst>
    </dgm:pt>
    <dgm:pt modelId="{7B040F22-81D1-4B63-8326-3C4D27106D6F}" type="pres">
      <dgm:prSet presAssocID="{5E39A6E5-CAA6-4C75-8114-7EFEFD58DF9F}" presName="spaceRect" presStyleCnt="0"/>
      <dgm:spPr/>
    </dgm:pt>
    <dgm:pt modelId="{B563F12C-A327-4AB6-9CE4-FE44EB7F07E9}" type="pres">
      <dgm:prSet presAssocID="{5E39A6E5-CAA6-4C75-8114-7EFEFD58DF9F}" presName="parTx" presStyleLbl="revTx" presStyleIdx="1" presStyleCnt="6">
        <dgm:presLayoutVars>
          <dgm:chMax val="0"/>
          <dgm:chPref val="0"/>
        </dgm:presLayoutVars>
      </dgm:prSet>
      <dgm:spPr/>
    </dgm:pt>
    <dgm:pt modelId="{789271DF-EAAB-4F74-B60F-3055B3EF1805}" type="pres">
      <dgm:prSet presAssocID="{B89CC893-3A46-488B-B6C6-CA72803C1DFE}" presName="sibTrans" presStyleCnt="0"/>
      <dgm:spPr/>
    </dgm:pt>
    <dgm:pt modelId="{F97CC164-10BE-478F-A35B-76C2DD69C75A}" type="pres">
      <dgm:prSet presAssocID="{E0008E07-742A-4D15-AA8C-34F73EFD464E}" presName="compNode" presStyleCnt="0"/>
      <dgm:spPr/>
    </dgm:pt>
    <dgm:pt modelId="{00185FAC-9FEC-444C-9371-DB2B39558978}" type="pres">
      <dgm:prSet presAssocID="{E0008E07-742A-4D15-AA8C-34F73EFD464E}" presName="bgRect" presStyleLbl="bgShp" presStyleIdx="2" presStyleCnt="6"/>
      <dgm:spPr/>
    </dgm:pt>
    <dgm:pt modelId="{0369A266-4182-447B-9373-59A48E2D6216}" type="pres">
      <dgm:prSet presAssocID="{E0008E07-742A-4D15-AA8C-34F73EFD464E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iguration"/>
        </a:ext>
      </dgm:extLst>
    </dgm:pt>
    <dgm:pt modelId="{48B4585C-F695-4237-96C3-1B0628442F7C}" type="pres">
      <dgm:prSet presAssocID="{E0008E07-742A-4D15-AA8C-34F73EFD464E}" presName="spaceRect" presStyleCnt="0"/>
      <dgm:spPr/>
    </dgm:pt>
    <dgm:pt modelId="{CF1DFEFB-5482-4D41-B5E1-5AA0E343C059}" type="pres">
      <dgm:prSet presAssocID="{E0008E07-742A-4D15-AA8C-34F73EFD464E}" presName="parTx" presStyleLbl="revTx" presStyleIdx="2" presStyleCnt="6">
        <dgm:presLayoutVars>
          <dgm:chMax val="0"/>
          <dgm:chPref val="0"/>
        </dgm:presLayoutVars>
      </dgm:prSet>
      <dgm:spPr/>
    </dgm:pt>
    <dgm:pt modelId="{F73E027B-69D3-4B8F-9214-2EECBBEF854A}" type="pres">
      <dgm:prSet presAssocID="{F682B158-CB3E-4BF5-AD8A-26F5F98A05BF}" presName="sibTrans" presStyleCnt="0"/>
      <dgm:spPr/>
    </dgm:pt>
    <dgm:pt modelId="{9F1541F4-B507-4E34-AD1A-B5523D9CA2F5}" type="pres">
      <dgm:prSet presAssocID="{3BA268FE-F0EB-46C6-B898-FA37A13BBFDD}" presName="compNode" presStyleCnt="0"/>
      <dgm:spPr/>
    </dgm:pt>
    <dgm:pt modelId="{35E1433A-DE5B-4026-9DFF-A7A97952D30B}" type="pres">
      <dgm:prSet presAssocID="{3BA268FE-F0EB-46C6-B898-FA37A13BBFDD}" presName="bgRect" presStyleLbl="bgShp" presStyleIdx="3" presStyleCnt="6"/>
      <dgm:spPr>
        <a:solidFill>
          <a:schemeClr val="accent4">
            <a:lumMod val="40000"/>
            <a:lumOff val="60000"/>
          </a:schemeClr>
        </a:solidFill>
      </dgm:spPr>
    </dgm:pt>
    <dgm:pt modelId="{FD050B6F-A3AA-4224-9A5F-4A475C02447F}" type="pres">
      <dgm:prSet presAssocID="{3BA268FE-F0EB-46C6-B898-FA37A13BBFDD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sign"/>
        </a:ext>
      </dgm:extLst>
    </dgm:pt>
    <dgm:pt modelId="{986019A2-DC94-4EB8-84F1-3D6B1420AF59}" type="pres">
      <dgm:prSet presAssocID="{3BA268FE-F0EB-46C6-B898-FA37A13BBFDD}" presName="spaceRect" presStyleCnt="0"/>
      <dgm:spPr/>
    </dgm:pt>
    <dgm:pt modelId="{B0C6D948-DDB4-4E12-AD22-A6D49BC065CE}" type="pres">
      <dgm:prSet presAssocID="{3BA268FE-F0EB-46C6-B898-FA37A13BBFDD}" presName="parTx" presStyleLbl="revTx" presStyleIdx="3" presStyleCnt="6">
        <dgm:presLayoutVars>
          <dgm:chMax val="0"/>
          <dgm:chPref val="0"/>
        </dgm:presLayoutVars>
      </dgm:prSet>
      <dgm:spPr/>
    </dgm:pt>
    <dgm:pt modelId="{3647D03D-CBCD-4BC2-89DD-6A95AC6C58B2}" type="pres">
      <dgm:prSet presAssocID="{C0FE58CB-EB51-4CB5-8E80-C1866E7DE7F1}" presName="sibTrans" presStyleCnt="0"/>
      <dgm:spPr/>
    </dgm:pt>
    <dgm:pt modelId="{55B4C828-463B-4855-9EFE-41DA81550B95}" type="pres">
      <dgm:prSet presAssocID="{547D7AEC-354C-4966-B705-DEEDED51F80F}" presName="compNode" presStyleCnt="0"/>
      <dgm:spPr/>
    </dgm:pt>
    <dgm:pt modelId="{ABAA85C1-D4B6-4EFA-98CD-A678D5941294}" type="pres">
      <dgm:prSet presAssocID="{547D7AEC-354C-4966-B705-DEEDED51F80F}" presName="bgRect" presStyleLbl="bgShp" presStyleIdx="4" presStyleCnt="6"/>
      <dgm:spPr/>
    </dgm:pt>
    <dgm:pt modelId="{6DB1F57F-975F-4B9E-B5EB-92FC9A30A39A}" type="pres">
      <dgm:prSet presAssocID="{547D7AEC-354C-4966-B705-DEEDED51F80F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naire"/>
        </a:ext>
      </dgm:extLst>
    </dgm:pt>
    <dgm:pt modelId="{61844484-A8C7-4EBA-A904-3FC3B62203FA}" type="pres">
      <dgm:prSet presAssocID="{547D7AEC-354C-4966-B705-DEEDED51F80F}" presName="spaceRect" presStyleCnt="0"/>
      <dgm:spPr/>
    </dgm:pt>
    <dgm:pt modelId="{5C9C25D4-68A4-4032-ADFD-95F4F0955E52}" type="pres">
      <dgm:prSet presAssocID="{547D7AEC-354C-4966-B705-DEEDED51F80F}" presName="parTx" presStyleLbl="revTx" presStyleIdx="4" presStyleCnt="6">
        <dgm:presLayoutVars>
          <dgm:chMax val="0"/>
          <dgm:chPref val="0"/>
        </dgm:presLayoutVars>
      </dgm:prSet>
      <dgm:spPr/>
    </dgm:pt>
    <dgm:pt modelId="{CB89207B-694C-413F-9C65-05314EA828A9}" type="pres">
      <dgm:prSet presAssocID="{87D87FCD-4B24-42A9-9815-455F86825D16}" presName="sibTrans" presStyleCnt="0"/>
      <dgm:spPr/>
    </dgm:pt>
    <dgm:pt modelId="{7339905A-C0A7-4607-9B85-33F5D4CC96B2}" type="pres">
      <dgm:prSet presAssocID="{07D4621C-B816-4B16-B68B-E2498F584888}" presName="compNode" presStyleCnt="0"/>
      <dgm:spPr/>
    </dgm:pt>
    <dgm:pt modelId="{70AB5FA1-4F02-4A61-9386-15618B48281B}" type="pres">
      <dgm:prSet presAssocID="{07D4621C-B816-4B16-B68B-E2498F584888}" presName="bgRect" presStyleLbl="bgShp" presStyleIdx="5" presStyleCnt="6"/>
      <dgm:spPr/>
    </dgm:pt>
    <dgm:pt modelId="{A3F776B9-AF64-4467-B0D4-102A225E0EFC}" type="pres">
      <dgm:prSet presAssocID="{07D4621C-B816-4B16-B68B-E2498F584888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ow"/>
        </a:ext>
      </dgm:extLst>
    </dgm:pt>
    <dgm:pt modelId="{2DBF56CE-9C81-4496-A335-B9E044F99027}" type="pres">
      <dgm:prSet presAssocID="{07D4621C-B816-4B16-B68B-E2498F584888}" presName="spaceRect" presStyleCnt="0"/>
      <dgm:spPr/>
    </dgm:pt>
    <dgm:pt modelId="{E16D5E9C-3207-41D9-9B90-D8BE47818D6A}" type="pres">
      <dgm:prSet presAssocID="{07D4621C-B816-4B16-B68B-E2498F584888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53F6EF01-7F3D-4B06-913D-025A7D59791B}" srcId="{DD5981F9-C45D-4A4A-90CD-453E257C8191}" destId="{547D7AEC-354C-4966-B705-DEEDED51F80F}" srcOrd="4" destOrd="0" parTransId="{24E9F2B7-3A9D-45BD-8695-AB1D4BED2365}" sibTransId="{87D87FCD-4B24-42A9-9815-455F86825D16}"/>
    <dgm:cxn modelId="{8F594D32-A596-400D-AAD6-D3D0C9348856}" type="presOf" srcId="{84398A10-8B23-4B76-9633-3C3A2B9F82ED}" destId="{54611DB8-DCCD-4263-8CA1-2F0008C069A4}" srcOrd="0" destOrd="0" presId="urn:microsoft.com/office/officeart/2018/2/layout/IconVerticalSolidList"/>
    <dgm:cxn modelId="{70450438-5C8B-43E2-821D-8B6DBF273E79}" srcId="{DD5981F9-C45D-4A4A-90CD-453E257C8191}" destId="{84398A10-8B23-4B76-9633-3C3A2B9F82ED}" srcOrd="0" destOrd="0" parTransId="{11A7D8C9-6CAB-44C9-AC6D-BD7EA1D49104}" sibTransId="{4C3D6C8A-2055-48CE-A13E-4AFD0172D538}"/>
    <dgm:cxn modelId="{BBFCBB39-2640-40D0-ADB5-D3D186A10568}" srcId="{DD5981F9-C45D-4A4A-90CD-453E257C8191}" destId="{07D4621C-B816-4B16-B68B-E2498F584888}" srcOrd="5" destOrd="0" parTransId="{1E14E91C-1ADB-4EF8-A69D-60D7E457E507}" sibTransId="{6F32B4B6-5AAE-49C5-8D56-728B0A3C5F02}"/>
    <dgm:cxn modelId="{4754AA3E-A099-4BCB-B2F4-B289FC14935E}" type="presOf" srcId="{3BA268FE-F0EB-46C6-B898-FA37A13BBFDD}" destId="{B0C6D948-DDB4-4E12-AD22-A6D49BC065CE}" srcOrd="0" destOrd="0" presId="urn:microsoft.com/office/officeart/2018/2/layout/IconVerticalSolidList"/>
    <dgm:cxn modelId="{426BB951-2438-43C0-8E4B-12DD0F7D26BA}" type="presOf" srcId="{547D7AEC-354C-4966-B705-DEEDED51F80F}" destId="{5C9C25D4-68A4-4032-ADFD-95F4F0955E52}" srcOrd="0" destOrd="0" presId="urn:microsoft.com/office/officeart/2018/2/layout/IconVerticalSolidList"/>
    <dgm:cxn modelId="{585FB77C-3B21-4C49-8A0D-CD96EF210721}" srcId="{DD5981F9-C45D-4A4A-90CD-453E257C8191}" destId="{3BA268FE-F0EB-46C6-B898-FA37A13BBFDD}" srcOrd="3" destOrd="0" parTransId="{B68B1850-1962-4480-AF99-761FB69975AD}" sibTransId="{C0FE58CB-EB51-4CB5-8E80-C1866E7DE7F1}"/>
    <dgm:cxn modelId="{86C67B85-AEF2-4E45-A508-1D6E9533F08D}" type="presOf" srcId="{E0008E07-742A-4D15-AA8C-34F73EFD464E}" destId="{CF1DFEFB-5482-4D41-B5E1-5AA0E343C059}" srcOrd="0" destOrd="0" presId="urn:microsoft.com/office/officeart/2018/2/layout/IconVerticalSolidList"/>
    <dgm:cxn modelId="{C9361FA3-459C-4385-B9AF-3604AC5C43A1}" type="presOf" srcId="{07D4621C-B816-4B16-B68B-E2498F584888}" destId="{E16D5E9C-3207-41D9-9B90-D8BE47818D6A}" srcOrd="0" destOrd="0" presId="urn:microsoft.com/office/officeart/2018/2/layout/IconVerticalSolidList"/>
    <dgm:cxn modelId="{1AF9EEA7-C052-4AA3-AD80-8450820E6CDE}" type="presOf" srcId="{5E39A6E5-CAA6-4C75-8114-7EFEFD58DF9F}" destId="{B563F12C-A327-4AB6-9CE4-FE44EB7F07E9}" srcOrd="0" destOrd="0" presId="urn:microsoft.com/office/officeart/2018/2/layout/IconVerticalSolidList"/>
    <dgm:cxn modelId="{03CC50CA-8604-41CD-B8C3-11C09B8D6680}" type="presOf" srcId="{DD5981F9-C45D-4A4A-90CD-453E257C8191}" destId="{E06732C5-344D-4562-B7C4-A5FFB8DE5B75}" srcOrd="0" destOrd="0" presId="urn:microsoft.com/office/officeart/2018/2/layout/IconVerticalSolidList"/>
    <dgm:cxn modelId="{81A5B1CA-DE5A-4108-9306-71CE6EBB8FAD}" srcId="{DD5981F9-C45D-4A4A-90CD-453E257C8191}" destId="{E0008E07-742A-4D15-AA8C-34F73EFD464E}" srcOrd="2" destOrd="0" parTransId="{798DF47E-A106-42A2-83C9-E4AE1D766171}" sibTransId="{F682B158-CB3E-4BF5-AD8A-26F5F98A05BF}"/>
    <dgm:cxn modelId="{4B9BA5E0-68A2-4523-ADC8-ECC59B839FC6}" srcId="{DD5981F9-C45D-4A4A-90CD-453E257C8191}" destId="{5E39A6E5-CAA6-4C75-8114-7EFEFD58DF9F}" srcOrd="1" destOrd="0" parTransId="{7D93B46D-2A02-4455-B344-B97D144158A8}" sibTransId="{B89CC893-3A46-488B-B6C6-CA72803C1DFE}"/>
    <dgm:cxn modelId="{654ED22F-2A45-4FCC-8E00-8EB4F90FAA5B}" type="presParOf" srcId="{E06732C5-344D-4562-B7C4-A5FFB8DE5B75}" destId="{85202A62-72E8-4C2B-A0BB-1D2FA63159BC}" srcOrd="0" destOrd="0" presId="urn:microsoft.com/office/officeart/2018/2/layout/IconVerticalSolidList"/>
    <dgm:cxn modelId="{65BD1864-E6EF-4F0D-AB96-F2BC4BD1E98A}" type="presParOf" srcId="{85202A62-72E8-4C2B-A0BB-1D2FA63159BC}" destId="{EC1EE6D9-D4FC-4F49-8F7F-303638EDA657}" srcOrd="0" destOrd="0" presId="urn:microsoft.com/office/officeart/2018/2/layout/IconVerticalSolidList"/>
    <dgm:cxn modelId="{AE5E12C6-615C-4482-A159-5093BFF603A3}" type="presParOf" srcId="{85202A62-72E8-4C2B-A0BB-1D2FA63159BC}" destId="{369B2583-2515-461B-B7B1-B01EA5E1C1C3}" srcOrd="1" destOrd="0" presId="urn:microsoft.com/office/officeart/2018/2/layout/IconVerticalSolidList"/>
    <dgm:cxn modelId="{F6F16F83-E505-43CC-81B9-327AD65A84C7}" type="presParOf" srcId="{85202A62-72E8-4C2B-A0BB-1D2FA63159BC}" destId="{0896ECFE-EF41-44F0-A793-83829E60D8E5}" srcOrd="2" destOrd="0" presId="urn:microsoft.com/office/officeart/2018/2/layout/IconVerticalSolidList"/>
    <dgm:cxn modelId="{4C597142-ABC9-45E5-9947-FDE0DA16BE8E}" type="presParOf" srcId="{85202A62-72E8-4C2B-A0BB-1D2FA63159BC}" destId="{54611DB8-DCCD-4263-8CA1-2F0008C069A4}" srcOrd="3" destOrd="0" presId="urn:microsoft.com/office/officeart/2018/2/layout/IconVerticalSolidList"/>
    <dgm:cxn modelId="{54ED6A79-1B7C-4BBF-94E5-808EA191BAF4}" type="presParOf" srcId="{E06732C5-344D-4562-B7C4-A5FFB8DE5B75}" destId="{AB9AB8F6-09AF-4ECA-83B3-B56BFAF570C8}" srcOrd="1" destOrd="0" presId="urn:microsoft.com/office/officeart/2018/2/layout/IconVerticalSolidList"/>
    <dgm:cxn modelId="{C21652EE-04D4-4821-9343-586570951211}" type="presParOf" srcId="{E06732C5-344D-4562-B7C4-A5FFB8DE5B75}" destId="{7129E169-FD1F-44B5-B301-CF75F1CB24DE}" srcOrd="2" destOrd="0" presId="urn:microsoft.com/office/officeart/2018/2/layout/IconVerticalSolidList"/>
    <dgm:cxn modelId="{5B7DBCDB-730D-488A-83FC-4B3C90627C11}" type="presParOf" srcId="{7129E169-FD1F-44B5-B301-CF75F1CB24DE}" destId="{7BA4B7BD-7213-46B5-B91D-607720CFF2C2}" srcOrd="0" destOrd="0" presId="urn:microsoft.com/office/officeart/2018/2/layout/IconVerticalSolidList"/>
    <dgm:cxn modelId="{49419E58-E99F-4874-A003-48D5E6A5B45B}" type="presParOf" srcId="{7129E169-FD1F-44B5-B301-CF75F1CB24DE}" destId="{0BF14FC7-E327-419F-9E5C-2271F84C41D6}" srcOrd="1" destOrd="0" presId="urn:microsoft.com/office/officeart/2018/2/layout/IconVerticalSolidList"/>
    <dgm:cxn modelId="{F2717250-DAFE-4487-83C5-22F29F9F2489}" type="presParOf" srcId="{7129E169-FD1F-44B5-B301-CF75F1CB24DE}" destId="{7B040F22-81D1-4B63-8326-3C4D27106D6F}" srcOrd="2" destOrd="0" presId="urn:microsoft.com/office/officeart/2018/2/layout/IconVerticalSolidList"/>
    <dgm:cxn modelId="{330D461A-AE06-4B8D-AB1F-0B2F69A7B4B5}" type="presParOf" srcId="{7129E169-FD1F-44B5-B301-CF75F1CB24DE}" destId="{B563F12C-A327-4AB6-9CE4-FE44EB7F07E9}" srcOrd="3" destOrd="0" presId="urn:microsoft.com/office/officeart/2018/2/layout/IconVerticalSolidList"/>
    <dgm:cxn modelId="{8101509B-81B9-45C0-9234-F3EAF5B049AC}" type="presParOf" srcId="{E06732C5-344D-4562-B7C4-A5FFB8DE5B75}" destId="{789271DF-EAAB-4F74-B60F-3055B3EF1805}" srcOrd="3" destOrd="0" presId="urn:microsoft.com/office/officeart/2018/2/layout/IconVerticalSolidList"/>
    <dgm:cxn modelId="{340E60DB-0CD2-447D-BF2E-4BF0DCE86933}" type="presParOf" srcId="{E06732C5-344D-4562-B7C4-A5FFB8DE5B75}" destId="{F97CC164-10BE-478F-A35B-76C2DD69C75A}" srcOrd="4" destOrd="0" presId="urn:microsoft.com/office/officeart/2018/2/layout/IconVerticalSolidList"/>
    <dgm:cxn modelId="{6677B56C-DB8A-4433-BB36-1AA81254F1EC}" type="presParOf" srcId="{F97CC164-10BE-478F-A35B-76C2DD69C75A}" destId="{00185FAC-9FEC-444C-9371-DB2B39558978}" srcOrd="0" destOrd="0" presId="urn:microsoft.com/office/officeart/2018/2/layout/IconVerticalSolidList"/>
    <dgm:cxn modelId="{F08AB489-27AB-40E8-A773-67D50271A8ED}" type="presParOf" srcId="{F97CC164-10BE-478F-A35B-76C2DD69C75A}" destId="{0369A266-4182-447B-9373-59A48E2D6216}" srcOrd="1" destOrd="0" presId="urn:microsoft.com/office/officeart/2018/2/layout/IconVerticalSolidList"/>
    <dgm:cxn modelId="{178A3CA4-083F-4DD6-A495-62E93612D413}" type="presParOf" srcId="{F97CC164-10BE-478F-A35B-76C2DD69C75A}" destId="{48B4585C-F695-4237-96C3-1B0628442F7C}" srcOrd="2" destOrd="0" presId="urn:microsoft.com/office/officeart/2018/2/layout/IconVerticalSolidList"/>
    <dgm:cxn modelId="{8A961E06-79E1-4F14-889C-440462FEF603}" type="presParOf" srcId="{F97CC164-10BE-478F-A35B-76C2DD69C75A}" destId="{CF1DFEFB-5482-4D41-B5E1-5AA0E343C059}" srcOrd="3" destOrd="0" presId="urn:microsoft.com/office/officeart/2018/2/layout/IconVerticalSolidList"/>
    <dgm:cxn modelId="{A4434F69-379D-4547-9C45-81A8D0F86C25}" type="presParOf" srcId="{E06732C5-344D-4562-B7C4-A5FFB8DE5B75}" destId="{F73E027B-69D3-4B8F-9214-2EECBBEF854A}" srcOrd="5" destOrd="0" presId="urn:microsoft.com/office/officeart/2018/2/layout/IconVerticalSolidList"/>
    <dgm:cxn modelId="{69F678E1-8814-4A8C-9020-B2F5506E0589}" type="presParOf" srcId="{E06732C5-344D-4562-B7C4-A5FFB8DE5B75}" destId="{9F1541F4-B507-4E34-AD1A-B5523D9CA2F5}" srcOrd="6" destOrd="0" presId="urn:microsoft.com/office/officeart/2018/2/layout/IconVerticalSolidList"/>
    <dgm:cxn modelId="{EAAFDC33-5410-40C9-B805-3B18B9F71CD1}" type="presParOf" srcId="{9F1541F4-B507-4E34-AD1A-B5523D9CA2F5}" destId="{35E1433A-DE5B-4026-9DFF-A7A97952D30B}" srcOrd="0" destOrd="0" presId="urn:microsoft.com/office/officeart/2018/2/layout/IconVerticalSolidList"/>
    <dgm:cxn modelId="{D498D602-0919-4E71-B68A-5A8378B1152A}" type="presParOf" srcId="{9F1541F4-B507-4E34-AD1A-B5523D9CA2F5}" destId="{FD050B6F-A3AA-4224-9A5F-4A475C02447F}" srcOrd="1" destOrd="0" presId="urn:microsoft.com/office/officeart/2018/2/layout/IconVerticalSolidList"/>
    <dgm:cxn modelId="{31308AEA-7A3B-4B2A-87B5-36D46E78DDCF}" type="presParOf" srcId="{9F1541F4-B507-4E34-AD1A-B5523D9CA2F5}" destId="{986019A2-DC94-4EB8-84F1-3D6B1420AF59}" srcOrd="2" destOrd="0" presId="urn:microsoft.com/office/officeart/2018/2/layout/IconVerticalSolidList"/>
    <dgm:cxn modelId="{7077B09C-E557-4A10-95B1-E64124F06505}" type="presParOf" srcId="{9F1541F4-B507-4E34-AD1A-B5523D9CA2F5}" destId="{B0C6D948-DDB4-4E12-AD22-A6D49BC065CE}" srcOrd="3" destOrd="0" presId="urn:microsoft.com/office/officeart/2018/2/layout/IconVerticalSolidList"/>
    <dgm:cxn modelId="{0B900233-9850-4FB5-8E42-05F7CA00B37D}" type="presParOf" srcId="{E06732C5-344D-4562-B7C4-A5FFB8DE5B75}" destId="{3647D03D-CBCD-4BC2-89DD-6A95AC6C58B2}" srcOrd="7" destOrd="0" presId="urn:microsoft.com/office/officeart/2018/2/layout/IconVerticalSolidList"/>
    <dgm:cxn modelId="{A40603C0-EC6E-4B3F-8BCF-A7E60CAAE03A}" type="presParOf" srcId="{E06732C5-344D-4562-B7C4-A5FFB8DE5B75}" destId="{55B4C828-463B-4855-9EFE-41DA81550B95}" srcOrd="8" destOrd="0" presId="urn:microsoft.com/office/officeart/2018/2/layout/IconVerticalSolidList"/>
    <dgm:cxn modelId="{8887F8DF-92B9-41A8-9157-56A83AFF2167}" type="presParOf" srcId="{55B4C828-463B-4855-9EFE-41DA81550B95}" destId="{ABAA85C1-D4B6-4EFA-98CD-A678D5941294}" srcOrd="0" destOrd="0" presId="urn:microsoft.com/office/officeart/2018/2/layout/IconVerticalSolidList"/>
    <dgm:cxn modelId="{B3074A61-F558-4BF4-AD92-6B2211512755}" type="presParOf" srcId="{55B4C828-463B-4855-9EFE-41DA81550B95}" destId="{6DB1F57F-975F-4B9E-B5EB-92FC9A30A39A}" srcOrd="1" destOrd="0" presId="urn:microsoft.com/office/officeart/2018/2/layout/IconVerticalSolidList"/>
    <dgm:cxn modelId="{B14EA636-B06A-4C87-8810-4038828263C0}" type="presParOf" srcId="{55B4C828-463B-4855-9EFE-41DA81550B95}" destId="{61844484-A8C7-4EBA-A904-3FC3B62203FA}" srcOrd="2" destOrd="0" presId="urn:microsoft.com/office/officeart/2018/2/layout/IconVerticalSolidList"/>
    <dgm:cxn modelId="{D8197D80-075C-4F1E-AA55-7AFECDC3B44B}" type="presParOf" srcId="{55B4C828-463B-4855-9EFE-41DA81550B95}" destId="{5C9C25D4-68A4-4032-ADFD-95F4F0955E52}" srcOrd="3" destOrd="0" presId="urn:microsoft.com/office/officeart/2018/2/layout/IconVerticalSolidList"/>
    <dgm:cxn modelId="{1BFB4422-66C1-4B31-A1B0-325B75AE3772}" type="presParOf" srcId="{E06732C5-344D-4562-B7C4-A5FFB8DE5B75}" destId="{CB89207B-694C-413F-9C65-05314EA828A9}" srcOrd="9" destOrd="0" presId="urn:microsoft.com/office/officeart/2018/2/layout/IconVerticalSolidList"/>
    <dgm:cxn modelId="{1EA0BA1F-EA64-4A97-A7B7-06935FC2E574}" type="presParOf" srcId="{E06732C5-344D-4562-B7C4-A5FFB8DE5B75}" destId="{7339905A-C0A7-4607-9B85-33F5D4CC96B2}" srcOrd="10" destOrd="0" presId="urn:microsoft.com/office/officeart/2018/2/layout/IconVerticalSolidList"/>
    <dgm:cxn modelId="{2A241BD7-03A9-4A73-8C63-3A0CA37E4528}" type="presParOf" srcId="{7339905A-C0A7-4607-9B85-33F5D4CC96B2}" destId="{70AB5FA1-4F02-4A61-9386-15618B48281B}" srcOrd="0" destOrd="0" presId="urn:microsoft.com/office/officeart/2018/2/layout/IconVerticalSolidList"/>
    <dgm:cxn modelId="{C0D1E3B4-218F-442C-8491-A9871B5A3379}" type="presParOf" srcId="{7339905A-C0A7-4607-9B85-33F5D4CC96B2}" destId="{A3F776B9-AF64-4467-B0D4-102A225E0EFC}" srcOrd="1" destOrd="0" presId="urn:microsoft.com/office/officeart/2018/2/layout/IconVerticalSolidList"/>
    <dgm:cxn modelId="{94755375-5412-4E97-87CD-392C22DA9641}" type="presParOf" srcId="{7339905A-C0A7-4607-9B85-33F5D4CC96B2}" destId="{2DBF56CE-9C81-4496-A335-B9E044F99027}" srcOrd="2" destOrd="0" presId="urn:microsoft.com/office/officeart/2018/2/layout/IconVerticalSolidList"/>
    <dgm:cxn modelId="{6F104908-ABD3-460A-AA72-7A2E785C64B4}" type="presParOf" srcId="{7339905A-C0A7-4607-9B85-33F5D4CC96B2}" destId="{E16D5E9C-3207-41D9-9B90-D8BE47818D6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D5981F9-C45D-4A4A-90CD-453E257C819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84398A10-8B23-4B76-9633-3C3A2B9F82E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000">
              <a:latin typeface="Times New Roman" panose="02020603050405020304" pitchFamily="18" charset="0"/>
              <a:cs typeface="Times New Roman" panose="02020603050405020304" pitchFamily="18" charset="0"/>
            </a:rPr>
            <a:t>Introduction</a:t>
          </a:r>
        </a:p>
      </dgm:t>
    </dgm:pt>
    <dgm:pt modelId="{11A7D8C9-6CAB-44C9-AC6D-BD7EA1D49104}" type="parTrans" cxnId="{70450438-5C8B-43E2-821D-8B6DBF273E79}">
      <dgm:prSet/>
      <dgm:spPr/>
      <dgm:t>
        <a:bodyPr/>
        <a:lstStyle/>
        <a:p>
          <a:endParaRPr lang="en-US"/>
        </a:p>
      </dgm:t>
    </dgm:pt>
    <dgm:pt modelId="{4C3D6C8A-2055-48CE-A13E-4AFD0172D538}" type="sibTrans" cxnId="{70450438-5C8B-43E2-821D-8B6DBF273E79}">
      <dgm:prSet/>
      <dgm:spPr/>
      <dgm:t>
        <a:bodyPr/>
        <a:lstStyle/>
        <a:p>
          <a:endParaRPr lang="en-US"/>
        </a:p>
      </dgm:t>
    </dgm:pt>
    <dgm:pt modelId="{5E39A6E5-CAA6-4C75-8114-7EFEFD58DF9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000">
              <a:latin typeface="Times New Roman" panose="02020603050405020304" pitchFamily="18" charset="0"/>
              <a:cs typeface="Times New Roman" panose="02020603050405020304" pitchFamily="18" charset="0"/>
            </a:rPr>
            <a:t>Project Structure</a:t>
          </a:r>
        </a:p>
      </dgm:t>
    </dgm:pt>
    <dgm:pt modelId="{7D93B46D-2A02-4455-B344-B97D144158A8}" type="parTrans" cxnId="{4B9BA5E0-68A2-4523-ADC8-ECC59B839FC6}">
      <dgm:prSet/>
      <dgm:spPr/>
      <dgm:t>
        <a:bodyPr/>
        <a:lstStyle/>
        <a:p>
          <a:endParaRPr lang="en-US"/>
        </a:p>
      </dgm:t>
    </dgm:pt>
    <dgm:pt modelId="{B89CC893-3A46-488B-B6C6-CA72803C1DFE}" type="sibTrans" cxnId="{4B9BA5E0-68A2-4523-ADC8-ECC59B839FC6}">
      <dgm:prSet/>
      <dgm:spPr/>
      <dgm:t>
        <a:bodyPr/>
        <a:lstStyle/>
        <a:p>
          <a:endParaRPr lang="en-US"/>
        </a:p>
      </dgm:t>
    </dgm:pt>
    <dgm:pt modelId="{E0008E07-742A-4D15-AA8C-34F73EFD464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000">
              <a:latin typeface="Times New Roman" panose="02020603050405020304" pitchFamily="18" charset="0"/>
              <a:cs typeface="Times New Roman" panose="02020603050405020304" pitchFamily="18" charset="0"/>
            </a:rPr>
            <a:t>Approach</a:t>
          </a:r>
        </a:p>
      </dgm:t>
    </dgm:pt>
    <dgm:pt modelId="{798DF47E-A106-42A2-83C9-E4AE1D766171}" type="parTrans" cxnId="{81A5B1CA-DE5A-4108-9306-71CE6EBB8FAD}">
      <dgm:prSet/>
      <dgm:spPr/>
      <dgm:t>
        <a:bodyPr/>
        <a:lstStyle/>
        <a:p>
          <a:endParaRPr lang="en-US"/>
        </a:p>
      </dgm:t>
    </dgm:pt>
    <dgm:pt modelId="{F682B158-CB3E-4BF5-AD8A-26F5F98A05BF}" type="sibTrans" cxnId="{81A5B1CA-DE5A-4108-9306-71CE6EBB8FAD}">
      <dgm:prSet/>
      <dgm:spPr/>
      <dgm:t>
        <a:bodyPr/>
        <a:lstStyle/>
        <a:p>
          <a:endParaRPr lang="en-US"/>
        </a:p>
      </dgm:t>
    </dgm:pt>
    <dgm:pt modelId="{3BA268FE-F0EB-46C6-B898-FA37A13BBFD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000">
              <a:latin typeface="Times New Roman" panose="02020603050405020304" pitchFamily="18" charset="0"/>
              <a:cs typeface="Times New Roman" panose="02020603050405020304" pitchFamily="18" charset="0"/>
            </a:rPr>
            <a:t>Design Process</a:t>
          </a:r>
        </a:p>
      </dgm:t>
    </dgm:pt>
    <dgm:pt modelId="{B68B1850-1962-4480-AF99-761FB69975AD}" type="parTrans" cxnId="{585FB77C-3B21-4C49-8A0D-CD96EF210721}">
      <dgm:prSet/>
      <dgm:spPr/>
      <dgm:t>
        <a:bodyPr/>
        <a:lstStyle/>
        <a:p>
          <a:endParaRPr lang="en-US"/>
        </a:p>
      </dgm:t>
    </dgm:pt>
    <dgm:pt modelId="{C0FE58CB-EB51-4CB5-8E80-C1866E7DE7F1}" type="sibTrans" cxnId="{585FB77C-3B21-4C49-8A0D-CD96EF210721}">
      <dgm:prSet/>
      <dgm:spPr/>
      <dgm:t>
        <a:bodyPr/>
        <a:lstStyle/>
        <a:p>
          <a:endParaRPr lang="en-US"/>
        </a:p>
      </dgm:t>
    </dgm:pt>
    <dgm:pt modelId="{547D7AEC-354C-4966-B705-DEEDED51F80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000">
              <a:latin typeface="Times New Roman" panose="02020603050405020304" pitchFamily="18" charset="0"/>
              <a:cs typeface="Times New Roman" panose="02020603050405020304" pitchFamily="18" charset="0"/>
            </a:rPr>
            <a:t>Results</a:t>
          </a:r>
        </a:p>
      </dgm:t>
    </dgm:pt>
    <dgm:pt modelId="{24E9F2B7-3A9D-45BD-8695-AB1D4BED2365}" type="parTrans" cxnId="{53F6EF01-7F3D-4B06-913D-025A7D59791B}">
      <dgm:prSet/>
      <dgm:spPr/>
      <dgm:t>
        <a:bodyPr/>
        <a:lstStyle/>
        <a:p>
          <a:endParaRPr lang="en-US"/>
        </a:p>
      </dgm:t>
    </dgm:pt>
    <dgm:pt modelId="{87D87FCD-4B24-42A9-9815-455F86825D16}" type="sibTrans" cxnId="{53F6EF01-7F3D-4B06-913D-025A7D59791B}">
      <dgm:prSet/>
      <dgm:spPr/>
      <dgm:t>
        <a:bodyPr/>
        <a:lstStyle/>
        <a:p>
          <a:endParaRPr lang="en-US"/>
        </a:p>
      </dgm:t>
    </dgm:pt>
    <dgm:pt modelId="{07D4621C-B816-4B16-B68B-E2498F58488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000">
              <a:latin typeface="Times New Roman" panose="02020603050405020304" pitchFamily="18" charset="0"/>
              <a:cs typeface="Times New Roman" panose="02020603050405020304" pitchFamily="18" charset="0"/>
            </a:rPr>
            <a:t>Conclusion</a:t>
          </a:r>
        </a:p>
      </dgm:t>
    </dgm:pt>
    <dgm:pt modelId="{1E14E91C-1ADB-4EF8-A69D-60D7E457E507}" type="parTrans" cxnId="{BBFCBB39-2640-40D0-ADB5-D3D186A10568}">
      <dgm:prSet/>
      <dgm:spPr/>
      <dgm:t>
        <a:bodyPr/>
        <a:lstStyle/>
        <a:p>
          <a:endParaRPr lang="en-US"/>
        </a:p>
      </dgm:t>
    </dgm:pt>
    <dgm:pt modelId="{6F32B4B6-5AAE-49C5-8D56-728B0A3C5F02}" type="sibTrans" cxnId="{BBFCBB39-2640-40D0-ADB5-D3D186A10568}">
      <dgm:prSet/>
      <dgm:spPr/>
      <dgm:t>
        <a:bodyPr/>
        <a:lstStyle/>
        <a:p>
          <a:endParaRPr lang="en-US"/>
        </a:p>
      </dgm:t>
    </dgm:pt>
    <dgm:pt modelId="{E06732C5-344D-4562-B7C4-A5FFB8DE5B75}" type="pres">
      <dgm:prSet presAssocID="{DD5981F9-C45D-4A4A-90CD-453E257C8191}" presName="root" presStyleCnt="0">
        <dgm:presLayoutVars>
          <dgm:dir/>
          <dgm:resizeHandles val="exact"/>
        </dgm:presLayoutVars>
      </dgm:prSet>
      <dgm:spPr/>
    </dgm:pt>
    <dgm:pt modelId="{85202A62-72E8-4C2B-A0BB-1D2FA63159BC}" type="pres">
      <dgm:prSet presAssocID="{84398A10-8B23-4B76-9633-3C3A2B9F82ED}" presName="compNode" presStyleCnt="0"/>
      <dgm:spPr/>
    </dgm:pt>
    <dgm:pt modelId="{EC1EE6D9-D4FC-4F49-8F7F-303638EDA657}" type="pres">
      <dgm:prSet presAssocID="{84398A10-8B23-4B76-9633-3C3A2B9F82ED}" presName="bgRect" presStyleLbl="bgShp" presStyleIdx="0" presStyleCnt="6"/>
      <dgm:spPr>
        <a:solidFill>
          <a:schemeClr val="bg1">
            <a:lumMod val="95000"/>
          </a:schemeClr>
        </a:solidFill>
      </dgm:spPr>
    </dgm:pt>
    <dgm:pt modelId="{369B2583-2515-461B-B7B1-B01EA5E1C1C3}" type="pres">
      <dgm:prSet presAssocID="{84398A10-8B23-4B76-9633-3C3A2B9F82ED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ke"/>
        </a:ext>
      </dgm:extLst>
    </dgm:pt>
    <dgm:pt modelId="{0896ECFE-EF41-44F0-A793-83829E60D8E5}" type="pres">
      <dgm:prSet presAssocID="{84398A10-8B23-4B76-9633-3C3A2B9F82ED}" presName="spaceRect" presStyleCnt="0"/>
      <dgm:spPr/>
    </dgm:pt>
    <dgm:pt modelId="{54611DB8-DCCD-4263-8CA1-2F0008C069A4}" type="pres">
      <dgm:prSet presAssocID="{84398A10-8B23-4B76-9633-3C3A2B9F82ED}" presName="parTx" presStyleLbl="revTx" presStyleIdx="0" presStyleCnt="6">
        <dgm:presLayoutVars>
          <dgm:chMax val="0"/>
          <dgm:chPref val="0"/>
        </dgm:presLayoutVars>
      </dgm:prSet>
      <dgm:spPr/>
    </dgm:pt>
    <dgm:pt modelId="{AB9AB8F6-09AF-4ECA-83B3-B56BFAF570C8}" type="pres">
      <dgm:prSet presAssocID="{4C3D6C8A-2055-48CE-A13E-4AFD0172D538}" presName="sibTrans" presStyleCnt="0"/>
      <dgm:spPr/>
    </dgm:pt>
    <dgm:pt modelId="{7129E169-FD1F-44B5-B301-CF75F1CB24DE}" type="pres">
      <dgm:prSet presAssocID="{5E39A6E5-CAA6-4C75-8114-7EFEFD58DF9F}" presName="compNode" presStyleCnt="0"/>
      <dgm:spPr/>
    </dgm:pt>
    <dgm:pt modelId="{7BA4B7BD-7213-46B5-B91D-607720CFF2C2}" type="pres">
      <dgm:prSet presAssocID="{5E39A6E5-CAA6-4C75-8114-7EFEFD58DF9F}" presName="bgRect" presStyleLbl="bgShp" presStyleIdx="1" presStyleCnt="6"/>
      <dgm:spPr/>
    </dgm:pt>
    <dgm:pt modelId="{0BF14FC7-E327-419F-9E5C-2271F84C41D6}" type="pres">
      <dgm:prSet presAssocID="{5E39A6E5-CAA6-4C75-8114-7EFEFD58DF9F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w Team Project"/>
        </a:ext>
      </dgm:extLst>
    </dgm:pt>
    <dgm:pt modelId="{7B040F22-81D1-4B63-8326-3C4D27106D6F}" type="pres">
      <dgm:prSet presAssocID="{5E39A6E5-CAA6-4C75-8114-7EFEFD58DF9F}" presName="spaceRect" presStyleCnt="0"/>
      <dgm:spPr/>
    </dgm:pt>
    <dgm:pt modelId="{B563F12C-A327-4AB6-9CE4-FE44EB7F07E9}" type="pres">
      <dgm:prSet presAssocID="{5E39A6E5-CAA6-4C75-8114-7EFEFD58DF9F}" presName="parTx" presStyleLbl="revTx" presStyleIdx="1" presStyleCnt="6">
        <dgm:presLayoutVars>
          <dgm:chMax val="0"/>
          <dgm:chPref val="0"/>
        </dgm:presLayoutVars>
      </dgm:prSet>
      <dgm:spPr/>
    </dgm:pt>
    <dgm:pt modelId="{789271DF-EAAB-4F74-B60F-3055B3EF1805}" type="pres">
      <dgm:prSet presAssocID="{B89CC893-3A46-488B-B6C6-CA72803C1DFE}" presName="sibTrans" presStyleCnt="0"/>
      <dgm:spPr/>
    </dgm:pt>
    <dgm:pt modelId="{F97CC164-10BE-478F-A35B-76C2DD69C75A}" type="pres">
      <dgm:prSet presAssocID="{E0008E07-742A-4D15-AA8C-34F73EFD464E}" presName="compNode" presStyleCnt="0"/>
      <dgm:spPr/>
    </dgm:pt>
    <dgm:pt modelId="{00185FAC-9FEC-444C-9371-DB2B39558978}" type="pres">
      <dgm:prSet presAssocID="{E0008E07-742A-4D15-AA8C-34F73EFD464E}" presName="bgRect" presStyleLbl="bgShp" presStyleIdx="2" presStyleCnt="6"/>
      <dgm:spPr/>
    </dgm:pt>
    <dgm:pt modelId="{0369A266-4182-447B-9373-59A48E2D6216}" type="pres">
      <dgm:prSet presAssocID="{E0008E07-742A-4D15-AA8C-34F73EFD464E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iguration"/>
        </a:ext>
      </dgm:extLst>
    </dgm:pt>
    <dgm:pt modelId="{48B4585C-F695-4237-96C3-1B0628442F7C}" type="pres">
      <dgm:prSet presAssocID="{E0008E07-742A-4D15-AA8C-34F73EFD464E}" presName="spaceRect" presStyleCnt="0"/>
      <dgm:spPr/>
    </dgm:pt>
    <dgm:pt modelId="{CF1DFEFB-5482-4D41-B5E1-5AA0E343C059}" type="pres">
      <dgm:prSet presAssocID="{E0008E07-742A-4D15-AA8C-34F73EFD464E}" presName="parTx" presStyleLbl="revTx" presStyleIdx="2" presStyleCnt="6">
        <dgm:presLayoutVars>
          <dgm:chMax val="0"/>
          <dgm:chPref val="0"/>
        </dgm:presLayoutVars>
      </dgm:prSet>
      <dgm:spPr/>
    </dgm:pt>
    <dgm:pt modelId="{F73E027B-69D3-4B8F-9214-2EECBBEF854A}" type="pres">
      <dgm:prSet presAssocID="{F682B158-CB3E-4BF5-AD8A-26F5F98A05BF}" presName="sibTrans" presStyleCnt="0"/>
      <dgm:spPr/>
    </dgm:pt>
    <dgm:pt modelId="{9F1541F4-B507-4E34-AD1A-B5523D9CA2F5}" type="pres">
      <dgm:prSet presAssocID="{3BA268FE-F0EB-46C6-B898-FA37A13BBFDD}" presName="compNode" presStyleCnt="0"/>
      <dgm:spPr/>
    </dgm:pt>
    <dgm:pt modelId="{35E1433A-DE5B-4026-9DFF-A7A97952D30B}" type="pres">
      <dgm:prSet presAssocID="{3BA268FE-F0EB-46C6-B898-FA37A13BBFDD}" presName="bgRect" presStyleLbl="bgShp" presStyleIdx="3" presStyleCnt="6"/>
      <dgm:spPr>
        <a:solidFill>
          <a:schemeClr val="bg1">
            <a:lumMod val="95000"/>
          </a:schemeClr>
        </a:solidFill>
      </dgm:spPr>
    </dgm:pt>
    <dgm:pt modelId="{FD050B6F-A3AA-4224-9A5F-4A475C02447F}" type="pres">
      <dgm:prSet presAssocID="{3BA268FE-F0EB-46C6-B898-FA37A13BBFDD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sign"/>
        </a:ext>
      </dgm:extLst>
    </dgm:pt>
    <dgm:pt modelId="{986019A2-DC94-4EB8-84F1-3D6B1420AF59}" type="pres">
      <dgm:prSet presAssocID="{3BA268FE-F0EB-46C6-B898-FA37A13BBFDD}" presName="spaceRect" presStyleCnt="0"/>
      <dgm:spPr/>
    </dgm:pt>
    <dgm:pt modelId="{B0C6D948-DDB4-4E12-AD22-A6D49BC065CE}" type="pres">
      <dgm:prSet presAssocID="{3BA268FE-F0EB-46C6-B898-FA37A13BBFDD}" presName="parTx" presStyleLbl="revTx" presStyleIdx="3" presStyleCnt="6">
        <dgm:presLayoutVars>
          <dgm:chMax val="0"/>
          <dgm:chPref val="0"/>
        </dgm:presLayoutVars>
      </dgm:prSet>
      <dgm:spPr/>
    </dgm:pt>
    <dgm:pt modelId="{3647D03D-CBCD-4BC2-89DD-6A95AC6C58B2}" type="pres">
      <dgm:prSet presAssocID="{C0FE58CB-EB51-4CB5-8E80-C1866E7DE7F1}" presName="sibTrans" presStyleCnt="0"/>
      <dgm:spPr/>
    </dgm:pt>
    <dgm:pt modelId="{55B4C828-463B-4855-9EFE-41DA81550B95}" type="pres">
      <dgm:prSet presAssocID="{547D7AEC-354C-4966-B705-DEEDED51F80F}" presName="compNode" presStyleCnt="0"/>
      <dgm:spPr/>
    </dgm:pt>
    <dgm:pt modelId="{ABAA85C1-D4B6-4EFA-98CD-A678D5941294}" type="pres">
      <dgm:prSet presAssocID="{547D7AEC-354C-4966-B705-DEEDED51F80F}" presName="bgRect" presStyleLbl="bgShp" presStyleIdx="4" presStyleCnt="6"/>
      <dgm:spPr>
        <a:solidFill>
          <a:schemeClr val="accent4">
            <a:lumMod val="40000"/>
            <a:lumOff val="60000"/>
          </a:schemeClr>
        </a:solidFill>
      </dgm:spPr>
    </dgm:pt>
    <dgm:pt modelId="{6DB1F57F-975F-4B9E-B5EB-92FC9A30A39A}" type="pres">
      <dgm:prSet presAssocID="{547D7AEC-354C-4966-B705-DEEDED51F80F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naire"/>
        </a:ext>
      </dgm:extLst>
    </dgm:pt>
    <dgm:pt modelId="{61844484-A8C7-4EBA-A904-3FC3B62203FA}" type="pres">
      <dgm:prSet presAssocID="{547D7AEC-354C-4966-B705-DEEDED51F80F}" presName="spaceRect" presStyleCnt="0"/>
      <dgm:spPr/>
    </dgm:pt>
    <dgm:pt modelId="{5C9C25D4-68A4-4032-ADFD-95F4F0955E52}" type="pres">
      <dgm:prSet presAssocID="{547D7AEC-354C-4966-B705-DEEDED51F80F}" presName="parTx" presStyleLbl="revTx" presStyleIdx="4" presStyleCnt="6">
        <dgm:presLayoutVars>
          <dgm:chMax val="0"/>
          <dgm:chPref val="0"/>
        </dgm:presLayoutVars>
      </dgm:prSet>
      <dgm:spPr/>
    </dgm:pt>
    <dgm:pt modelId="{CB89207B-694C-413F-9C65-05314EA828A9}" type="pres">
      <dgm:prSet presAssocID="{87D87FCD-4B24-42A9-9815-455F86825D16}" presName="sibTrans" presStyleCnt="0"/>
      <dgm:spPr/>
    </dgm:pt>
    <dgm:pt modelId="{7339905A-C0A7-4607-9B85-33F5D4CC96B2}" type="pres">
      <dgm:prSet presAssocID="{07D4621C-B816-4B16-B68B-E2498F584888}" presName="compNode" presStyleCnt="0"/>
      <dgm:spPr/>
    </dgm:pt>
    <dgm:pt modelId="{70AB5FA1-4F02-4A61-9386-15618B48281B}" type="pres">
      <dgm:prSet presAssocID="{07D4621C-B816-4B16-B68B-E2498F584888}" presName="bgRect" presStyleLbl="bgShp" presStyleIdx="5" presStyleCnt="6"/>
      <dgm:spPr/>
    </dgm:pt>
    <dgm:pt modelId="{A3F776B9-AF64-4467-B0D4-102A225E0EFC}" type="pres">
      <dgm:prSet presAssocID="{07D4621C-B816-4B16-B68B-E2498F584888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ow"/>
        </a:ext>
      </dgm:extLst>
    </dgm:pt>
    <dgm:pt modelId="{2DBF56CE-9C81-4496-A335-B9E044F99027}" type="pres">
      <dgm:prSet presAssocID="{07D4621C-B816-4B16-B68B-E2498F584888}" presName="spaceRect" presStyleCnt="0"/>
      <dgm:spPr/>
    </dgm:pt>
    <dgm:pt modelId="{E16D5E9C-3207-41D9-9B90-D8BE47818D6A}" type="pres">
      <dgm:prSet presAssocID="{07D4621C-B816-4B16-B68B-E2498F584888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53F6EF01-7F3D-4B06-913D-025A7D59791B}" srcId="{DD5981F9-C45D-4A4A-90CD-453E257C8191}" destId="{547D7AEC-354C-4966-B705-DEEDED51F80F}" srcOrd="4" destOrd="0" parTransId="{24E9F2B7-3A9D-45BD-8695-AB1D4BED2365}" sibTransId="{87D87FCD-4B24-42A9-9815-455F86825D16}"/>
    <dgm:cxn modelId="{8F594D32-A596-400D-AAD6-D3D0C9348856}" type="presOf" srcId="{84398A10-8B23-4B76-9633-3C3A2B9F82ED}" destId="{54611DB8-DCCD-4263-8CA1-2F0008C069A4}" srcOrd="0" destOrd="0" presId="urn:microsoft.com/office/officeart/2018/2/layout/IconVerticalSolidList"/>
    <dgm:cxn modelId="{70450438-5C8B-43E2-821D-8B6DBF273E79}" srcId="{DD5981F9-C45D-4A4A-90CD-453E257C8191}" destId="{84398A10-8B23-4B76-9633-3C3A2B9F82ED}" srcOrd="0" destOrd="0" parTransId="{11A7D8C9-6CAB-44C9-AC6D-BD7EA1D49104}" sibTransId="{4C3D6C8A-2055-48CE-A13E-4AFD0172D538}"/>
    <dgm:cxn modelId="{BBFCBB39-2640-40D0-ADB5-D3D186A10568}" srcId="{DD5981F9-C45D-4A4A-90CD-453E257C8191}" destId="{07D4621C-B816-4B16-B68B-E2498F584888}" srcOrd="5" destOrd="0" parTransId="{1E14E91C-1ADB-4EF8-A69D-60D7E457E507}" sibTransId="{6F32B4B6-5AAE-49C5-8D56-728B0A3C5F02}"/>
    <dgm:cxn modelId="{4754AA3E-A099-4BCB-B2F4-B289FC14935E}" type="presOf" srcId="{3BA268FE-F0EB-46C6-B898-FA37A13BBFDD}" destId="{B0C6D948-DDB4-4E12-AD22-A6D49BC065CE}" srcOrd="0" destOrd="0" presId="urn:microsoft.com/office/officeart/2018/2/layout/IconVerticalSolidList"/>
    <dgm:cxn modelId="{426BB951-2438-43C0-8E4B-12DD0F7D26BA}" type="presOf" srcId="{547D7AEC-354C-4966-B705-DEEDED51F80F}" destId="{5C9C25D4-68A4-4032-ADFD-95F4F0955E52}" srcOrd="0" destOrd="0" presId="urn:microsoft.com/office/officeart/2018/2/layout/IconVerticalSolidList"/>
    <dgm:cxn modelId="{585FB77C-3B21-4C49-8A0D-CD96EF210721}" srcId="{DD5981F9-C45D-4A4A-90CD-453E257C8191}" destId="{3BA268FE-F0EB-46C6-B898-FA37A13BBFDD}" srcOrd="3" destOrd="0" parTransId="{B68B1850-1962-4480-AF99-761FB69975AD}" sibTransId="{C0FE58CB-EB51-4CB5-8E80-C1866E7DE7F1}"/>
    <dgm:cxn modelId="{86C67B85-AEF2-4E45-A508-1D6E9533F08D}" type="presOf" srcId="{E0008E07-742A-4D15-AA8C-34F73EFD464E}" destId="{CF1DFEFB-5482-4D41-B5E1-5AA0E343C059}" srcOrd="0" destOrd="0" presId="urn:microsoft.com/office/officeart/2018/2/layout/IconVerticalSolidList"/>
    <dgm:cxn modelId="{C9361FA3-459C-4385-B9AF-3604AC5C43A1}" type="presOf" srcId="{07D4621C-B816-4B16-B68B-E2498F584888}" destId="{E16D5E9C-3207-41D9-9B90-D8BE47818D6A}" srcOrd="0" destOrd="0" presId="urn:microsoft.com/office/officeart/2018/2/layout/IconVerticalSolidList"/>
    <dgm:cxn modelId="{1AF9EEA7-C052-4AA3-AD80-8450820E6CDE}" type="presOf" srcId="{5E39A6E5-CAA6-4C75-8114-7EFEFD58DF9F}" destId="{B563F12C-A327-4AB6-9CE4-FE44EB7F07E9}" srcOrd="0" destOrd="0" presId="urn:microsoft.com/office/officeart/2018/2/layout/IconVerticalSolidList"/>
    <dgm:cxn modelId="{03CC50CA-8604-41CD-B8C3-11C09B8D6680}" type="presOf" srcId="{DD5981F9-C45D-4A4A-90CD-453E257C8191}" destId="{E06732C5-344D-4562-B7C4-A5FFB8DE5B75}" srcOrd="0" destOrd="0" presId="urn:microsoft.com/office/officeart/2018/2/layout/IconVerticalSolidList"/>
    <dgm:cxn modelId="{81A5B1CA-DE5A-4108-9306-71CE6EBB8FAD}" srcId="{DD5981F9-C45D-4A4A-90CD-453E257C8191}" destId="{E0008E07-742A-4D15-AA8C-34F73EFD464E}" srcOrd="2" destOrd="0" parTransId="{798DF47E-A106-42A2-83C9-E4AE1D766171}" sibTransId="{F682B158-CB3E-4BF5-AD8A-26F5F98A05BF}"/>
    <dgm:cxn modelId="{4B9BA5E0-68A2-4523-ADC8-ECC59B839FC6}" srcId="{DD5981F9-C45D-4A4A-90CD-453E257C8191}" destId="{5E39A6E5-CAA6-4C75-8114-7EFEFD58DF9F}" srcOrd="1" destOrd="0" parTransId="{7D93B46D-2A02-4455-B344-B97D144158A8}" sibTransId="{B89CC893-3A46-488B-B6C6-CA72803C1DFE}"/>
    <dgm:cxn modelId="{654ED22F-2A45-4FCC-8E00-8EB4F90FAA5B}" type="presParOf" srcId="{E06732C5-344D-4562-B7C4-A5FFB8DE5B75}" destId="{85202A62-72E8-4C2B-A0BB-1D2FA63159BC}" srcOrd="0" destOrd="0" presId="urn:microsoft.com/office/officeart/2018/2/layout/IconVerticalSolidList"/>
    <dgm:cxn modelId="{65BD1864-E6EF-4F0D-AB96-F2BC4BD1E98A}" type="presParOf" srcId="{85202A62-72E8-4C2B-A0BB-1D2FA63159BC}" destId="{EC1EE6D9-D4FC-4F49-8F7F-303638EDA657}" srcOrd="0" destOrd="0" presId="urn:microsoft.com/office/officeart/2018/2/layout/IconVerticalSolidList"/>
    <dgm:cxn modelId="{AE5E12C6-615C-4482-A159-5093BFF603A3}" type="presParOf" srcId="{85202A62-72E8-4C2B-A0BB-1D2FA63159BC}" destId="{369B2583-2515-461B-B7B1-B01EA5E1C1C3}" srcOrd="1" destOrd="0" presId="urn:microsoft.com/office/officeart/2018/2/layout/IconVerticalSolidList"/>
    <dgm:cxn modelId="{F6F16F83-E505-43CC-81B9-327AD65A84C7}" type="presParOf" srcId="{85202A62-72E8-4C2B-A0BB-1D2FA63159BC}" destId="{0896ECFE-EF41-44F0-A793-83829E60D8E5}" srcOrd="2" destOrd="0" presId="urn:microsoft.com/office/officeart/2018/2/layout/IconVerticalSolidList"/>
    <dgm:cxn modelId="{4C597142-ABC9-45E5-9947-FDE0DA16BE8E}" type="presParOf" srcId="{85202A62-72E8-4C2B-A0BB-1D2FA63159BC}" destId="{54611DB8-DCCD-4263-8CA1-2F0008C069A4}" srcOrd="3" destOrd="0" presId="urn:microsoft.com/office/officeart/2018/2/layout/IconVerticalSolidList"/>
    <dgm:cxn modelId="{54ED6A79-1B7C-4BBF-94E5-808EA191BAF4}" type="presParOf" srcId="{E06732C5-344D-4562-B7C4-A5FFB8DE5B75}" destId="{AB9AB8F6-09AF-4ECA-83B3-B56BFAF570C8}" srcOrd="1" destOrd="0" presId="urn:microsoft.com/office/officeart/2018/2/layout/IconVerticalSolidList"/>
    <dgm:cxn modelId="{C21652EE-04D4-4821-9343-586570951211}" type="presParOf" srcId="{E06732C5-344D-4562-B7C4-A5FFB8DE5B75}" destId="{7129E169-FD1F-44B5-B301-CF75F1CB24DE}" srcOrd="2" destOrd="0" presId="urn:microsoft.com/office/officeart/2018/2/layout/IconVerticalSolidList"/>
    <dgm:cxn modelId="{5B7DBCDB-730D-488A-83FC-4B3C90627C11}" type="presParOf" srcId="{7129E169-FD1F-44B5-B301-CF75F1CB24DE}" destId="{7BA4B7BD-7213-46B5-B91D-607720CFF2C2}" srcOrd="0" destOrd="0" presId="urn:microsoft.com/office/officeart/2018/2/layout/IconVerticalSolidList"/>
    <dgm:cxn modelId="{49419E58-E99F-4874-A003-48D5E6A5B45B}" type="presParOf" srcId="{7129E169-FD1F-44B5-B301-CF75F1CB24DE}" destId="{0BF14FC7-E327-419F-9E5C-2271F84C41D6}" srcOrd="1" destOrd="0" presId="urn:microsoft.com/office/officeart/2018/2/layout/IconVerticalSolidList"/>
    <dgm:cxn modelId="{F2717250-DAFE-4487-83C5-22F29F9F2489}" type="presParOf" srcId="{7129E169-FD1F-44B5-B301-CF75F1CB24DE}" destId="{7B040F22-81D1-4B63-8326-3C4D27106D6F}" srcOrd="2" destOrd="0" presId="urn:microsoft.com/office/officeart/2018/2/layout/IconVerticalSolidList"/>
    <dgm:cxn modelId="{330D461A-AE06-4B8D-AB1F-0B2F69A7B4B5}" type="presParOf" srcId="{7129E169-FD1F-44B5-B301-CF75F1CB24DE}" destId="{B563F12C-A327-4AB6-9CE4-FE44EB7F07E9}" srcOrd="3" destOrd="0" presId="urn:microsoft.com/office/officeart/2018/2/layout/IconVerticalSolidList"/>
    <dgm:cxn modelId="{8101509B-81B9-45C0-9234-F3EAF5B049AC}" type="presParOf" srcId="{E06732C5-344D-4562-B7C4-A5FFB8DE5B75}" destId="{789271DF-EAAB-4F74-B60F-3055B3EF1805}" srcOrd="3" destOrd="0" presId="urn:microsoft.com/office/officeart/2018/2/layout/IconVerticalSolidList"/>
    <dgm:cxn modelId="{340E60DB-0CD2-447D-BF2E-4BF0DCE86933}" type="presParOf" srcId="{E06732C5-344D-4562-B7C4-A5FFB8DE5B75}" destId="{F97CC164-10BE-478F-A35B-76C2DD69C75A}" srcOrd="4" destOrd="0" presId="urn:microsoft.com/office/officeart/2018/2/layout/IconVerticalSolidList"/>
    <dgm:cxn modelId="{6677B56C-DB8A-4433-BB36-1AA81254F1EC}" type="presParOf" srcId="{F97CC164-10BE-478F-A35B-76C2DD69C75A}" destId="{00185FAC-9FEC-444C-9371-DB2B39558978}" srcOrd="0" destOrd="0" presId="urn:microsoft.com/office/officeart/2018/2/layout/IconVerticalSolidList"/>
    <dgm:cxn modelId="{F08AB489-27AB-40E8-A773-67D50271A8ED}" type="presParOf" srcId="{F97CC164-10BE-478F-A35B-76C2DD69C75A}" destId="{0369A266-4182-447B-9373-59A48E2D6216}" srcOrd="1" destOrd="0" presId="urn:microsoft.com/office/officeart/2018/2/layout/IconVerticalSolidList"/>
    <dgm:cxn modelId="{178A3CA4-083F-4DD6-A495-62E93612D413}" type="presParOf" srcId="{F97CC164-10BE-478F-A35B-76C2DD69C75A}" destId="{48B4585C-F695-4237-96C3-1B0628442F7C}" srcOrd="2" destOrd="0" presId="urn:microsoft.com/office/officeart/2018/2/layout/IconVerticalSolidList"/>
    <dgm:cxn modelId="{8A961E06-79E1-4F14-889C-440462FEF603}" type="presParOf" srcId="{F97CC164-10BE-478F-A35B-76C2DD69C75A}" destId="{CF1DFEFB-5482-4D41-B5E1-5AA0E343C059}" srcOrd="3" destOrd="0" presId="urn:microsoft.com/office/officeart/2018/2/layout/IconVerticalSolidList"/>
    <dgm:cxn modelId="{A4434F69-379D-4547-9C45-81A8D0F86C25}" type="presParOf" srcId="{E06732C5-344D-4562-B7C4-A5FFB8DE5B75}" destId="{F73E027B-69D3-4B8F-9214-2EECBBEF854A}" srcOrd="5" destOrd="0" presId="urn:microsoft.com/office/officeart/2018/2/layout/IconVerticalSolidList"/>
    <dgm:cxn modelId="{69F678E1-8814-4A8C-9020-B2F5506E0589}" type="presParOf" srcId="{E06732C5-344D-4562-B7C4-A5FFB8DE5B75}" destId="{9F1541F4-B507-4E34-AD1A-B5523D9CA2F5}" srcOrd="6" destOrd="0" presId="urn:microsoft.com/office/officeart/2018/2/layout/IconVerticalSolidList"/>
    <dgm:cxn modelId="{EAAFDC33-5410-40C9-B805-3B18B9F71CD1}" type="presParOf" srcId="{9F1541F4-B507-4E34-AD1A-B5523D9CA2F5}" destId="{35E1433A-DE5B-4026-9DFF-A7A97952D30B}" srcOrd="0" destOrd="0" presId="urn:microsoft.com/office/officeart/2018/2/layout/IconVerticalSolidList"/>
    <dgm:cxn modelId="{D498D602-0919-4E71-B68A-5A8378B1152A}" type="presParOf" srcId="{9F1541F4-B507-4E34-AD1A-B5523D9CA2F5}" destId="{FD050B6F-A3AA-4224-9A5F-4A475C02447F}" srcOrd="1" destOrd="0" presId="urn:microsoft.com/office/officeart/2018/2/layout/IconVerticalSolidList"/>
    <dgm:cxn modelId="{31308AEA-7A3B-4B2A-87B5-36D46E78DDCF}" type="presParOf" srcId="{9F1541F4-B507-4E34-AD1A-B5523D9CA2F5}" destId="{986019A2-DC94-4EB8-84F1-3D6B1420AF59}" srcOrd="2" destOrd="0" presId="urn:microsoft.com/office/officeart/2018/2/layout/IconVerticalSolidList"/>
    <dgm:cxn modelId="{7077B09C-E557-4A10-95B1-E64124F06505}" type="presParOf" srcId="{9F1541F4-B507-4E34-AD1A-B5523D9CA2F5}" destId="{B0C6D948-DDB4-4E12-AD22-A6D49BC065CE}" srcOrd="3" destOrd="0" presId="urn:microsoft.com/office/officeart/2018/2/layout/IconVerticalSolidList"/>
    <dgm:cxn modelId="{0B900233-9850-4FB5-8E42-05F7CA00B37D}" type="presParOf" srcId="{E06732C5-344D-4562-B7C4-A5FFB8DE5B75}" destId="{3647D03D-CBCD-4BC2-89DD-6A95AC6C58B2}" srcOrd="7" destOrd="0" presId="urn:microsoft.com/office/officeart/2018/2/layout/IconVerticalSolidList"/>
    <dgm:cxn modelId="{A40603C0-EC6E-4B3F-8BCF-A7E60CAAE03A}" type="presParOf" srcId="{E06732C5-344D-4562-B7C4-A5FFB8DE5B75}" destId="{55B4C828-463B-4855-9EFE-41DA81550B95}" srcOrd="8" destOrd="0" presId="urn:microsoft.com/office/officeart/2018/2/layout/IconVerticalSolidList"/>
    <dgm:cxn modelId="{8887F8DF-92B9-41A8-9157-56A83AFF2167}" type="presParOf" srcId="{55B4C828-463B-4855-9EFE-41DA81550B95}" destId="{ABAA85C1-D4B6-4EFA-98CD-A678D5941294}" srcOrd="0" destOrd="0" presId="urn:microsoft.com/office/officeart/2018/2/layout/IconVerticalSolidList"/>
    <dgm:cxn modelId="{B3074A61-F558-4BF4-AD92-6B2211512755}" type="presParOf" srcId="{55B4C828-463B-4855-9EFE-41DA81550B95}" destId="{6DB1F57F-975F-4B9E-B5EB-92FC9A30A39A}" srcOrd="1" destOrd="0" presId="urn:microsoft.com/office/officeart/2018/2/layout/IconVerticalSolidList"/>
    <dgm:cxn modelId="{B14EA636-B06A-4C87-8810-4038828263C0}" type="presParOf" srcId="{55B4C828-463B-4855-9EFE-41DA81550B95}" destId="{61844484-A8C7-4EBA-A904-3FC3B62203FA}" srcOrd="2" destOrd="0" presId="urn:microsoft.com/office/officeart/2018/2/layout/IconVerticalSolidList"/>
    <dgm:cxn modelId="{D8197D80-075C-4F1E-AA55-7AFECDC3B44B}" type="presParOf" srcId="{55B4C828-463B-4855-9EFE-41DA81550B95}" destId="{5C9C25D4-68A4-4032-ADFD-95F4F0955E52}" srcOrd="3" destOrd="0" presId="urn:microsoft.com/office/officeart/2018/2/layout/IconVerticalSolidList"/>
    <dgm:cxn modelId="{1BFB4422-66C1-4B31-A1B0-325B75AE3772}" type="presParOf" srcId="{E06732C5-344D-4562-B7C4-A5FFB8DE5B75}" destId="{CB89207B-694C-413F-9C65-05314EA828A9}" srcOrd="9" destOrd="0" presId="urn:microsoft.com/office/officeart/2018/2/layout/IconVerticalSolidList"/>
    <dgm:cxn modelId="{1EA0BA1F-EA64-4A97-A7B7-06935FC2E574}" type="presParOf" srcId="{E06732C5-344D-4562-B7C4-A5FFB8DE5B75}" destId="{7339905A-C0A7-4607-9B85-33F5D4CC96B2}" srcOrd="10" destOrd="0" presId="urn:microsoft.com/office/officeart/2018/2/layout/IconVerticalSolidList"/>
    <dgm:cxn modelId="{2A241BD7-03A9-4A73-8C63-3A0CA37E4528}" type="presParOf" srcId="{7339905A-C0A7-4607-9B85-33F5D4CC96B2}" destId="{70AB5FA1-4F02-4A61-9386-15618B48281B}" srcOrd="0" destOrd="0" presId="urn:microsoft.com/office/officeart/2018/2/layout/IconVerticalSolidList"/>
    <dgm:cxn modelId="{C0D1E3B4-218F-442C-8491-A9871B5A3379}" type="presParOf" srcId="{7339905A-C0A7-4607-9B85-33F5D4CC96B2}" destId="{A3F776B9-AF64-4467-B0D4-102A225E0EFC}" srcOrd="1" destOrd="0" presId="urn:microsoft.com/office/officeart/2018/2/layout/IconVerticalSolidList"/>
    <dgm:cxn modelId="{94755375-5412-4E97-87CD-392C22DA9641}" type="presParOf" srcId="{7339905A-C0A7-4607-9B85-33F5D4CC96B2}" destId="{2DBF56CE-9C81-4496-A335-B9E044F99027}" srcOrd="2" destOrd="0" presId="urn:microsoft.com/office/officeart/2018/2/layout/IconVerticalSolidList"/>
    <dgm:cxn modelId="{6F104908-ABD3-460A-AA72-7A2E785C64B4}" type="presParOf" srcId="{7339905A-C0A7-4607-9B85-33F5D4CC96B2}" destId="{E16D5E9C-3207-41D9-9B90-D8BE47818D6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D5981F9-C45D-4A4A-90CD-453E257C819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84398A10-8B23-4B76-9633-3C3A2B9F82E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000">
              <a:latin typeface="Times New Roman" panose="02020603050405020304" pitchFamily="18" charset="0"/>
              <a:cs typeface="Times New Roman" panose="02020603050405020304" pitchFamily="18" charset="0"/>
            </a:rPr>
            <a:t>Introduction</a:t>
          </a:r>
        </a:p>
      </dgm:t>
    </dgm:pt>
    <dgm:pt modelId="{11A7D8C9-6CAB-44C9-AC6D-BD7EA1D49104}" type="parTrans" cxnId="{70450438-5C8B-43E2-821D-8B6DBF273E79}">
      <dgm:prSet/>
      <dgm:spPr/>
      <dgm:t>
        <a:bodyPr/>
        <a:lstStyle/>
        <a:p>
          <a:endParaRPr lang="en-US"/>
        </a:p>
      </dgm:t>
    </dgm:pt>
    <dgm:pt modelId="{4C3D6C8A-2055-48CE-A13E-4AFD0172D538}" type="sibTrans" cxnId="{70450438-5C8B-43E2-821D-8B6DBF273E79}">
      <dgm:prSet/>
      <dgm:spPr/>
      <dgm:t>
        <a:bodyPr/>
        <a:lstStyle/>
        <a:p>
          <a:endParaRPr lang="en-US"/>
        </a:p>
      </dgm:t>
    </dgm:pt>
    <dgm:pt modelId="{5E39A6E5-CAA6-4C75-8114-7EFEFD58DF9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000">
              <a:latin typeface="Times New Roman" panose="02020603050405020304" pitchFamily="18" charset="0"/>
              <a:cs typeface="Times New Roman" panose="02020603050405020304" pitchFamily="18" charset="0"/>
            </a:rPr>
            <a:t>Project Structure</a:t>
          </a:r>
        </a:p>
      </dgm:t>
    </dgm:pt>
    <dgm:pt modelId="{7D93B46D-2A02-4455-B344-B97D144158A8}" type="parTrans" cxnId="{4B9BA5E0-68A2-4523-ADC8-ECC59B839FC6}">
      <dgm:prSet/>
      <dgm:spPr/>
      <dgm:t>
        <a:bodyPr/>
        <a:lstStyle/>
        <a:p>
          <a:endParaRPr lang="en-US"/>
        </a:p>
      </dgm:t>
    </dgm:pt>
    <dgm:pt modelId="{B89CC893-3A46-488B-B6C6-CA72803C1DFE}" type="sibTrans" cxnId="{4B9BA5E0-68A2-4523-ADC8-ECC59B839FC6}">
      <dgm:prSet/>
      <dgm:spPr/>
      <dgm:t>
        <a:bodyPr/>
        <a:lstStyle/>
        <a:p>
          <a:endParaRPr lang="en-US"/>
        </a:p>
      </dgm:t>
    </dgm:pt>
    <dgm:pt modelId="{E0008E07-742A-4D15-AA8C-34F73EFD464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000">
              <a:latin typeface="Times New Roman" panose="02020603050405020304" pitchFamily="18" charset="0"/>
              <a:cs typeface="Times New Roman" panose="02020603050405020304" pitchFamily="18" charset="0"/>
            </a:rPr>
            <a:t>Approach</a:t>
          </a:r>
        </a:p>
      </dgm:t>
    </dgm:pt>
    <dgm:pt modelId="{798DF47E-A106-42A2-83C9-E4AE1D766171}" type="parTrans" cxnId="{81A5B1CA-DE5A-4108-9306-71CE6EBB8FAD}">
      <dgm:prSet/>
      <dgm:spPr/>
      <dgm:t>
        <a:bodyPr/>
        <a:lstStyle/>
        <a:p>
          <a:endParaRPr lang="en-US"/>
        </a:p>
      </dgm:t>
    </dgm:pt>
    <dgm:pt modelId="{F682B158-CB3E-4BF5-AD8A-26F5F98A05BF}" type="sibTrans" cxnId="{81A5B1CA-DE5A-4108-9306-71CE6EBB8FAD}">
      <dgm:prSet/>
      <dgm:spPr/>
      <dgm:t>
        <a:bodyPr/>
        <a:lstStyle/>
        <a:p>
          <a:endParaRPr lang="en-US"/>
        </a:p>
      </dgm:t>
    </dgm:pt>
    <dgm:pt modelId="{3BA268FE-F0EB-46C6-B898-FA37A13BBFD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000">
              <a:latin typeface="Times New Roman" panose="02020603050405020304" pitchFamily="18" charset="0"/>
              <a:cs typeface="Times New Roman" panose="02020603050405020304" pitchFamily="18" charset="0"/>
            </a:rPr>
            <a:t>Design Process</a:t>
          </a:r>
        </a:p>
      </dgm:t>
    </dgm:pt>
    <dgm:pt modelId="{B68B1850-1962-4480-AF99-761FB69975AD}" type="parTrans" cxnId="{585FB77C-3B21-4C49-8A0D-CD96EF210721}">
      <dgm:prSet/>
      <dgm:spPr/>
      <dgm:t>
        <a:bodyPr/>
        <a:lstStyle/>
        <a:p>
          <a:endParaRPr lang="en-US"/>
        </a:p>
      </dgm:t>
    </dgm:pt>
    <dgm:pt modelId="{C0FE58CB-EB51-4CB5-8E80-C1866E7DE7F1}" type="sibTrans" cxnId="{585FB77C-3B21-4C49-8A0D-CD96EF210721}">
      <dgm:prSet/>
      <dgm:spPr/>
      <dgm:t>
        <a:bodyPr/>
        <a:lstStyle/>
        <a:p>
          <a:endParaRPr lang="en-US"/>
        </a:p>
      </dgm:t>
    </dgm:pt>
    <dgm:pt modelId="{547D7AEC-354C-4966-B705-DEEDED51F80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000">
              <a:latin typeface="Times New Roman" panose="02020603050405020304" pitchFamily="18" charset="0"/>
              <a:cs typeface="Times New Roman" panose="02020603050405020304" pitchFamily="18" charset="0"/>
            </a:rPr>
            <a:t>Results</a:t>
          </a:r>
        </a:p>
      </dgm:t>
    </dgm:pt>
    <dgm:pt modelId="{24E9F2B7-3A9D-45BD-8695-AB1D4BED2365}" type="parTrans" cxnId="{53F6EF01-7F3D-4B06-913D-025A7D59791B}">
      <dgm:prSet/>
      <dgm:spPr/>
      <dgm:t>
        <a:bodyPr/>
        <a:lstStyle/>
        <a:p>
          <a:endParaRPr lang="en-US"/>
        </a:p>
      </dgm:t>
    </dgm:pt>
    <dgm:pt modelId="{87D87FCD-4B24-42A9-9815-455F86825D16}" type="sibTrans" cxnId="{53F6EF01-7F3D-4B06-913D-025A7D59791B}">
      <dgm:prSet/>
      <dgm:spPr/>
      <dgm:t>
        <a:bodyPr/>
        <a:lstStyle/>
        <a:p>
          <a:endParaRPr lang="en-US"/>
        </a:p>
      </dgm:t>
    </dgm:pt>
    <dgm:pt modelId="{07D4621C-B816-4B16-B68B-E2498F58488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000">
              <a:latin typeface="Times New Roman" panose="02020603050405020304" pitchFamily="18" charset="0"/>
              <a:cs typeface="Times New Roman" panose="02020603050405020304" pitchFamily="18" charset="0"/>
            </a:rPr>
            <a:t>Conclusion</a:t>
          </a:r>
        </a:p>
      </dgm:t>
    </dgm:pt>
    <dgm:pt modelId="{1E14E91C-1ADB-4EF8-A69D-60D7E457E507}" type="parTrans" cxnId="{BBFCBB39-2640-40D0-ADB5-D3D186A10568}">
      <dgm:prSet/>
      <dgm:spPr/>
      <dgm:t>
        <a:bodyPr/>
        <a:lstStyle/>
        <a:p>
          <a:endParaRPr lang="en-US"/>
        </a:p>
      </dgm:t>
    </dgm:pt>
    <dgm:pt modelId="{6F32B4B6-5AAE-49C5-8D56-728B0A3C5F02}" type="sibTrans" cxnId="{BBFCBB39-2640-40D0-ADB5-D3D186A10568}">
      <dgm:prSet/>
      <dgm:spPr/>
      <dgm:t>
        <a:bodyPr/>
        <a:lstStyle/>
        <a:p>
          <a:endParaRPr lang="en-US"/>
        </a:p>
      </dgm:t>
    </dgm:pt>
    <dgm:pt modelId="{E06732C5-344D-4562-B7C4-A5FFB8DE5B75}" type="pres">
      <dgm:prSet presAssocID="{DD5981F9-C45D-4A4A-90CD-453E257C8191}" presName="root" presStyleCnt="0">
        <dgm:presLayoutVars>
          <dgm:dir/>
          <dgm:resizeHandles val="exact"/>
        </dgm:presLayoutVars>
      </dgm:prSet>
      <dgm:spPr/>
    </dgm:pt>
    <dgm:pt modelId="{85202A62-72E8-4C2B-A0BB-1D2FA63159BC}" type="pres">
      <dgm:prSet presAssocID="{84398A10-8B23-4B76-9633-3C3A2B9F82ED}" presName="compNode" presStyleCnt="0"/>
      <dgm:spPr/>
    </dgm:pt>
    <dgm:pt modelId="{EC1EE6D9-D4FC-4F49-8F7F-303638EDA657}" type="pres">
      <dgm:prSet presAssocID="{84398A10-8B23-4B76-9633-3C3A2B9F82ED}" presName="bgRect" presStyleLbl="bgShp" presStyleIdx="0" presStyleCnt="6"/>
      <dgm:spPr>
        <a:solidFill>
          <a:schemeClr val="bg1">
            <a:lumMod val="95000"/>
          </a:schemeClr>
        </a:solidFill>
      </dgm:spPr>
    </dgm:pt>
    <dgm:pt modelId="{369B2583-2515-461B-B7B1-B01EA5E1C1C3}" type="pres">
      <dgm:prSet presAssocID="{84398A10-8B23-4B76-9633-3C3A2B9F82ED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ke"/>
        </a:ext>
      </dgm:extLst>
    </dgm:pt>
    <dgm:pt modelId="{0896ECFE-EF41-44F0-A793-83829E60D8E5}" type="pres">
      <dgm:prSet presAssocID="{84398A10-8B23-4B76-9633-3C3A2B9F82ED}" presName="spaceRect" presStyleCnt="0"/>
      <dgm:spPr/>
    </dgm:pt>
    <dgm:pt modelId="{54611DB8-DCCD-4263-8CA1-2F0008C069A4}" type="pres">
      <dgm:prSet presAssocID="{84398A10-8B23-4B76-9633-3C3A2B9F82ED}" presName="parTx" presStyleLbl="revTx" presStyleIdx="0" presStyleCnt="6">
        <dgm:presLayoutVars>
          <dgm:chMax val="0"/>
          <dgm:chPref val="0"/>
        </dgm:presLayoutVars>
      </dgm:prSet>
      <dgm:spPr/>
    </dgm:pt>
    <dgm:pt modelId="{AB9AB8F6-09AF-4ECA-83B3-B56BFAF570C8}" type="pres">
      <dgm:prSet presAssocID="{4C3D6C8A-2055-48CE-A13E-4AFD0172D538}" presName="sibTrans" presStyleCnt="0"/>
      <dgm:spPr/>
    </dgm:pt>
    <dgm:pt modelId="{7129E169-FD1F-44B5-B301-CF75F1CB24DE}" type="pres">
      <dgm:prSet presAssocID="{5E39A6E5-CAA6-4C75-8114-7EFEFD58DF9F}" presName="compNode" presStyleCnt="0"/>
      <dgm:spPr/>
    </dgm:pt>
    <dgm:pt modelId="{7BA4B7BD-7213-46B5-B91D-607720CFF2C2}" type="pres">
      <dgm:prSet presAssocID="{5E39A6E5-CAA6-4C75-8114-7EFEFD58DF9F}" presName="bgRect" presStyleLbl="bgShp" presStyleIdx="1" presStyleCnt="6"/>
      <dgm:spPr/>
    </dgm:pt>
    <dgm:pt modelId="{0BF14FC7-E327-419F-9E5C-2271F84C41D6}" type="pres">
      <dgm:prSet presAssocID="{5E39A6E5-CAA6-4C75-8114-7EFEFD58DF9F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w Team Project"/>
        </a:ext>
      </dgm:extLst>
    </dgm:pt>
    <dgm:pt modelId="{7B040F22-81D1-4B63-8326-3C4D27106D6F}" type="pres">
      <dgm:prSet presAssocID="{5E39A6E5-CAA6-4C75-8114-7EFEFD58DF9F}" presName="spaceRect" presStyleCnt="0"/>
      <dgm:spPr/>
    </dgm:pt>
    <dgm:pt modelId="{B563F12C-A327-4AB6-9CE4-FE44EB7F07E9}" type="pres">
      <dgm:prSet presAssocID="{5E39A6E5-CAA6-4C75-8114-7EFEFD58DF9F}" presName="parTx" presStyleLbl="revTx" presStyleIdx="1" presStyleCnt="6">
        <dgm:presLayoutVars>
          <dgm:chMax val="0"/>
          <dgm:chPref val="0"/>
        </dgm:presLayoutVars>
      </dgm:prSet>
      <dgm:spPr/>
    </dgm:pt>
    <dgm:pt modelId="{789271DF-EAAB-4F74-B60F-3055B3EF1805}" type="pres">
      <dgm:prSet presAssocID="{B89CC893-3A46-488B-B6C6-CA72803C1DFE}" presName="sibTrans" presStyleCnt="0"/>
      <dgm:spPr/>
    </dgm:pt>
    <dgm:pt modelId="{F97CC164-10BE-478F-A35B-76C2DD69C75A}" type="pres">
      <dgm:prSet presAssocID="{E0008E07-742A-4D15-AA8C-34F73EFD464E}" presName="compNode" presStyleCnt="0"/>
      <dgm:spPr/>
    </dgm:pt>
    <dgm:pt modelId="{00185FAC-9FEC-444C-9371-DB2B39558978}" type="pres">
      <dgm:prSet presAssocID="{E0008E07-742A-4D15-AA8C-34F73EFD464E}" presName="bgRect" presStyleLbl="bgShp" presStyleIdx="2" presStyleCnt="6"/>
      <dgm:spPr/>
    </dgm:pt>
    <dgm:pt modelId="{0369A266-4182-447B-9373-59A48E2D6216}" type="pres">
      <dgm:prSet presAssocID="{E0008E07-742A-4D15-AA8C-34F73EFD464E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iguration"/>
        </a:ext>
      </dgm:extLst>
    </dgm:pt>
    <dgm:pt modelId="{48B4585C-F695-4237-96C3-1B0628442F7C}" type="pres">
      <dgm:prSet presAssocID="{E0008E07-742A-4D15-AA8C-34F73EFD464E}" presName="spaceRect" presStyleCnt="0"/>
      <dgm:spPr/>
    </dgm:pt>
    <dgm:pt modelId="{CF1DFEFB-5482-4D41-B5E1-5AA0E343C059}" type="pres">
      <dgm:prSet presAssocID="{E0008E07-742A-4D15-AA8C-34F73EFD464E}" presName="parTx" presStyleLbl="revTx" presStyleIdx="2" presStyleCnt="6">
        <dgm:presLayoutVars>
          <dgm:chMax val="0"/>
          <dgm:chPref val="0"/>
        </dgm:presLayoutVars>
      </dgm:prSet>
      <dgm:spPr/>
    </dgm:pt>
    <dgm:pt modelId="{F73E027B-69D3-4B8F-9214-2EECBBEF854A}" type="pres">
      <dgm:prSet presAssocID="{F682B158-CB3E-4BF5-AD8A-26F5F98A05BF}" presName="sibTrans" presStyleCnt="0"/>
      <dgm:spPr/>
    </dgm:pt>
    <dgm:pt modelId="{9F1541F4-B507-4E34-AD1A-B5523D9CA2F5}" type="pres">
      <dgm:prSet presAssocID="{3BA268FE-F0EB-46C6-B898-FA37A13BBFDD}" presName="compNode" presStyleCnt="0"/>
      <dgm:spPr/>
    </dgm:pt>
    <dgm:pt modelId="{35E1433A-DE5B-4026-9DFF-A7A97952D30B}" type="pres">
      <dgm:prSet presAssocID="{3BA268FE-F0EB-46C6-B898-FA37A13BBFDD}" presName="bgRect" presStyleLbl="bgShp" presStyleIdx="3" presStyleCnt="6"/>
      <dgm:spPr>
        <a:solidFill>
          <a:schemeClr val="bg1">
            <a:lumMod val="95000"/>
          </a:schemeClr>
        </a:solidFill>
      </dgm:spPr>
    </dgm:pt>
    <dgm:pt modelId="{FD050B6F-A3AA-4224-9A5F-4A475C02447F}" type="pres">
      <dgm:prSet presAssocID="{3BA268FE-F0EB-46C6-B898-FA37A13BBFDD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sign"/>
        </a:ext>
      </dgm:extLst>
    </dgm:pt>
    <dgm:pt modelId="{986019A2-DC94-4EB8-84F1-3D6B1420AF59}" type="pres">
      <dgm:prSet presAssocID="{3BA268FE-F0EB-46C6-B898-FA37A13BBFDD}" presName="spaceRect" presStyleCnt="0"/>
      <dgm:spPr/>
    </dgm:pt>
    <dgm:pt modelId="{B0C6D948-DDB4-4E12-AD22-A6D49BC065CE}" type="pres">
      <dgm:prSet presAssocID="{3BA268FE-F0EB-46C6-B898-FA37A13BBFDD}" presName="parTx" presStyleLbl="revTx" presStyleIdx="3" presStyleCnt="6">
        <dgm:presLayoutVars>
          <dgm:chMax val="0"/>
          <dgm:chPref val="0"/>
        </dgm:presLayoutVars>
      </dgm:prSet>
      <dgm:spPr/>
    </dgm:pt>
    <dgm:pt modelId="{3647D03D-CBCD-4BC2-89DD-6A95AC6C58B2}" type="pres">
      <dgm:prSet presAssocID="{C0FE58CB-EB51-4CB5-8E80-C1866E7DE7F1}" presName="sibTrans" presStyleCnt="0"/>
      <dgm:spPr/>
    </dgm:pt>
    <dgm:pt modelId="{55B4C828-463B-4855-9EFE-41DA81550B95}" type="pres">
      <dgm:prSet presAssocID="{547D7AEC-354C-4966-B705-DEEDED51F80F}" presName="compNode" presStyleCnt="0"/>
      <dgm:spPr/>
    </dgm:pt>
    <dgm:pt modelId="{ABAA85C1-D4B6-4EFA-98CD-A678D5941294}" type="pres">
      <dgm:prSet presAssocID="{547D7AEC-354C-4966-B705-DEEDED51F80F}" presName="bgRect" presStyleLbl="bgShp" presStyleIdx="4" presStyleCnt="6"/>
      <dgm:spPr/>
    </dgm:pt>
    <dgm:pt modelId="{6DB1F57F-975F-4B9E-B5EB-92FC9A30A39A}" type="pres">
      <dgm:prSet presAssocID="{547D7AEC-354C-4966-B705-DEEDED51F80F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naire"/>
        </a:ext>
      </dgm:extLst>
    </dgm:pt>
    <dgm:pt modelId="{61844484-A8C7-4EBA-A904-3FC3B62203FA}" type="pres">
      <dgm:prSet presAssocID="{547D7AEC-354C-4966-B705-DEEDED51F80F}" presName="spaceRect" presStyleCnt="0"/>
      <dgm:spPr/>
    </dgm:pt>
    <dgm:pt modelId="{5C9C25D4-68A4-4032-ADFD-95F4F0955E52}" type="pres">
      <dgm:prSet presAssocID="{547D7AEC-354C-4966-B705-DEEDED51F80F}" presName="parTx" presStyleLbl="revTx" presStyleIdx="4" presStyleCnt="6">
        <dgm:presLayoutVars>
          <dgm:chMax val="0"/>
          <dgm:chPref val="0"/>
        </dgm:presLayoutVars>
      </dgm:prSet>
      <dgm:spPr/>
    </dgm:pt>
    <dgm:pt modelId="{CB89207B-694C-413F-9C65-05314EA828A9}" type="pres">
      <dgm:prSet presAssocID="{87D87FCD-4B24-42A9-9815-455F86825D16}" presName="sibTrans" presStyleCnt="0"/>
      <dgm:spPr/>
    </dgm:pt>
    <dgm:pt modelId="{7339905A-C0A7-4607-9B85-33F5D4CC96B2}" type="pres">
      <dgm:prSet presAssocID="{07D4621C-B816-4B16-B68B-E2498F584888}" presName="compNode" presStyleCnt="0"/>
      <dgm:spPr/>
    </dgm:pt>
    <dgm:pt modelId="{70AB5FA1-4F02-4A61-9386-15618B48281B}" type="pres">
      <dgm:prSet presAssocID="{07D4621C-B816-4B16-B68B-E2498F584888}" presName="bgRect" presStyleLbl="bgShp" presStyleIdx="5" presStyleCnt="6"/>
      <dgm:spPr>
        <a:solidFill>
          <a:schemeClr val="accent4">
            <a:lumMod val="40000"/>
            <a:lumOff val="60000"/>
          </a:schemeClr>
        </a:solidFill>
      </dgm:spPr>
    </dgm:pt>
    <dgm:pt modelId="{A3F776B9-AF64-4467-B0D4-102A225E0EFC}" type="pres">
      <dgm:prSet presAssocID="{07D4621C-B816-4B16-B68B-E2498F584888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ow"/>
        </a:ext>
      </dgm:extLst>
    </dgm:pt>
    <dgm:pt modelId="{2DBF56CE-9C81-4496-A335-B9E044F99027}" type="pres">
      <dgm:prSet presAssocID="{07D4621C-B816-4B16-B68B-E2498F584888}" presName="spaceRect" presStyleCnt="0"/>
      <dgm:spPr/>
    </dgm:pt>
    <dgm:pt modelId="{E16D5E9C-3207-41D9-9B90-D8BE47818D6A}" type="pres">
      <dgm:prSet presAssocID="{07D4621C-B816-4B16-B68B-E2498F584888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53F6EF01-7F3D-4B06-913D-025A7D59791B}" srcId="{DD5981F9-C45D-4A4A-90CD-453E257C8191}" destId="{547D7AEC-354C-4966-B705-DEEDED51F80F}" srcOrd="4" destOrd="0" parTransId="{24E9F2B7-3A9D-45BD-8695-AB1D4BED2365}" sibTransId="{87D87FCD-4B24-42A9-9815-455F86825D16}"/>
    <dgm:cxn modelId="{8F594D32-A596-400D-AAD6-D3D0C9348856}" type="presOf" srcId="{84398A10-8B23-4B76-9633-3C3A2B9F82ED}" destId="{54611DB8-DCCD-4263-8CA1-2F0008C069A4}" srcOrd="0" destOrd="0" presId="urn:microsoft.com/office/officeart/2018/2/layout/IconVerticalSolidList"/>
    <dgm:cxn modelId="{70450438-5C8B-43E2-821D-8B6DBF273E79}" srcId="{DD5981F9-C45D-4A4A-90CD-453E257C8191}" destId="{84398A10-8B23-4B76-9633-3C3A2B9F82ED}" srcOrd="0" destOrd="0" parTransId="{11A7D8C9-6CAB-44C9-AC6D-BD7EA1D49104}" sibTransId="{4C3D6C8A-2055-48CE-A13E-4AFD0172D538}"/>
    <dgm:cxn modelId="{BBFCBB39-2640-40D0-ADB5-D3D186A10568}" srcId="{DD5981F9-C45D-4A4A-90CD-453E257C8191}" destId="{07D4621C-B816-4B16-B68B-E2498F584888}" srcOrd="5" destOrd="0" parTransId="{1E14E91C-1ADB-4EF8-A69D-60D7E457E507}" sibTransId="{6F32B4B6-5AAE-49C5-8D56-728B0A3C5F02}"/>
    <dgm:cxn modelId="{4754AA3E-A099-4BCB-B2F4-B289FC14935E}" type="presOf" srcId="{3BA268FE-F0EB-46C6-B898-FA37A13BBFDD}" destId="{B0C6D948-DDB4-4E12-AD22-A6D49BC065CE}" srcOrd="0" destOrd="0" presId="urn:microsoft.com/office/officeart/2018/2/layout/IconVerticalSolidList"/>
    <dgm:cxn modelId="{426BB951-2438-43C0-8E4B-12DD0F7D26BA}" type="presOf" srcId="{547D7AEC-354C-4966-B705-DEEDED51F80F}" destId="{5C9C25D4-68A4-4032-ADFD-95F4F0955E52}" srcOrd="0" destOrd="0" presId="urn:microsoft.com/office/officeart/2018/2/layout/IconVerticalSolidList"/>
    <dgm:cxn modelId="{585FB77C-3B21-4C49-8A0D-CD96EF210721}" srcId="{DD5981F9-C45D-4A4A-90CD-453E257C8191}" destId="{3BA268FE-F0EB-46C6-B898-FA37A13BBFDD}" srcOrd="3" destOrd="0" parTransId="{B68B1850-1962-4480-AF99-761FB69975AD}" sibTransId="{C0FE58CB-EB51-4CB5-8E80-C1866E7DE7F1}"/>
    <dgm:cxn modelId="{86C67B85-AEF2-4E45-A508-1D6E9533F08D}" type="presOf" srcId="{E0008E07-742A-4D15-AA8C-34F73EFD464E}" destId="{CF1DFEFB-5482-4D41-B5E1-5AA0E343C059}" srcOrd="0" destOrd="0" presId="urn:microsoft.com/office/officeart/2018/2/layout/IconVerticalSolidList"/>
    <dgm:cxn modelId="{C9361FA3-459C-4385-B9AF-3604AC5C43A1}" type="presOf" srcId="{07D4621C-B816-4B16-B68B-E2498F584888}" destId="{E16D5E9C-3207-41D9-9B90-D8BE47818D6A}" srcOrd="0" destOrd="0" presId="urn:microsoft.com/office/officeart/2018/2/layout/IconVerticalSolidList"/>
    <dgm:cxn modelId="{1AF9EEA7-C052-4AA3-AD80-8450820E6CDE}" type="presOf" srcId="{5E39A6E5-CAA6-4C75-8114-7EFEFD58DF9F}" destId="{B563F12C-A327-4AB6-9CE4-FE44EB7F07E9}" srcOrd="0" destOrd="0" presId="urn:microsoft.com/office/officeart/2018/2/layout/IconVerticalSolidList"/>
    <dgm:cxn modelId="{03CC50CA-8604-41CD-B8C3-11C09B8D6680}" type="presOf" srcId="{DD5981F9-C45D-4A4A-90CD-453E257C8191}" destId="{E06732C5-344D-4562-B7C4-A5FFB8DE5B75}" srcOrd="0" destOrd="0" presId="urn:microsoft.com/office/officeart/2018/2/layout/IconVerticalSolidList"/>
    <dgm:cxn modelId="{81A5B1CA-DE5A-4108-9306-71CE6EBB8FAD}" srcId="{DD5981F9-C45D-4A4A-90CD-453E257C8191}" destId="{E0008E07-742A-4D15-AA8C-34F73EFD464E}" srcOrd="2" destOrd="0" parTransId="{798DF47E-A106-42A2-83C9-E4AE1D766171}" sibTransId="{F682B158-CB3E-4BF5-AD8A-26F5F98A05BF}"/>
    <dgm:cxn modelId="{4B9BA5E0-68A2-4523-ADC8-ECC59B839FC6}" srcId="{DD5981F9-C45D-4A4A-90CD-453E257C8191}" destId="{5E39A6E5-CAA6-4C75-8114-7EFEFD58DF9F}" srcOrd="1" destOrd="0" parTransId="{7D93B46D-2A02-4455-B344-B97D144158A8}" sibTransId="{B89CC893-3A46-488B-B6C6-CA72803C1DFE}"/>
    <dgm:cxn modelId="{654ED22F-2A45-4FCC-8E00-8EB4F90FAA5B}" type="presParOf" srcId="{E06732C5-344D-4562-B7C4-A5FFB8DE5B75}" destId="{85202A62-72E8-4C2B-A0BB-1D2FA63159BC}" srcOrd="0" destOrd="0" presId="urn:microsoft.com/office/officeart/2018/2/layout/IconVerticalSolidList"/>
    <dgm:cxn modelId="{65BD1864-E6EF-4F0D-AB96-F2BC4BD1E98A}" type="presParOf" srcId="{85202A62-72E8-4C2B-A0BB-1D2FA63159BC}" destId="{EC1EE6D9-D4FC-4F49-8F7F-303638EDA657}" srcOrd="0" destOrd="0" presId="urn:microsoft.com/office/officeart/2018/2/layout/IconVerticalSolidList"/>
    <dgm:cxn modelId="{AE5E12C6-615C-4482-A159-5093BFF603A3}" type="presParOf" srcId="{85202A62-72E8-4C2B-A0BB-1D2FA63159BC}" destId="{369B2583-2515-461B-B7B1-B01EA5E1C1C3}" srcOrd="1" destOrd="0" presId="urn:microsoft.com/office/officeart/2018/2/layout/IconVerticalSolidList"/>
    <dgm:cxn modelId="{F6F16F83-E505-43CC-81B9-327AD65A84C7}" type="presParOf" srcId="{85202A62-72E8-4C2B-A0BB-1D2FA63159BC}" destId="{0896ECFE-EF41-44F0-A793-83829E60D8E5}" srcOrd="2" destOrd="0" presId="urn:microsoft.com/office/officeart/2018/2/layout/IconVerticalSolidList"/>
    <dgm:cxn modelId="{4C597142-ABC9-45E5-9947-FDE0DA16BE8E}" type="presParOf" srcId="{85202A62-72E8-4C2B-A0BB-1D2FA63159BC}" destId="{54611DB8-DCCD-4263-8CA1-2F0008C069A4}" srcOrd="3" destOrd="0" presId="urn:microsoft.com/office/officeart/2018/2/layout/IconVerticalSolidList"/>
    <dgm:cxn modelId="{54ED6A79-1B7C-4BBF-94E5-808EA191BAF4}" type="presParOf" srcId="{E06732C5-344D-4562-B7C4-A5FFB8DE5B75}" destId="{AB9AB8F6-09AF-4ECA-83B3-B56BFAF570C8}" srcOrd="1" destOrd="0" presId="urn:microsoft.com/office/officeart/2018/2/layout/IconVerticalSolidList"/>
    <dgm:cxn modelId="{C21652EE-04D4-4821-9343-586570951211}" type="presParOf" srcId="{E06732C5-344D-4562-B7C4-A5FFB8DE5B75}" destId="{7129E169-FD1F-44B5-B301-CF75F1CB24DE}" srcOrd="2" destOrd="0" presId="urn:microsoft.com/office/officeart/2018/2/layout/IconVerticalSolidList"/>
    <dgm:cxn modelId="{5B7DBCDB-730D-488A-83FC-4B3C90627C11}" type="presParOf" srcId="{7129E169-FD1F-44B5-B301-CF75F1CB24DE}" destId="{7BA4B7BD-7213-46B5-B91D-607720CFF2C2}" srcOrd="0" destOrd="0" presId="urn:microsoft.com/office/officeart/2018/2/layout/IconVerticalSolidList"/>
    <dgm:cxn modelId="{49419E58-E99F-4874-A003-48D5E6A5B45B}" type="presParOf" srcId="{7129E169-FD1F-44B5-B301-CF75F1CB24DE}" destId="{0BF14FC7-E327-419F-9E5C-2271F84C41D6}" srcOrd="1" destOrd="0" presId="urn:microsoft.com/office/officeart/2018/2/layout/IconVerticalSolidList"/>
    <dgm:cxn modelId="{F2717250-DAFE-4487-83C5-22F29F9F2489}" type="presParOf" srcId="{7129E169-FD1F-44B5-B301-CF75F1CB24DE}" destId="{7B040F22-81D1-4B63-8326-3C4D27106D6F}" srcOrd="2" destOrd="0" presId="urn:microsoft.com/office/officeart/2018/2/layout/IconVerticalSolidList"/>
    <dgm:cxn modelId="{330D461A-AE06-4B8D-AB1F-0B2F69A7B4B5}" type="presParOf" srcId="{7129E169-FD1F-44B5-B301-CF75F1CB24DE}" destId="{B563F12C-A327-4AB6-9CE4-FE44EB7F07E9}" srcOrd="3" destOrd="0" presId="urn:microsoft.com/office/officeart/2018/2/layout/IconVerticalSolidList"/>
    <dgm:cxn modelId="{8101509B-81B9-45C0-9234-F3EAF5B049AC}" type="presParOf" srcId="{E06732C5-344D-4562-B7C4-A5FFB8DE5B75}" destId="{789271DF-EAAB-4F74-B60F-3055B3EF1805}" srcOrd="3" destOrd="0" presId="urn:microsoft.com/office/officeart/2018/2/layout/IconVerticalSolidList"/>
    <dgm:cxn modelId="{340E60DB-0CD2-447D-BF2E-4BF0DCE86933}" type="presParOf" srcId="{E06732C5-344D-4562-B7C4-A5FFB8DE5B75}" destId="{F97CC164-10BE-478F-A35B-76C2DD69C75A}" srcOrd="4" destOrd="0" presId="urn:microsoft.com/office/officeart/2018/2/layout/IconVerticalSolidList"/>
    <dgm:cxn modelId="{6677B56C-DB8A-4433-BB36-1AA81254F1EC}" type="presParOf" srcId="{F97CC164-10BE-478F-A35B-76C2DD69C75A}" destId="{00185FAC-9FEC-444C-9371-DB2B39558978}" srcOrd="0" destOrd="0" presId="urn:microsoft.com/office/officeart/2018/2/layout/IconVerticalSolidList"/>
    <dgm:cxn modelId="{F08AB489-27AB-40E8-A773-67D50271A8ED}" type="presParOf" srcId="{F97CC164-10BE-478F-A35B-76C2DD69C75A}" destId="{0369A266-4182-447B-9373-59A48E2D6216}" srcOrd="1" destOrd="0" presId="urn:microsoft.com/office/officeart/2018/2/layout/IconVerticalSolidList"/>
    <dgm:cxn modelId="{178A3CA4-083F-4DD6-A495-62E93612D413}" type="presParOf" srcId="{F97CC164-10BE-478F-A35B-76C2DD69C75A}" destId="{48B4585C-F695-4237-96C3-1B0628442F7C}" srcOrd="2" destOrd="0" presId="urn:microsoft.com/office/officeart/2018/2/layout/IconVerticalSolidList"/>
    <dgm:cxn modelId="{8A961E06-79E1-4F14-889C-440462FEF603}" type="presParOf" srcId="{F97CC164-10BE-478F-A35B-76C2DD69C75A}" destId="{CF1DFEFB-5482-4D41-B5E1-5AA0E343C059}" srcOrd="3" destOrd="0" presId="urn:microsoft.com/office/officeart/2018/2/layout/IconVerticalSolidList"/>
    <dgm:cxn modelId="{A4434F69-379D-4547-9C45-81A8D0F86C25}" type="presParOf" srcId="{E06732C5-344D-4562-B7C4-A5FFB8DE5B75}" destId="{F73E027B-69D3-4B8F-9214-2EECBBEF854A}" srcOrd="5" destOrd="0" presId="urn:microsoft.com/office/officeart/2018/2/layout/IconVerticalSolidList"/>
    <dgm:cxn modelId="{69F678E1-8814-4A8C-9020-B2F5506E0589}" type="presParOf" srcId="{E06732C5-344D-4562-B7C4-A5FFB8DE5B75}" destId="{9F1541F4-B507-4E34-AD1A-B5523D9CA2F5}" srcOrd="6" destOrd="0" presId="urn:microsoft.com/office/officeart/2018/2/layout/IconVerticalSolidList"/>
    <dgm:cxn modelId="{EAAFDC33-5410-40C9-B805-3B18B9F71CD1}" type="presParOf" srcId="{9F1541F4-B507-4E34-AD1A-B5523D9CA2F5}" destId="{35E1433A-DE5B-4026-9DFF-A7A97952D30B}" srcOrd="0" destOrd="0" presId="urn:microsoft.com/office/officeart/2018/2/layout/IconVerticalSolidList"/>
    <dgm:cxn modelId="{D498D602-0919-4E71-B68A-5A8378B1152A}" type="presParOf" srcId="{9F1541F4-B507-4E34-AD1A-B5523D9CA2F5}" destId="{FD050B6F-A3AA-4224-9A5F-4A475C02447F}" srcOrd="1" destOrd="0" presId="urn:microsoft.com/office/officeart/2018/2/layout/IconVerticalSolidList"/>
    <dgm:cxn modelId="{31308AEA-7A3B-4B2A-87B5-36D46E78DDCF}" type="presParOf" srcId="{9F1541F4-B507-4E34-AD1A-B5523D9CA2F5}" destId="{986019A2-DC94-4EB8-84F1-3D6B1420AF59}" srcOrd="2" destOrd="0" presId="urn:microsoft.com/office/officeart/2018/2/layout/IconVerticalSolidList"/>
    <dgm:cxn modelId="{7077B09C-E557-4A10-95B1-E64124F06505}" type="presParOf" srcId="{9F1541F4-B507-4E34-AD1A-B5523D9CA2F5}" destId="{B0C6D948-DDB4-4E12-AD22-A6D49BC065CE}" srcOrd="3" destOrd="0" presId="urn:microsoft.com/office/officeart/2018/2/layout/IconVerticalSolidList"/>
    <dgm:cxn modelId="{0B900233-9850-4FB5-8E42-05F7CA00B37D}" type="presParOf" srcId="{E06732C5-344D-4562-B7C4-A5FFB8DE5B75}" destId="{3647D03D-CBCD-4BC2-89DD-6A95AC6C58B2}" srcOrd="7" destOrd="0" presId="urn:microsoft.com/office/officeart/2018/2/layout/IconVerticalSolidList"/>
    <dgm:cxn modelId="{A40603C0-EC6E-4B3F-8BCF-A7E60CAAE03A}" type="presParOf" srcId="{E06732C5-344D-4562-B7C4-A5FFB8DE5B75}" destId="{55B4C828-463B-4855-9EFE-41DA81550B95}" srcOrd="8" destOrd="0" presId="urn:microsoft.com/office/officeart/2018/2/layout/IconVerticalSolidList"/>
    <dgm:cxn modelId="{8887F8DF-92B9-41A8-9157-56A83AFF2167}" type="presParOf" srcId="{55B4C828-463B-4855-9EFE-41DA81550B95}" destId="{ABAA85C1-D4B6-4EFA-98CD-A678D5941294}" srcOrd="0" destOrd="0" presId="urn:microsoft.com/office/officeart/2018/2/layout/IconVerticalSolidList"/>
    <dgm:cxn modelId="{B3074A61-F558-4BF4-AD92-6B2211512755}" type="presParOf" srcId="{55B4C828-463B-4855-9EFE-41DA81550B95}" destId="{6DB1F57F-975F-4B9E-B5EB-92FC9A30A39A}" srcOrd="1" destOrd="0" presId="urn:microsoft.com/office/officeart/2018/2/layout/IconVerticalSolidList"/>
    <dgm:cxn modelId="{B14EA636-B06A-4C87-8810-4038828263C0}" type="presParOf" srcId="{55B4C828-463B-4855-9EFE-41DA81550B95}" destId="{61844484-A8C7-4EBA-A904-3FC3B62203FA}" srcOrd="2" destOrd="0" presId="urn:microsoft.com/office/officeart/2018/2/layout/IconVerticalSolidList"/>
    <dgm:cxn modelId="{D8197D80-075C-4F1E-AA55-7AFECDC3B44B}" type="presParOf" srcId="{55B4C828-463B-4855-9EFE-41DA81550B95}" destId="{5C9C25D4-68A4-4032-ADFD-95F4F0955E52}" srcOrd="3" destOrd="0" presId="urn:microsoft.com/office/officeart/2018/2/layout/IconVerticalSolidList"/>
    <dgm:cxn modelId="{1BFB4422-66C1-4B31-A1B0-325B75AE3772}" type="presParOf" srcId="{E06732C5-344D-4562-B7C4-A5FFB8DE5B75}" destId="{CB89207B-694C-413F-9C65-05314EA828A9}" srcOrd="9" destOrd="0" presId="urn:microsoft.com/office/officeart/2018/2/layout/IconVerticalSolidList"/>
    <dgm:cxn modelId="{1EA0BA1F-EA64-4A97-A7B7-06935FC2E574}" type="presParOf" srcId="{E06732C5-344D-4562-B7C4-A5FFB8DE5B75}" destId="{7339905A-C0A7-4607-9B85-33F5D4CC96B2}" srcOrd="10" destOrd="0" presId="urn:microsoft.com/office/officeart/2018/2/layout/IconVerticalSolidList"/>
    <dgm:cxn modelId="{2A241BD7-03A9-4A73-8C63-3A0CA37E4528}" type="presParOf" srcId="{7339905A-C0A7-4607-9B85-33F5D4CC96B2}" destId="{70AB5FA1-4F02-4A61-9386-15618B48281B}" srcOrd="0" destOrd="0" presId="urn:microsoft.com/office/officeart/2018/2/layout/IconVerticalSolidList"/>
    <dgm:cxn modelId="{C0D1E3B4-218F-442C-8491-A9871B5A3379}" type="presParOf" srcId="{7339905A-C0A7-4607-9B85-33F5D4CC96B2}" destId="{A3F776B9-AF64-4467-B0D4-102A225E0EFC}" srcOrd="1" destOrd="0" presId="urn:microsoft.com/office/officeart/2018/2/layout/IconVerticalSolidList"/>
    <dgm:cxn modelId="{94755375-5412-4E97-87CD-392C22DA9641}" type="presParOf" srcId="{7339905A-C0A7-4607-9B85-33F5D4CC96B2}" destId="{2DBF56CE-9C81-4496-A335-B9E044F99027}" srcOrd="2" destOrd="0" presId="urn:microsoft.com/office/officeart/2018/2/layout/IconVerticalSolidList"/>
    <dgm:cxn modelId="{6F104908-ABD3-460A-AA72-7A2E785C64B4}" type="presParOf" srcId="{7339905A-C0A7-4607-9B85-33F5D4CC96B2}" destId="{E16D5E9C-3207-41D9-9B90-D8BE47818D6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EE6D9-D4FC-4F49-8F7F-303638EDA657}">
      <dsp:nvSpPr>
        <dsp:cNvPr id="0" name=""/>
        <dsp:cNvSpPr/>
      </dsp:nvSpPr>
      <dsp:spPr>
        <a:xfrm>
          <a:off x="0" y="1829"/>
          <a:ext cx="6248400" cy="779669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9B2583-2515-461B-B7B1-B01EA5E1C1C3}">
      <dsp:nvSpPr>
        <dsp:cNvPr id="0" name=""/>
        <dsp:cNvSpPr/>
      </dsp:nvSpPr>
      <dsp:spPr>
        <a:xfrm>
          <a:off x="235850" y="177255"/>
          <a:ext cx="428818" cy="42881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611DB8-DCCD-4263-8CA1-2F0008C069A4}">
      <dsp:nvSpPr>
        <dsp:cNvPr id="0" name=""/>
        <dsp:cNvSpPr/>
      </dsp:nvSpPr>
      <dsp:spPr>
        <a:xfrm>
          <a:off x="900518" y="1829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+mn-lt"/>
              <a:cs typeface="Times New Roman" panose="02020603050405020304" pitchFamily="18" charset="0"/>
            </a:rPr>
            <a:t>Introduction</a:t>
          </a:r>
        </a:p>
      </dsp:txBody>
      <dsp:txXfrm>
        <a:off x="900518" y="1829"/>
        <a:ext cx="5347881" cy="779669"/>
      </dsp:txXfrm>
    </dsp:sp>
    <dsp:sp modelId="{7BA4B7BD-7213-46B5-B91D-607720CFF2C2}">
      <dsp:nvSpPr>
        <dsp:cNvPr id="0" name=""/>
        <dsp:cNvSpPr/>
      </dsp:nvSpPr>
      <dsp:spPr>
        <a:xfrm>
          <a:off x="0" y="976416"/>
          <a:ext cx="6248400" cy="7796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F14FC7-E327-419F-9E5C-2271F84C41D6}">
      <dsp:nvSpPr>
        <dsp:cNvPr id="0" name=""/>
        <dsp:cNvSpPr/>
      </dsp:nvSpPr>
      <dsp:spPr>
        <a:xfrm>
          <a:off x="235850" y="1151842"/>
          <a:ext cx="428818" cy="42881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63F12C-A327-4AB6-9CE4-FE44EB7F07E9}">
      <dsp:nvSpPr>
        <dsp:cNvPr id="0" name=""/>
        <dsp:cNvSpPr/>
      </dsp:nvSpPr>
      <dsp:spPr>
        <a:xfrm>
          <a:off x="900518" y="976416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+mn-lt"/>
              <a:cs typeface="Times New Roman" panose="02020603050405020304" pitchFamily="18" charset="0"/>
            </a:rPr>
            <a:t>Project Structure</a:t>
          </a:r>
        </a:p>
      </dsp:txBody>
      <dsp:txXfrm>
        <a:off x="900518" y="976416"/>
        <a:ext cx="5347881" cy="779669"/>
      </dsp:txXfrm>
    </dsp:sp>
    <dsp:sp modelId="{00185FAC-9FEC-444C-9371-DB2B39558978}">
      <dsp:nvSpPr>
        <dsp:cNvPr id="0" name=""/>
        <dsp:cNvSpPr/>
      </dsp:nvSpPr>
      <dsp:spPr>
        <a:xfrm>
          <a:off x="0" y="1951003"/>
          <a:ext cx="6248400" cy="7796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69A266-4182-447B-9373-59A48E2D6216}">
      <dsp:nvSpPr>
        <dsp:cNvPr id="0" name=""/>
        <dsp:cNvSpPr/>
      </dsp:nvSpPr>
      <dsp:spPr>
        <a:xfrm>
          <a:off x="235850" y="2126428"/>
          <a:ext cx="428818" cy="42881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1DFEFB-5482-4D41-B5E1-5AA0E343C059}">
      <dsp:nvSpPr>
        <dsp:cNvPr id="0" name=""/>
        <dsp:cNvSpPr/>
      </dsp:nvSpPr>
      <dsp:spPr>
        <a:xfrm>
          <a:off x="900518" y="1951003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+mn-lt"/>
              <a:cs typeface="Times New Roman" panose="02020603050405020304" pitchFamily="18" charset="0"/>
            </a:rPr>
            <a:t>Approach</a:t>
          </a:r>
        </a:p>
      </dsp:txBody>
      <dsp:txXfrm>
        <a:off x="900518" y="1951003"/>
        <a:ext cx="5347881" cy="779669"/>
      </dsp:txXfrm>
    </dsp:sp>
    <dsp:sp modelId="{35E1433A-DE5B-4026-9DFF-A7A97952D30B}">
      <dsp:nvSpPr>
        <dsp:cNvPr id="0" name=""/>
        <dsp:cNvSpPr/>
      </dsp:nvSpPr>
      <dsp:spPr>
        <a:xfrm>
          <a:off x="0" y="2925590"/>
          <a:ext cx="6248400" cy="7796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050B6F-A3AA-4224-9A5F-4A475C02447F}">
      <dsp:nvSpPr>
        <dsp:cNvPr id="0" name=""/>
        <dsp:cNvSpPr/>
      </dsp:nvSpPr>
      <dsp:spPr>
        <a:xfrm>
          <a:off x="235850" y="3101015"/>
          <a:ext cx="428818" cy="42881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C6D948-DDB4-4E12-AD22-A6D49BC065CE}">
      <dsp:nvSpPr>
        <dsp:cNvPr id="0" name=""/>
        <dsp:cNvSpPr/>
      </dsp:nvSpPr>
      <dsp:spPr>
        <a:xfrm>
          <a:off x="900518" y="2925590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+mn-lt"/>
              <a:cs typeface="Times New Roman" panose="02020603050405020304" pitchFamily="18" charset="0"/>
            </a:rPr>
            <a:t>Design Process</a:t>
          </a:r>
        </a:p>
      </dsp:txBody>
      <dsp:txXfrm>
        <a:off x="900518" y="2925590"/>
        <a:ext cx="5347881" cy="779669"/>
      </dsp:txXfrm>
    </dsp:sp>
    <dsp:sp modelId="{ABAA85C1-D4B6-4EFA-98CD-A678D5941294}">
      <dsp:nvSpPr>
        <dsp:cNvPr id="0" name=""/>
        <dsp:cNvSpPr/>
      </dsp:nvSpPr>
      <dsp:spPr>
        <a:xfrm>
          <a:off x="0" y="3900177"/>
          <a:ext cx="6248400" cy="7796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B1F57F-975F-4B9E-B5EB-92FC9A30A39A}">
      <dsp:nvSpPr>
        <dsp:cNvPr id="0" name=""/>
        <dsp:cNvSpPr/>
      </dsp:nvSpPr>
      <dsp:spPr>
        <a:xfrm>
          <a:off x="235850" y="4075602"/>
          <a:ext cx="428818" cy="42881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9C25D4-68A4-4032-ADFD-95F4F0955E52}">
      <dsp:nvSpPr>
        <dsp:cNvPr id="0" name=""/>
        <dsp:cNvSpPr/>
      </dsp:nvSpPr>
      <dsp:spPr>
        <a:xfrm>
          <a:off x="900518" y="3900177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+mn-lt"/>
              <a:cs typeface="Times New Roman" panose="02020603050405020304" pitchFamily="18" charset="0"/>
            </a:rPr>
            <a:t>Results</a:t>
          </a:r>
        </a:p>
      </dsp:txBody>
      <dsp:txXfrm>
        <a:off x="900518" y="3900177"/>
        <a:ext cx="5347881" cy="779669"/>
      </dsp:txXfrm>
    </dsp:sp>
    <dsp:sp modelId="{70AB5FA1-4F02-4A61-9386-15618B48281B}">
      <dsp:nvSpPr>
        <dsp:cNvPr id="0" name=""/>
        <dsp:cNvSpPr/>
      </dsp:nvSpPr>
      <dsp:spPr>
        <a:xfrm>
          <a:off x="0" y="4874763"/>
          <a:ext cx="6248400" cy="7796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F776B9-AF64-4467-B0D4-102A225E0EFC}">
      <dsp:nvSpPr>
        <dsp:cNvPr id="0" name=""/>
        <dsp:cNvSpPr/>
      </dsp:nvSpPr>
      <dsp:spPr>
        <a:xfrm>
          <a:off x="235850" y="5050189"/>
          <a:ext cx="428818" cy="42881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6D5E9C-3207-41D9-9B90-D8BE47818D6A}">
      <dsp:nvSpPr>
        <dsp:cNvPr id="0" name=""/>
        <dsp:cNvSpPr/>
      </dsp:nvSpPr>
      <dsp:spPr>
        <a:xfrm>
          <a:off x="900518" y="4874763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+mn-lt"/>
              <a:cs typeface="Times New Roman" panose="02020603050405020304" pitchFamily="18" charset="0"/>
            </a:rPr>
            <a:t>Conclusion</a:t>
          </a:r>
        </a:p>
      </dsp:txBody>
      <dsp:txXfrm>
        <a:off x="900518" y="4874763"/>
        <a:ext cx="5347881" cy="7796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EE6D9-D4FC-4F49-8F7F-303638EDA657}">
      <dsp:nvSpPr>
        <dsp:cNvPr id="0" name=""/>
        <dsp:cNvSpPr/>
      </dsp:nvSpPr>
      <dsp:spPr>
        <a:xfrm>
          <a:off x="0" y="1829"/>
          <a:ext cx="6248400" cy="779669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9B2583-2515-461B-B7B1-B01EA5E1C1C3}">
      <dsp:nvSpPr>
        <dsp:cNvPr id="0" name=""/>
        <dsp:cNvSpPr/>
      </dsp:nvSpPr>
      <dsp:spPr>
        <a:xfrm>
          <a:off x="235850" y="177255"/>
          <a:ext cx="428818" cy="42881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611DB8-DCCD-4263-8CA1-2F0008C069A4}">
      <dsp:nvSpPr>
        <dsp:cNvPr id="0" name=""/>
        <dsp:cNvSpPr/>
      </dsp:nvSpPr>
      <dsp:spPr>
        <a:xfrm>
          <a:off x="900518" y="1829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+mn-lt"/>
              <a:cs typeface="Times New Roman" panose="02020603050405020304" pitchFamily="18" charset="0"/>
            </a:rPr>
            <a:t>Introduction</a:t>
          </a:r>
        </a:p>
      </dsp:txBody>
      <dsp:txXfrm>
        <a:off x="900518" y="1829"/>
        <a:ext cx="5347881" cy="779669"/>
      </dsp:txXfrm>
    </dsp:sp>
    <dsp:sp modelId="{7BA4B7BD-7213-46B5-B91D-607720CFF2C2}">
      <dsp:nvSpPr>
        <dsp:cNvPr id="0" name=""/>
        <dsp:cNvSpPr/>
      </dsp:nvSpPr>
      <dsp:spPr>
        <a:xfrm>
          <a:off x="0" y="976416"/>
          <a:ext cx="6248400" cy="779669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F14FC7-E327-419F-9E5C-2271F84C41D6}">
      <dsp:nvSpPr>
        <dsp:cNvPr id="0" name=""/>
        <dsp:cNvSpPr/>
      </dsp:nvSpPr>
      <dsp:spPr>
        <a:xfrm>
          <a:off x="235850" y="1151842"/>
          <a:ext cx="428818" cy="42881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63F12C-A327-4AB6-9CE4-FE44EB7F07E9}">
      <dsp:nvSpPr>
        <dsp:cNvPr id="0" name=""/>
        <dsp:cNvSpPr/>
      </dsp:nvSpPr>
      <dsp:spPr>
        <a:xfrm>
          <a:off x="900518" y="976416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+mn-lt"/>
              <a:cs typeface="Times New Roman" panose="02020603050405020304" pitchFamily="18" charset="0"/>
            </a:rPr>
            <a:t>Project Structure</a:t>
          </a:r>
        </a:p>
      </dsp:txBody>
      <dsp:txXfrm>
        <a:off x="900518" y="976416"/>
        <a:ext cx="5347881" cy="779669"/>
      </dsp:txXfrm>
    </dsp:sp>
    <dsp:sp modelId="{00185FAC-9FEC-444C-9371-DB2B39558978}">
      <dsp:nvSpPr>
        <dsp:cNvPr id="0" name=""/>
        <dsp:cNvSpPr/>
      </dsp:nvSpPr>
      <dsp:spPr>
        <a:xfrm>
          <a:off x="0" y="1951003"/>
          <a:ext cx="6248400" cy="7796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69A266-4182-447B-9373-59A48E2D6216}">
      <dsp:nvSpPr>
        <dsp:cNvPr id="0" name=""/>
        <dsp:cNvSpPr/>
      </dsp:nvSpPr>
      <dsp:spPr>
        <a:xfrm>
          <a:off x="235850" y="2126428"/>
          <a:ext cx="428818" cy="42881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1DFEFB-5482-4D41-B5E1-5AA0E343C059}">
      <dsp:nvSpPr>
        <dsp:cNvPr id="0" name=""/>
        <dsp:cNvSpPr/>
      </dsp:nvSpPr>
      <dsp:spPr>
        <a:xfrm>
          <a:off x="900518" y="1951003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+mn-lt"/>
              <a:cs typeface="Times New Roman" panose="02020603050405020304" pitchFamily="18" charset="0"/>
            </a:rPr>
            <a:t>Approach</a:t>
          </a:r>
        </a:p>
      </dsp:txBody>
      <dsp:txXfrm>
        <a:off x="900518" y="1951003"/>
        <a:ext cx="5347881" cy="779669"/>
      </dsp:txXfrm>
    </dsp:sp>
    <dsp:sp modelId="{35E1433A-DE5B-4026-9DFF-A7A97952D30B}">
      <dsp:nvSpPr>
        <dsp:cNvPr id="0" name=""/>
        <dsp:cNvSpPr/>
      </dsp:nvSpPr>
      <dsp:spPr>
        <a:xfrm>
          <a:off x="0" y="2925590"/>
          <a:ext cx="6248400" cy="7796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050B6F-A3AA-4224-9A5F-4A475C02447F}">
      <dsp:nvSpPr>
        <dsp:cNvPr id="0" name=""/>
        <dsp:cNvSpPr/>
      </dsp:nvSpPr>
      <dsp:spPr>
        <a:xfrm>
          <a:off x="235850" y="3101015"/>
          <a:ext cx="428818" cy="42881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C6D948-DDB4-4E12-AD22-A6D49BC065CE}">
      <dsp:nvSpPr>
        <dsp:cNvPr id="0" name=""/>
        <dsp:cNvSpPr/>
      </dsp:nvSpPr>
      <dsp:spPr>
        <a:xfrm>
          <a:off x="900518" y="2925590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+mn-lt"/>
              <a:cs typeface="Times New Roman" panose="02020603050405020304" pitchFamily="18" charset="0"/>
            </a:rPr>
            <a:t>Design Process</a:t>
          </a:r>
        </a:p>
      </dsp:txBody>
      <dsp:txXfrm>
        <a:off x="900518" y="2925590"/>
        <a:ext cx="5347881" cy="779669"/>
      </dsp:txXfrm>
    </dsp:sp>
    <dsp:sp modelId="{ABAA85C1-D4B6-4EFA-98CD-A678D5941294}">
      <dsp:nvSpPr>
        <dsp:cNvPr id="0" name=""/>
        <dsp:cNvSpPr/>
      </dsp:nvSpPr>
      <dsp:spPr>
        <a:xfrm>
          <a:off x="0" y="3900177"/>
          <a:ext cx="6248400" cy="7796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B1F57F-975F-4B9E-B5EB-92FC9A30A39A}">
      <dsp:nvSpPr>
        <dsp:cNvPr id="0" name=""/>
        <dsp:cNvSpPr/>
      </dsp:nvSpPr>
      <dsp:spPr>
        <a:xfrm>
          <a:off x="235850" y="4075602"/>
          <a:ext cx="428818" cy="42881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9C25D4-68A4-4032-ADFD-95F4F0955E52}">
      <dsp:nvSpPr>
        <dsp:cNvPr id="0" name=""/>
        <dsp:cNvSpPr/>
      </dsp:nvSpPr>
      <dsp:spPr>
        <a:xfrm>
          <a:off x="900518" y="3900177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+mn-lt"/>
              <a:cs typeface="Times New Roman" panose="02020603050405020304" pitchFamily="18" charset="0"/>
            </a:rPr>
            <a:t>Results</a:t>
          </a:r>
        </a:p>
      </dsp:txBody>
      <dsp:txXfrm>
        <a:off x="900518" y="3900177"/>
        <a:ext cx="5347881" cy="779669"/>
      </dsp:txXfrm>
    </dsp:sp>
    <dsp:sp modelId="{70AB5FA1-4F02-4A61-9386-15618B48281B}">
      <dsp:nvSpPr>
        <dsp:cNvPr id="0" name=""/>
        <dsp:cNvSpPr/>
      </dsp:nvSpPr>
      <dsp:spPr>
        <a:xfrm>
          <a:off x="0" y="4874763"/>
          <a:ext cx="6248400" cy="7796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F776B9-AF64-4467-B0D4-102A225E0EFC}">
      <dsp:nvSpPr>
        <dsp:cNvPr id="0" name=""/>
        <dsp:cNvSpPr/>
      </dsp:nvSpPr>
      <dsp:spPr>
        <a:xfrm>
          <a:off x="235850" y="5050189"/>
          <a:ext cx="428818" cy="42881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6D5E9C-3207-41D9-9B90-D8BE47818D6A}">
      <dsp:nvSpPr>
        <dsp:cNvPr id="0" name=""/>
        <dsp:cNvSpPr/>
      </dsp:nvSpPr>
      <dsp:spPr>
        <a:xfrm>
          <a:off x="900518" y="4874763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+mn-lt"/>
              <a:cs typeface="Times New Roman" panose="02020603050405020304" pitchFamily="18" charset="0"/>
            </a:rPr>
            <a:t>Conclusion</a:t>
          </a:r>
        </a:p>
      </dsp:txBody>
      <dsp:txXfrm>
        <a:off x="900518" y="4874763"/>
        <a:ext cx="5347881" cy="7796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61CEC3-E3C0-493C-812D-22FF184C3C0B}">
      <dsp:nvSpPr>
        <dsp:cNvPr id="0" name=""/>
        <dsp:cNvSpPr/>
      </dsp:nvSpPr>
      <dsp:spPr>
        <a:xfrm>
          <a:off x="1380427" y="333"/>
          <a:ext cx="1532187" cy="7660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b="1" kern="120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/>
            <a:t>1.0 Navigation, Mechanical Lead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Jaime Gonzalez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1402865" y="22771"/>
        <a:ext cx="1487311" cy="721217"/>
      </dsp:txXfrm>
    </dsp:sp>
    <dsp:sp modelId="{CC5D3FEC-A778-4385-BF38-8AE14C449E8B}">
      <dsp:nvSpPr>
        <dsp:cNvPr id="0" name=""/>
        <dsp:cNvSpPr/>
      </dsp:nvSpPr>
      <dsp:spPr>
        <a:xfrm>
          <a:off x="1533646" y="766426"/>
          <a:ext cx="153218" cy="5926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2627"/>
              </a:lnTo>
              <a:lnTo>
                <a:pt x="153218" y="592627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F84F8D-B5B3-4C74-AC94-25BDAE54C53B}">
      <dsp:nvSpPr>
        <dsp:cNvPr id="0" name=""/>
        <dsp:cNvSpPr/>
      </dsp:nvSpPr>
      <dsp:spPr>
        <a:xfrm>
          <a:off x="1686865" y="957950"/>
          <a:ext cx="1291045" cy="802207"/>
        </a:xfrm>
        <a:prstGeom prst="roundRect">
          <a:avLst>
            <a:gd name="adj" fmla="val 10000"/>
          </a:avLst>
        </a:prstGeom>
        <a:solidFill>
          <a:schemeClr val="bg2">
            <a:alpha val="9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/>
            <a:t>1.1 SolidWorks/URDF</a:t>
          </a:r>
          <a:r>
            <a:rPr lang="en-US" sz="1000" b="1" kern="1200">
              <a:latin typeface="Calibri"/>
            </a:rPr>
            <a:t> </a:t>
          </a:r>
          <a:endParaRPr lang="en-US" sz="1000" b="1" kern="120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CAD design XML scripts</a:t>
          </a:r>
        </a:p>
      </dsp:txBody>
      <dsp:txXfrm>
        <a:off x="1710361" y="981446"/>
        <a:ext cx="1244053" cy="755215"/>
      </dsp:txXfrm>
    </dsp:sp>
    <dsp:sp modelId="{A3FCD787-5E16-455E-AA3B-156C909EABB2}">
      <dsp:nvSpPr>
        <dsp:cNvPr id="0" name=""/>
        <dsp:cNvSpPr/>
      </dsp:nvSpPr>
      <dsp:spPr>
        <a:xfrm>
          <a:off x="1533646" y="766426"/>
          <a:ext cx="153218" cy="15683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8301"/>
              </a:lnTo>
              <a:lnTo>
                <a:pt x="153218" y="1568301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3447D7-43A1-4BF5-96AA-DF5A8F05ACBD}">
      <dsp:nvSpPr>
        <dsp:cNvPr id="0" name=""/>
        <dsp:cNvSpPr/>
      </dsp:nvSpPr>
      <dsp:spPr>
        <a:xfrm>
          <a:off x="1686865" y="1951680"/>
          <a:ext cx="1225749" cy="766093"/>
        </a:xfrm>
        <a:prstGeom prst="roundRect">
          <a:avLst>
            <a:gd name="adj" fmla="val 10000"/>
          </a:avLst>
        </a:prstGeom>
        <a:solidFill>
          <a:schemeClr val="bg2">
            <a:alpha val="9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/>
            <a:t>1.2 Gazebo/RViz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Develop launch files for visualization</a:t>
          </a:r>
        </a:p>
      </dsp:txBody>
      <dsp:txXfrm>
        <a:off x="1709303" y="1974118"/>
        <a:ext cx="1180873" cy="721217"/>
      </dsp:txXfrm>
    </dsp:sp>
    <dsp:sp modelId="{976BF60B-BA80-4134-9218-47C0265DE8B5}">
      <dsp:nvSpPr>
        <dsp:cNvPr id="0" name=""/>
        <dsp:cNvSpPr/>
      </dsp:nvSpPr>
      <dsp:spPr>
        <a:xfrm>
          <a:off x="1533646" y="766426"/>
          <a:ext cx="153218" cy="25259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5918"/>
              </a:lnTo>
              <a:lnTo>
                <a:pt x="153218" y="2525918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BB71B6-A75A-41F1-8212-70A54E5B436C}">
      <dsp:nvSpPr>
        <dsp:cNvPr id="0" name=""/>
        <dsp:cNvSpPr/>
      </dsp:nvSpPr>
      <dsp:spPr>
        <a:xfrm>
          <a:off x="1686865" y="2909298"/>
          <a:ext cx="1225749" cy="766093"/>
        </a:xfrm>
        <a:prstGeom prst="roundRect">
          <a:avLst>
            <a:gd name="adj" fmla="val 10000"/>
          </a:avLst>
        </a:prstGeom>
        <a:solidFill>
          <a:schemeClr val="bg2">
            <a:alpha val="9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/>
            <a:t>1.3 SLAM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Implement Gmapping with desired parameters</a:t>
          </a:r>
        </a:p>
      </dsp:txBody>
      <dsp:txXfrm>
        <a:off x="1709303" y="2931736"/>
        <a:ext cx="1180873" cy="721217"/>
      </dsp:txXfrm>
    </dsp:sp>
    <dsp:sp modelId="{45C72E4A-80E7-493E-AC62-7686A59D0920}">
      <dsp:nvSpPr>
        <dsp:cNvPr id="0" name=""/>
        <dsp:cNvSpPr/>
      </dsp:nvSpPr>
      <dsp:spPr>
        <a:xfrm>
          <a:off x="1533646" y="766426"/>
          <a:ext cx="153218" cy="34835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83535"/>
              </a:lnTo>
              <a:lnTo>
                <a:pt x="153218" y="3483535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227A61-6162-4264-8914-96E812295D48}">
      <dsp:nvSpPr>
        <dsp:cNvPr id="0" name=""/>
        <dsp:cNvSpPr/>
      </dsp:nvSpPr>
      <dsp:spPr>
        <a:xfrm>
          <a:off x="1686865" y="3866915"/>
          <a:ext cx="1225749" cy="766093"/>
        </a:xfrm>
        <a:prstGeom prst="roundRect">
          <a:avLst>
            <a:gd name="adj" fmla="val 10000"/>
          </a:avLst>
        </a:prstGeom>
        <a:solidFill>
          <a:schemeClr val="bg2">
            <a:alpha val="9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/>
            <a:t>1.4 Navigation Stack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Path planning autonomous feature</a:t>
          </a:r>
        </a:p>
      </dsp:txBody>
      <dsp:txXfrm>
        <a:off x="1709303" y="3889353"/>
        <a:ext cx="1180873" cy="721217"/>
      </dsp:txXfrm>
    </dsp:sp>
    <dsp:sp modelId="{15145802-208D-43F9-9364-2A736EE22FB4}">
      <dsp:nvSpPr>
        <dsp:cNvPr id="0" name=""/>
        <dsp:cNvSpPr/>
      </dsp:nvSpPr>
      <dsp:spPr>
        <a:xfrm>
          <a:off x="3295662" y="333"/>
          <a:ext cx="1532187" cy="7660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>
              <a:latin typeface="+mn-lt"/>
            </a:rPr>
            <a:t>2.0</a:t>
          </a:r>
          <a:r>
            <a:rPr lang="en-US" sz="1000" b="1" kern="1200">
              <a:solidFill>
                <a:srgbClr val="010000"/>
              </a:solidFill>
              <a:latin typeface="+mn-lt"/>
            </a:rPr>
            <a:t> PCB Design, Electrical lead</a:t>
          </a:r>
          <a:br>
            <a:rPr lang="en-US" sz="1000" kern="1200">
              <a:solidFill>
                <a:srgbClr val="010000"/>
              </a:solidFill>
              <a:latin typeface="+mn-lt"/>
            </a:rPr>
          </a:br>
          <a:r>
            <a:rPr lang="en-US" sz="1000" kern="1200">
              <a:latin typeface="+mn-lt"/>
            </a:rPr>
            <a:t> Orville Bahia</a:t>
          </a:r>
          <a:endParaRPr lang="en-US" sz="1000" kern="1200">
            <a:solidFill>
              <a:srgbClr val="010000"/>
            </a:solidFill>
            <a:latin typeface="+mn-lt"/>
          </a:endParaRPr>
        </a:p>
      </dsp:txBody>
      <dsp:txXfrm>
        <a:off x="3318100" y="22771"/>
        <a:ext cx="1487311" cy="721217"/>
      </dsp:txXfrm>
    </dsp:sp>
    <dsp:sp modelId="{B82853B3-3FA0-4588-979C-B9A9F3C538CB}">
      <dsp:nvSpPr>
        <dsp:cNvPr id="0" name=""/>
        <dsp:cNvSpPr/>
      </dsp:nvSpPr>
      <dsp:spPr>
        <a:xfrm>
          <a:off x="3448880" y="766426"/>
          <a:ext cx="153218" cy="5745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4570"/>
              </a:lnTo>
              <a:lnTo>
                <a:pt x="153218" y="57457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F1EB27-4FC0-4A65-85A0-5512BA45C24E}">
      <dsp:nvSpPr>
        <dsp:cNvPr id="0" name=""/>
        <dsp:cNvSpPr/>
      </dsp:nvSpPr>
      <dsp:spPr>
        <a:xfrm>
          <a:off x="3602099" y="957950"/>
          <a:ext cx="1225749" cy="766093"/>
        </a:xfrm>
        <a:prstGeom prst="roundRect">
          <a:avLst>
            <a:gd name="adj" fmla="val 10000"/>
          </a:avLst>
        </a:prstGeom>
        <a:solidFill>
          <a:schemeClr val="bg2">
            <a:alpha val="9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>
              <a:latin typeface="Calibri"/>
            </a:rPr>
            <a:t>2.1 Electrical Design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Calibri"/>
            </a:rPr>
            <a:t>Find electrical components</a:t>
          </a:r>
          <a:endParaRPr lang="en-US" sz="1000" kern="1200"/>
        </a:p>
      </dsp:txBody>
      <dsp:txXfrm>
        <a:off x="3624537" y="980388"/>
        <a:ext cx="1180873" cy="721217"/>
      </dsp:txXfrm>
    </dsp:sp>
    <dsp:sp modelId="{F52CC3E2-CE68-44F1-91EB-DC2F5E110B33}">
      <dsp:nvSpPr>
        <dsp:cNvPr id="0" name=""/>
        <dsp:cNvSpPr/>
      </dsp:nvSpPr>
      <dsp:spPr>
        <a:xfrm>
          <a:off x="3448880" y="766426"/>
          <a:ext cx="153218" cy="15321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2187"/>
              </a:lnTo>
              <a:lnTo>
                <a:pt x="153218" y="1532187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DCD110-918F-455E-B13D-D04B3956A3DB}">
      <dsp:nvSpPr>
        <dsp:cNvPr id="0" name=""/>
        <dsp:cNvSpPr/>
      </dsp:nvSpPr>
      <dsp:spPr>
        <a:xfrm>
          <a:off x="3602099" y="1915567"/>
          <a:ext cx="1225749" cy="766093"/>
        </a:xfrm>
        <a:prstGeom prst="roundRect">
          <a:avLst>
            <a:gd name="adj" fmla="val 10000"/>
          </a:avLst>
        </a:prstGeom>
        <a:solidFill>
          <a:schemeClr val="bg2">
            <a:alpha val="9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>
              <a:latin typeface="Calibri"/>
            </a:rPr>
            <a:t>2.2 KiCAD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Calibri"/>
            </a:rPr>
            <a:t>Develop electrical board/schematics</a:t>
          </a:r>
          <a:endParaRPr lang="en-US" sz="1000" kern="1200"/>
        </a:p>
      </dsp:txBody>
      <dsp:txXfrm>
        <a:off x="3624537" y="1938005"/>
        <a:ext cx="1180873" cy="721217"/>
      </dsp:txXfrm>
    </dsp:sp>
    <dsp:sp modelId="{6CD03B6F-9221-4975-9046-F6E6150A82E9}">
      <dsp:nvSpPr>
        <dsp:cNvPr id="0" name=""/>
        <dsp:cNvSpPr/>
      </dsp:nvSpPr>
      <dsp:spPr>
        <a:xfrm>
          <a:off x="3448880" y="766426"/>
          <a:ext cx="153218" cy="24898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9804"/>
              </a:lnTo>
              <a:lnTo>
                <a:pt x="153218" y="2489804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17063C-945D-4770-A432-7DDD027F61D2}">
      <dsp:nvSpPr>
        <dsp:cNvPr id="0" name=""/>
        <dsp:cNvSpPr/>
      </dsp:nvSpPr>
      <dsp:spPr>
        <a:xfrm>
          <a:off x="3602099" y="2873184"/>
          <a:ext cx="1225749" cy="766093"/>
        </a:xfrm>
        <a:prstGeom prst="roundRect">
          <a:avLst>
            <a:gd name="adj" fmla="val 10000"/>
          </a:avLst>
        </a:prstGeom>
        <a:solidFill>
          <a:schemeClr val="bg2">
            <a:alpha val="9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>
              <a:latin typeface="Calibri"/>
            </a:rPr>
            <a:t>2.3 Simulink</a:t>
          </a:r>
          <a:endParaRPr lang="en-US" sz="1000" kern="1200"/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>
              <a:latin typeface="Calibri"/>
            </a:rPr>
            <a:t>Converter/Load</a:t>
          </a:r>
          <a:r>
            <a:rPr lang="en-US" sz="1000" kern="1200"/>
            <a:t> Analysis</a:t>
          </a:r>
        </a:p>
      </dsp:txBody>
      <dsp:txXfrm>
        <a:off x="3624537" y="2895622"/>
        <a:ext cx="1180873" cy="721217"/>
      </dsp:txXfrm>
    </dsp:sp>
    <dsp:sp modelId="{74AAED94-4BA3-48D9-AE8D-57DC3594AA5C}">
      <dsp:nvSpPr>
        <dsp:cNvPr id="0" name=""/>
        <dsp:cNvSpPr/>
      </dsp:nvSpPr>
      <dsp:spPr>
        <a:xfrm>
          <a:off x="3448880" y="766426"/>
          <a:ext cx="153218" cy="34474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47421"/>
              </a:lnTo>
              <a:lnTo>
                <a:pt x="153218" y="3447421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8D93FE-A2E9-4957-B2E1-1672C42E579B}">
      <dsp:nvSpPr>
        <dsp:cNvPr id="0" name=""/>
        <dsp:cNvSpPr/>
      </dsp:nvSpPr>
      <dsp:spPr>
        <a:xfrm>
          <a:off x="3602099" y="3830801"/>
          <a:ext cx="1225749" cy="766093"/>
        </a:xfrm>
        <a:prstGeom prst="roundRect">
          <a:avLst>
            <a:gd name="adj" fmla="val 10000"/>
          </a:avLst>
        </a:prstGeom>
        <a:solidFill>
          <a:schemeClr val="bg2">
            <a:alpha val="9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>
              <a:latin typeface="Calibri"/>
            </a:rPr>
            <a:t>2.4 PCB/KiCAD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>
              <a:latin typeface="Calibri"/>
            </a:rPr>
            <a:t>Power</a:t>
          </a:r>
          <a:r>
            <a:rPr lang="en-US" sz="1000" kern="1200"/>
            <a:t> circuit design</a:t>
          </a:r>
          <a:endParaRPr lang="en-US" sz="1000" b="1" kern="1200">
            <a:latin typeface="Calibri"/>
          </a:endParaRPr>
        </a:p>
      </dsp:txBody>
      <dsp:txXfrm>
        <a:off x="3624537" y="3853239"/>
        <a:ext cx="1180873" cy="721217"/>
      </dsp:txXfrm>
    </dsp:sp>
    <dsp:sp modelId="{E279FFDE-6652-4A8F-BAD3-9955D6EA45AA}">
      <dsp:nvSpPr>
        <dsp:cNvPr id="0" name=""/>
        <dsp:cNvSpPr/>
      </dsp:nvSpPr>
      <dsp:spPr>
        <a:xfrm>
          <a:off x="5210896" y="333"/>
          <a:ext cx="1532187" cy="7660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/>
            <a:t>3.0 Computer Vision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Francisco Tiquiram</a:t>
          </a:r>
        </a:p>
      </dsp:txBody>
      <dsp:txXfrm>
        <a:off x="5233334" y="22771"/>
        <a:ext cx="1487311" cy="721217"/>
      </dsp:txXfrm>
    </dsp:sp>
    <dsp:sp modelId="{C8833D40-3D20-43D7-8358-22DEB1700601}">
      <dsp:nvSpPr>
        <dsp:cNvPr id="0" name=""/>
        <dsp:cNvSpPr/>
      </dsp:nvSpPr>
      <dsp:spPr>
        <a:xfrm>
          <a:off x="5364115" y="766426"/>
          <a:ext cx="153218" cy="5745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4570"/>
              </a:lnTo>
              <a:lnTo>
                <a:pt x="153218" y="57457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65717B-0AAC-4972-A3B6-1950D8B6BF6D}">
      <dsp:nvSpPr>
        <dsp:cNvPr id="0" name=""/>
        <dsp:cNvSpPr/>
      </dsp:nvSpPr>
      <dsp:spPr>
        <a:xfrm>
          <a:off x="5517333" y="957950"/>
          <a:ext cx="1225749" cy="766093"/>
        </a:xfrm>
        <a:prstGeom prst="roundRect">
          <a:avLst>
            <a:gd name="adj" fmla="val 10000"/>
          </a:avLst>
        </a:prstGeom>
        <a:solidFill>
          <a:schemeClr val="bg2">
            <a:alpha val="9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>
              <a:latin typeface="Calibri"/>
            </a:rPr>
            <a:t> 3.1 Research 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>
              <a:latin typeface="Calibri"/>
            </a:rPr>
            <a:t>Understand how image recognition works. </a:t>
          </a:r>
          <a:endParaRPr lang="en-US" sz="1000" b="1" kern="1200">
            <a:latin typeface="Calibri"/>
          </a:endParaRPr>
        </a:p>
      </dsp:txBody>
      <dsp:txXfrm>
        <a:off x="5539771" y="980388"/>
        <a:ext cx="1180873" cy="721217"/>
      </dsp:txXfrm>
    </dsp:sp>
    <dsp:sp modelId="{E1FD92CA-839A-41F0-AB19-0CAD2DAF75CD}">
      <dsp:nvSpPr>
        <dsp:cNvPr id="0" name=""/>
        <dsp:cNvSpPr/>
      </dsp:nvSpPr>
      <dsp:spPr>
        <a:xfrm>
          <a:off x="5364115" y="766426"/>
          <a:ext cx="153218" cy="15321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2187"/>
              </a:lnTo>
              <a:lnTo>
                <a:pt x="153218" y="1532187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3E11B8-8A30-41B3-88DB-795C7292F663}">
      <dsp:nvSpPr>
        <dsp:cNvPr id="0" name=""/>
        <dsp:cNvSpPr/>
      </dsp:nvSpPr>
      <dsp:spPr>
        <a:xfrm>
          <a:off x="5517333" y="1915567"/>
          <a:ext cx="1225749" cy="766093"/>
        </a:xfrm>
        <a:prstGeom prst="roundRect">
          <a:avLst>
            <a:gd name="adj" fmla="val 10000"/>
          </a:avLst>
        </a:prstGeom>
        <a:solidFill>
          <a:schemeClr val="bg2">
            <a:alpha val="9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>
              <a:latin typeface="Calibri"/>
            </a:rPr>
            <a:t>3.2 Software</a:t>
          </a:r>
          <a:r>
            <a:rPr lang="en-US" sz="1000" kern="1200">
              <a:latin typeface="Calibri"/>
            </a:rPr>
            <a:t> 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Calibri"/>
            </a:rPr>
            <a:t>Implement Python</a:t>
          </a:r>
        </a:p>
      </dsp:txBody>
      <dsp:txXfrm>
        <a:off x="5539771" y="1938005"/>
        <a:ext cx="1180873" cy="721217"/>
      </dsp:txXfrm>
    </dsp:sp>
    <dsp:sp modelId="{1D49F835-BE3C-4824-873F-50F12305EC5B}">
      <dsp:nvSpPr>
        <dsp:cNvPr id="0" name=""/>
        <dsp:cNvSpPr/>
      </dsp:nvSpPr>
      <dsp:spPr>
        <a:xfrm>
          <a:off x="5364115" y="766426"/>
          <a:ext cx="153218" cy="24898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9804"/>
              </a:lnTo>
              <a:lnTo>
                <a:pt x="153218" y="2489804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CD5FA3-40B5-4036-BB2A-451B61389F12}">
      <dsp:nvSpPr>
        <dsp:cNvPr id="0" name=""/>
        <dsp:cNvSpPr/>
      </dsp:nvSpPr>
      <dsp:spPr>
        <a:xfrm>
          <a:off x="5517333" y="2873184"/>
          <a:ext cx="1225749" cy="766093"/>
        </a:xfrm>
        <a:prstGeom prst="roundRect">
          <a:avLst>
            <a:gd name="adj" fmla="val 10000"/>
          </a:avLst>
        </a:prstGeom>
        <a:solidFill>
          <a:schemeClr val="bg2">
            <a:alpha val="9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>
              <a:latin typeface="Calibri"/>
            </a:rPr>
            <a:t>3.3 </a:t>
          </a:r>
          <a:r>
            <a:rPr lang="en-US" sz="1000" b="1" kern="1200">
              <a:latin typeface="Calibri"/>
            </a:rPr>
            <a:t>OpenCV 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>
              <a:latin typeface="Calibri"/>
            </a:rPr>
            <a:t>Implement OpenCV. </a:t>
          </a:r>
          <a:endParaRPr lang="en-US" sz="1000" b="0" kern="1200"/>
        </a:p>
      </dsp:txBody>
      <dsp:txXfrm>
        <a:off x="5539771" y="2895622"/>
        <a:ext cx="1180873" cy="721217"/>
      </dsp:txXfrm>
    </dsp:sp>
    <dsp:sp modelId="{C822DD49-DF62-4EE0-A16D-E3CD0FEFF2F0}">
      <dsp:nvSpPr>
        <dsp:cNvPr id="0" name=""/>
        <dsp:cNvSpPr/>
      </dsp:nvSpPr>
      <dsp:spPr>
        <a:xfrm>
          <a:off x="5364115" y="766426"/>
          <a:ext cx="153218" cy="34474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47421"/>
              </a:lnTo>
              <a:lnTo>
                <a:pt x="153218" y="3447421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BB8E9A-FD82-4426-9D56-B330FF14D8C5}">
      <dsp:nvSpPr>
        <dsp:cNvPr id="0" name=""/>
        <dsp:cNvSpPr/>
      </dsp:nvSpPr>
      <dsp:spPr>
        <a:xfrm>
          <a:off x="5517333" y="3830801"/>
          <a:ext cx="1225749" cy="766093"/>
        </a:xfrm>
        <a:prstGeom prst="roundRect">
          <a:avLst>
            <a:gd name="adj" fmla="val 10000"/>
          </a:avLst>
        </a:prstGeom>
        <a:solidFill>
          <a:schemeClr val="bg2">
            <a:alpha val="9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>
              <a:latin typeface="Calibri"/>
            </a:rPr>
            <a:t>3.4 Simulation 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>
              <a:latin typeface="Calibri"/>
            </a:rPr>
            <a:t>Develop Human Detection code</a:t>
          </a:r>
          <a:endParaRPr lang="en-US" sz="1000" b="0" kern="1200"/>
        </a:p>
      </dsp:txBody>
      <dsp:txXfrm>
        <a:off x="5539771" y="3853239"/>
        <a:ext cx="1180873" cy="721217"/>
      </dsp:txXfrm>
    </dsp:sp>
    <dsp:sp modelId="{C9AA7B63-8D73-4FC4-877B-1A375D330B6E}">
      <dsp:nvSpPr>
        <dsp:cNvPr id="0" name=""/>
        <dsp:cNvSpPr/>
      </dsp:nvSpPr>
      <dsp:spPr>
        <a:xfrm>
          <a:off x="7126130" y="333"/>
          <a:ext cx="1532187" cy="7660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/>
            <a:t>4.0</a:t>
          </a:r>
          <a:r>
            <a:rPr lang="en-US" sz="1000" b="1" kern="1200">
              <a:latin typeface="Calibri"/>
            </a:rPr>
            <a:t> Robot Description</a:t>
          </a:r>
          <a:endParaRPr lang="en-US" sz="1000" b="1" kern="120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Irvin </a:t>
          </a:r>
          <a:r>
            <a:rPr lang="en-US" sz="1000" kern="1200">
              <a:latin typeface="Calibri"/>
            </a:rPr>
            <a:t>Martinez</a:t>
          </a:r>
          <a:endParaRPr lang="en-US" sz="1000" kern="1200"/>
        </a:p>
      </dsp:txBody>
      <dsp:txXfrm>
        <a:off x="7148568" y="22771"/>
        <a:ext cx="1487311" cy="721217"/>
      </dsp:txXfrm>
    </dsp:sp>
    <dsp:sp modelId="{9B7F992E-E7E4-47B4-9DF6-F708635FCE78}">
      <dsp:nvSpPr>
        <dsp:cNvPr id="0" name=""/>
        <dsp:cNvSpPr/>
      </dsp:nvSpPr>
      <dsp:spPr>
        <a:xfrm>
          <a:off x="7279349" y="766426"/>
          <a:ext cx="153218" cy="5745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4570"/>
              </a:lnTo>
              <a:lnTo>
                <a:pt x="153218" y="57457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B0355F-6CE0-4D94-AAE4-44344AC4F005}">
      <dsp:nvSpPr>
        <dsp:cNvPr id="0" name=""/>
        <dsp:cNvSpPr/>
      </dsp:nvSpPr>
      <dsp:spPr>
        <a:xfrm>
          <a:off x="7432568" y="957950"/>
          <a:ext cx="1225749" cy="766093"/>
        </a:xfrm>
        <a:prstGeom prst="roundRect">
          <a:avLst>
            <a:gd name="adj" fmla="val 10000"/>
          </a:avLst>
        </a:prstGeom>
        <a:solidFill>
          <a:schemeClr val="bg2">
            <a:alpha val="9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>
              <a:latin typeface="Calibri"/>
            </a:rPr>
            <a:t>4.1 Gazebo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Calibri"/>
            </a:rPr>
            <a:t>Research sensors</a:t>
          </a:r>
        </a:p>
      </dsp:txBody>
      <dsp:txXfrm>
        <a:off x="7455006" y="980388"/>
        <a:ext cx="1180873" cy="721217"/>
      </dsp:txXfrm>
    </dsp:sp>
    <dsp:sp modelId="{B4135C53-7DC2-44FF-8EF4-42AA925340ED}">
      <dsp:nvSpPr>
        <dsp:cNvPr id="0" name=""/>
        <dsp:cNvSpPr/>
      </dsp:nvSpPr>
      <dsp:spPr>
        <a:xfrm>
          <a:off x="7279349" y="766426"/>
          <a:ext cx="153218" cy="15321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2187"/>
              </a:lnTo>
              <a:lnTo>
                <a:pt x="153218" y="1532187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EAD1F9-CF7F-4899-ADE7-C80B4B8BE6B8}">
      <dsp:nvSpPr>
        <dsp:cNvPr id="0" name=""/>
        <dsp:cNvSpPr/>
      </dsp:nvSpPr>
      <dsp:spPr>
        <a:xfrm>
          <a:off x="7432568" y="1915567"/>
          <a:ext cx="1225749" cy="766093"/>
        </a:xfrm>
        <a:prstGeom prst="roundRect">
          <a:avLst>
            <a:gd name="adj" fmla="val 10000"/>
          </a:avLst>
        </a:prstGeom>
        <a:solidFill>
          <a:schemeClr val="bg2">
            <a:alpha val="9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>
              <a:latin typeface="Calibri"/>
            </a:rPr>
            <a:t>4.2 Sensors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Calibri"/>
            </a:rPr>
            <a:t>Implement sensors to robot</a:t>
          </a:r>
          <a:endParaRPr lang="en-US" sz="1000" kern="1200"/>
        </a:p>
      </dsp:txBody>
      <dsp:txXfrm>
        <a:off x="7455006" y="1938005"/>
        <a:ext cx="1180873" cy="721217"/>
      </dsp:txXfrm>
    </dsp:sp>
    <dsp:sp modelId="{0F1B6FDF-4719-4E5E-A32C-D4B4B524309B}">
      <dsp:nvSpPr>
        <dsp:cNvPr id="0" name=""/>
        <dsp:cNvSpPr/>
      </dsp:nvSpPr>
      <dsp:spPr>
        <a:xfrm>
          <a:off x="7279349" y="766426"/>
          <a:ext cx="153218" cy="24898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9804"/>
              </a:lnTo>
              <a:lnTo>
                <a:pt x="153218" y="2489804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5FF6E7-EC51-4021-B75E-7470B5C5417C}">
      <dsp:nvSpPr>
        <dsp:cNvPr id="0" name=""/>
        <dsp:cNvSpPr/>
      </dsp:nvSpPr>
      <dsp:spPr>
        <a:xfrm>
          <a:off x="7432568" y="2873184"/>
          <a:ext cx="1225749" cy="766093"/>
        </a:xfrm>
        <a:prstGeom prst="roundRect">
          <a:avLst>
            <a:gd name="adj" fmla="val 10000"/>
          </a:avLst>
        </a:prstGeom>
        <a:solidFill>
          <a:schemeClr val="bg2">
            <a:alpha val="9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>
              <a:latin typeface="Calibri"/>
            </a:rPr>
            <a:t>4.3 Subscribers 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>
              <a:latin typeface="Calibri"/>
            </a:rPr>
            <a:t>Receive data/transform for laser scan</a:t>
          </a:r>
          <a:endParaRPr lang="en-US" sz="1000" kern="1200"/>
        </a:p>
      </dsp:txBody>
      <dsp:txXfrm>
        <a:off x="7455006" y="2895622"/>
        <a:ext cx="1180873" cy="721217"/>
      </dsp:txXfrm>
    </dsp:sp>
    <dsp:sp modelId="{AD268101-415D-4893-9400-51F2978A5E2E}">
      <dsp:nvSpPr>
        <dsp:cNvPr id="0" name=""/>
        <dsp:cNvSpPr/>
      </dsp:nvSpPr>
      <dsp:spPr>
        <a:xfrm>
          <a:off x="7279349" y="766426"/>
          <a:ext cx="153218" cy="34474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47421"/>
              </a:lnTo>
              <a:lnTo>
                <a:pt x="153218" y="3447421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D0A304-E28B-4018-93F3-9AF352AD6F81}">
      <dsp:nvSpPr>
        <dsp:cNvPr id="0" name=""/>
        <dsp:cNvSpPr/>
      </dsp:nvSpPr>
      <dsp:spPr>
        <a:xfrm>
          <a:off x="7432568" y="3830801"/>
          <a:ext cx="1225749" cy="766093"/>
        </a:xfrm>
        <a:prstGeom prst="roundRect">
          <a:avLst>
            <a:gd name="adj" fmla="val 10000"/>
          </a:avLst>
        </a:prstGeom>
        <a:solidFill>
          <a:schemeClr val="bg2">
            <a:alpha val="9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>
              <a:latin typeface="Calibri"/>
            </a:rPr>
            <a:t>4.4 Publishers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Calibri"/>
            </a:rPr>
            <a:t>Map server memory</a:t>
          </a:r>
          <a:endParaRPr lang="en-US" sz="1000" kern="1200"/>
        </a:p>
      </dsp:txBody>
      <dsp:txXfrm>
        <a:off x="7455006" y="3853239"/>
        <a:ext cx="1180873" cy="721217"/>
      </dsp:txXfrm>
    </dsp:sp>
    <dsp:sp modelId="{9D56D3ED-9ECB-40AB-A70B-284BC2040ECA}">
      <dsp:nvSpPr>
        <dsp:cNvPr id="0" name=""/>
        <dsp:cNvSpPr/>
      </dsp:nvSpPr>
      <dsp:spPr>
        <a:xfrm>
          <a:off x="9041364" y="333"/>
          <a:ext cx="1532187" cy="7660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/>
            <a:t>5.0</a:t>
          </a:r>
          <a:r>
            <a:rPr lang="en-US" sz="1000" b="1" kern="1200">
              <a:latin typeface="Calibri"/>
            </a:rPr>
            <a:t> Control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/>
            <a:t>Ivan </a:t>
          </a:r>
          <a:r>
            <a:rPr lang="en-US" sz="1000" b="0" kern="1200">
              <a:latin typeface="Calibri"/>
            </a:rPr>
            <a:t>Dolores Salazar</a:t>
          </a:r>
        </a:p>
      </dsp:txBody>
      <dsp:txXfrm>
        <a:off x="9063802" y="22771"/>
        <a:ext cx="1487311" cy="721217"/>
      </dsp:txXfrm>
    </dsp:sp>
    <dsp:sp modelId="{EEAC676F-FC36-4492-B223-5DE20818E1DC}">
      <dsp:nvSpPr>
        <dsp:cNvPr id="0" name=""/>
        <dsp:cNvSpPr/>
      </dsp:nvSpPr>
      <dsp:spPr>
        <a:xfrm>
          <a:off x="9194583" y="766426"/>
          <a:ext cx="153218" cy="5745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4570"/>
              </a:lnTo>
              <a:lnTo>
                <a:pt x="153218" y="57457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67D858-762D-4390-88E3-39E3339DED3A}">
      <dsp:nvSpPr>
        <dsp:cNvPr id="0" name=""/>
        <dsp:cNvSpPr/>
      </dsp:nvSpPr>
      <dsp:spPr>
        <a:xfrm>
          <a:off x="9347802" y="957950"/>
          <a:ext cx="1225749" cy="766093"/>
        </a:xfrm>
        <a:prstGeom prst="roundRect">
          <a:avLst>
            <a:gd name="adj" fmla="val 10000"/>
          </a:avLst>
        </a:prstGeom>
        <a:solidFill>
          <a:schemeClr val="bg2">
            <a:alpha val="9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>
              <a:latin typeface="Calibri"/>
            </a:rPr>
            <a:t>5.1 Gazebo 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>
              <a:latin typeface="Calibri"/>
            </a:rPr>
            <a:t>Build environment</a:t>
          </a:r>
          <a:endParaRPr lang="en-US" sz="1000" b="0" kern="1200"/>
        </a:p>
      </dsp:txBody>
      <dsp:txXfrm>
        <a:off x="9370240" y="980388"/>
        <a:ext cx="1180873" cy="721217"/>
      </dsp:txXfrm>
    </dsp:sp>
    <dsp:sp modelId="{8DAD9A5E-C7B7-4B41-9729-378E6B831A63}">
      <dsp:nvSpPr>
        <dsp:cNvPr id="0" name=""/>
        <dsp:cNvSpPr/>
      </dsp:nvSpPr>
      <dsp:spPr>
        <a:xfrm>
          <a:off x="9194583" y="766426"/>
          <a:ext cx="153218" cy="15321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2187"/>
              </a:lnTo>
              <a:lnTo>
                <a:pt x="153218" y="1532187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961157-1466-492B-AC19-0B77321C4A8F}">
      <dsp:nvSpPr>
        <dsp:cNvPr id="0" name=""/>
        <dsp:cNvSpPr/>
      </dsp:nvSpPr>
      <dsp:spPr>
        <a:xfrm>
          <a:off x="9347802" y="1915567"/>
          <a:ext cx="1225749" cy="766093"/>
        </a:xfrm>
        <a:prstGeom prst="roundRect">
          <a:avLst>
            <a:gd name="adj" fmla="val 10000"/>
          </a:avLst>
        </a:prstGeom>
        <a:solidFill>
          <a:schemeClr val="bg2">
            <a:alpha val="9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>
              <a:latin typeface="Calibri"/>
            </a:rPr>
            <a:t>5.2 Motion planning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>
              <a:latin typeface="Calibri"/>
            </a:rPr>
            <a:t>Manuel control</a:t>
          </a:r>
          <a:endParaRPr lang="en-US" sz="1000" b="0" kern="1200"/>
        </a:p>
      </dsp:txBody>
      <dsp:txXfrm>
        <a:off x="9370240" y="1938005"/>
        <a:ext cx="1180873" cy="721217"/>
      </dsp:txXfrm>
    </dsp:sp>
    <dsp:sp modelId="{98143C95-947C-48AC-B70F-4FBF3913EBE7}">
      <dsp:nvSpPr>
        <dsp:cNvPr id="0" name=""/>
        <dsp:cNvSpPr/>
      </dsp:nvSpPr>
      <dsp:spPr>
        <a:xfrm>
          <a:off x="9194583" y="766426"/>
          <a:ext cx="153218" cy="24898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9804"/>
              </a:lnTo>
              <a:lnTo>
                <a:pt x="153218" y="2489804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0BBADC-70BF-4D78-B300-7676BC6A49A9}">
      <dsp:nvSpPr>
        <dsp:cNvPr id="0" name=""/>
        <dsp:cNvSpPr/>
      </dsp:nvSpPr>
      <dsp:spPr>
        <a:xfrm>
          <a:off x="9347802" y="2873184"/>
          <a:ext cx="1225749" cy="766093"/>
        </a:xfrm>
        <a:prstGeom prst="roundRect">
          <a:avLst>
            <a:gd name="adj" fmla="val 10000"/>
          </a:avLst>
        </a:prstGeom>
        <a:solidFill>
          <a:schemeClr val="bg2">
            <a:alpha val="9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>
              <a:latin typeface="Calibri"/>
            </a:rPr>
            <a:t>5.3 Visual Data  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>
              <a:latin typeface="Calibri"/>
            </a:rPr>
            <a:t>Analyze data from move</a:t>
          </a:r>
          <a:r>
            <a:rPr lang="en-US" sz="1000" b="1" kern="1200">
              <a:latin typeface="Calibri"/>
            </a:rPr>
            <a:t>m</a:t>
          </a:r>
          <a:r>
            <a:rPr lang="en-US" sz="1000" b="0" kern="1200">
              <a:latin typeface="Calibri"/>
            </a:rPr>
            <a:t>ent orientation in 3-D space</a:t>
          </a:r>
          <a:endParaRPr lang="en-US" sz="1000" b="0" kern="1200"/>
        </a:p>
      </dsp:txBody>
      <dsp:txXfrm>
        <a:off x="9370240" y="2895622"/>
        <a:ext cx="1180873" cy="721217"/>
      </dsp:txXfrm>
    </dsp:sp>
    <dsp:sp modelId="{616378FF-918D-4AD1-8C9B-175CC688908E}">
      <dsp:nvSpPr>
        <dsp:cNvPr id="0" name=""/>
        <dsp:cNvSpPr/>
      </dsp:nvSpPr>
      <dsp:spPr>
        <a:xfrm>
          <a:off x="9194583" y="766426"/>
          <a:ext cx="153218" cy="34474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47421"/>
              </a:lnTo>
              <a:lnTo>
                <a:pt x="153218" y="3447421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1083D9-DD37-4985-B62B-FFB8190FB1E8}">
      <dsp:nvSpPr>
        <dsp:cNvPr id="0" name=""/>
        <dsp:cNvSpPr/>
      </dsp:nvSpPr>
      <dsp:spPr>
        <a:xfrm>
          <a:off x="9347802" y="3830801"/>
          <a:ext cx="1225749" cy="766093"/>
        </a:xfrm>
        <a:prstGeom prst="roundRect">
          <a:avLst>
            <a:gd name="adj" fmla="val 10000"/>
          </a:avLst>
        </a:prstGeom>
        <a:solidFill>
          <a:schemeClr val="bg2">
            <a:alpha val="9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>
              <a:latin typeface="Calibri"/>
            </a:rPr>
            <a:t>5.4 Obstacle avoidance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>
              <a:latin typeface="Calibri"/>
            </a:rPr>
            <a:t> </a:t>
          </a:r>
          <a:r>
            <a:rPr lang="en-US" sz="1000" b="0" kern="1200">
              <a:latin typeface="Calibri"/>
            </a:rPr>
            <a:t>Set</a:t>
          </a:r>
          <a:r>
            <a:rPr lang="en-US" sz="1000" kern="1200">
              <a:latin typeface="Calibri"/>
            </a:rPr>
            <a:t> parameters to allow the robot to detect obstacle</a:t>
          </a:r>
          <a:endParaRPr lang="en-US" sz="1000" b="1" kern="1200">
            <a:latin typeface="Calibri"/>
          </a:endParaRPr>
        </a:p>
      </dsp:txBody>
      <dsp:txXfrm>
        <a:off x="9370240" y="3853239"/>
        <a:ext cx="1180873" cy="7212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EE6D9-D4FC-4F49-8F7F-303638EDA657}">
      <dsp:nvSpPr>
        <dsp:cNvPr id="0" name=""/>
        <dsp:cNvSpPr/>
      </dsp:nvSpPr>
      <dsp:spPr>
        <a:xfrm>
          <a:off x="0" y="1829"/>
          <a:ext cx="6248400" cy="779669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9B2583-2515-461B-B7B1-B01EA5E1C1C3}">
      <dsp:nvSpPr>
        <dsp:cNvPr id="0" name=""/>
        <dsp:cNvSpPr/>
      </dsp:nvSpPr>
      <dsp:spPr>
        <a:xfrm>
          <a:off x="235850" y="177255"/>
          <a:ext cx="428818" cy="42881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611DB8-DCCD-4263-8CA1-2F0008C069A4}">
      <dsp:nvSpPr>
        <dsp:cNvPr id="0" name=""/>
        <dsp:cNvSpPr/>
      </dsp:nvSpPr>
      <dsp:spPr>
        <a:xfrm>
          <a:off x="900518" y="1829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+mn-lt"/>
              <a:cs typeface="Times New Roman" panose="02020603050405020304" pitchFamily="18" charset="0"/>
            </a:rPr>
            <a:t>Introduction</a:t>
          </a:r>
        </a:p>
      </dsp:txBody>
      <dsp:txXfrm>
        <a:off x="900518" y="1829"/>
        <a:ext cx="5347881" cy="779669"/>
      </dsp:txXfrm>
    </dsp:sp>
    <dsp:sp modelId="{7BA4B7BD-7213-46B5-B91D-607720CFF2C2}">
      <dsp:nvSpPr>
        <dsp:cNvPr id="0" name=""/>
        <dsp:cNvSpPr/>
      </dsp:nvSpPr>
      <dsp:spPr>
        <a:xfrm>
          <a:off x="0" y="976416"/>
          <a:ext cx="6248400" cy="7796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F14FC7-E327-419F-9E5C-2271F84C41D6}">
      <dsp:nvSpPr>
        <dsp:cNvPr id="0" name=""/>
        <dsp:cNvSpPr/>
      </dsp:nvSpPr>
      <dsp:spPr>
        <a:xfrm>
          <a:off x="235850" y="1151842"/>
          <a:ext cx="428818" cy="42881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63F12C-A327-4AB6-9CE4-FE44EB7F07E9}">
      <dsp:nvSpPr>
        <dsp:cNvPr id="0" name=""/>
        <dsp:cNvSpPr/>
      </dsp:nvSpPr>
      <dsp:spPr>
        <a:xfrm>
          <a:off x="900518" y="976416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+mn-lt"/>
              <a:cs typeface="Times New Roman" panose="02020603050405020304" pitchFamily="18" charset="0"/>
            </a:rPr>
            <a:t>Project Structure</a:t>
          </a:r>
        </a:p>
      </dsp:txBody>
      <dsp:txXfrm>
        <a:off x="900518" y="976416"/>
        <a:ext cx="5347881" cy="779669"/>
      </dsp:txXfrm>
    </dsp:sp>
    <dsp:sp modelId="{00185FAC-9FEC-444C-9371-DB2B39558978}">
      <dsp:nvSpPr>
        <dsp:cNvPr id="0" name=""/>
        <dsp:cNvSpPr/>
      </dsp:nvSpPr>
      <dsp:spPr>
        <a:xfrm>
          <a:off x="0" y="1951003"/>
          <a:ext cx="6248400" cy="779669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69A266-4182-447B-9373-59A48E2D6216}">
      <dsp:nvSpPr>
        <dsp:cNvPr id="0" name=""/>
        <dsp:cNvSpPr/>
      </dsp:nvSpPr>
      <dsp:spPr>
        <a:xfrm>
          <a:off x="235850" y="2126428"/>
          <a:ext cx="428818" cy="42881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1DFEFB-5482-4D41-B5E1-5AA0E343C059}">
      <dsp:nvSpPr>
        <dsp:cNvPr id="0" name=""/>
        <dsp:cNvSpPr/>
      </dsp:nvSpPr>
      <dsp:spPr>
        <a:xfrm>
          <a:off x="900518" y="1951003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+mn-lt"/>
              <a:cs typeface="Times New Roman" panose="02020603050405020304" pitchFamily="18" charset="0"/>
            </a:rPr>
            <a:t>Approach</a:t>
          </a:r>
        </a:p>
      </dsp:txBody>
      <dsp:txXfrm>
        <a:off x="900518" y="1951003"/>
        <a:ext cx="5347881" cy="779669"/>
      </dsp:txXfrm>
    </dsp:sp>
    <dsp:sp modelId="{35E1433A-DE5B-4026-9DFF-A7A97952D30B}">
      <dsp:nvSpPr>
        <dsp:cNvPr id="0" name=""/>
        <dsp:cNvSpPr/>
      </dsp:nvSpPr>
      <dsp:spPr>
        <a:xfrm>
          <a:off x="0" y="2925590"/>
          <a:ext cx="6248400" cy="7796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050B6F-A3AA-4224-9A5F-4A475C02447F}">
      <dsp:nvSpPr>
        <dsp:cNvPr id="0" name=""/>
        <dsp:cNvSpPr/>
      </dsp:nvSpPr>
      <dsp:spPr>
        <a:xfrm>
          <a:off x="235850" y="3101015"/>
          <a:ext cx="428818" cy="42881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C6D948-DDB4-4E12-AD22-A6D49BC065CE}">
      <dsp:nvSpPr>
        <dsp:cNvPr id="0" name=""/>
        <dsp:cNvSpPr/>
      </dsp:nvSpPr>
      <dsp:spPr>
        <a:xfrm>
          <a:off x="900518" y="2925590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+mn-lt"/>
              <a:cs typeface="Times New Roman" panose="02020603050405020304" pitchFamily="18" charset="0"/>
            </a:rPr>
            <a:t>Design Process</a:t>
          </a:r>
        </a:p>
      </dsp:txBody>
      <dsp:txXfrm>
        <a:off x="900518" y="2925590"/>
        <a:ext cx="5347881" cy="779669"/>
      </dsp:txXfrm>
    </dsp:sp>
    <dsp:sp modelId="{ABAA85C1-D4B6-4EFA-98CD-A678D5941294}">
      <dsp:nvSpPr>
        <dsp:cNvPr id="0" name=""/>
        <dsp:cNvSpPr/>
      </dsp:nvSpPr>
      <dsp:spPr>
        <a:xfrm>
          <a:off x="0" y="3900177"/>
          <a:ext cx="6248400" cy="7796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B1F57F-975F-4B9E-B5EB-92FC9A30A39A}">
      <dsp:nvSpPr>
        <dsp:cNvPr id="0" name=""/>
        <dsp:cNvSpPr/>
      </dsp:nvSpPr>
      <dsp:spPr>
        <a:xfrm>
          <a:off x="235850" y="4075602"/>
          <a:ext cx="428818" cy="42881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9C25D4-68A4-4032-ADFD-95F4F0955E52}">
      <dsp:nvSpPr>
        <dsp:cNvPr id="0" name=""/>
        <dsp:cNvSpPr/>
      </dsp:nvSpPr>
      <dsp:spPr>
        <a:xfrm>
          <a:off x="900518" y="3900177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+mn-lt"/>
              <a:cs typeface="Times New Roman" panose="02020603050405020304" pitchFamily="18" charset="0"/>
            </a:rPr>
            <a:t>Results</a:t>
          </a:r>
        </a:p>
      </dsp:txBody>
      <dsp:txXfrm>
        <a:off x="900518" y="3900177"/>
        <a:ext cx="5347881" cy="779669"/>
      </dsp:txXfrm>
    </dsp:sp>
    <dsp:sp modelId="{70AB5FA1-4F02-4A61-9386-15618B48281B}">
      <dsp:nvSpPr>
        <dsp:cNvPr id="0" name=""/>
        <dsp:cNvSpPr/>
      </dsp:nvSpPr>
      <dsp:spPr>
        <a:xfrm>
          <a:off x="0" y="4874763"/>
          <a:ext cx="6248400" cy="7796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F776B9-AF64-4467-B0D4-102A225E0EFC}">
      <dsp:nvSpPr>
        <dsp:cNvPr id="0" name=""/>
        <dsp:cNvSpPr/>
      </dsp:nvSpPr>
      <dsp:spPr>
        <a:xfrm>
          <a:off x="235850" y="5050189"/>
          <a:ext cx="428818" cy="42881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6D5E9C-3207-41D9-9B90-D8BE47818D6A}">
      <dsp:nvSpPr>
        <dsp:cNvPr id="0" name=""/>
        <dsp:cNvSpPr/>
      </dsp:nvSpPr>
      <dsp:spPr>
        <a:xfrm>
          <a:off x="900518" y="4874763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+mn-lt"/>
              <a:cs typeface="Times New Roman" panose="02020603050405020304" pitchFamily="18" charset="0"/>
            </a:rPr>
            <a:t>Conclusion</a:t>
          </a:r>
        </a:p>
      </dsp:txBody>
      <dsp:txXfrm>
        <a:off x="900518" y="4874763"/>
        <a:ext cx="5347881" cy="77966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EE6D9-D4FC-4F49-8F7F-303638EDA657}">
      <dsp:nvSpPr>
        <dsp:cNvPr id="0" name=""/>
        <dsp:cNvSpPr/>
      </dsp:nvSpPr>
      <dsp:spPr>
        <a:xfrm>
          <a:off x="0" y="1829"/>
          <a:ext cx="6248400" cy="779669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9B2583-2515-461B-B7B1-B01EA5E1C1C3}">
      <dsp:nvSpPr>
        <dsp:cNvPr id="0" name=""/>
        <dsp:cNvSpPr/>
      </dsp:nvSpPr>
      <dsp:spPr>
        <a:xfrm>
          <a:off x="235850" y="177255"/>
          <a:ext cx="428818" cy="42881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611DB8-DCCD-4263-8CA1-2F0008C069A4}">
      <dsp:nvSpPr>
        <dsp:cNvPr id="0" name=""/>
        <dsp:cNvSpPr/>
      </dsp:nvSpPr>
      <dsp:spPr>
        <a:xfrm>
          <a:off x="900518" y="1829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+mn-lt"/>
              <a:cs typeface="Times New Roman" panose="02020603050405020304" pitchFamily="18" charset="0"/>
            </a:rPr>
            <a:t>Introduction</a:t>
          </a:r>
        </a:p>
      </dsp:txBody>
      <dsp:txXfrm>
        <a:off x="900518" y="1829"/>
        <a:ext cx="5347881" cy="779669"/>
      </dsp:txXfrm>
    </dsp:sp>
    <dsp:sp modelId="{7BA4B7BD-7213-46B5-B91D-607720CFF2C2}">
      <dsp:nvSpPr>
        <dsp:cNvPr id="0" name=""/>
        <dsp:cNvSpPr/>
      </dsp:nvSpPr>
      <dsp:spPr>
        <a:xfrm>
          <a:off x="0" y="976416"/>
          <a:ext cx="6248400" cy="7796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F14FC7-E327-419F-9E5C-2271F84C41D6}">
      <dsp:nvSpPr>
        <dsp:cNvPr id="0" name=""/>
        <dsp:cNvSpPr/>
      </dsp:nvSpPr>
      <dsp:spPr>
        <a:xfrm>
          <a:off x="235850" y="1151842"/>
          <a:ext cx="428818" cy="42881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63F12C-A327-4AB6-9CE4-FE44EB7F07E9}">
      <dsp:nvSpPr>
        <dsp:cNvPr id="0" name=""/>
        <dsp:cNvSpPr/>
      </dsp:nvSpPr>
      <dsp:spPr>
        <a:xfrm>
          <a:off x="900518" y="976416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+mn-lt"/>
              <a:cs typeface="Times New Roman" panose="02020603050405020304" pitchFamily="18" charset="0"/>
            </a:rPr>
            <a:t>Project Structure</a:t>
          </a:r>
        </a:p>
      </dsp:txBody>
      <dsp:txXfrm>
        <a:off x="900518" y="976416"/>
        <a:ext cx="5347881" cy="779669"/>
      </dsp:txXfrm>
    </dsp:sp>
    <dsp:sp modelId="{00185FAC-9FEC-444C-9371-DB2B39558978}">
      <dsp:nvSpPr>
        <dsp:cNvPr id="0" name=""/>
        <dsp:cNvSpPr/>
      </dsp:nvSpPr>
      <dsp:spPr>
        <a:xfrm>
          <a:off x="0" y="1951003"/>
          <a:ext cx="6248400" cy="7796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69A266-4182-447B-9373-59A48E2D6216}">
      <dsp:nvSpPr>
        <dsp:cNvPr id="0" name=""/>
        <dsp:cNvSpPr/>
      </dsp:nvSpPr>
      <dsp:spPr>
        <a:xfrm>
          <a:off x="235850" y="2126428"/>
          <a:ext cx="428818" cy="42881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1DFEFB-5482-4D41-B5E1-5AA0E343C059}">
      <dsp:nvSpPr>
        <dsp:cNvPr id="0" name=""/>
        <dsp:cNvSpPr/>
      </dsp:nvSpPr>
      <dsp:spPr>
        <a:xfrm>
          <a:off x="900518" y="1951003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+mn-lt"/>
              <a:cs typeface="Times New Roman" panose="02020603050405020304" pitchFamily="18" charset="0"/>
            </a:rPr>
            <a:t>Approach</a:t>
          </a:r>
        </a:p>
      </dsp:txBody>
      <dsp:txXfrm>
        <a:off x="900518" y="1951003"/>
        <a:ext cx="5347881" cy="779669"/>
      </dsp:txXfrm>
    </dsp:sp>
    <dsp:sp modelId="{35E1433A-DE5B-4026-9DFF-A7A97952D30B}">
      <dsp:nvSpPr>
        <dsp:cNvPr id="0" name=""/>
        <dsp:cNvSpPr/>
      </dsp:nvSpPr>
      <dsp:spPr>
        <a:xfrm>
          <a:off x="0" y="2925590"/>
          <a:ext cx="6248400" cy="779669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050B6F-A3AA-4224-9A5F-4A475C02447F}">
      <dsp:nvSpPr>
        <dsp:cNvPr id="0" name=""/>
        <dsp:cNvSpPr/>
      </dsp:nvSpPr>
      <dsp:spPr>
        <a:xfrm>
          <a:off x="235850" y="3101015"/>
          <a:ext cx="428818" cy="42881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C6D948-DDB4-4E12-AD22-A6D49BC065CE}">
      <dsp:nvSpPr>
        <dsp:cNvPr id="0" name=""/>
        <dsp:cNvSpPr/>
      </dsp:nvSpPr>
      <dsp:spPr>
        <a:xfrm>
          <a:off x="900518" y="2925590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+mn-lt"/>
              <a:cs typeface="Times New Roman" panose="02020603050405020304" pitchFamily="18" charset="0"/>
            </a:rPr>
            <a:t>Design Process</a:t>
          </a:r>
        </a:p>
      </dsp:txBody>
      <dsp:txXfrm>
        <a:off x="900518" y="2925590"/>
        <a:ext cx="5347881" cy="779669"/>
      </dsp:txXfrm>
    </dsp:sp>
    <dsp:sp modelId="{ABAA85C1-D4B6-4EFA-98CD-A678D5941294}">
      <dsp:nvSpPr>
        <dsp:cNvPr id="0" name=""/>
        <dsp:cNvSpPr/>
      </dsp:nvSpPr>
      <dsp:spPr>
        <a:xfrm>
          <a:off x="0" y="3900177"/>
          <a:ext cx="6248400" cy="7796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B1F57F-975F-4B9E-B5EB-92FC9A30A39A}">
      <dsp:nvSpPr>
        <dsp:cNvPr id="0" name=""/>
        <dsp:cNvSpPr/>
      </dsp:nvSpPr>
      <dsp:spPr>
        <a:xfrm>
          <a:off x="235850" y="4075602"/>
          <a:ext cx="428818" cy="42881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9C25D4-68A4-4032-ADFD-95F4F0955E52}">
      <dsp:nvSpPr>
        <dsp:cNvPr id="0" name=""/>
        <dsp:cNvSpPr/>
      </dsp:nvSpPr>
      <dsp:spPr>
        <a:xfrm>
          <a:off x="900518" y="3900177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+mn-lt"/>
              <a:cs typeface="Times New Roman" panose="02020603050405020304" pitchFamily="18" charset="0"/>
            </a:rPr>
            <a:t>Results</a:t>
          </a:r>
        </a:p>
      </dsp:txBody>
      <dsp:txXfrm>
        <a:off x="900518" y="3900177"/>
        <a:ext cx="5347881" cy="779669"/>
      </dsp:txXfrm>
    </dsp:sp>
    <dsp:sp modelId="{70AB5FA1-4F02-4A61-9386-15618B48281B}">
      <dsp:nvSpPr>
        <dsp:cNvPr id="0" name=""/>
        <dsp:cNvSpPr/>
      </dsp:nvSpPr>
      <dsp:spPr>
        <a:xfrm>
          <a:off x="0" y="4874763"/>
          <a:ext cx="6248400" cy="7796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F776B9-AF64-4467-B0D4-102A225E0EFC}">
      <dsp:nvSpPr>
        <dsp:cNvPr id="0" name=""/>
        <dsp:cNvSpPr/>
      </dsp:nvSpPr>
      <dsp:spPr>
        <a:xfrm>
          <a:off x="235850" y="5050189"/>
          <a:ext cx="428818" cy="42881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6D5E9C-3207-41D9-9B90-D8BE47818D6A}">
      <dsp:nvSpPr>
        <dsp:cNvPr id="0" name=""/>
        <dsp:cNvSpPr/>
      </dsp:nvSpPr>
      <dsp:spPr>
        <a:xfrm>
          <a:off x="900518" y="4874763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+mn-lt"/>
              <a:cs typeface="Times New Roman" panose="02020603050405020304" pitchFamily="18" charset="0"/>
            </a:rPr>
            <a:t>Conclusion</a:t>
          </a:r>
        </a:p>
      </dsp:txBody>
      <dsp:txXfrm>
        <a:off x="900518" y="4874763"/>
        <a:ext cx="5347881" cy="77966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EE6D9-D4FC-4F49-8F7F-303638EDA657}">
      <dsp:nvSpPr>
        <dsp:cNvPr id="0" name=""/>
        <dsp:cNvSpPr/>
      </dsp:nvSpPr>
      <dsp:spPr>
        <a:xfrm>
          <a:off x="0" y="1829"/>
          <a:ext cx="6248400" cy="779669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9B2583-2515-461B-B7B1-B01EA5E1C1C3}">
      <dsp:nvSpPr>
        <dsp:cNvPr id="0" name=""/>
        <dsp:cNvSpPr/>
      </dsp:nvSpPr>
      <dsp:spPr>
        <a:xfrm>
          <a:off x="235850" y="177255"/>
          <a:ext cx="428818" cy="42881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611DB8-DCCD-4263-8CA1-2F0008C069A4}">
      <dsp:nvSpPr>
        <dsp:cNvPr id="0" name=""/>
        <dsp:cNvSpPr/>
      </dsp:nvSpPr>
      <dsp:spPr>
        <a:xfrm>
          <a:off x="900518" y="1829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Times New Roman" panose="02020603050405020304" pitchFamily="18" charset="0"/>
              <a:cs typeface="Times New Roman" panose="02020603050405020304" pitchFamily="18" charset="0"/>
            </a:rPr>
            <a:t>Introduction</a:t>
          </a:r>
        </a:p>
      </dsp:txBody>
      <dsp:txXfrm>
        <a:off x="900518" y="1829"/>
        <a:ext cx="5347881" cy="779669"/>
      </dsp:txXfrm>
    </dsp:sp>
    <dsp:sp modelId="{7BA4B7BD-7213-46B5-B91D-607720CFF2C2}">
      <dsp:nvSpPr>
        <dsp:cNvPr id="0" name=""/>
        <dsp:cNvSpPr/>
      </dsp:nvSpPr>
      <dsp:spPr>
        <a:xfrm>
          <a:off x="0" y="976416"/>
          <a:ext cx="6248400" cy="7796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F14FC7-E327-419F-9E5C-2271F84C41D6}">
      <dsp:nvSpPr>
        <dsp:cNvPr id="0" name=""/>
        <dsp:cNvSpPr/>
      </dsp:nvSpPr>
      <dsp:spPr>
        <a:xfrm>
          <a:off x="235850" y="1151842"/>
          <a:ext cx="428818" cy="42881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63F12C-A327-4AB6-9CE4-FE44EB7F07E9}">
      <dsp:nvSpPr>
        <dsp:cNvPr id="0" name=""/>
        <dsp:cNvSpPr/>
      </dsp:nvSpPr>
      <dsp:spPr>
        <a:xfrm>
          <a:off x="900518" y="976416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Times New Roman" panose="02020603050405020304" pitchFamily="18" charset="0"/>
              <a:cs typeface="Times New Roman" panose="02020603050405020304" pitchFamily="18" charset="0"/>
            </a:rPr>
            <a:t>Project Structure</a:t>
          </a:r>
        </a:p>
      </dsp:txBody>
      <dsp:txXfrm>
        <a:off x="900518" y="976416"/>
        <a:ext cx="5347881" cy="779669"/>
      </dsp:txXfrm>
    </dsp:sp>
    <dsp:sp modelId="{00185FAC-9FEC-444C-9371-DB2B39558978}">
      <dsp:nvSpPr>
        <dsp:cNvPr id="0" name=""/>
        <dsp:cNvSpPr/>
      </dsp:nvSpPr>
      <dsp:spPr>
        <a:xfrm>
          <a:off x="0" y="1951003"/>
          <a:ext cx="6248400" cy="7796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69A266-4182-447B-9373-59A48E2D6216}">
      <dsp:nvSpPr>
        <dsp:cNvPr id="0" name=""/>
        <dsp:cNvSpPr/>
      </dsp:nvSpPr>
      <dsp:spPr>
        <a:xfrm>
          <a:off x="235850" y="2126428"/>
          <a:ext cx="428818" cy="42881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1DFEFB-5482-4D41-B5E1-5AA0E343C059}">
      <dsp:nvSpPr>
        <dsp:cNvPr id="0" name=""/>
        <dsp:cNvSpPr/>
      </dsp:nvSpPr>
      <dsp:spPr>
        <a:xfrm>
          <a:off x="900518" y="1951003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Times New Roman" panose="02020603050405020304" pitchFamily="18" charset="0"/>
              <a:cs typeface="Times New Roman" panose="02020603050405020304" pitchFamily="18" charset="0"/>
            </a:rPr>
            <a:t>Approach</a:t>
          </a:r>
        </a:p>
      </dsp:txBody>
      <dsp:txXfrm>
        <a:off x="900518" y="1951003"/>
        <a:ext cx="5347881" cy="779669"/>
      </dsp:txXfrm>
    </dsp:sp>
    <dsp:sp modelId="{35E1433A-DE5B-4026-9DFF-A7A97952D30B}">
      <dsp:nvSpPr>
        <dsp:cNvPr id="0" name=""/>
        <dsp:cNvSpPr/>
      </dsp:nvSpPr>
      <dsp:spPr>
        <a:xfrm>
          <a:off x="0" y="2925590"/>
          <a:ext cx="6248400" cy="779669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050B6F-A3AA-4224-9A5F-4A475C02447F}">
      <dsp:nvSpPr>
        <dsp:cNvPr id="0" name=""/>
        <dsp:cNvSpPr/>
      </dsp:nvSpPr>
      <dsp:spPr>
        <a:xfrm>
          <a:off x="235850" y="3101015"/>
          <a:ext cx="428818" cy="42881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C6D948-DDB4-4E12-AD22-A6D49BC065CE}">
      <dsp:nvSpPr>
        <dsp:cNvPr id="0" name=""/>
        <dsp:cNvSpPr/>
      </dsp:nvSpPr>
      <dsp:spPr>
        <a:xfrm>
          <a:off x="900518" y="2925590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Times New Roman" panose="02020603050405020304" pitchFamily="18" charset="0"/>
              <a:cs typeface="Times New Roman" panose="02020603050405020304" pitchFamily="18" charset="0"/>
            </a:rPr>
            <a:t>Design Process</a:t>
          </a:r>
        </a:p>
      </dsp:txBody>
      <dsp:txXfrm>
        <a:off x="900518" y="2925590"/>
        <a:ext cx="5347881" cy="779669"/>
      </dsp:txXfrm>
    </dsp:sp>
    <dsp:sp modelId="{ABAA85C1-D4B6-4EFA-98CD-A678D5941294}">
      <dsp:nvSpPr>
        <dsp:cNvPr id="0" name=""/>
        <dsp:cNvSpPr/>
      </dsp:nvSpPr>
      <dsp:spPr>
        <a:xfrm>
          <a:off x="0" y="3900177"/>
          <a:ext cx="6248400" cy="779669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B1F57F-975F-4B9E-B5EB-92FC9A30A39A}">
      <dsp:nvSpPr>
        <dsp:cNvPr id="0" name=""/>
        <dsp:cNvSpPr/>
      </dsp:nvSpPr>
      <dsp:spPr>
        <a:xfrm>
          <a:off x="235850" y="4075602"/>
          <a:ext cx="428818" cy="42881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9C25D4-68A4-4032-ADFD-95F4F0955E52}">
      <dsp:nvSpPr>
        <dsp:cNvPr id="0" name=""/>
        <dsp:cNvSpPr/>
      </dsp:nvSpPr>
      <dsp:spPr>
        <a:xfrm>
          <a:off x="900518" y="3900177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Times New Roman" panose="02020603050405020304" pitchFamily="18" charset="0"/>
              <a:cs typeface="Times New Roman" panose="02020603050405020304" pitchFamily="18" charset="0"/>
            </a:rPr>
            <a:t>Results</a:t>
          </a:r>
        </a:p>
      </dsp:txBody>
      <dsp:txXfrm>
        <a:off x="900518" y="3900177"/>
        <a:ext cx="5347881" cy="779669"/>
      </dsp:txXfrm>
    </dsp:sp>
    <dsp:sp modelId="{70AB5FA1-4F02-4A61-9386-15618B48281B}">
      <dsp:nvSpPr>
        <dsp:cNvPr id="0" name=""/>
        <dsp:cNvSpPr/>
      </dsp:nvSpPr>
      <dsp:spPr>
        <a:xfrm>
          <a:off x="0" y="4874763"/>
          <a:ext cx="6248400" cy="7796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F776B9-AF64-4467-B0D4-102A225E0EFC}">
      <dsp:nvSpPr>
        <dsp:cNvPr id="0" name=""/>
        <dsp:cNvSpPr/>
      </dsp:nvSpPr>
      <dsp:spPr>
        <a:xfrm>
          <a:off x="235850" y="5050189"/>
          <a:ext cx="428818" cy="42881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6D5E9C-3207-41D9-9B90-D8BE47818D6A}">
      <dsp:nvSpPr>
        <dsp:cNvPr id="0" name=""/>
        <dsp:cNvSpPr/>
      </dsp:nvSpPr>
      <dsp:spPr>
        <a:xfrm>
          <a:off x="900518" y="4874763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Times New Roman" panose="02020603050405020304" pitchFamily="18" charset="0"/>
              <a:cs typeface="Times New Roman" panose="02020603050405020304" pitchFamily="18" charset="0"/>
            </a:rPr>
            <a:t>Conclusion</a:t>
          </a:r>
        </a:p>
      </dsp:txBody>
      <dsp:txXfrm>
        <a:off x="900518" y="4874763"/>
        <a:ext cx="5347881" cy="77966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EE6D9-D4FC-4F49-8F7F-303638EDA657}">
      <dsp:nvSpPr>
        <dsp:cNvPr id="0" name=""/>
        <dsp:cNvSpPr/>
      </dsp:nvSpPr>
      <dsp:spPr>
        <a:xfrm>
          <a:off x="0" y="1829"/>
          <a:ext cx="6248400" cy="779669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9B2583-2515-461B-B7B1-B01EA5E1C1C3}">
      <dsp:nvSpPr>
        <dsp:cNvPr id="0" name=""/>
        <dsp:cNvSpPr/>
      </dsp:nvSpPr>
      <dsp:spPr>
        <a:xfrm>
          <a:off x="235850" y="177255"/>
          <a:ext cx="428818" cy="42881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611DB8-DCCD-4263-8CA1-2F0008C069A4}">
      <dsp:nvSpPr>
        <dsp:cNvPr id="0" name=""/>
        <dsp:cNvSpPr/>
      </dsp:nvSpPr>
      <dsp:spPr>
        <a:xfrm>
          <a:off x="900518" y="1829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Times New Roman" panose="02020603050405020304" pitchFamily="18" charset="0"/>
              <a:cs typeface="Times New Roman" panose="02020603050405020304" pitchFamily="18" charset="0"/>
            </a:rPr>
            <a:t>Introduction</a:t>
          </a:r>
        </a:p>
      </dsp:txBody>
      <dsp:txXfrm>
        <a:off x="900518" y="1829"/>
        <a:ext cx="5347881" cy="779669"/>
      </dsp:txXfrm>
    </dsp:sp>
    <dsp:sp modelId="{7BA4B7BD-7213-46B5-B91D-607720CFF2C2}">
      <dsp:nvSpPr>
        <dsp:cNvPr id="0" name=""/>
        <dsp:cNvSpPr/>
      </dsp:nvSpPr>
      <dsp:spPr>
        <a:xfrm>
          <a:off x="0" y="976416"/>
          <a:ext cx="6248400" cy="7796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F14FC7-E327-419F-9E5C-2271F84C41D6}">
      <dsp:nvSpPr>
        <dsp:cNvPr id="0" name=""/>
        <dsp:cNvSpPr/>
      </dsp:nvSpPr>
      <dsp:spPr>
        <a:xfrm>
          <a:off x="235850" y="1151842"/>
          <a:ext cx="428818" cy="42881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63F12C-A327-4AB6-9CE4-FE44EB7F07E9}">
      <dsp:nvSpPr>
        <dsp:cNvPr id="0" name=""/>
        <dsp:cNvSpPr/>
      </dsp:nvSpPr>
      <dsp:spPr>
        <a:xfrm>
          <a:off x="900518" y="976416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Times New Roman" panose="02020603050405020304" pitchFamily="18" charset="0"/>
              <a:cs typeface="Times New Roman" panose="02020603050405020304" pitchFamily="18" charset="0"/>
            </a:rPr>
            <a:t>Project Structure</a:t>
          </a:r>
        </a:p>
      </dsp:txBody>
      <dsp:txXfrm>
        <a:off x="900518" y="976416"/>
        <a:ext cx="5347881" cy="779669"/>
      </dsp:txXfrm>
    </dsp:sp>
    <dsp:sp modelId="{00185FAC-9FEC-444C-9371-DB2B39558978}">
      <dsp:nvSpPr>
        <dsp:cNvPr id="0" name=""/>
        <dsp:cNvSpPr/>
      </dsp:nvSpPr>
      <dsp:spPr>
        <a:xfrm>
          <a:off x="0" y="1951003"/>
          <a:ext cx="6248400" cy="7796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69A266-4182-447B-9373-59A48E2D6216}">
      <dsp:nvSpPr>
        <dsp:cNvPr id="0" name=""/>
        <dsp:cNvSpPr/>
      </dsp:nvSpPr>
      <dsp:spPr>
        <a:xfrm>
          <a:off x="235850" y="2126428"/>
          <a:ext cx="428818" cy="42881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1DFEFB-5482-4D41-B5E1-5AA0E343C059}">
      <dsp:nvSpPr>
        <dsp:cNvPr id="0" name=""/>
        <dsp:cNvSpPr/>
      </dsp:nvSpPr>
      <dsp:spPr>
        <a:xfrm>
          <a:off x="900518" y="1951003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Times New Roman" panose="02020603050405020304" pitchFamily="18" charset="0"/>
              <a:cs typeface="Times New Roman" panose="02020603050405020304" pitchFamily="18" charset="0"/>
            </a:rPr>
            <a:t>Approach</a:t>
          </a:r>
        </a:p>
      </dsp:txBody>
      <dsp:txXfrm>
        <a:off x="900518" y="1951003"/>
        <a:ext cx="5347881" cy="779669"/>
      </dsp:txXfrm>
    </dsp:sp>
    <dsp:sp modelId="{35E1433A-DE5B-4026-9DFF-A7A97952D30B}">
      <dsp:nvSpPr>
        <dsp:cNvPr id="0" name=""/>
        <dsp:cNvSpPr/>
      </dsp:nvSpPr>
      <dsp:spPr>
        <a:xfrm>
          <a:off x="0" y="2925590"/>
          <a:ext cx="6248400" cy="779669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050B6F-A3AA-4224-9A5F-4A475C02447F}">
      <dsp:nvSpPr>
        <dsp:cNvPr id="0" name=""/>
        <dsp:cNvSpPr/>
      </dsp:nvSpPr>
      <dsp:spPr>
        <a:xfrm>
          <a:off x="235850" y="3101015"/>
          <a:ext cx="428818" cy="42881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C6D948-DDB4-4E12-AD22-A6D49BC065CE}">
      <dsp:nvSpPr>
        <dsp:cNvPr id="0" name=""/>
        <dsp:cNvSpPr/>
      </dsp:nvSpPr>
      <dsp:spPr>
        <a:xfrm>
          <a:off x="900518" y="2925590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Times New Roman" panose="02020603050405020304" pitchFamily="18" charset="0"/>
              <a:cs typeface="Times New Roman" panose="02020603050405020304" pitchFamily="18" charset="0"/>
            </a:rPr>
            <a:t>Design Process</a:t>
          </a:r>
        </a:p>
      </dsp:txBody>
      <dsp:txXfrm>
        <a:off x="900518" y="2925590"/>
        <a:ext cx="5347881" cy="779669"/>
      </dsp:txXfrm>
    </dsp:sp>
    <dsp:sp modelId="{ABAA85C1-D4B6-4EFA-98CD-A678D5941294}">
      <dsp:nvSpPr>
        <dsp:cNvPr id="0" name=""/>
        <dsp:cNvSpPr/>
      </dsp:nvSpPr>
      <dsp:spPr>
        <a:xfrm>
          <a:off x="0" y="3900177"/>
          <a:ext cx="6248400" cy="7796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B1F57F-975F-4B9E-B5EB-92FC9A30A39A}">
      <dsp:nvSpPr>
        <dsp:cNvPr id="0" name=""/>
        <dsp:cNvSpPr/>
      </dsp:nvSpPr>
      <dsp:spPr>
        <a:xfrm>
          <a:off x="235850" y="4075602"/>
          <a:ext cx="428818" cy="42881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9C25D4-68A4-4032-ADFD-95F4F0955E52}">
      <dsp:nvSpPr>
        <dsp:cNvPr id="0" name=""/>
        <dsp:cNvSpPr/>
      </dsp:nvSpPr>
      <dsp:spPr>
        <a:xfrm>
          <a:off x="900518" y="3900177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Times New Roman" panose="02020603050405020304" pitchFamily="18" charset="0"/>
              <a:cs typeface="Times New Roman" panose="02020603050405020304" pitchFamily="18" charset="0"/>
            </a:rPr>
            <a:t>Results</a:t>
          </a:r>
        </a:p>
      </dsp:txBody>
      <dsp:txXfrm>
        <a:off x="900518" y="3900177"/>
        <a:ext cx="5347881" cy="779669"/>
      </dsp:txXfrm>
    </dsp:sp>
    <dsp:sp modelId="{70AB5FA1-4F02-4A61-9386-15618B48281B}">
      <dsp:nvSpPr>
        <dsp:cNvPr id="0" name=""/>
        <dsp:cNvSpPr/>
      </dsp:nvSpPr>
      <dsp:spPr>
        <a:xfrm>
          <a:off x="0" y="4874763"/>
          <a:ext cx="6248400" cy="779669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F776B9-AF64-4467-B0D4-102A225E0EFC}">
      <dsp:nvSpPr>
        <dsp:cNvPr id="0" name=""/>
        <dsp:cNvSpPr/>
      </dsp:nvSpPr>
      <dsp:spPr>
        <a:xfrm>
          <a:off x="235850" y="5050189"/>
          <a:ext cx="428818" cy="42881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6D5E9C-3207-41D9-9B90-D8BE47818D6A}">
      <dsp:nvSpPr>
        <dsp:cNvPr id="0" name=""/>
        <dsp:cNvSpPr/>
      </dsp:nvSpPr>
      <dsp:spPr>
        <a:xfrm>
          <a:off x="900518" y="4874763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Times New Roman" panose="02020603050405020304" pitchFamily="18" charset="0"/>
              <a:cs typeface="Times New Roman" panose="02020603050405020304" pitchFamily="18" charset="0"/>
            </a:rPr>
            <a:t>Conclusion</a:t>
          </a:r>
        </a:p>
      </dsp:txBody>
      <dsp:txXfrm>
        <a:off x="900518" y="4874763"/>
        <a:ext cx="5347881" cy="7796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932FE4-072C-49EF-84A1-050676575E00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F196B-23B8-4FE6-88F9-0C5043A45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4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F196B-23B8-4FE6-88F9-0C5043A4591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61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95732-C83A-43B2-A4BF-D1D4AA41253B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BA24-2688-402D-9551-EF711F409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321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95732-C83A-43B2-A4BF-D1D4AA41253B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BA24-2688-402D-9551-EF711F409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82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95732-C83A-43B2-A4BF-D1D4AA41253B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BA24-2688-402D-9551-EF711F409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160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95732-C83A-43B2-A4BF-D1D4AA41253B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BA24-2688-402D-9551-EF711F409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390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95732-C83A-43B2-A4BF-D1D4AA41253B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BA24-2688-402D-9551-EF711F409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015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95732-C83A-43B2-A4BF-D1D4AA41253B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BA24-2688-402D-9551-EF711F409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74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95732-C83A-43B2-A4BF-D1D4AA41253B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BA24-2688-402D-9551-EF711F409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569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95732-C83A-43B2-A4BF-D1D4AA41253B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BA24-2688-402D-9551-EF711F409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99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95732-C83A-43B2-A4BF-D1D4AA41253B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BA24-2688-402D-9551-EF711F409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635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95732-C83A-43B2-A4BF-D1D4AA41253B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BA24-2688-402D-9551-EF711F409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33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95732-C83A-43B2-A4BF-D1D4AA41253B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BA24-2688-402D-9551-EF711F409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214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95732-C83A-43B2-A4BF-D1D4AA41253B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8BA24-2688-402D-9551-EF711F409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18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png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comments" Target="../comments/comment5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0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41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8.xml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2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6" Type="http://schemas.openxmlformats.org/officeDocument/2006/relationships/comments" Target="../comments/comment9.xml"/><Relationship Id="rId5" Type="http://schemas.openxmlformats.org/officeDocument/2006/relationships/image" Target="../media/image17.png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35A04CF-97D4-4FF7-B359-C546B1F6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DE7243B-5109-444B-8FAF-7437C66BC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1332" cy="6858000"/>
          </a:xfrm>
          <a:custGeom>
            <a:avLst/>
            <a:gdLst>
              <a:gd name="connsiteX0" fmla="*/ 4421332 w 4421332"/>
              <a:gd name="connsiteY0" fmla="*/ 0 h 6858000"/>
              <a:gd name="connsiteX1" fmla="*/ 69075 w 4421332"/>
              <a:gd name="connsiteY1" fmla="*/ 0 h 6858000"/>
              <a:gd name="connsiteX2" fmla="*/ 35131 w 4421332"/>
              <a:gd name="connsiteY2" fmla="*/ 267128 h 6858000"/>
              <a:gd name="connsiteX3" fmla="*/ 0 w 4421332"/>
              <a:gd name="connsiteY3" fmla="*/ 962845 h 6858000"/>
              <a:gd name="connsiteX4" fmla="*/ 3276103 w 4421332"/>
              <a:gd name="connsiteY4" fmla="*/ 6782205 h 6858000"/>
              <a:gd name="connsiteX5" fmla="*/ 3407923 w 4421332"/>
              <a:gd name="connsiteY5" fmla="*/ 6858000 h 6858000"/>
              <a:gd name="connsiteX6" fmla="*/ 4421332 w 4421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332" h="685800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C5D6221-DA7B-4611-AA26-7D8E349FD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232227" cy="6858000"/>
          </a:xfrm>
          <a:custGeom>
            <a:avLst/>
            <a:gdLst>
              <a:gd name="connsiteX0" fmla="*/ 0 w 4232227"/>
              <a:gd name="connsiteY0" fmla="*/ 0 h 6858000"/>
              <a:gd name="connsiteX1" fmla="*/ 4161853 w 4232227"/>
              <a:gd name="connsiteY1" fmla="*/ 0 h 6858000"/>
              <a:gd name="connsiteX2" fmla="*/ 4197953 w 4232227"/>
              <a:gd name="connsiteY2" fmla="*/ 284091 h 6858000"/>
              <a:gd name="connsiteX3" fmla="*/ 4232227 w 4232227"/>
              <a:gd name="connsiteY3" fmla="*/ 962844 h 6858000"/>
              <a:gd name="connsiteX4" fmla="*/ 758007 w 4232227"/>
              <a:gd name="connsiteY4" fmla="*/ 6800152 h 6858000"/>
              <a:gd name="connsiteX5" fmla="*/ 645060 w 4232227"/>
              <a:gd name="connsiteY5" fmla="*/ 6858000 h 6858000"/>
              <a:gd name="connsiteX6" fmla="*/ 0 w 423222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2227" h="685800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D154B80-697D-4F24-AC03-80F718DE5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8" y="1429347"/>
            <a:ext cx="3417155" cy="2387154"/>
          </a:xfrm>
        </p:spPr>
        <p:txBody>
          <a:bodyPr anchor="t">
            <a:normAutofit/>
          </a:bodyPr>
          <a:lstStyle/>
          <a:p>
            <a:r>
              <a:rPr lang="en-US" sz="2000">
                <a:solidFill>
                  <a:srgbClr val="FFFFF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Team 27.1</a:t>
            </a:r>
            <a:br>
              <a:rPr lang="en-US" sz="2000" b="1">
                <a:solidFill>
                  <a:srgbClr val="FFFFF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en-US" sz="2000" b="1">
                <a:solidFill>
                  <a:srgbClr val="FFFFF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Delivery Robot</a:t>
            </a:r>
            <a:br>
              <a:rPr lang="en-US" sz="2000" b="1">
                <a:solidFill>
                  <a:srgbClr val="FFFFF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br>
              <a:rPr lang="en-US" sz="2000">
                <a:solidFill>
                  <a:srgbClr val="FFFFF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en-US" sz="2000">
                <a:solidFill>
                  <a:srgbClr val="FFFFF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Expo Presentation </a:t>
            </a:r>
            <a:br>
              <a:rPr lang="en-US" sz="2000">
                <a:solidFill>
                  <a:srgbClr val="FFFFF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en-US" sz="1600">
                <a:solidFill>
                  <a:srgbClr val="FFFFF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April 26, 2021</a:t>
            </a:r>
            <a:br>
              <a:rPr lang="en-US" sz="2000">
                <a:solidFill>
                  <a:srgbClr val="FFFFF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br>
              <a:rPr lang="en-US" sz="2000">
                <a:solidFill>
                  <a:srgbClr val="FFFFF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en-US" sz="1600">
                <a:solidFill>
                  <a:srgbClr val="FFFFF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California State University, Los Angeles</a:t>
            </a:r>
            <a:endParaRPr lang="en-US" sz="1600">
              <a:solidFill>
                <a:srgbClr val="FFFFFF"/>
              </a:solidFill>
            </a:endParaRPr>
          </a:p>
        </p:txBody>
      </p:sp>
      <p:pic>
        <p:nvPicPr>
          <p:cNvPr id="9" name="Google Shape;69;g7476634969_1_249">
            <a:extLst>
              <a:ext uri="{FF2B5EF4-FFF2-40B4-BE49-F238E27FC236}">
                <a16:creationId xmlns:a16="http://schemas.microsoft.com/office/drawing/2014/main" id="{93872BD5-FBB6-4861-AA3F-7F84F16EAA4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901" t="5352" r="8062" b="7751"/>
          <a:stretch/>
        </p:blipFill>
        <p:spPr>
          <a:xfrm>
            <a:off x="200138" y="0"/>
            <a:ext cx="1118000" cy="134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A43BAA4C-8F4F-488D-92E0-9CF1AF9D7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132" y="813564"/>
            <a:ext cx="4656223" cy="496105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90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72863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CD38C-3F8E-4F76-8677-8355050A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138" y="257337"/>
            <a:ext cx="10515600" cy="1325563"/>
          </a:xfrm>
        </p:spPr>
        <p:txBody>
          <a:bodyPr/>
          <a:lstStyle/>
          <a:p>
            <a:r>
              <a:rPr lang="en-US"/>
              <a:t>Project Road Map</a:t>
            </a:r>
          </a:p>
        </p:txBody>
      </p:sp>
      <p:pic>
        <p:nvPicPr>
          <p:cNvPr id="4" name="Google Shape;69;g7476634969_1_249" descr="Text, logo&#10;&#10;Description automatically generated">
            <a:extLst>
              <a:ext uri="{FF2B5EF4-FFF2-40B4-BE49-F238E27FC236}">
                <a16:creationId xmlns:a16="http://schemas.microsoft.com/office/drawing/2014/main" id="{84A28766-87C2-4FA3-86D6-02E69619B46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901" t="5352" r="8062" b="7751"/>
          <a:stretch/>
        </p:blipFill>
        <p:spPr>
          <a:xfrm>
            <a:off x="200138" y="0"/>
            <a:ext cx="1118000" cy="13401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BEF27FDE-2FD1-4A70-8017-1344CA3A6A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4822578"/>
              </p:ext>
            </p:extLst>
          </p:nvPr>
        </p:nvGraphicFramePr>
        <p:xfrm>
          <a:off x="759138" y="1582900"/>
          <a:ext cx="10610760" cy="425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1070">
                  <a:extLst>
                    <a:ext uri="{9D8B030D-6E8A-4147-A177-3AD203B41FA5}">
                      <a16:colId xmlns:a16="http://schemas.microsoft.com/office/drawing/2014/main" val="3399106262"/>
                    </a:ext>
                  </a:extLst>
                </a:gridCol>
                <a:gridCol w="592646">
                  <a:extLst>
                    <a:ext uri="{9D8B030D-6E8A-4147-A177-3AD203B41FA5}">
                      <a16:colId xmlns:a16="http://schemas.microsoft.com/office/drawing/2014/main" val="2276750881"/>
                    </a:ext>
                  </a:extLst>
                </a:gridCol>
                <a:gridCol w="592646">
                  <a:extLst>
                    <a:ext uri="{9D8B030D-6E8A-4147-A177-3AD203B41FA5}">
                      <a16:colId xmlns:a16="http://schemas.microsoft.com/office/drawing/2014/main" val="1555272000"/>
                    </a:ext>
                  </a:extLst>
                </a:gridCol>
                <a:gridCol w="592646">
                  <a:extLst>
                    <a:ext uri="{9D8B030D-6E8A-4147-A177-3AD203B41FA5}">
                      <a16:colId xmlns:a16="http://schemas.microsoft.com/office/drawing/2014/main" val="2071918295"/>
                    </a:ext>
                  </a:extLst>
                </a:gridCol>
                <a:gridCol w="592646">
                  <a:extLst>
                    <a:ext uri="{9D8B030D-6E8A-4147-A177-3AD203B41FA5}">
                      <a16:colId xmlns:a16="http://schemas.microsoft.com/office/drawing/2014/main" val="4213376223"/>
                    </a:ext>
                  </a:extLst>
                </a:gridCol>
                <a:gridCol w="592646">
                  <a:extLst>
                    <a:ext uri="{9D8B030D-6E8A-4147-A177-3AD203B41FA5}">
                      <a16:colId xmlns:a16="http://schemas.microsoft.com/office/drawing/2014/main" val="3529908702"/>
                    </a:ext>
                  </a:extLst>
                </a:gridCol>
                <a:gridCol w="592646">
                  <a:extLst>
                    <a:ext uri="{9D8B030D-6E8A-4147-A177-3AD203B41FA5}">
                      <a16:colId xmlns:a16="http://schemas.microsoft.com/office/drawing/2014/main" val="2837059399"/>
                    </a:ext>
                  </a:extLst>
                </a:gridCol>
                <a:gridCol w="592646">
                  <a:extLst>
                    <a:ext uri="{9D8B030D-6E8A-4147-A177-3AD203B41FA5}">
                      <a16:colId xmlns:a16="http://schemas.microsoft.com/office/drawing/2014/main" val="3581702682"/>
                    </a:ext>
                  </a:extLst>
                </a:gridCol>
                <a:gridCol w="592646">
                  <a:extLst>
                    <a:ext uri="{9D8B030D-6E8A-4147-A177-3AD203B41FA5}">
                      <a16:colId xmlns:a16="http://schemas.microsoft.com/office/drawing/2014/main" val="1489302056"/>
                    </a:ext>
                  </a:extLst>
                </a:gridCol>
                <a:gridCol w="592646">
                  <a:extLst>
                    <a:ext uri="{9D8B030D-6E8A-4147-A177-3AD203B41FA5}">
                      <a16:colId xmlns:a16="http://schemas.microsoft.com/office/drawing/2014/main" val="3714696163"/>
                    </a:ext>
                  </a:extLst>
                </a:gridCol>
                <a:gridCol w="592646">
                  <a:extLst>
                    <a:ext uri="{9D8B030D-6E8A-4147-A177-3AD203B41FA5}">
                      <a16:colId xmlns:a16="http://schemas.microsoft.com/office/drawing/2014/main" val="1517976940"/>
                    </a:ext>
                  </a:extLst>
                </a:gridCol>
                <a:gridCol w="592646">
                  <a:extLst>
                    <a:ext uri="{9D8B030D-6E8A-4147-A177-3AD203B41FA5}">
                      <a16:colId xmlns:a16="http://schemas.microsoft.com/office/drawing/2014/main" val="4112061768"/>
                    </a:ext>
                  </a:extLst>
                </a:gridCol>
                <a:gridCol w="592646">
                  <a:extLst>
                    <a:ext uri="{9D8B030D-6E8A-4147-A177-3AD203B41FA5}">
                      <a16:colId xmlns:a16="http://schemas.microsoft.com/office/drawing/2014/main" val="2346426795"/>
                    </a:ext>
                  </a:extLst>
                </a:gridCol>
                <a:gridCol w="592646">
                  <a:extLst>
                    <a:ext uri="{9D8B030D-6E8A-4147-A177-3AD203B41FA5}">
                      <a16:colId xmlns:a16="http://schemas.microsoft.com/office/drawing/2014/main" val="944355487"/>
                    </a:ext>
                  </a:extLst>
                </a:gridCol>
                <a:gridCol w="592646">
                  <a:extLst>
                    <a:ext uri="{9D8B030D-6E8A-4147-A177-3AD203B41FA5}">
                      <a16:colId xmlns:a16="http://schemas.microsoft.com/office/drawing/2014/main" val="3602084761"/>
                    </a:ext>
                  </a:extLst>
                </a:gridCol>
                <a:gridCol w="592646">
                  <a:extLst>
                    <a:ext uri="{9D8B030D-6E8A-4147-A177-3AD203B41FA5}">
                      <a16:colId xmlns:a16="http://schemas.microsoft.com/office/drawing/2014/main" val="2023090760"/>
                    </a:ext>
                  </a:extLst>
                </a:gridCol>
              </a:tblGrid>
              <a:tr h="131899">
                <a:tc row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2020-2021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Calendar</a:t>
                      </a:r>
                    </a:p>
                    <a:p>
                      <a:pPr algn="l"/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Tasks</a:t>
                      </a:r>
                      <a:endParaRPr lang="en-US" sz="11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 gridSpan="15"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2021</a:t>
                      </a:r>
                      <a:r>
                        <a:rPr lang="en-US" sz="1100"/>
                        <a:t>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70818"/>
                  </a:ext>
                </a:extLst>
              </a:tr>
              <a:tr h="3357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/>
                        <a:t>1/29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/>
                        <a:t>2/05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/>
                        <a:t>2/12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2/19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2/26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3/05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3/12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3/19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3/26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4/02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4/09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4/16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4/23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4/30</a:t>
                      </a: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5/07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081456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/>
                      <a:r>
                        <a:rPr lang="en-US" sz="1100" b="1"/>
                        <a:t>1.1 Solidworks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552856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/>
                      <a:r>
                        <a:rPr lang="en-US" sz="1100" b="1"/>
                        <a:t>1.2 URDF/XML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5264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/>
                        <a:t>1.3 Gazebo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5551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/>
                        <a:t>1.4 Strain/Stress Analysis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70347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/>
                        <a:t>2.1 Electrical Design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001092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/>
                        <a:t>2.2 PCB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2741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/>
                        <a:t>2.3 Simulink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1147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/>
                        <a:t>2.4 PCB/KiCAD</a:t>
                      </a:r>
                      <a:endParaRPr lang="en-US" sz="1100" b="1" err="1"/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5862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/>
                        <a:t>3.1 Research </a:t>
                      </a:r>
                      <a:endParaRPr lang="en-US" sz="11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2456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/>
                        <a:t>3.2 Software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680433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/>
                        <a:t>3.3 Python &amp; OpenCV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0583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/>
                        <a:t>3.4 Simulation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42089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/>
                        <a:t>4.1 Gazebo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28696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/>
                        <a:t>4.2 Sensors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819278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/>
                        <a:t>4.3 Subscribers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34429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/>
                      <a:r>
                        <a:rPr lang="en-US" sz="1100" b="1"/>
                        <a:t>4.4 Publishers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99509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/>
                      <a:r>
                        <a:rPr lang="en-US" sz="1100" b="1"/>
                        <a:t>5.1 Gazebo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3708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/>
                        <a:t>5.2 Motion Planning </a:t>
                      </a:r>
                      <a:endParaRPr lang="en-US" sz="11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08212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/>
                        <a:t>5.3 Visual Data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5735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/>
                        <a:t>5.4 Obstacle Avoidance </a:t>
                      </a:r>
                      <a:endParaRPr lang="en-US" sz="11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618086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95C880D3-5D58-49A5-8298-2AC99A2817FF}"/>
              </a:ext>
            </a:extLst>
          </p:cNvPr>
          <p:cNvSpPr/>
          <p:nvPr/>
        </p:nvSpPr>
        <p:spPr>
          <a:xfrm>
            <a:off x="749300" y="6206685"/>
            <a:ext cx="568838" cy="2349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50B50C-909A-42A3-9633-9BEEFFF5D66D}"/>
              </a:ext>
            </a:extLst>
          </p:cNvPr>
          <p:cNvSpPr/>
          <p:nvPr/>
        </p:nvSpPr>
        <p:spPr>
          <a:xfrm>
            <a:off x="749300" y="6527857"/>
            <a:ext cx="568838" cy="2349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3A9AB4-40CC-4A13-BB99-D1487EEF1194}"/>
              </a:ext>
            </a:extLst>
          </p:cNvPr>
          <p:cNvSpPr/>
          <p:nvPr/>
        </p:nvSpPr>
        <p:spPr>
          <a:xfrm>
            <a:off x="749300" y="5874945"/>
            <a:ext cx="568838" cy="234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4917B0-E6E9-4C85-9AA7-3E9E94E3FE9E}"/>
              </a:ext>
            </a:extLst>
          </p:cNvPr>
          <p:cNvSpPr txBox="1"/>
          <p:nvPr/>
        </p:nvSpPr>
        <p:spPr>
          <a:xfrm>
            <a:off x="1470538" y="5861615"/>
            <a:ext cx="998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/>
              <a:t>- Break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1242D5-0F87-4E83-BCB6-4D3ED2247279}"/>
              </a:ext>
            </a:extLst>
          </p:cNvPr>
          <p:cNvSpPr txBox="1"/>
          <p:nvPr/>
        </p:nvSpPr>
        <p:spPr>
          <a:xfrm>
            <a:off x="1470538" y="6193355"/>
            <a:ext cx="998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/>
              <a:t>- Finished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DA7172-1249-4BBC-8CDF-6AD9E4121828}"/>
              </a:ext>
            </a:extLst>
          </p:cNvPr>
          <p:cNvSpPr txBox="1"/>
          <p:nvPr/>
        </p:nvSpPr>
        <p:spPr>
          <a:xfrm>
            <a:off x="1463968" y="6501197"/>
            <a:ext cx="998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/>
              <a:t>- In progress</a:t>
            </a:r>
          </a:p>
        </p:txBody>
      </p:sp>
      <p:pic>
        <p:nvPicPr>
          <p:cNvPr id="17" name="Content Placeholder 11" descr="A picture containing text&#10;&#10;Description automatically generated">
            <a:extLst>
              <a:ext uri="{FF2B5EF4-FFF2-40B4-BE49-F238E27FC236}">
                <a16:creationId xmlns:a16="http://schemas.microsoft.com/office/drawing/2014/main" id="{4D4F0102-3F19-4D29-86AD-3D24A5D243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7" t="851" r="62524" b="23537"/>
          <a:stretch/>
        </p:blipFill>
        <p:spPr>
          <a:xfrm>
            <a:off x="11025367" y="0"/>
            <a:ext cx="1166633" cy="1536192"/>
          </a:xfrm>
        </p:spPr>
      </p:pic>
    </p:spTree>
    <p:extLst>
      <p:ext uri="{BB962C8B-B14F-4D97-AF65-F5344CB8AC3E}">
        <p14:creationId xmlns:p14="http://schemas.microsoft.com/office/powerpoint/2010/main" val="3677709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CD38C-3F8E-4F76-8677-8355050A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138" y="257337"/>
            <a:ext cx="10515600" cy="833315"/>
          </a:xfrm>
        </p:spPr>
        <p:txBody>
          <a:bodyPr/>
          <a:lstStyle/>
          <a:p>
            <a:r>
              <a:rPr lang="en-US"/>
              <a:t>Work Breakdown Structure</a:t>
            </a:r>
          </a:p>
        </p:txBody>
      </p:sp>
      <p:pic>
        <p:nvPicPr>
          <p:cNvPr id="4" name="Google Shape;69;g7476634969_1_249" descr="Text, logo&#10;&#10;Description automatically generated">
            <a:extLst>
              <a:ext uri="{FF2B5EF4-FFF2-40B4-BE49-F238E27FC236}">
                <a16:creationId xmlns:a16="http://schemas.microsoft.com/office/drawing/2014/main" id="{84A28766-87C2-4FA3-86D6-02E69619B46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901" t="5352" r="8062" b="7751"/>
          <a:stretch/>
        </p:blipFill>
        <p:spPr>
          <a:xfrm>
            <a:off x="200138" y="0"/>
            <a:ext cx="1118000" cy="13401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BF99E8D-633A-4EFA-AF57-9EF44FA925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0950674"/>
              </p:ext>
            </p:extLst>
          </p:nvPr>
        </p:nvGraphicFramePr>
        <p:xfrm>
          <a:off x="-120242" y="1582900"/>
          <a:ext cx="11953980" cy="4633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BA4E889-8532-4C16-ADB0-6ADC903F0006}"/>
              </a:ext>
            </a:extLst>
          </p:cNvPr>
          <p:cNvSpPr/>
          <p:nvPr/>
        </p:nvSpPr>
        <p:spPr>
          <a:xfrm>
            <a:off x="4878893" y="1101441"/>
            <a:ext cx="1955709" cy="369196"/>
          </a:xfrm>
          <a:prstGeom prst="round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0.0 Delivery Robot</a:t>
            </a:r>
          </a:p>
        </p:txBody>
      </p:sp>
      <p:pic>
        <p:nvPicPr>
          <p:cNvPr id="7" name="Content Placeholder 11" descr="A picture containing text&#10;&#10;Description automatically generated">
            <a:extLst>
              <a:ext uri="{FF2B5EF4-FFF2-40B4-BE49-F238E27FC236}">
                <a16:creationId xmlns:a16="http://schemas.microsoft.com/office/drawing/2014/main" id="{810EC3D6-06C5-4441-A721-F0B8EE744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7" t="851" r="62524" b="23537"/>
          <a:stretch/>
        </p:blipFill>
        <p:spPr>
          <a:xfrm>
            <a:off x="11026790" y="0"/>
            <a:ext cx="1166633" cy="1536192"/>
          </a:xfrm>
        </p:spPr>
      </p:pic>
    </p:spTree>
    <p:extLst>
      <p:ext uri="{BB962C8B-B14F-4D97-AF65-F5344CB8AC3E}">
        <p14:creationId xmlns:p14="http://schemas.microsoft.com/office/powerpoint/2010/main" val="1755355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60">
            <a:extLst>
              <a:ext uri="{FF2B5EF4-FFF2-40B4-BE49-F238E27FC236}">
                <a16:creationId xmlns:a16="http://schemas.microsoft.com/office/drawing/2014/main" id="{68575C10-8187-4AC4-AD72-C754EAFD2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429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0E1E18-6AC2-400E-89BB-93DEA51D2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9678"/>
            <a:ext cx="3567915" cy="495249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Agenda</a:t>
            </a:r>
          </a:p>
        </p:txBody>
      </p:sp>
      <p:cxnSp>
        <p:nvCxnSpPr>
          <p:cNvPr id="79" name="Straight Connector 62">
            <a:extLst>
              <a:ext uri="{FF2B5EF4-FFF2-40B4-BE49-F238E27FC236}">
                <a16:creationId xmlns:a16="http://schemas.microsoft.com/office/drawing/2014/main" id="{74E776C9-ED67-41B7-B3A3-4DF76EF3A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99730"/>
            <a:ext cx="429768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oogle Shape;69;g7476634969_1_249" descr="Text, logo&#10;&#10;Description automatically generated">
            <a:extLst>
              <a:ext uri="{FF2B5EF4-FFF2-40B4-BE49-F238E27FC236}">
                <a16:creationId xmlns:a16="http://schemas.microsoft.com/office/drawing/2014/main" id="{EAE777C5-AD67-4E50-AF7C-694B05F0266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901" t="5352" r="8062" b="7751"/>
          <a:stretch/>
        </p:blipFill>
        <p:spPr>
          <a:xfrm>
            <a:off x="200138" y="0"/>
            <a:ext cx="1118000" cy="13401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0" name="Content Placeholder 2">
            <a:extLst>
              <a:ext uri="{FF2B5EF4-FFF2-40B4-BE49-F238E27FC236}">
                <a16:creationId xmlns:a16="http://schemas.microsoft.com/office/drawing/2014/main" id="{605726A2-7FB8-45CD-97F6-38B72CF24B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7989186"/>
              </p:ext>
            </p:extLst>
          </p:nvPr>
        </p:nvGraphicFramePr>
        <p:xfrm>
          <a:off x="5181600" y="568325"/>
          <a:ext cx="6248400" cy="565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2912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CD38C-3F8E-4F76-8677-8355050A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138" y="257337"/>
            <a:ext cx="10515600" cy="1325563"/>
          </a:xfrm>
        </p:spPr>
        <p:txBody>
          <a:bodyPr/>
          <a:lstStyle/>
          <a:p>
            <a:r>
              <a:rPr lang="en-US"/>
              <a:t>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E0E34-86C3-488C-B11A-D56B336B1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7513"/>
            <a:ext cx="5886450" cy="4351338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/>
              <a:t>Ubuntu Linux 18.04 Operating System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/>
              <a:t>Robot Operating System (ROS) is a software platform for robotics development from software to hardware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>
                <a:effectLst/>
                <a:ea typeface="Calibri" panose="020F0502020204030204" pitchFamily="34" charset="0"/>
              </a:rPr>
              <a:t>Compat</a:t>
            </a:r>
            <a:r>
              <a:rPr lang="en-US">
                <a:ea typeface="Calibri" panose="020F0502020204030204" pitchFamily="34" charset="0"/>
              </a:rPr>
              <a:t>ible with Raspberry Pi</a:t>
            </a:r>
            <a:endParaRPr lang="en-US" sz="2800">
              <a:effectLst/>
              <a:ea typeface="Calibri" panose="020F0502020204030204" pitchFamily="34" charset="0"/>
            </a:endParaRPr>
          </a:p>
        </p:txBody>
      </p:sp>
      <p:pic>
        <p:nvPicPr>
          <p:cNvPr id="4" name="Google Shape;69;g7476634969_1_249" descr="Text, logo&#10;&#10;Description automatically generated">
            <a:extLst>
              <a:ext uri="{FF2B5EF4-FFF2-40B4-BE49-F238E27FC236}">
                <a16:creationId xmlns:a16="http://schemas.microsoft.com/office/drawing/2014/main" id="{84A28766-87C2-4FA3-86D6-02E69619B46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901" t="5352" r="8062" b="7751"/>
          <a:stretch/>
        </p:blipFill>
        <p:spPr>
          <a:xfrm>
            <a:off x="200138" y="0"/>
            <a:ext cx="1118000" cy="134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SV ROS (Santa Clara, CA) | Meetup">
            <a:extLst>
              <a:ext uri="{FF2B5EF4-FFF2-40B4-BE49-F238E27FC236}">
                <a16:creationId xmlns:a16="http://schemas.microsoft.com/office/drawing/2014/main" id="{4335F3F9-B4B8-4411-8477-1FDCF4779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427" y="4107565"/>
            <a:ext cx="3793894" cy="207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at's new in Ubuntu Linux | InfoWorld">
            <a:extLst>
              <a:ext uri="{FF2B5EF4-FFF2-40B4-BE49-F238E27FC236}">
                <a16:creationId xmlns:a16="http://schemas.microsoft.com/office/drawing/2014/main" id="{C6E01939-5D48-4847-B622-62BDFBA6F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427" y="1582900"/>
            <a:ext cx="3793895" cy="252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0F980F7-69DB-4DDF-A1D7-08851B01EE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8" t="4843" r="82501" b="22211"/>
          <a:stretch/>
        </p:blipFill>
        <p:spPr>
          <a:xfrm>
            <a:off x="11006189" y="1862"/>
            <a:ext cx="1183502" cy="149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66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CD38C-3F8E-4F76-8677-8355050A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138" y="257337"/>
            <a:ext cx="10515600" cy="1325563"/>
          </a:xfrm>
        </p:spPr>
        <p:txBody>
          <a:bodyPr/>
          <a:lstStyle/>
          <a:p>
            <a:r>
              <a:rPr lang="en-US"/>
              <a:t>Electrical Components</a:t>
            </a:r>
          </a:p>
        </p:txBody>
      </p:sp>
      <p:pic>
        <p:nvPicPr>
          <p:cNvPr id="4" name="Google Shape;69;g7476634969_1_249" descr="Text, logo&#10;&#10;Description automatically generated">
            <a:extLst>
              <a:ext uri="{FF2B5EF4-FFF2-40B4-BE49-F238E27FC236}">
                <a16:creationId xmlns:a16="http://schemas.microsoft.com/office/drawing/2014/main" id="{84A28766-87C2-4FA3-86D6-02E69619B46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901" t="5352" r="8062" b="7751"/>
          <a:stretch/>
        </p:blipFill>
        <p:spPr>
          <a:xfrm>
            <a:off x="200138" y="0"/>
            <a:ext cx="1118000" cy="134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8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CF9A7318-BB3C-433D-8181-18B35C9519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4534" y="1383319"/>
            <a:ext cx="2652433" cy="2311214"/>
          </a:xfrm>
        </p:spPr>
      </p:pic>
      <p:pic>
        <p:nvPicPr>
          <p:cNvPr id="10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B39C9F8-732E-4417-A28B-B3A5977C3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7429" y="1441249"/>
            <a:ext cx="2944905" cy="2204972"/>
          </a:xfrm>
          <a:prstGeom prst="rect">
            <a:avLst/>
          </a:prstGeom>
        </p:spPr>
      </p:pic>
      <p:pic>
        <p:nvPicPr>
          <p:cNvPr id="11" name="Picture 11" descr="Text&#10;&#10;Description automatically generated">
            <a:extLst>
              <a:ext uri="{FF2B5EF4-FFF2-40B4-BE49-F238E27FC236}">
                <a16:creationId xmlns:a16="http://schemas.microsoft.com/office/drawing/2014/main" id="{E290CA5A-C2F3-49F3-BC89-6E9DDB1991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1665" y="4253236"/>
            <a:ext cx="2743200" cy="1601234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EC48957E-98C2-407B-A502-18C9435C96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6723" y="4024096"/>
            <a:ext cx="2238936" cy="2037104"/>
          </a:xfrm>
          <a:prstGeom prst="rect">
            <a:avLst/>
          </a:prstGeom>
        </p:spPr>
      </p:pic>
      <p:pic>
        <p:nvPicPr>
          <p:cNvPr id="13" name="Picture 13" descr="A picture containing text, metalware&#10;&#10;Description automatically generated">
            <a:extLst>
              <a:ext uri="{FF2B5EF4-FFF2-40B4-BE49-F238E27FC236}">
                <a16:creationId xmlns:a16="http://schemas.microsoft.com/office/drawing/2014/main" id="{9BE22BCC-4CBF-4AEA-8443-CD569B1F53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194" y="3948448"/>
            <a:ext cx="2743200" cy="2188396"/>
          </a:xfrm>
          <a:prstGeom prst="rect">
            <a:avLst/>
          </a:prstGeom>
        </p:spPr>
      </p:pic>
      <p:pic>
        <p:nvPicPr>
          <p:cNvPr id="14" name="Picture 14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CD679A86-765F-4942-A9BA-F1D1D87704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58104" y="1954306"/>
            <a:ext cx="1760354" cy="3352801"/>
          </a:xfrm>
          <a:prstGeom prst="rect">
            <a:avLst/>
          </a:prstGeom>
        </p:spPr>
      </p:pic>
      <p:pic>
        <p:nvPicPr>
          <p:cNvPr id="15" name="Picture 15" descr="A picture containing electronics, outdoor&#10;&#10;Description automatically generated">
            <a:extLst>
              <a:ext uri="{FF2B5EF4-FFF2-40B4-BE49-F238E27FC236}">
                <a16:creationId xmlns:a16="http://schemas.microsoft.com/office/drawing/2014/main" id="{C5C2699B-B9B9-4D76-B020-F31132FC80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5430" y="2045209"/>
            <a:ext cx="2743200" cy="14676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D234BF-AAF2-4AD2-A5C7-DD14A766F71C}"/>
              </a:ext>
            </a:extLst>
          </p:cNvPr>
          <p:cNvSpPr txBox="1"/>
          <p:nvPr/>
        </p:nvSpPr>
        <p:spPr>
          <a:xfrm>
            <a:off x="4399429" y="5800165"/>
            <a:ext cx="154417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err="1">
                <a:ea typeface="+mn-lt"/>
                <a:cs typeface="+mn-lt"/>
              </a:rPr>
              <a:t>ArducamNight</a:t>
            </a:r>
            <a:r>
              <a:rPr lang="en-US" sz="1200">
                <a:ea typeface="+mn-lt"/>
                <a:cs typeface="+mn-lt"/>
              </a:rPr>
              <a:t>-Vision</a:t>
            </a:r>
            <a:endParaRPr lang="en-US" sz="12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6434F6-1C2D-4A52-94C7-FF06186D07DD}"/>
              </a:ext>
            </a:extLst>
          </p:cNvPr>
          <p:cNvSpPr txBox="1"/>
          <p:nvPr/>
        </p:nvSpPr>
        <p:spPr>
          <a:xfrm>
            <a:off x="7245723" y="3570194"/>
            <a:ext cx="176828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Grove </a:t>
            </a:r>
            <a:r>
              <a:rPr lang="en-US" sz="1200">
                <a:latin typeface="Times New Roman"/>
                <a:ea typeface="+mn-lt"/>
                <a:cs typeface="+mn-lt"/>
              </a:rPr>
              <a:t>Ultrasonic</a:t>
            </a:r>
            <a:r>
              <a:rPr lang="en-US" sz="1200">
                <a:solidFill>
                  <a:srgbClr val="000000"/>
                </a:solidFill>
                <a:latin typeface="Times New Roman"/>
                <a:ea typeface="+mn-lt"/>
                <a:cs typeface="+mn-lt"/>
              </a:rPr>
              <a:t> Sensor</a:t>
            </a:r>
            <a:endParaRPr lang="en-US">
              <a:solidFill>
                <a:srgbClr val="000000"/>
              </a:solidFill>
              <a:latin typeface="Times New Roman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B3CCE7-B7CC-44AD-9663-B7527551E58E}"/>
              </a:ext>
            </a:extLst>
          </p:cNvPr>
          <p:cNvSpPr txBox="1"/>
          <p:nvPr/>
        </p:nvSpPr>
        <p:spPr>
          <a:xfrm>
            <a:off x="9520517" y="5374341"/>
            <a:ext cx="176828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err="1">
                <a:latin typeface="Times New Roman"/>
                <a:ea typeface="+mn-lt"/>
                <a:cs typeface="+mn-lt"/>
              </a:rPr>
              <a:t>BerryGPS</a:t>
            </a:r>
            <a:r>
              <a:rPr lang="en-US" sz="1200">
                <a:latin typeface="Times New Roman"/>
                <a:ea typeface="+mn-lt"/>
                <a:cs typeface="+mn-lt"/>
              </a:rPr>
              <a:t> IMU and GPS Module</a:t>
            </a:r>
            <a:endParaRPr lang="en-US">
              <a:latin typeface="Times New Roman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ECD58C33-9DFD-4B7D-912D-5C81A2297EE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8" t="4843" r="82501" b="22211"/>
          <a:stretch/>
        </p:blipFill>
        <p:spPr>
          <a:xfrm>
            <a:off x="11006189" y="1862"/>
            <a:ext cx="1183502" cy="149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969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Diagram&#10;&#10;Description automatically generated">
            <a:extLst>
              <a:ext uri="{FF2B5EF4-FFF2-40B4-BE49-F238E27FC236}">
                <a16:creationId xmlns:a16="http://schemas.microsoft.com/office/drawing/2014/main" id="{56C807E7-B2C0-492C-93AC-707075BF7A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2511" y="1512359"/>
            <a:ext cx="10211512" cy="466460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8CD38C-3F8E-4F76-8677-8355050A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138" y="257337"/>
            <a:ext cx="10515600" cy="1325563"/>
          </a:xfrm>
        </p:spPr>
        <p:txBody>
          <a:bodyPr/>
          <a:lstStyle/>
          <a:p>
            <a:r>
              <a:rPr lang="en-US"/>
              <a:t>Electrical Block Diagram</a:t>
            </a:r>
          </a:p>
        </p:txBody>
      </p:sp>
      <p:pic>
        <p:nvPicPr>
          <p:cNvPr id="4" name="Google Shape;69;g7476634969_1_249" descr="Text, logo&#10;&#10;Description automatically generated">
            <a:extLst>
              <a:ext uri="{FF2B5EF4-FFF2-40B4-BE49-F238E27FC236}">
                <a16:creationId xmlns:a16="http://schemas.microsoft.com/office/drawing/2014/main" id="{84A28766-87C2-4FA3-86D6-02E69619B4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901" t="5352" r="8062" b="7751"/>
          <a:stretch/>
        </p:blipFill>
        <p:spPr>
          <a:xfrm>
            <a:off x="200138" y="0"/>
            <a:ext cx="1118000" cy="134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959B185-D007-47E6-8E34-2BBB2AD947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8" t="4843" r="82501" b="22211"/>
          <a:stretch/>
        </p:blipFill>
        <p:spPr>
          <a:xfrm>
            <a:off x="11006189" y="1862"/>
            <a:ext cx="1183502" cy="149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61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CD38C-3F8E-4F76-8677-8355050A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138" y="257337"/>
            <a:ext cx="10515600" cy="1325563"/>
          </a:xfrm>
        </p:spPr>
        <p:txBody>
          <a:bodyPr/>
          <a:lstStyle/>
          <a:p>
            <a:r>
              <a:rPr lang="en-US"/>
              <a:t>Step-down Converter Schematic</a:t>
            </a:r>
          </a:p>
        </p:txBody>
      </p:sp>
      <p:pic>
        <p:nvPicPr>
          <p:cNvPr id="4" name="Google Shape;69;g7476634969_1_249" descr="Text, logo&#10;&#10;Description automatically generated">
            <a:extLst>
              <a:ext uri="{FF2B5EF4-FFF2-40B4-BE49-F238E27FC236}">
                <a16:creationId xmlns:a16="http://schemas.microsoft.com/office/drawing/2014/main" id="{84A28766-87C2-4FA3-86D6-02E69619B46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901" t="5352" r="8062" b="7751"/>
          <a:stretch/>
        </p:blipFill>
        <p:spPr>
          <a:xfrm>
            <a:off x="200138" y="0"/>
            <a:ext cx="1118000" cy="134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10" descr="Diagram, schematic&#10;&#10;Description automatically generated">
            <a:extLst>
              <a:ext uri="{FF2B5EF4-FFF2-40B4-BE49-F238E27FC236}">
                <a16:creationId xmlns:a16="http://schemas.microsoft.com/office/drawing/2014/main" id="{A1B9E3AD-B7EB-4D72-8283-2AF2475131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53995" y="1265331"/>
            <a:ext cx="7415068" cy="5214190"/>
          </a:xfr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3138E2E-5209-4569-8879-071E1B9C47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8" t="4843" r="82501" b="22211"/>
          <a:stretch/>
        </p:blipFill>
        <p:spPr>
          <a:xfrm>
            <a:off x="11006189" y="1862"/>
            <a:ext cx="1183502" cy="149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01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CD38C-3F8E-4F76-8677-8355050A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138" y="257337"/>
            <a:ext cx="10515600" cy="1325563"/>
          </a:xfrm>
        </p:spPr>
        <p:txBody>
          <a:bodyPr/>
          <a:lstStyle/>
          <a:p>
            <a:r>
              <a:rPr lang="en-US">
                <a:cs typeface="Calibri Light"/>
              </a:rPr>
              <a:t>Step-down Converter PCB</a:t>
            </a:r>
            <a:endParaRPr lang="en-US"/>
          </a:p>
        </p:txBody>
      </p:sp>
      <p:pic>
        <p:nvPicPr>
          <p:cNvPr id="4" name="Google Shape;69;g7476634969_1_249" descr="Text, logo&#10;&#10;Description automatically generated">
            <a:extLst>
              <a:ext uri="{FF2B5EF4-FFF2-40B4-BE49-F238E27FC236}">
                <a16:creationId xmlns:a16="http://schemas.microsoft.com/office/drawing/2014/main" id="{84A28766-87C2-4FA3-86D6-02E69619B46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901" t="5352" r="8062" b="7751"/>
          <a:stretch/>
        </p:blipFill>
        <p:spPr>
          <a:xfrm>
            <a:off x="200138" y="0"/>
            <a:ext cx="1118000" cy="134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2B69FD7-1C38-4122-A21E-DAD01A71A5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85769" y="1456033"/>
            <a:ext cx="4318184" cy="4166906"/>
          </a:xfrm>
        </p:spPr>
      </p:pic>
      <p:pic>
        <p:nvPicPr>
          <p:cNvPr id="8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E3A02E9-BA1A-4873-BFDD-EC35B94F0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1458088"/>
            <a:ext cx="4334432" cy="41659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681EE0-D862-4915-A652-0744879E0A88}"/>
              </a:ext>
            </a:extLst>
          </p:cNvPr>
          <p:cNvSpPr txBox="1"/>
          <p:nvPr/>
        </p:nvSpPr>
        <p:spPr>
          <a:xfrm>
            <a:off x="3278842" y="5732929"/>
            <a:ext cx="171225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Times New Roman"/>
                <a:cs typeface="Calibri"/>
              </a:rPr>
              <a:t>Front side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89369F-9BB1-452D-B00F-B71EA7AEA1FF}"/>
              </a:ext>
            </a:extLst>
          </p:cNvPr>
          <p:cNvSpPr txBox="1"/>
          <p:nvPr/>
        </p:nvSpPr>
        <p:spPr>
          <a:xfrm>
            <a:off x="7727577" y="5732929"/>
            <a:ext cx="183552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Times New Roman"/>
                <a:cs typeface="Calibri"/>
              </a:rPr>
              <a:t>Rear side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CCB5846-779B-4602-A255-16B88C1A4C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8" t="4843" r="82501" b="22211"/>
          <a:stretch/>
        </p:blipFill>
        <p:spPr>
          <a:xfrm>
            <a:off x="11006189" y="1862"/>
            <a:ext cx="1183502" cy="149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98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Diagram&#10;&#10;Description automatically generated">
            <a:extLst>
              <a:ext uri="{FF2B5EF4-FFF2-40B4-BE49-F238E27FC236}">
                <a16:creationId xmlns:a16="http://schemas.microsoft.com/office/drawing/2014/main" id="{D432A732-90BB-4400-BB4E-4682CB4227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2511" y="1478492"/>
            <a:ext cx="10355445" cy="473233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8CD38C-3F8E-4F76-8677-8355050A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138" y="257337"/>
            <a:ext cx="10515600" cy="1325563"/>
          </a:xfrm>
        </p:spPr>
        <p:txBody>
          <a:bodyPr/>
          <a:lstStyle/>
          <a:p>
            <a:r>
              <a:rPr lang="en-US"/>
              <a:t>Electrical Block Diagram</a:t>
            </a:r>
          </a:p>
        </p:txBody>
      </p:sp>
      <p:pic>
        <p:nvPicPr>
          <p:cNvPr id="4" name="Google Shape;69;g7476634969_1_249" descr="Text, logo&#10;&#10;Description automatically generated">
            <a:extLst>
              <a:ext uri="{FF2B5EF4-FFF2-40B4-BE49-F238E27FC236}">
                <a16:creationId xmlns:a16="http://schemas.microsoft.com/office/drawing/2014/main" id="{84A28766-87C2-4FA3-86D6-02E69619B4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901" t="5352" r="8062" b="7751"/>
          <a:stretch/>
        </p:blipFill>
        <p:spPr>
          <a:xfrm>
            <a:off x="200138" y="0"/>
            <a:ext cx="1118000" cy="134017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59DBC9B-87AF-4C04-B371-B3511EAA7713}"/>
              </a:ext>
            </a:extLst>
          </p:cNvPr>
          <p:cNvSpPr/>
          <p:nvPr/>
        </p:nvSpPr>
        <p:spPr>
          <a:xfrm>
            <a:off x="1394883" y="2783417"/>
            <a:ext cx="2650067" cy="265853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24B90AB-B5F0-4D5A-9BD7-6F1DF833C5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8" t="4843" r="82501" b="22211"/>
          <a:stretch/>
        </p:blipFill>
        <p:spPr>
          <a:xfrm>
            <a:off x="11006189" y="1862"/>
            <a:ext cx="1183502" cy="149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40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CD38C-3F8E-4F76-8677-8355050A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138" y="257337"/>
            <a:ext cx="10515600" cy="1325563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Step-down Converter PCB (</a:t>
            </a:r>
            <a:r>
              <a:rPr lang="en-US" err="1">
                <a:ea typeface="+mj-lt"/>
                <a:cs typeface="+mj-lt"/>
              </a:rPr>
              <a:t>cont</a:t>
            </a:r>
            <a:r>
              <a:rPr lang="en-US">
                <a:ea typeface="+mj-lt"/>
                <a:cs typeface="+mj-lt"/>
              </a:rPr>
              <a:t>')</a:t>
            </a:r>
            <a:endParaRPr lang="en-US">
              <a:cs typeface="Calibri Light"/>
            </a:endParaRPr>
          </a:p>
        </p:txBody>
      </p:sp>
      <p:pic>
        <p:nvPicPr>
          <p:cNvPr id="4" name="Google Shape;69;g7476634969_1_249" descr="Text, logo&#10;&#10;Description automatically generated">
            <a:extLst>
              <a:ext uri="{FF2B5EF4-FFF2-40B4-BE49-F238E27FC236}">
                <a16:creationId xmlns:a16="http://schemas.microsoft.com/office/drawing/2014/main" id="{84A28766-87C2-4FA3-86D6-02E69619B46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901" t="5352" r="8062" b="7751"/>
          <a:stretch/>
        </p:blipFill>
        <p:spPr>
          <a:xfrm>
            <a:off x="200138" y="0"/>
            <a:ext cx="1118000" cy="134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7" descr="Diagram, schematic&#10;&#10;Description automatically generated">
            <a:extLst>
              <a:ext uri="{FF2B5EF4-FFF2-40B4-BE49-F238E27FC236}">
                <a16:creationId xmlns:a16="http://schemas.microsoft.com/office/drawing/2014/main" id="{857D0C37-1D4C-4012-8A63-42FAC2E688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31260" y="1348862"/>
            <a:ext cx="9529480" cy="4935068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A74DED-654A-4951-B176-A97A659081BA}"/>
              </a:ext>
            </a:extLst>
          </p:cNvPr>
          <p:cNvSpPr txBox="1"/>
          <p:nvPr/>
        </p:nvSpPr>
        <p:spPr>
          <a:xfrm>
            <a:off x="2673724" y="6293224"/>
            <a:ext cx="637390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Times New Roman"/>
                <a:cs typeface="Calibri"/>
              </a:rPr>
              <a:t>Circuit Simulation in MATLAB Simulink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2DEBBE7-2307-43D7-BB3F-65CDE92B24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8" t="4843" r="82501" b="22211"/>
          <a:stretch/>
        </p:blipFill>
        <p:spPr>
          <a:xfrm>
            <a:off x="11006189" y="1862"/>
            <a:ext cx="1183502" cy="149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114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CD2A6D5-9409-417C-ACAB-A22FC2EF3C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8919775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1" name="Acrobat Document" r:id="rId3" imgW="13715898" imgH="7715250" progId="Acrobat.Document.DC">
                  <p:embed/>
                </p:oleObj>
              </mc:Choice>
              <mc:Fallback>
                <p:oleObj name="Acrobat Document" r:id="rId3" imgW="13715898" imgH="7715250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CD2A6D5-9409-417C-ACAB-A22FC2EF3C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Google Shape;69;g7476634969_1_249" descr="Text, logo&#10;&#10;Description automatically generated">
            <a:extLst>
              <a:ext uri="{FF2B5EF4-FFF2-40B4-BE49-F238E27FC236}">
                <a16:creationId xmlns:a16="http://schemas.microsoft.com/office/drawing/2014/main" id="{00731CCB-9A33-489F-8B1F-00BC4CDEA4B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8901" t="5352" r="8062" b="7751"/>
          <a:stretch/>
        </p:blipFill>
        <p:spPr>
          <a:xfrm>
            <a:off x="0" y="0"/>
            <a:ext cx="1118000" cy="13401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8467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CD38C-3F8E-4F76-8677-8355050A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138" y="257337"/>
            <a:ext cx="10515600" cy="1325563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Power Analysis</a:t>
            </a:r>
            <a:endParaRPr lang="en-US">
              <a:cs typeface="Calibri Light"/>
            </a:endParaRPr>
          </a:p>
        </p:txBody>
      </p:sp>
      <p:pic>
        <p:nvPicPr>
          <p:cNvPr id="4" name="Google Shape;69;g7476634969_1_249" descr="Text, logo&#10;&#10;Description automatically generated">
            <a:extLst>
              <a:ext uri="{FF2B5EF4-FFF2-40B4-BE49-F238E27FC236}">
                <a16:creationId xmlns:a16="http://schemas.microsoft.com/office/drawing/2014/main" id="{84A28766-87C2-4FA3-86D6-02E69619B46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901" t="5352" r="8062" b="7751"/>
          <a:stretch/>
        </p:blipFill>
        <p:spPr>
          <a:xfrm>
            <a:off x="200138" y="0"/>
            <a:ext cx="1118000" cy="134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1" descr="Table, calendar&#10;&#10;Description automatically generated">
            <a:extLst>
              <a:ext uri="{FF2B5EF4-FFF2-40B4-BE49-F238E27FC236}">
                <a16:creationId xmlns:a16="http://schemas.microsoft.com/office/drawing/2014/main" id="{92BFE68F-C0C7-400F-804C-CDE2E885B9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4435" y="1860854"/>
            <a:ext cx="11143129" cy="4123997"/>
          </a:xfr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DCC16EF-3A87-41D7-A5C3-F4FB5A98C5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8" t="4843" r="82501" b="22211"/>
          <a:stretch/>
        </p:blipFill>
        <p:spPr>
          <a:xfrm>
            <a:off x="11006189" y="1862"/>
            <a:ext cx="1183502" cy="149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5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60">
            <a:extLst>
              <a:ext uri="{FF2B5EF4-FFF2-40B4-BE49-F238E27FC236}">
                <a16:creationId xmlns:a16="http://schemas.microsoft.com/office/drawing/2014/main" id="{68575C10-8187-4AC4-AD72-C754EAFD2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429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0E1E18-6AC2-400E-89BB-93DEA51D2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9678"/>
            <a:ext cx="3567915" cy="495249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Agenda</a:t>
            </a:r>
          </a:p>
        </p:txBody>
      </p:sp>
      <p:cxnSp>
        <p:nvCxnSpPr>
          <p:cNvPr id="79" name="Straight Connector 62">
            <a:extLst>
              <a:ext uri="{FF2B5EF4-FFF2-40B4-BE49-F238E27FC236}">
                <a16:creationId xmlns:a16="http://schemas.microsoft.com/office/drawing/2014/main" id="{74E776C9-ED67-41B7-B3A3-4DF76EF3A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99730"/>
            <a:ext cx="429768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oogle Shape;69;g7476634969_1_249" descr="Text, logo&#10;&#10;Description automatically generated">
            <a:extLst>
              <a:ext uri="{FF2B5EF4-FFF2-40B4-BE49-F238E27FC236}">
                <a16:creationId xmlns:a16="http://schemas.microsoft.com/office/drawing/2014/main" id="{EAE777C5-AD67-4E50-AF7C-694B05F0266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901" t="5352" r="8062" b="7751"/>
          <a:stretch/>
        </p:blipFill>
        <p:spPr>
          <a:xfrm>
            <a:off x="200138" y="0"/>
            <a:ext cx="1118000" cy="13401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0" name="Content Placeholder 2">
            <a:extLst>
              <a:ext uri="{FF2B5EF4-FFF2-40B4-BE49-F238E27FC236}">
                <a16:creationId xmlns:a16="http://schemas.microsoft.com/office/drawing/2014/main" id="{605726A2-7FB8-45CD-97F6-38B72CF24B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3305573"/>
              </p:ext>
            </p:extLst>
          </p:nvPr>
        </p:nvGraphicFramePr>
        <p:xfrm>
          <a:off x="5181600" y="568325"/>
          <a:ext cx="6248400" cy="565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819139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CD38C-3F8E-4F76-8677-8355050A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138" y="147637"/>
            <a:ext cx="10515600" cy="1325563"/>
          </a:xfrm>
        </p:spPr>
        <p:txBody>
          <a:bodyPr/>
          <a:lstStyle/>
          <a:p>
            <a:r>
              <a:rPr lang="en-US"/>
              <a:t>CAD Design</a:t>
            </a:r>
          </a:p>
        </p:txBody>
      </p:sp>
      <p:pic>
        <p:nvPicPr>
          <p:cNvPr id="4" name="Google Shape;69;g7476634969_1_249" descr="Text, logo&#10;&#10;Description automatically generated">
            <a:extLst>
              <a:ext uri="{FF2B5EF4-FFF2-40B4-BE49-F238E27FC236}">
                <a16:creationId xmlns:a16="http://schemas.microsoft.com/office/drawing/2014/main" id="{84A28766-87C2-4FA3-86D6-02E69619B46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901" t="5352" r="8062" b="7751"/>
          <a:stretch/>
        </p:blipFill>
        <p:spPr>
          <a:xfrm>
            <a:off x="200138" y="0"/>
            <a:ext cx="1118000" cy="134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9A8C77-6596-4727-98DA-773F87DE2EA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798" y="1738005"/>
            <a:ext cx="6780082" cy="4102259"/>
          </a:xfrm>
          <a:prstGeom prst="rect">
            <a:avLst/>
          </a:prstGeom>
        </p:spPr>
      </p:pic>
      <p:pic>
        <p:nvPicPr>
          <p:cNvPr id="7" name="Picture 6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23F68F7E-CD2F-4413-BD84-57F1259CA2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48" y="2048465"/>
            <a:ext cx="2822752" cy="300754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C17D405-DC0B-42DE-8C9E-F55355CF3B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7" t="-215" r="19331" b="20238"/>
          <a:stretch/>
        </p:blipFill>
        <p:spPr>
          <a:xfrm>
            <a:off x="10951760" y="0"/>
            <a:ext cx="1240240" cy="159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094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9;g7476634969_1_249" descr="Text, logo&#10;&#10;Description automatically generated">
            <a:extLst>
              <a:ext uri="{FF2B5EF4-FFF2-40B4-BE49-F238E27FC236}">
                <a16:creationId xmlns:a16="http://schemas.microsoft.com/office/drawing/2014/main" id="{84A28766-87C2-4FA3-86D6-02E69619B46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901" t="5352" r="8062" b="7751"/>
          <a:stretch/>
        </p:blipFill>
        <p:spPr>
          <a:xfrm>
            <a:off x="200138" y="0"/>
            <a:ext cx="1118000" cy="13401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11E948F-B379-4650-9A37-1F7950FF1A0A}"/>
              </a:ext>
            </a:extLst>
          </p:cNvPr>
          <p:cNvGrpSpPr/>
          <p:nvPr/>
        </p:nvGrpSpPr>
        <p:grpSpPr>
          <a:xfrm>
            <a:off x="2703351" y="765699"/>
            <a:ext cx="6135850" cy="5707401"/>
            <a:chOff x="9789195" y="686569"/>
            <a:chExt cx="5688568" cy="5466157"/>
          </a:xfrm>
        </p:grpSpPr>
        <p:grpSp>
          <p:nvGrpSpPr>
            <p:cNvPr id="17" name="Graphic 15">
              <a:extLst>
                <a:ext uri="{FF2B5EF4-FFF2-40B4-BE49-F238E27FC236}">
                  <a16:creationId xmlns:a16="http://schemas.microsoft.com/office/drawing/2014/main" id="{2D0CEBB1-2E98-4D8B-BC50-7B91DA7893EF}"/>
                </a:ext>
              </a:extLst>
            </p:cNvPr>
            <p:cNvGrpSpPr/>
            <p:nvPr/>
          </p:nvGrpSpPr>
          <p:grpSpPr>
            <a:xfrm>
              <a:off x="10234016" y="908979"/>
              <a:ext cx="5243747" cy="5243747"/>
              <a:chOff x="11864339" y="1823590"/>
              <a:chExt cx="3591877" cy="3591877"/>
            </a:xfrm>
          </p:grpSpPr>
          <p:grpSp>
            <p:nvGrpSpPr>
              <p:cNvPr id="18" name="Graphic 15">
                <a:extLst>
                  <a:ext uri="{FF2B5EF4-FFF2-40B4-BE49-F238E27FC236}">
                    <a16:creationId xmlns:a16="http://schemas.microsoft.com/office/drawing/2014/main" id="{2D0CEBB1-2E98-4D8B-BC50-7B91DA7893EF}"/>
                  </a:ext>
                </a:extLst>
              </p:cNvPr>
              <p:cNvGrpSpPr/>
              <p:nvPr/>
            </p:nvGrpSpPr>
            <p:grpSpPr>
              <a:xfrm>
                <a:off x="12220574" y="2179825"/>
                <a:ext cx="2879407" cy="2879407"/>
                <a:chOff x="12220574" y="2179825"/>
                <a:chExt cx="2879407" cy="2879407"/>
              </a:xfrm>
            </p:grpSpPr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4BA27D70-ACFB-476D-BD83-34DB314575F7}"/>
                    </a:ext>
                  </a:extLst>
                </p:cNvPr>
                <p:cNvSpPr/>
                <p:nvPr/>
              </p:nvSpPr>
              <p:spPr>
                <a:xfrm>
                  <a:off x="12220574" y="3619053"/>
                  <a:ext cx="2879407" cy="9525"/>
                </a:xfrm>
                <a:custGeom>
                  <a:avLst/>
                  <a:gdLst>
                    <a:gd name="connsiteX0" fmla="*/ 0 w 2879407"/>
                    <a:gd name="connsiteY0" fmla="*/ 0 h 9525"/>
                    <a:gd name="connsiteX1" fmla="*/ 2879408 w 2879407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407" h="9525">
                      <a:moveTo>
                        <a:pt x="0" y="0"/>
                      </a:moveTo>
                      <a:lnTo>
                        <a:pt x="2879408" y="0"/>
                      </a:lnTo>
                    </a:path>
                  </a:pathLst>
                </a:custGeom>
                <a:ln w="2857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AC027FBA-7938-4E25-8BCA-E835BAC9F930}"/>
                    </a:ext>
                  </a:extLst>
                </p:cNvPr>
                <p:cNvSpPr/>
                <p:nvPr/>
              </p:nvSpPr>
              <p:spPr>
                <a:xfrm>
                  <a:off x="13659802" y="2179825"/>
                  <a:ext cx="9525" cy="2879407"/>
                </a:xfrm>
                <a:custGeom>
                  <a:avLst/>
                  <a:gdLst>
                    <a:gd name="connsiteX0" fmla="*/ 0 w 9525"/>
                    <a:gd name="connsiteY0" fmla="*/ 0 h 2879407"/>
                    <a:gd name="connsiteX1" fmla="*/ 0 w 9525"/>
                    <a:gd name="connsiteY1" fmla="*/ 2879408 h 2879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79407">
                      <a:moveTo>
                        <a:pt x="0" y="0"/>
                      </a:moveTo>
                      <a:lnTo>
                        <a:pt x="0" y="2879408"/>
                      </a:lnTo>
                    </a:path>
                  </a:pathLst>
                </a:custGeom>
                <a:ln w="2857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" name="Graphic 15">
                <a:extLst>
                  <a:ext uri="{FF2B5EF4-FFF2-40B4-BE49-F238E27FC236}">
                    <a16:creationId xmlns:a16="http://schemas.microsoft.com/office/drawing/2014/main" id="{2D0CEBB1-2E98-4D8B-BC50-7B91DA7893EF}"/>
                  </a:ext>
                </a:extLst>
              </p:cNvPr>
              <p:cNvGrpSpPr/>
              <p:nvPr/>
            </p:nvGrpSpPr>
            <p:grpSpPr>
              <a:xfrm>
                <a:off x="12642532" y="2601783"/>
                <a:ext cx="2035492" cy="2035492"/>
                <a:chOff x="12642532" y="2601783"/>
                <a:chExt cx="2035492" cy="2035492"/>
              </a:xfrm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39F350E0-C639-4FCE-9886-ED1FD67A83E9}"/>
                    </a:ext>
                  </a:extLst>
                </p:cNvPr>
                <p:cNvSpPr/>
                <p:nvPr/>
              </p:nvSpPr>
              <p:spPr>
                <a:xfrm>
                  <a:off x="12642532" y="2601783"/>
                  <a:ext cx="2035492" cy="2035492"/>
                </a:xfrm>
                <a:custGeom>
                  <a:avLst/>
                  <a:gdLst>
                    <a:gd name="connsiteX0" fmla="*/ 0 w 2035492"/>
                    <a:gd name="connsiteY0" fmla="*/ 0 h 2035492"/>
                    <a:gd name="connsiteX1" fmla="*/ 2035493 w 2035492"/>
                    <a:gd name="connsiteY1" fmla="*/ 2035493 h 2035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5492" h="2035492">
                      <a:moveTo>
                        <a:pt x="0" y="0"/>
                      </a:moveTo>
                      <a:lnTo>
                        <a:pt x="2035493" y="2035493"/>
                      </a:lnTo>
                    </a:path>
                  </a:pathLst>
                </a:custGeom>
                <a:ln w="2857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8CEC8167-8BC4-47CE-BBCC-38C787ECB2F7}"/>
                    </a:ext>
                  </a:extLst>
                </p:cNvPr>
                <p:cNvSpPr/>
                <p:nvPr/>
              </p:nvSpPr>
              <p:spPr>
                <a:xfrm>
                  <a:off x="12642532" y="2601783"/>
                  <a:ext cx="2035492" cy="2035492"/>
                </a:xfrm>
                <a:custGeom>
                  <a:avLst/>
                  <a:gdLst>
                    <a:gd name="connsiteX0" fmla="*/ 2035493 w 2035492"/>
                    <a:gd name="connsiteY0" fmla="*/ 0 h 2035492"/>
                    <a:gd name="connsiteX1" fmla="*/ 0 w 2035492"/>
                    <a:gd name="connsiteY1" fmla="*/ 2035493 h 2035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5492" h="2035492">
                      <a:moveTo>
                        <a:pt x="2035493" y="0"/>
                      </a:moveTo>
                      <a:lnTo>
                        <a:pt x="0" y="2035493"/>
                      </a:lnTo>
                    </a:path>
                  </a:pathLst>
                </a:custGeom>
                <a:ln w="2857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2B59CC7-524D-4F54-9A3B-70A2D26ABFC1}"/>
                  </a:ext>
                </a:extLst>
              </p:cNvPr>
              <p:cNvSpPr/>
              <p:nvPr/>
            </p:nvSpPr>
            <p:spPr>
              <a:xfrm>
                <a:off x="12947332" y="2906583"/>
                <a:ext cx="1424939" cy="1424939"/>
              </a:xfrm>
              <a:custGeom>
                <a:avLst/>
                <a:gdLst>
                  <a:gd name="connsiteX0" fmla="*/ 1424940 w 1424939"/>
                  <a:gd name="connsiteY0" fmla="*/ 712470 h 1424939"/>
                  <a:gd name="connsiteX1" fmla="*/ 712470 w 1424939"/>
                  <a:gd name="connsiteY1" fmla="*/ 1424940 h 1424939"/>
                  <a:gd name="connsiteX2" fmla="*/ 0 w 1424939"/>
                  <a:gd name="connsiteY2" fmla="*/ 712470 h 1424939"/>
                  <a:gd name="connsiteX3" fmla="*/ 712470 w 1424939"/>
                  <a:gd name="connsiteY3" fmla="*/ 0 h 1424939"/>
                  <a:gd name="connsiteX4" fmla="*/ 1424940 w 1424939"/>
                  <a:gd name="connsiteY4" fmla="*/ 712470 h 1424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4939" h="1424939">
                    <a:moveTo>
                      <a:pt x="1424940" y="712470"/>
                    </a:moveTo>
                    <a:cubicBezTo>
                      <a:pt x="1424940" y="1105956"/>
                      <a:pt x="1105956" y="1424940"/>
                      <a:pt x="712470" y="1424940"/>
                    </a:cubicBezTo>
                    <a:cubicBezTo>
                      <a:pt x="318984" y="1424940"/>
                      <a:pt x="0" y="1105956"/>
                      <a:pt x="0" y="712470"/>
                    </a:cubicBezTo>
                    <a:cubicBezTo>
                      <a:pt x="0" y="318984"/>
                      <a:pt x="318984" y="0"/>
                      <a:pt x="712470" y="0"/>
                    </a:cubicBezTo>
                    <a:cubicBezTo>
                      <a:pt x="1105956" y="0"/>
                      <a:pt x="1424940" y="318984"/>
                      <a:pt x="1424940" y="71247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905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sz="2400"/>
                  <a:t>ROS</a:t>
                </a: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E967692E-ED8B-45FD-A662-EC9A1EB1B06A}"/>
                  </a:ext>
                </a:extLst>
              </p:cNvPr>
              <p:cNvSpPr/>
              <p:nvPr/>
            </p:nvSpPr>
            <p:spPr>
              <a:xfrm>
                <a:off x="14322742" y="2244595"/>
                <a:ext cx="712469" cy="712469"/>
              </a:xfrm>
              <a:custGeom>
                <a:avLst/>
                <a:gdLst>
                  <a:gd name="connsiteX0" fmla="*/ 712470 w 712469"/>
                  <a:gd name="connsiteY0" fmla="*/ 356235 h 712469"/>
                  <a:gd name="connsiteX1" fmla="*/ 356235 w 712469"/>
                  <a:gd name="connsiteY1" fmla="*/ 712470 h 712469"/>
                  <a:gd name="connsiteX2" fmla="*/ 0 w 712469"/>
                  <a:gd name="connsiteY2" fmla="*/ 356235 h 712469"/>
                  <a:gd name="connsiteX3" fmla="*/ 356235 w 712469"/>
                  <a:gd name="connsiteY3" fmla="*/ 0 h 712469"/>
                  <a:gd name="connsiteX4" fmla="*/ 712470 w 712469"/>
                  <a:gd name="connsiteY4" fmla="*/ 356235 h 71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2469" h="712469">
                    <a:moveTo>
                      <a:pt x="712470" y="356235"/>
                    </a:moveTo>
                    <a:cubicBezTo>
                      <a:pt x="712470" y="552978"/>
                      <a:pt x="552978" y="712470"/>
                      <a:pt x="356235" y="712470"/>
                    </a:cubicBezTo>
                    <a:cubicBezTo>
                      <a:pt x="159492" y="712470"/>
                      <a:pt x="0" y="552978"/>
                      <a:pt x="0" y="356235"/>
                    </a:cubicBezTo>
                    <a:cubicBezTo>
                      <a:pt x="0" y="159492"/>
                      <a:pt x="159492" y="0"/>
                      <a:pt x="356235" y="0"/>
                    </a:cubicBezTo>
                    <a:cubicBezTo>
                      <a:pt x="552978" y="0"/>
                      <a:pt x="712470" y="159492"/>
                      <a:pt x="712470" y="3562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sz="1300"/>
                  <a:t>Gazebo</a:t>
                </a: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86185592-55FE-4E3E-AEFB-6A757DC8536C}"/>
                  </a:ext>
                </a:extLst>
              </p:cNvPr>
              <p:cNvSpPr/>
              <p:nvPr/>
            </p:nvSpPr>
            <p:spPr>
              <a:xfrm>
                <a:off x="13303567" y="1823590"/>
                <a:ext cx="712470" cy="712470"/>
              </a:xfrm>
              <a:custGeom>
                <a:avLst/>
                <a:gdLst>
                  <a:gd name="connsiteX0" fmla="*/ 712470 w 712470"/>
                  <a:gd name="connsiteY0" fmla="*/ 356235 h 712470"/>
                  <a:gd name="connsiteX1" fmla="*/ 356235 w 712470"/>
                  <a:gd name="connsiteY1" fmla="*/ 712470 h 712470"/>
                  <a:gd name="connsiteX2" fmla="*/ 0 w 712470"/>
                  <a:gd name="connsiteY2" fmla="*/ 356235 h 712470"/>
                  <a:gd name="connsiteX3" fmla="*/ 356235 w 712470"/>
                  <a:gd name="connsiteY3" fmla="*/ 0 h 712470"/>
                  <a:gd name="connsiteX4" fmla="*/ 712470 w 712470"/>
                  <a:gd name="connsiteY4" fmla="*/ 356235 h 712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2470" h="712470">
                    <a:moveTo>
                      <a:pt x="712470" y="356235"/>
                    </a:moveTo>
                    <a:cubicBezTo>
                      <a:pt x="712470" y="552978"/>
                      <a:pt x="552978" y="712470"/>
                      <a:pt x="356235" y="712470"/>
                    </a:cubicBezTo>
                    <a:cubicBezTo>
                      <a:pt x="159492" y="712470"/>
                      <a:pt x="0" y="552978"/>
                      <a:pt x="0" y="356235"/>
                    </a:cubicBezTo>
                    <a:cubicBezTo>
                      <a:pt x="0" y="159492"/>
                      <a:pt x="159492" y="0"/>
                      <a:pt x="356235" y="0"/>
                    </a:cubicBezTo>
                    <a:cubicBezTo>
                      <a:pt x="552978" y="0"/>
                      <a:pt x="712470" y="159492"/>
                      <a:pt x="712470" y="3562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sz="1300"/>
                  <a:t>Sensor</a:t>
                </a: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AB45DC12-EE9D-4A66-96F8-91455EF60DEA}"/>
                  </a:ext>
                </a:extLst>
              </p:cNvPr>
              <p:cNvSpPr/>
              <p:nvPr/>
            </p:nvSpPr>
            <p:spPr>
              <a:xfrm>
                <a:off x="12285344" y="2244595"/>
                <a:ext cx="712469" cy="712469"/>
              </a:xfrm>
              <a:custGeom>
                <a:avLst/>
                <a:gdLst>
                  <a:gd name="connsiteX0" fmla="*/ 712470 w 712469"/>
                  <a:gd name="connsiteY0" fmla="*/ 356235 h 712469"/>
                  <a:gd name="connsiteX1" fmla="*/ 356235 w 712469"/>
                  <a:gd name="connsiteY1" fmla="*/ 712470 h 712469"/>
                  <a:gd name="connsiteX2" fmla="*/ 0 w 712469"/>
                  <a:gd name="connsiteY2" fmla="*/ 356235 h 712469"/>
                  <a:gd name="connsiteX3" fmla="*/ 356235 w 712469"/>
                  <a:gd name="connsiteY3" fmla="*/ 0 h 712469"/>
                  <a:gd name="connsiteX4" fmla="*/ 712470 w 712469"/>
                  <a:gd name="connsiteY4" fmla="*/ 356235 h 71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2469" h="712469">
                    <a:moveTo>
                      <a:pt x="712470" y="356235"/>
                    </a:moveTo>
                    <a:cubicBezTo>
                      <a:pt x="712470" y="552978"/>
                      <a:pt x="552978" y="712470"/>
                      <a:pt x="356235" y="712470"/>
                    </a:cubicBezTo>
                    <a:cubicBezTo>
                      <a:pt x="159492" y="712470"/>
                      <a:pt x="0" y="552978"/>
                      <a:pt x="0" y="356235"/>
                    </a:cubicBezTo>
                    <a:cubicBezTo>
                      <a:pt x="0" y="159492"/>
                      <a:pt x="159492" y="0"/>
                      <a:pt x="356235" y="0"/>
                    </a:cubicBezTo>
                    <a:cubicBezTo>
                      <a:pt x="552978" y="0"/>
                      <a:pt x="712470" y="159492"/>
                      <a:pt x="712470" y="3562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sz="1300"/>
                  <a:t>Robot</a:t>
                </a: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2534B478-409F-452D-B49E-44B951E3D50A}"/>
                  </a:ext>
                </a:extLst>
              </p:cNvPr>
              <p:cNvSpPr/>
              <p:nvPr/>
            </p:nvSpPr>
            <p:spPr>
              <a:xfrm>
                <a:off x="11864339" y="3262818"/>
                <a:ext cx="712470" cy="712470"/>
              </a:xfrm>
              <a:custGeom>
                <a:avLst/>
                <a:gdLst>
                  <a:gd name="connsiteX0" fmla="*/ 712470 w 712470"/>
                  <a:gd name="connsiteY0" fmla="*/ 356235 h 712470"/>
                  <a:gd name="connsiteX1" fmla="*/ 356235 w 712470"/>
                  <a:gd name="connsiteY1" fmla="*/ 712470 h 712470"/>
                  <a:gd name="connsiteX2" fmla="*/ 0 w 712470"/>
                  <a:gd name="connsiteY2" fmla="*/ 356235 h 712470"/>
                  <a:gd name="connsiteX3" fmla="*/ 356235 w 712470"/>
                  <a:gd name="connsiteY3" fmla="*/ 0 h 712470"/>
                  <a:gd name="connsiteX4" fmla="*/ 712470 w 712470"/>
                  <a:gd name="connsiteY4" fmla="*/ 356235 h 712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2470" h="712470">
                    <a:moveTo>
                      <a:pt x="712470" y="356235"/>
                    </a:moveTo>
                    <a:cubicBezTo>
                      <a:pt x="712470" y="552978"/>
                      <a:pt x="552978" y="712470"/>
                      <a:pt x="356235" y="712470"/>
                    </a:cubicBezTo>
                    <a:cubicBezTo>
                      <a:pt x="159492" y="712470"/>
                      <a:pt x="0" y="552978"/>
                      <a:pt x="0" y="356235"/>
                    </a:cubicBezTo>
                    <a:cubicBezTo>
                      <a:pt x="0" y="159492"/>
                      <a:pt x="159492" y="0"/>
                      <a:pt x="356235" y="0"/>
                    </a:cubicBezTo>
                    <a:cubicBezTo>
                      <a:pt x="552978" y="0"/>
                      <a:pt x="712470" y="159492"/>
                      <a:pt x="712470" y="3562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sz="1300"/>
                  <a:t>Computer Vision</a:t>
                </a: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641AD0DA-47E1-4E4C-A1BE-3A236816763E}"/>
                  </a:ext>
                </a:extLst>
              </p:cNvPr>
              <p:cNvSpPr/>
              <p:nvPr/>
            </p:nvSpPr>
            <p:spPr>
              <a:xfrm>
                <a:off x="12285344" y="4281993"/>
                <a:ext cx="712469" cy="712469"/>
              </a:xfrm>
              <a:custGeom>
                <a:avLst/>
                <a:gdLst>
                  <a:gd name="connsiteX0" fmla="*/ 712470 w 712469"/>
                  <a:gd name="connsiteY0" fmla="*/ 356235 h 712469"/>
                  <a:gd name="connsiteX1" fmla="*/ 356235 w 712469"/>
                  <a:gd name="connsiteY1" fmla="*/ 712470 h 712469"/>
                  <a:gd name="connsiteX2" fmla="*/ 0 w 712469"/>
                  <a:gd name="connsiteY2" fmla="*/ 356235 h 712469"/>
                  <a:gd name="connsiteX3" fmla="*/ 356235 w 712469"/>
                  <a:gd name="connsiteY3" fmla="*/ 0 h 712469"/>
                  <a:gd name="connsiteX4" fmla="*/ 712470 w 712469"/>
                  <a:gd name="connsiteY4" fmla="*/ 356235 h 71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2469" h="712469">
                    <a:moveTo>
                      <a:pt x="712470" y="356235"/>
                    </a:moveTo>
                    <a:cubicBezTo>
                      <a:pt x="712470" y="552978"/>
                      <a:pt x="552978" y="712470"/>
                      <a:pt x="356235" y="712470"/>
                    </a:cubicBezTo>
                    <a:cubicBezTo>
                      <a:pt x="159492" y="712470"/>
                      <a:pt x="0" y="552978"/>
                      <a:pt x="0" y="356235"/>
                    </a:cubicBezTo>
                    <a:cubicBezTo>
                      <a:pt x="0" y="159492"/>
                      <a:pt x="159492" y="0"/>
                      <a:pt x="356235" y="0"/>
                    </a:cubicBezTo>
                    <a:cubicBezTo>
                      <a:pt x="552978" y="0"/>
                      <a:pt x="712470" y="159492"/>
                      <a:pt x="712470" y="3562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sz="1300"/>
                  <a:t>Navigation</a:t>
                </a: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6128D2DE-5515-44FE-8087-CC733199E44D}"/>
                  </a:ext>
                </a:extLst>
              </p:cNvPr>
              <p:cNvSpPr/>
              <p:nvPr/>
            </p:nvSpPr>
            <p:spPr>
              <a:xfrm>
                <a:off x="13303567" y="4702998"/>
                <a:ext cx="712470" cy="712469"/>
              </a:xfrm>
              <a:custGeom>
                <a:avLst/>
                <a:gdLst>
                  <a:gd name="connsiteX0" fmla="*/ 712470 w 712470"/>
                  <a:gd name="connsiteY0" fmla="*/ 356235 h 712469"/>
                  <a:gd name="connsiteX1" fmla="*/ 356235 w 712470"/>
                  <a:gd name="connsiteY1" fmla="*/ 712470 h 712469"/>
                  <a:gd name="connsiteX2" fmla="*/ 0 w 712470"/>
                  <a:gd name="connsiteY2" fmla="*/ 356235 h 712469"/>
                  <a:gd name="connsiteX3" fmla="*/ 356235 w 712470"/>
                  <a:gd name="connsiteY3" fmla="*/ 0 h 712469"/>
                  <a:gd name="connsiteX4" fmla="*/ 712470 w 712470"/>
                  <a:gd name="connsiteY4" fmla="*/ 356235 h 71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2470" h="712469">
                    <a:moveTo>
                      <a:pt x="712470" y="356235"/>
                    </a:moveTo>
                    <a:cubicBezTo>
                      <a:pt x="712470" y="552978"/>
                      <a:pt x="552978" y="712470"/>
                      <a:pt x="356235" y="712470"/>
                    </a:cubicBezTo>
                    <a:cubicBezTo>
                      <a:pt x="159492" y="712470"/>
                      <a:pt x="0" y="552978"/>
                      <a:pt x="0" y="356235"/>
                    </a:cubicBezTo>
                    <a:cubicBezTo>
                      <a:pt x="0" y="159492"/>
                      <a:pt x="159492" y="0"/>
                      <a:pt x="356235" y="0"/>
                    </a:cubicBezTo>
                    <a:cubicBezTo>
                      <a:pt x="552978" y="0"/>
                      <a:pt x="712470" y="159492"/>
                      <a:pt x="712470" y="3562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sz="1300"/>
                  <a:t>Localization</a:t>
                </a: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5BF8DEC6-A36D-4698-8EC9-F9E24690E7DB}"/>
                  </a:ext>
                </a:extLst>
              </p:cNvPr>
              <p:cNvSpPr/>
              <p:nvPr/>
            </p:nvSpPr>
            <p:spPr>
              <a:xfrm>
                <a:off x="14322742" y="4281993"/>
                <a:ext cx="712469" cy="712469"/>
              </a:xfrm>
              <a:custGeom>
                <a:avLst/>
                <a:gdLst>
                  <a:gd name="connsiteX0" fmla="*/ 712470 w 712469"/>
                  <a:gd name="connsiteY0" fmla="*/ 356235 h 712469"/>
                  <a:gd name="connsiteX1" fmla="*/ 356235 w 712469"/>
                  <a:gd name="connsiteY1" fmla="*/ 712470 h 712469"/>
                  <a:gd name="connsiteX2" fmla="*/ 0 w 712469"/>
                  <a:gd name="connsiteY2" fmla="*/ 356235 h 712469"/>
                  <a:gd name="connsiteX3" fmla="*/ 356235 w 712469"/>
                  <a:gd name="connsiteY3" fmla="*/ 0 h 712469"/>
                  <a:gd name="connsiteX4" fmla="*/ 712470 w 712469"/>
                  <a:gd name="connsiteY4" fmla="*/ 356235 h 71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2469" h="712469">
                    <a:moveTo>
                      <a:pt x="712470" y="356235"/>
                    </a:moveTo>
                    <a:cubicBezTo>
                      <a:pt x="712470" y="552978"/>
                      <a:pt x="552978" y="712470"/>
                      <a:pt x="356235" y="712470"/>
                    </a:cubicBezTo>
                    <a:cubicBezTo>
                      <a:pt x="159492" y="712470"/>
                      <a:pt x="0" y="552978"/>
                      <a:pt x="0" y="356235"/>
                    </a:cubicBezTo>
                    <a:cubicBezTo>
                      <a:pt x="0" y="159492"/>
                      <a:pt x="159492" y="0"/>
                      <a:pt x="356235" y="0"/>
                    </a:cubicBezTo>
                    <a:cubicBezTo>
                      <a:pt x="552978" y="0"/>
                      <a:pt x="712470" y="159492"/>
                      <a:pt x="712470" y="3562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sz="1300" err="1"/>
                  <a:t>Rviz</a:t>
                </a:r>
                <a:endParaRPr lang="en-US" sz="1300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3270F021-45AD-4F2B-B4E2-CE11B9A88473}"/>
                  </a:ext>
                </a:extLst>
              </p:cNvPr>
              <p:cNvSpPr/>
              <p:nvPr/>
            </p:nvSpPr>
            <p:spPr>
              <a:xfrm>
                <a:off x="14743747" y="3262818"/>
                <a:ext cx="712469" cy="712470"/>
              </a:xfrm>
              <a:custGeom>
                <a:avLst/>
                <a:gdLst>
                  <a:gd name="connsiteX0" fmla="*/ 712470 w 712469"/>
                  <a:gd name="connsiteY0" fmla="*/ 356235 h 712470"/>
                  <a:gd name="connsiteX1" fmla="*/ 356235 w 712469"/>
                  <a:gd name="connsiteY1" fmla="*/ 712470 h 712470"/>
                  <a:gd name="connsiteX2" fmla="*/ 0 w 712469"/>
                  <a:gd name="connsiteY2" fmla="*/ 356235 h 712470"/>
                  <a:gd name="connsiteX3" fmla="*/ 356235 w 712469"/>
                  <a:gd name="connsiteY3" fmla="*/ 0 h 712470"/>
                  <a:gd name="connsiteX4" fmla="*/ 712470 w 712469"/>
                  <a:gd name="connsiteY4" fmla="*/ 356235 h 712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2469" h="712470">
                    <a:moveTo>
                      <a:pt x="712470" y="356235"/>
                    </a:moveTo>
                    <a:cubicBezTo>
                      <a:pt x="712470" y="552978"/>
                      <a:pt x="552978" y="712470"/>
                      <a:pt x="356235" y="712470"/>
                    </a:cubicBezTo>
                    <a:cubicBezTo>
                      <a:pt x="159492" y="712470"/>
                      <a:pt x="0" y="552978"/>
                      <a:pt x="0" y="356235"/>
                    </a:cubicBezTo>
                    <a:cubicBezTo>
                      <a:pt x="0" y="159492"/>
                      <a:pt x="159492" y="0"/>
                      <a:pt x="356235" y="0"/>
                    </a:cubicBezTo>
                    <a:cubicBezTo>
                      <a:pt x="552978" y="0"/>
                      <a:pt x="712470" y="159492"/>
                      <a:pt x="712470" y="3562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sz="1300"/>
                  <a:t>Control</a:t>
                </a:r>
              </a:p>
            </p:txBody>
          </p:sp>
        </p:grpSp>
        <p:sp>
          <p:nvSpPr>
            <p:cNvPr id="44" name="Graphic 42">
              <a:extLst>
                <a:ext uri="{FF2B5EF4-FFF2-40B4-BE49-F238E27FC236}">
                  <a16:creationId xmlns:a16="http://schemas.microsoft.com/office/drawing/2014/main" id="{F9C24B35-E655-46E5-BF3F-83173E8F75A5}"/>
                </a:ext>
              </a:extLst>
            </p:cNvPr>
            <p:cNvSpPr/>
            <p:nvPr/>
          </p:nvSpPr>
          <p:spPr>
            <a:xfrm>
              <a:off x="9789195" y="686569"/>
              <a:ext cx="1484947" cy="1484947"/>
            </a:xfrm>
            <a:custGeom>
              <a:avLst/>
              <a:gdLst>
                <a:gd name="connsiteX0" fmla="*/ 1484948 w 1484947"/>
                <a:gd name="connsiteY0" fmla="*/ 302895 h 1484947"/>
                <a:gd name="connsiteX1" fmla="*/ 1066800 w 1484947"/>
                <a:gd name="connsiteY1" fmla="*/ 0 h 1484947"/>
                <a:gd name="connsiteX2" fmla="*/ 1103948 w 1484947"/>
                <a:gd name="connsiteY2" fmla="*/ 230505 h 1484947"/>
                <a:gd name="connsiteX3" fmla="*/ 0 w 1484947"/>
                <a:gd name="connsiteY3" fmla="*/ 1439228 h 1484947"/>
                <a:gd name="connsiteX4" fmla="*/ 289560 w 1484947"/>
                <a:gd name="connsiteY4" fmla="*/ 1484948 h 1484947"/>
                <a:gd name="connsiteX5" fmla="*/ 1148715 w 1484947"/>
                <a:gd name="connsiteY5" fmla="*/ 517208 h 1484947"/>
                <a:gd name="connsiteX6" fmla="*/ 1190625 w 1484947"/>
                <a:gd name="connsiteY6" fmla="*/ 749618 h 1484947"/>
                <a:gd name="connsiteX7" fmla="*/ 1484948 w 1484947"/>
                <a:gd name="connsiteY7" fmla="*/ 302895 h 1484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84947" h="1484947">
                  <a:moveTo>
                    <a:pt x="1484948" y="302895"/>
                  </a:moveTo>
                  <a:lnTo>
                    <a:pt x="1066800" y="0"/>
                  </a:lnTo>
                  <a:lnTo>
                    <a:pt x="1103948" y="230505"/>
                  </a:lnTo>
                  <a:cubicBezTo>
                    <a:pt x="484823" y="286703"/>
                    <a:pt x="0" y="806768"/>
                    <a:pt x="0" y="1439228"/>
                  </a:cubicBezTo>
                  <a:lnTo>
                    <a:pt x="289560" y="1484948"/>
                  </a:lnTo>
                  <a:cubicBezTo>
                    <a:pt x="289560" y="985838"/>
                    <a:pt x="664845" y="574358"/>
                    <a:pt x="1148715" y="517208"/>
                  </a:cubicBezTo>
                  <a:lnTo>
                    <a:pt x="1190625" y="749618"/>
                  </a:lnTo>
                  <a:lnTo>
                    <a:pt x="1484948" y="30289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77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BE9CB44-3660-49C7-B9B9-EC60263FCF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7" t="-215" r="19331" b="20238"/>
          <a:stretch/>
        </p:blipFill>
        <p:spPr>
          <a:xfrm>
            <a:off x="10892581" y="2604"/>
            <a:ext cx="1296684" cy="165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98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46398252-84AD-4064-BDA9-5D63C9AEE9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379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8CD38C-3F8E-4F76-8677-8355050A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rmAutofit/>
          </a:bodyPr>
          <a:lstStyle/>
          <a:p>
            <a:r>
              <a:rPr lang="en-US" sz="2800"/>
              <a:t>Robot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FDD4FA77-72F8-4BFC-913F-FD3DFAC8F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2400">
                <a:cs typeface="Calibri"/>
              </a:rPr>
              <a:t>URDF: Universal Robot Description File</a:t>
            </a:r>
          </a:p>
          <a:p>
            <a:r>
              <a:rPr lang="en-US" sz="2400">
                <a:cs typeface="Calibri"/>
              </a:rPr>
              <a:t>XML script</a:t>
            </a:r>
          </a:p>
          <a:p>
            <a:r>
              <a:rPr lang="en-US" sz="2400">
                <a:cs typeface="Calibri"/>
              </a:rPr>
              <a:t>URDF = define robot appearance that will be displayed in simulator such as Gazebo.</a:t>
            </a:r>
          </a:p>
        </p:txBody>
      </p:sp>
      <p:pic>
        <p:nvPicPr>
          <p:cNvPr id="4" name="Google Shape;69;g7476634969_1_249" descr="Text, logo&#10;&#10;Description automatically generated">
            <a:extLst>
              <a:ext uri="{FF2B5EF4-FFF2-40B4-BE49-F238E27FC236}">
                <a16:creationId xmlns:a16="http://schemas.microsoft.com/office/drawing/2014/main" id="{84A28766-87C2-4FA3-86D6-02E69619B4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901" t="5352" r="8062" b="7751"/>
          <a:stretch/>
        </p:blipFill>
        <p:spPr>
          <a:xfrm>
            <a:off x="200138" y="0"/>
            <a:ext cx="1118000" cy="134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A picture containing text, person, male&#10;&#10;Description automatically generated">
            <a:extLst>
              <a:ext uri="{FF2B5EF4-FFF2-40B4-BE49-F238E27FC236}">
                <a16:creationId xmlns:a16="http://schemas.microsoft.com/office/drawing/2014/main" id="{925DBB19-8AA0-4A58-BF76-3D6DE8481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5774" y="4057"/>
            <a:ext cx="1304925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144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FB7BB-26D1-4558-87CD-9A8B7A277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cs typeface="Calibri Light"/>
              </a:rPr>
              <a:t>Robot</a:t>
            </a:r>
            <a:endParaRPr lang="en-US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0C61020E-C4CB-4E18-837B-19EF091DE6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5362" y="1025996"/>
            <a:ext cx="5262302" cy="515096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34896C-A5EA-4D1C-8A0C-97F284E1EA58}"/>
              </a:ext>
            </a:extLst>
          </p:cNvPr>
          <p:cNvSpPr txBox="1"/>
          <p:nvPr/>
        </p:nvSpPr>
        <p:spPr>
          <a:xfrm>
            <a:off x="1017881" y="1695215"/>
            <a:ext cx="4323643" cy="44319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2200">
                <a:cs typeface="Calibri"/>
              </a:rPr>
              <a:t>URDF --&gt; links + joints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>
                <a:cs typeface="Calibri"/>
              </a:rPr>
              <a:t>Link: component of delivery robot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>
                <a:cs typeface="Calibri"/>
              </a:rPr>
              <a:t>Joints: connects one link to parent link</a:t>
            </a:r>
          </a:p>
          <a:p>
            <a:r>
              <a:rPr lang="en-US" sz="2200" u="sng">
                <a:cs typeface="Calibri"/>
              </a:rPr>
              <a:t>Ex 1:</a:t>
            </a:r>
          </a:p>
          <a:p>
            <a:r>
              <a:rPr lang="en-US" sz="2200" err="1">
                <a:latin typeface="Courier New" panose="02070309020205020404" pitchFamily="49" charset="0"/>
                <a:cs typeface="Courier New" panose="02070309020205020404" pitchFamily="49" charset="0"/>
              </a:rPr>
              <a:t>base_link</a:t>
            </a:r>
            <a:r>
              <a:rPr lang="en-US" sz="2200">
                <a:cs typeface="Calibri"/>
              </a:rPr>
              <a:t>: center of robot's bottom plate</a:t>
            </a:r>
          </a:p>
          <a:p>
            <a:endParaRPr lang="en-US" sz="2200" u="sng">
              <a:cs typeface="Calibri"/>
            </a:endParaRPr>
          </a:p>
          <a:p>
            <a:r>
              <a:rPr lang="en-US" sz="2200" u="sng">
                <a:cs typeface="Calibri"/>
              </a:rPr>
              <a:t>Ex 2</a:t>
            </a:r>
          </a:p>
          <a:p>
            <a:r>
              <a:rPr lang="en-US" sz="2200" err="1">
                <a:latin typeface="Courier New" panose="02070309020205020404" pitchFamily="49" charset="0"/>
                <a:cs typeface="Courier New" panose="02070309020205020404" pitchFamily="49" charset="0"/>
              </a:rPr>
              <a:t>top_chassis_joint</a:t>
            </a:r>
            <a:r>
              <a:rPr lang="en-US" sz="2200">
                <a:cs typeface="Calibri"/>
              </a:rPr>
              <a:t>: attaches top chassis to delivery robot</a:t>
            </a:r>
            <a:endParaRPr lang="en-US">
              <a:cs typeface="Calibri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9F662B59-65CF-49A3-982E-DD5B2EE74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3429" y="39102"/>
            <a:ext cx="934811" cy="117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6995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CD38C-3F8E-4F76-8677-8355050A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138" y="257337"/>
            <a:ext cx="10515600" cy="1325563"/>
          </a:xfrm>
        </p:spPr>
        <p:txBody>
          <a:bodyPr/>
          <a:lstStyle/>
          <a:p>
            <a:r>
              <a:rPr lang="en-US"/>
              <a:t>Gazebo</a:t>
            </a:r>
          </a:p>
        </p:txBody>
      </p:sp>
      <p:pic>
        <p:nvPicPr>
          <p:cNvPr id="4" name="Google Shape;69;g7476634969_1_249" descr="Text, logo&#10;&#10;Description automatically generated">
            <a:extLst>
              <a:ext uri="{FF2B5EF4-FFF2-40B4-BE49-F238E27FC236}">
                <a16:creationId xmlns:a16="http://schemas.microsoft.com/office/drawing/2014/main" id="{84A28766-87C2-4FA3-86D6-02E69619B46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901" t="5352" r="8062" b="7751"/>
          <a:stretch/>
        </p:blipFill>
        <p:spPr>
          <a:xfrm>
            <a:off x="200138" y="0"/>
            <a:ext cx="1118000" cy="134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1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3B07FFFA-0618-4052-89BC-50761863A8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30030" y="2126661"/>
            <a:ext cx="6426235" cy="3956227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838187-8DD6-463B-B346-7D82C01CDE4F}"/>
              </a:ext>
            </a:extLst>
          </p:cNvPr>
          <p:cNvSpPr txBox="1"/>
          <p:nvPr/>
        </p:nvSpPr>
        <p:spPr>
          <a:xfrm>
            <a:off x="820326" y="2127956"/>
            <a:ext cx="3552236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cs typeface="Calibri"/>
              </a:rPr>
              <a:t>3D robotics simulator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cs typeface="Calibri"/>
              </a:rPr>
              <a:t>ODE: Open Dynamics Engine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cs typeface="Calibri"/>
              </a:rPr>
              <a:t>Create simulated environments that loosely resemble real-world locations</a:t>
            </a:r>
          </a:p>
          <a:p>
            <a:pPr marL="285750" indent="-285750">
              <a:buFont typeface="Arial"/>
              <a:buChar char="•"/>
            </a:pPr>
            <a:endParaRPr lang="en-US" sz="2400">
              <a:cs typeface="Calibri"/>
            </a:endParaRPr>
          </a:p>
        </p:txBody>
      </p:sp>
      <p:pic>
        <p:nvPicPr>
          <p:cNvPr id="5" name="Picture 5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E7EE073A-9032-4EAE-898E-81510DCC6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5178967"/>
            <a:ext cx="2743200" cy="1273771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2587CCCE-F529-4437-A4E5-F844C9FEFB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7" t="-215" r="19331" b="20238"/>
          <a:stretch/>
        </p:blipFill>
        <p:spPr>
          <a:xfrm>
            <a:off x="10895316" y="0"/>
            <a:ext cx="1296684" cy="165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82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CD38C-3F8E-4F76-8677-8355050A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138" y="257337"/>
            <a:ext cx="10515600" cy="1325563"/>
          </a:xfrm>
        </p:spPr>
        <p:txBody>
          <a:bodyPr/>
          <a:lstStyle/>
          <a:p>
            <a:r>
              <a:rPr lang="en-US"/>
              <a:t>Control</a:t>
            </a:r>
          </a:p>
        </p:txBody>
      </p:sp>
      <p:pic>
        <p:nvPicPr>
          <p:cNvPr id="4" name="Google Shape;69;g7476634969_1_249" descr="Text, logo&#10;&#10;Description automatically generated">
            <a:extLst>
              <a:ext uri="{FF2B5EF4-FFF2-40B4-BE49-F238E27FC236}">
                <a16:creationId xmlns:a16="http://schemas.microsoft.com/office/drawing/2014/main" id="{84A28766-87C2-4FA3-86D6-02E69619B46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901" t="5352" r="8062" b="7751"/>
          <a:stretch/>
        </p:blipFill>
        <p:spPr>
          <a:xfrm>
            <a:off x="200138" y="0"/>
            <a:ext cx="1118000" cy="134017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D1ED00B-E84B-4F05-856E-883660134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The teleoperator was used to control the robot manually</a:t>
            </a:r>
          </a:p>
          <a:p>
            <a:r>
              <a:rPr lang="en-US">
                <a:cs typeface="Calibri"/>
              </a:rPr>
              <a:t>Different keys made the robot move accordingly</a:t>
            </a:r>
          </a:p>
          <a:p>
            <a:r>
              <a:rPr lang="en-US">
                <a:cs typeface="Calibri"/>
              </a:rPr>
              <a:t>This was the first step in learning how to </a:t>
            </a:r>
          </a:p>
          <a:p>
            <a:pPr marL="0" indent="0">
              <a:buNone/>
            </a:pPr>
            <a:r>
              <a:rPr lang="en-US">
                <a:cs typeface="Calibri"/>
              </a:rPr>
              <a:t>   navigate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ED29434B-E14F-4089-96F3-10C554880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96000" y="2509512"/>
            <a:ext cx="2971800" cy="41529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5BC06BE-9946-4BE8-8582-38111E7D7327}"/>
              </a:ext>
            </a:extLst>
          </p:cNvPr>
          <p:cNvGrpSpPr/>
          <p:nvPr/>
        </p:nvGrpSpPr>
        <p:grpSpPr>
          <a:xfrm>
            <a:off x="4591051" y="3680140"/>
            <a:ext cx="2408560" cy="2408560"/>
            <a:chOff x="5364358" y="3855400"/>
            <a:chExt cx="2408560" cy="2408560"/>
          </a:xfrm>
        </p:grpSpPr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154A76B5-D417-4574-AB66-541706BCBEE1}"/>
                </a:ext>
              </a:extLst>
            </p:cNvPr>
            <p:cNvSpPr/>
            <p:nvPr/>
          </p:nvSpPr>
          <p:spPr>
            <a:xfrm>
              <a:off x="6229548" y="4767361"/>
              <a:ext cx="678180" cy="584638"/>
            </a:xfrm>
            <a:prstGeom prst="hexagon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B6DEFE0-0995-41C4-A61B-B2DB82538708}"/>
                </a:ext>
              </a:extLst>
            </p:cNvPr>
            <p:cNvGrpSpPr/>
            <p:nvPr/>
          </p:nvGrpSpPr>
          <p:grpSpPr>
            <a:xfrm>
              <a:off x="5364358" y="4690110"/>
              <a:ext cx="2408560" cy="739140"/>
              <a:chOff x="5364358" y="4537710"/>
              <a:chExt cx="2408560" cy="739140"/>
            </a:xfrm>
          </p:grpSpPr>
          <p:sp>
            <p:nvSpPr>
              <p:cNvPr id="29" name="Isosceles Triangle 28">
                <a:extLst>
                  <a:ext uri="{FF2B5EF4-FFF2-40B4-BE49-F238E27FC236}">
                    <a16:creationId xmlns:a16="http://schemas.microsoft.com/office/drawing/2014/main" id="{9D6DAE47-58DD-42EA-A3DC-7E35679EE8FE}"/>
                  </a:ext>
                </a:extLst>
              </p:cNvPr>
              <p:cNvSpPr/>
              <p:nvPr/>
            </p:nvSpPr>
            <p:spPr>
              <a:xfrm rot="5400000">
                <a:off x="7084753" y="4588685"/>
                <a:ext cx="739140" cy="637190"/>
              </a:xfrm>
              <a:prstGeom prst="triangle">
                <a:avLst/>
              </a:prstGeom>
              <a:solidFill>
                <a:srgbClr val="383938"/>
              </a:solidFill>
              <a:ln w="190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Isosceles Triangle 32">
                <a:extLst>
                  <a:ext uri="{FF2B5EF4-FFF2-40B4-BE49-F238E27FC236}">
                    <a16:creationId xmlns:a16="http://schemas.microsoft.com/office/drawing/2014/main" id="{B6757AC5-E664-4263-AC56-5F3E20B9C092}"/>
                  </a:ext>
                </a:extLst>
              </p:cNvPr>
              <p:cNvSpPr/>
              <p:nvPr/>
            </p:nvSpPr>
            <p:spPr>
              <a:xfrm rot="16200000" flipH="1">
                <a:off x="5313383" y="4588685"/>
                <a:ext cx="739140" cy="637190"/>
              </a:xfrm>
              <a:prstGeom prst="triangle">
                <a:avLst/>
              </a:prstGeom>
              <a:solidFill>
                <a:srgbClr val="383938"/>
              </a:solidFill>
              <a:ln w="190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F7A0CC8-B468-4DD2-9E88-1226A186FE74}"/>
                </a:ext>
              </a:extLst>
            </p:cNvPr>
            <p:cNvGrpSpPr/>
            <p:nvPr/>
          </p:nvGrpSpPr>
          <p:grpSpPr>
            <a:xfrm rot="5400000">
              <a:off x="5364358" y="4690110"/>
              <a:ext cx="2408560" cy="739140"/>
              <a:chOff x="5364358" y="4537710"/>
              <a:chExt cx="2408560" cy="739140"/>
            </a:xfrm>
          </p:grpSpPr>
          <p:sp>
            <p:nvSpPr>
              <p:cNvPr id="35" name="Isosceles Triangle 34">
                <a:extLst>
                  <a:ext uri="{FF2B5EF4-FFF2-40B4-BE49-F238E27FC236}">
                    <a16:creationId xmlns:a16="http://schemas.microsoft.com/office/drawing/2014/main" id="{1C66E205-5CDA-468A-9EC5-B2215E1E69E0}"/>
                  </a:ext>
                </a:extLst>
              </p:cNvPr>
              <p:cNvSpPr/>
              <p:nvPr/>
            </p:nvSpPr>
            <p:spPr>
              <a:xfrm rot="5400000">
                <a:off x="7084753" y="4588685"/>
                <a:ext cx="739140" cy="637190"/>
              </a:xfrm>
              <a:prstGeom prst="triangle">
                <a:avLst/>
              </a:prstGeom>
              <a:solidFill>
                <a:srgbClr val="383938"/>
              </a:solidFill>
              <a:ln w="190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Isosceles Triangle 35">
                <a:extLst>
                  <a:ext uri="{FF2B5EF4-FFF2-40B4-BE49-F238E27FC236}">
                    <a16:creationId xmlns:a16="http://schemas.microsoft.com/office/drawing/2014/main" id="{29D128A0-1689-4CA7-A567-C0461F5C4233}"/>
                  </a:ext>
                </a:extLst>
              </p:cNvPr>
              <p:cNvSpPr/>
              <p:nvPr/>
            </p:nvSpPr>
            <p:spPr>
              <a:xfrm rot="16200000" flipH="1">
                <a:off x="5313383" y="4588685"/>
                <a:ext cx="739140" cy="637190"/>
              </a:xfrm>
              <a:prstGeom prst="triangle">
                <a:avLst/>
              </a:prstGeom>
              <a:solidFill>
                <a:srgbClr val="383938"/>
              </a:solidFill>
              <a:ln w="190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8" name="Arrow: Left-Right 37">
            <a:extLst>
              <a:ext uri="{FF2B5EF4-FFF2-40B4-BE49-F238E27FC236}">
                <a16:creationId xmlns:a16="http://schemas.microsoft.com/office/drawing/2014/main" id="{237EABEF-3086-40C2-A4A9-E9B474255061}"/>
              </a:ext>
            </a:extLst>
          </p:cNvPr>
          <p:cNvSpPr/>
          <p:nvPr/>
        </p:nvSpPr>
        <p:spPr>
          <a:xfrm>
            <a:off x="7443404" y="4667850"/>
            <a:ext cx="925148" cy="368668"/>
          </a:xfrm>
          <a:prstGeom prst="left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B2957B17-9B49-456F-9C09-E25B04573E6F}"/>
              </a:ext>
            </a:extLst>
          </p:cNvPr>
          <p:cNvSpPr/>
          <p:nvPr/>
        </p:nvSpPr>
        <p:spPr>
          <a:xfrm>
            <a:off x="9630427" y="4597391"/>
            <a:ext cx="509587" cy="509587"/>
          </a:xfrm>
          <a:custGeom>
            <a:avLst/>
            <a:gdLst>
              <a:gd name="connsiteX0" fmla="*/ 509588 w 509587"/>
              <a:gd name="connsiteY0" fmla="*/ 466725 h 509587"/>
              <a:gd name="connsiteX1" fmla="*/ 509588 w 509587"/>
              <a:gd name="connsiteY1" fmla="*/ 42863 h 509587"/>
              <a:gd name="connsiteX2" fmla="*/ 466725 w 509587"/>
              <a:gd name="connsiteY2" fmla="*/ 0 h 509587"/>
              <a:gd name="connsiteX3" fmla="*/ 42863 w 509587"/>
              <a:gd name="connsiteY3" fmla="*/ 0 h 509587"/>
              <a:gd name="connsiteX4" fmla="*/ 0 w 509587"/>
              <a:gd name="connsiteY4" fmla="*/ 42863 h 509587"/>
              <a:gd name="connsiteX5" fmla="*/ 0 w 509587"/>
              <a:gd name="connsiteY5" fmla="*/ 466725 h 509587"/>
              <a:gd name="connsiteX6" fmla="*/ 42863 w 509587"/>
              <a:gd name="connsiteY6" fmla="*/ 509588 h 509587"/>
              <a:gd name="connsiteX7" fmla="*/ 466725 w 509587"/>
              <a:gd name="connsiteY7" fmla="*/ 509588 h 509587"/>
              <a:gd name="connsiteX8" fmla="*/ 509588 w 509587"/>
              <a:gd name="connsiteY8" fmla="*/ 466725 h 50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9587" h="509587">
                <a:moveTo>
                  <a:pt x="509588" y="466725"/>
                </a:moveTo>
                <a:lnTo>
                  <a:pt x="509588" y="42863"/>
                </a:lnTo>
                <a:cubicBezTo>
                  <a:pt x="509588" y="19050"/>
                  <a:pt x="490538" y="0"/>
                  <a:pt x="466725" y="0"/>
                </a:cubicBezTo>
                <a:lnTo>
                  <a:pt x="42863" y="0"/>
                </a:lnTo>
                <a:cubicBezTo>
                  <a:pt x="19050" y="0"/>
                  <a:pt x="0" y="19050"/>
                  <a:pt x="0" y="42863"/>
                </a:cubicBezTo>
                <a:lnTo>
                  <a:pt x="0" y="466725"/>
                </a:lnTo>
                <a:cubicBezTo>
                  <a:pt x="0" y="490538"/>
                  <a:pt x="19050" y="509588"/>
                  <a:pt x="42863" y="509588"/>
                </a:cubicBezTo>
                <a:lnTo>
                  <a:pt x="466725" y="509588"/>
                </a:lnTo>
                <a:cubicBezTo>
                  <a:pt x="490538" y="508635"/>
                  <a:pt x="509588" y="489585"/>
                  <a:pt x="509588" y="466725"/>
                </a:cubicBezTo>
                <a:close/>
              </a:path>
            </a:pathLst>
          </a:custGeom>
          <a:solidFill>
            <a:srgbClr val="FF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2200"/>
              <a:t>K</a:t>
            </a:r>
          </a:p>
        </p:txBody>
      </p:sp>
      <p:pic>
        <p:nvPicPr>
          <p:cNvPr id="39" name="Content Placeholder 11" descr="A picture containing text&#10;&#10;Description automatically generated">
            <a:extLst>
              <a:ext uri="{FF2B5EF4-FFF2-40B4-BE49-F238E27FC236}">
                <a16:creationId xmlns:a16="http://schemas.microsoft.com/office/drawing/2014/main" id="{4AA2C3DF-7985-4688-8289-A8D73D8DAF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7" t="851" r="62524" b="23537"/>
          <a:stretch/>
        </p:blipFill>
        <p:spPr>
          <a:xfrm>
            <a:off x="11025367" y="0"/>
            <a:ext cx="1166633" cy="153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735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CD38C-3F8E-4F76-8677-8355050A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138" y="174843"/>
            <a:ext cx="10515600" cy="1325563"/>
          </a:xfrm>
        </p:spPr>
        <p:txBody>
          <a:bodyPr/>
          <a:lstStyle/>
          <a:p>
            <a:r>
              <a:rPr lang="en-US"/>
              <a:t>Control</a:t>
            </a:r>
          </a:p>
        </p:txBody>
      </p:sp>
      <p:pic>
        <p:nvPicPr>
          <p:cNvPr id="4" name="Google Shape;69;g7476634969_1_249" descr="Text, logo&#10;&#10;Description automatically generated">
            <a:extLst>
              <a:ext uri="{FF2B5EF4-FFF2-40B4-BE49-F238E27FC236}">
                <a16:creationId xmlns:a16="http://schemas.microsoft.com/office/drawing/2014/main" id="{84A28766-87C2-4FA3-86D6-02E69619B46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901" t="5352" r="8062" b="7751"/>
          <a:stretch/>
        </p:blipFill>
        <p:spPr>
          <a:xfrm>
            <a:off x="200138" y="0"/>
            <a:ext cx="1118000" cy="134017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D1ED00B-E84B-4F05-856E-883660134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The obstacle avoidance was achieved </a:t>
            </a:r>
          </a:p>
          <a:p>
            <a:pPr marL="0" indent="0">
              <a:buNone/>
            </a:pPr>
            <a:r>
              <a:rPr lang="en-US">
                <a:cs typeface="Calibri"/>
              </a:rPr>
              <a:t>  using Python code and a LIDAR</a:t>
            </a:r>
          </a:p>
          <a:p>
            <a:r>
              <a:rPr lang="en-US">
                <a:cs typeface="Calibri"/>
              </a:rPr>
              <a:t>The code can be changed to </a:t>
            </a:r>
          </a:p>
          <a:p>
            <a:pPr marL="0" indent="0">
              <a:buNone/>
            </a:pPr>
            <a:r>
              <a:rPr lang="en-US">
                <a:cs typeface="Calibri"/>
              </a:rPr>
              <a:t>  address the bugs that may occur </a:t>
            </a:r>
          </a:p>
          <a:p>
            <a:pPr marL="0" indent="0">
              <a:buNone/>
            </a:pPr>
            <a:r>
              <a:rPr lang="en-US">
                <a:cs typeface="Calibri"/>
              </a:rPr>
              <a:t>  in the simulation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79C33D-27BB-49D3-9342-C5423ED3710B}"/>
              </a:ext>
            </a:extLst>
          </p:cNvPr>
          <p:cNvSpPr/>
          <p:nvPr/>
        </p:nvSpPr>
        <p:spPr>
          <a:xfrm>
            <a:off x="7946001" y="131519"/>
            <a:ext cx="1339273" cy="858981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ysClr val="windowText" lastClr="000000"/>
                </a:solidFill>
              </a:rPr>
              <a:t>Run Obstacle Avoidance Program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8E77B4-2B56-41B2-BCA1-90BC4E575F58}"/>
              </a:ext>
            </a:extLst>
          </p:cNvPr>
          <p:cNvSpPr/>
          <p:nvPr/>
        </p:nvSpPr>
        <p:spPr>
          <a:xfrm>
            <a:off x="7819781" y="1128388"/>
            <a:ext cx="1591717" cy="85898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chemeClr val="tx1"/>
                </a:solidFill>
              </a:rPr>
              <a:t>LIDAR reads distance</a:t>
            </a: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B169B874-AB15-4F6E-A290-A08DC43B1389}"/>
              </a:ext>
            </a:extLst>
          </p:cNvPr>
          <p:cNvSpPr/>
          <p:nvPr/>
        </p:nvSpPr>
        <p:spPr>
          <a:xfrm>
            <a:off x="7625818" y="2466757"/>
            <a:ext cx="1985818" cy="858981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chemeClr val="tx1"/>
                </a:solidFill>
              </a:rPr>
              <a:t>gap &lt; 1m?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99D98B-B10E-41A3-92A1-F6620DC6E80D}"/>
              </a:ext>
            </a:extLst>
          </p:cNvPr>
          <p:cNvSpPr/>
          <p:nvPr/>
        </p:nvSpPr>
        <p:spPr>
          <a:xfrm>
            <a:off x="7822594" y="3790446"/>
            <a:ext cx="1591717" cy="85898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chemeClr val="tx1"/>
                </a:solidFill>
              </a:rPr>
              <a:t>Robot starts rotating until gap is &gt; 1m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3D4EAB-CCC1-4C8A-8FB9-5045B3B930D4}"/>
              </a:ext>
            </a:extLst>
          </p:cNvPr>
          <p:cNvSpPr/>
          <p:nvPr/>
        </p:nvSpPr>
        <p:spPr>
          <a:xfrm>
            <a:off x="7819781" y="5289585"/>
            <a:ext cx="1591717" cy="85898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chemeClr val="tx1"/>
                </a:solidFill>
              </a:rPr>
              <a:t>Robot continues moving forward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2416C2D-4457-4990-9990-EB12350301A7}"/>
              </a:ext>
            </a:extLst>
          </p:cNvPr>
          <p:cNvCxnSpPr>
            <a:stCxn id="8" idx="2"/>
            <a:endCxn id="9" idx="0"/>
          </p:cNvCxnSpPr>
          <p:nvPr/>
        </p:nvCxnSpPr>
        <p:spPr>
          <a:xfrm>
            <a:off x="8615640" y="1987369"/>
            <a:ext cx="3087" cy="4793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156A0F4-5D81-4F89-B300-D956CC7A35F7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 flipH="1">
            <a:off x="8618453" y="3325738"/>
            <a:ext cx="274" cy="4647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884A039F-A4FE-4EC9-B6B8-3BF1DD2EAAE2}"/>
              </a:ext>
            </a:extLst>
          </p:cNvPr>
          <p:cNvSpPr/>
          <p:nvPr/>
        </p:nvSpPr>
        <p:spPr>
          <a:xfrm>
            <a:off x="8583203" y="2176265"/>
            <a:ext cx="64871" cy="6487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41E1C5E5-1A6F-4B3E-B645-0F9F560C0677}"/>
              </a:ext>
            </a:extLst>
          </p:cNvPr>
          <p:cNvCxnSpPr>
            <a:cxnSpLocks/>
            <a:stCxn id="17" idx="6"/>
            <a:endCxn id="10" idx="3"/>
          </p:cNvCxnSpPr>
          <p:nvPr/>
        </p:nvCxnSpPr>
        <p:spPr>
          <a:xfrm>
            <a:off x="8648074" y="2208701"/>
            <a:ext cx="766237" cy="2011236"/>
          </a:xfrm>
          <a:prstGeom prst="bentConnector3">
            <a:avLst>
              <a:gd name="adj1" fmla="val 129834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5A3F856-1419-45EA-9A2B-59FCDAD9E712}"/>
              </a:ext>
            </a:extLst>
          </p:cNvPr>
          <p:cNvSpPr txBox="1"/>
          <p:nvPr/>
        </p:nvSpPr>
        <p:spPr>
          <a:xfrm>
            <a:off x="8716286" y="1932925"/>
            <a:ext cx="766763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500" b="1"/>
              <a:t>true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EF817D7-18FD-4F4A-8D9D-F62D9D2416CB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 flipH="1">
            <a:off x="8615640" y="4649427"/>
            <a:ext cx="2813" cy="6401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C7DF0A5C-2E86-4C4A-86E5-BA028C3F9833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7625817" y="1557880"/>
            <a:ext cx="193963" cy="1338369"/>
          </a:xfrm>
          <a:prstGeom prst="bentConnector3">
            <a:avLst>
              <a:gd name="adj1" fmla="val -117858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3086055-EDDD-43CA-880A-1DC35CDA709F}"/>
              </a:ext>
            </a:extLst>
          </p:cNvPr>
          <p:cNvSpPr txBox="1"/>
          <p:nvPr/>
        </p:nvSpPr>
        <p:spPr>
          <a:xfrm>
            <a:off x="6860935" y="2014682"/>
            <a:ext cx="766763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500" b="1"/>
              <a:t>false</a:t>
            </a:r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D15925FB-EEC1-4533-9F64-85E9396E9082}"/>
              </a:ext>
            </a:extLst>
          </p:cNvPr>
          <p:cNvCxnSpPr>
            <a:stCxn id="8" idx="3"/>
            <a:endCxn id="11" idx="3"/>
          </p:cNvCxnSpPr>
          <p:nvPr/>
        </p:nvCxnSpPr>
        <p:spPr>
          <a:xfrm>
            <a:off x="9411498" y="1557879"/>
            <a:ext cx="12700" cy="4161197"/>
          </a:xfrm>
          <a:prstGeom prst="bentConnector3">
            <a:avLst>
              <a:gd name="adj1" fmla="val 6685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53697C3-9483-47D6-84AA-22150F635390}"/>
              </a:ext>
            </a:extLst>
          </p:cNvPr>
          <p:cNvCxnSpPr>
            <a:cxnSpLocks/>
            <a:stCxn id="3" idx="2"/>
            <a:endCxn id="8" idx="0"/>
          </p:cNvCxnSpPr>
          <p:nvPr/>
        </p:nvCxnSpPr>
        <p:spPr>
          <a:xfrm>
            <a:off x="8615638" y="990500"/>
            <a:ext cx="2" cy="137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Content Placeholder 11" descr="A picture containing text&#10;&#10;Description automatically generated">
            <a:extLst>
              <a:ext uri="{FF2B5EF4-FFF2-40B4-BE49-F238E27FC236}">
                <a16:creationId xmlns:a16="http://schemas.microsoft.com/office/drawing/2014/main" id="{7EF27FE2-8110-4CAD-8A81-AA20AE0F66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7" t="851" r="62524" b="23537"/>
          <a:stretch/>
        </p:blipFill>
        <p:spPr>
          <a:xfrm>
            <a:off x="11025367" y="0"/>
            <a:ext cx="1166633" cy="153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470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CD38C-3F8E-4F76-8677-8355050A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138" y="257337"/>
            <a:ext cx="10515600" cy="1325563"/>
          </a:xfrm>
        </p:spPr>
        <p:txBody>
          <a:bodyPr/>
          <a:lstStyle/>
          <a:p>
            <a:r>
              <a:rPr lang="en-US"/>
              <a:t>Control Demo</a:t>
            </a:r>
          </a:p>
        </p:txBody>
      </p:sp>
      <p:pic>
        <p:nvPicPr>
          <p:cNvPr id="4" name="Google Shape;69;g7476634969_1_249" descr="Text, logo&#10;&#10;Description automatically generated">
            <a:extLst>
              <a:ext uri="{FF2B5EF4-FFF2-40B4-BE49-F238E27FC236}">
                <a16:creationId xmlns:a16="http://schemas.microsoft.com/office/drawing/2014/main" id="{84A28766-87C2-4FA3-86D6-02E69619B46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8901" t="5352" r="8062" b="7751"/>
          <a:stretch/>
        </p:blipFill>
        <p:spPr>
          <a:xfrm>
            <a:off x="200138" y="0"/>
            <a:ext cx="1118000" cy="134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stacle3">
            <a:hlinkClick r:id="" action="ppaction://media"/>
            <a:extLst>
              <a:ext uri="{FF2B5EF4-FFF2-40B4-BE49-F238E27FC236}">
                <a16:creationId xmlns:a16="http://schemas.microsoft.com/office/drawing/2014/main" id="{E9D3B9EA-A39C-44C0-AC07-9D259558D128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0480" end="1824.3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pic>
        <p:nvPicPr>
          <p:cNvPr id="5" name="Content Placeholder 11" descr="A picture containing text&#10;&#10;Description automatically generated">
            <a:extLst>
              <a:ext uri="{FF2B5EF4-FFF2-40B4-BE49-F238E27FC236}">
                <a16:creationId xmlns:a16="http://schemas.microsoft.com/office/drawing/2014/main" id="{209FD983-7A0D-4560-9B22-0453A15F8B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7" t="851" r="62524" b="23537"/>
          <a:stretch/>
        </p:blipFill>
        <p:spPr>
          <a:xfrm>
            <a:off x="11025367" y="0"/>
            <a:ext cx="1166633" cy="153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8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60">
            <a:extLst>
              <a:ext uri="{FF2B5EF4-FFF2-40B4-BE49-F238E27FC236}">
                <a16:creationId xmlns:a16="http://schemas.microsoft.com/office/drawing/2014/main" id="{68575C10-8187-4AC4-AD72-C754EAFD2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429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0E1E18-6AC2-400E-89BB-93DEA51D2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9678"/>
            <a:ext cx="3567915" cy="495249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Agenda</a:t>
            </a:r>
          </a:p>
        </p:txBody>
      </p:sp>
      <p:cxnSp>
        <p:nvCxnSpPr>
          <p:cNvPr id="79" name="Straight Connector 62">
            <a:extLst>
              <a:ext uri="{FF2B5EF4-FFF2-40B4-BE49-F238E27FC236}">
                <a16:creationId xmlns:a16="http://schemas.microsoft.com/office/drawing/2014/main" id="{74E776C9-ED67-41B7-B3A3-4DF76EF3A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99730"/>
            <a:ext cx="429768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oogle Shape;69;g7476634969_1_249" descr="Text, logo&#10;&#10;Description automatically generated">
            <a:extLst>
              <a:ext uri="{FF2B5EF4-FFF2-40B4-BE49-F238E27FC236}">
                <a16:creationId xmlns:a16="http://schemas.microsoft.com/office/drawing/2014/main" id="{EAE777C5-AD67-4E50-AF7C-694B05F0266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901" t="5352" r="8062" b="7751"/>
          <a:stretch/>
        </p:blipFill>
        <p:spPr>
          <a:xfrm>
            <a:off x="200138" y="0"/>
            <a:ext cx="1118000" cy="13401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0" name="Content Placeholder 2">
            <a:extLst>
              <a:ext uri="{FF2B5EF4-FFF2-40B4-BE49-F238E27FC236}">
                <a16:creationId xmlns:a16="http://schemas.microsoft.com/office/drawing/2014/main" id="{605726A2-7FB8-45CD-97F6-38B72CF24B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3108961"/>
              </p:ext>
            </p:extLst>
          </p:nvPr>
        </p:nvGraphicFramePr>
        <p:xfrm>
          <a:off x="5181600" y="568325"/>
          <a:ext cx="6248400" cy="565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502656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CD38C-3F8E-4F76-8677-8355050A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138" y="257337"/>
            <a:ext cx="10515600" cy="1325563"/>
          </a:xfrm>
        </p:spPr>
        <p:txBody>
          <a:bodyPr>
            <a:normAutofit/>
          </a:bodyPr>
          <a:lstStyle/>
          <a:p>
            <a:r>
              <a:rPr lang="en-US" sz="3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RViz with Simultaneous Localization and </a:t>
            </a:r>
            <a:br>
              <a:rPr lang="en-US" sz="3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3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Mapping</a:t>
            </a:r>
            <a:endParaRPr lang="en-US" sz="3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E0E34-86C3-488C-B11A-D56B336B1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138" y="1840237"/>
            <a:ext cx="4304251" cy="4014132"/>
          </a:xfrm>
        </p:spPr>
        <p:txBody>
          <a:bodyPr>
            <a:normAutofit fontScale="92500" lnSpcReduction="2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>
                <a:effectLst/>
                <a:ea typeface="Calibri" panose="020F0502020204030204" pitchFamily="34" charset="0"/>
              </a:rPr>
              <a:t>ROS Visualization (RViz) receives transform data from Robot State Publisher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>
                <a:effectLst/>
                <a:ea typeface="Calibri" panose="020F0502020204030204" pitchFamily="34" charset="0"/>
              </a:rPr>
              <a:t>Gmapping package provides laser-based SLAM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>
                <a:ea typeface="Calibri" panose="020F0502020204030204" pitchFamily="34" charset="0"/>
              </a:rPr>
              <a:t>Node receives topic data from LIDAR laser scan, IMU, and Odometry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>
                <a:effectLst/>
                <a:ea typeface="Calibri" panose="020F0502020204030204" pitchFamily="34" charset="0"/>
              </a:rPr>
              <a:t>Robot will create Internal Map</a:t>
            </a:r>
          </a:p>
        </p:txBody>
      </p:sp>
      <p:pic>
        <p:nvPicPr>
          <p:cNvPr id="4" name="Google Shape;69;g7476634969_1_249" descr="Text, logo&#10;&#10;Description automatically generated">
            <a:extLst>
              <a:ext uri="{FF2B5EF4-FFF2-40B4-BE49-F238E27FC236}">
                <a16:creationId xmlns:a16="http://schemas.microsoft.com/office/drawing/2014/main" id="{84A28766-87C2-4FA3-86D6-02E69619B46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901" t="5352" r="8062" b="7751"/>
          <a:stretch/>
        </p:blipFill>
        <p:spPr>
          <a:xfrm>
            <a:off x="200138" y="0"/>
            <a:ext cx="1118000" cy="134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94FC295-59EA-472D-873A-6B608D062FD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389" y="1740598"/>
            <a:ext cx="6936497" cy="4197115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8E5901C-2A0C-442E-83CB-863DF0392A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3" t="2810" r="41170" b="21491"/>
          <a:stretch/>
        </p:blipFill>
        <p:spPr>
          <a:xfrm>
            <a:off x="11018298" y="0"/>
            <a:ext cx="1173702" cy="154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1319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15EC633-63E5-4D41-8DC3-5ED4A3F9A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138" y="106335"/>
            <a:ext cx="10515600" cy="1325563"/>
          </a:xfrm>
        </p:spPr>
        <p:txBody>
          <a:bodyPr/>
          <a:lstStyle/>
          <a:p>
            <a:r>
              <a:rPr lang="en-US"/>
              <a:t>Navigation Node Network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A8FB05-8EC7-43F5-9B48-AC065E07B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203" y="2295408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cs typeface="Calibri"/>
            </a:endParaRPr>
          </a:p>
          <a:p>
            <a:endParaRPr lang="en-US" sz="2000">
              <a:cs typeface="Calibri"/>
            </a:endParaRPr>
          </a:p>
        </p:txBody>
      </p:sp>
      <p:pic>
        <p:nvPicPr>
          <p:cNvPr id="10" name="Google Shape;69;g7476634969_1_249" descr="Text, logo&#10;&#10;Description automatically generated">
            <a:extLst>
              <a:ext uri="{FF2B5EF4-FFF2-40B4-BE49-F238E27FC236}">
                <a16:creationId xmlns:a16="http://schemas.microsoft.com/office/drawing/2014/main" id="{DD9E4CE7-1D4F-41D3-BAD4-B8A8E520AB0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901" t="5352" r="8062" b="7751"/>
          <a:stretch/>
        </p:blipFill>
        <p:spPr>
          <a:xfrm>
            <a:off x="200138" y="0"/>
            <a:ext cx="1118000" cy="13401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5C97FDC-52F8-4480-B7D1-FF09577B7447}"/>
              </a:ext>
            </a:extLst>
          </p:cNvPr>
          <p:cNvGrpSpPr/>
          <p:nvPr/>
        </p:nvGrpSpPr>
        <p:grpSpPr>
          <a:xfrm>
            <a:off x="358262" y="1340176"/>
            <a:ext cx="11635903" cy="5063823"/>
            <a:chOff x="499905" y="790526"/>
            <a:chExt cx="11635903" cy="506382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C7C42AE-A7D2-48BE-8698-C82FCA7C0E9E}"/>
                </a:ext>
              </a:extLst>
            </p:cNvPr>
            <p:cNvSpPr/>
            <p:nvPr/>
          </p:nvSpPr>
          <p:spPr>
            <a:xfrm>
              <a:off x="2311572" y="2779657"/>
              <a:ext cx="1891717" cy="836802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Robot State Publisher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0E857C5-21A9-4039-A9B6-FF43CD699D91}"/>
                </a:ext>
              </a:extLst>
            </p:cNvPr>
            <p:cNvSpPr/>
            <p:nvPr/>
          </p:nvSpPr>
          <p:spPr>
            <a:xfrm>
              <a:off x="6541117" y="2779656"/>
              <a:ext cx="1842947" cy="828412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AMCL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4C36FC1-EF90-4C06-844F-99FB75D15C22}"/>
                </a:ext>
              </a:extLst>
            </p:cNvPr>
            <p:cNvSpPr/>
            <p:nvPr/>
          </p:nvSpPr>
          <p:spPr>
            <a:xfrm>
              <a:off x="7902580" y="1482703"/>
              <a:ext cx="1842948" cy="828412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Map Server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937CEED-D1EF-4370-BF78-F72479B9F141}"/>
                </a:ext>
              </a:extLst>
            </p:cNvPr>
            <p:cNvSpPr/>
            <p:nvPr/>
          </p:nvSpPr>
          <p:spPr>
            <a:xfrm>
              <a:off x="9672373" y="2788047"/>
              <a:ext cx="1712054" cy="828412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Move Base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46046FE-4DCB-432C-9AD1-6D387B6EC521}"/>
                </a:ext>
              </a:extLst>
            </p:cNvPr>
            <p:cNvSpPr/>
            <p:nvPr/>
          </p:nvSpPr>
          <p:spPr>
            <a:xfrm>
              <a:off x="7902580" y="4115579"/>
              <a:ext cx="1842948" cy="828412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Localization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8798967-5B57-4555-BEB1-9FA532EF2A46}"/>
                </a:ext>
              </a:extLst>
            </p:cNvPr>
            <p:cNvCxnSpPr>
              <a:cxnSpLocks/>
              <a:stCxn id="7" idx="3"/>
              <a:endCxn id="13" idx="2"/>
            </p:cNvCxnSpPr>
            <p:nvPr/>
          </p:nvCxnSpPr>
          <p:spPr>
            <a:xfrm>
              <a:off x="1783343" y="3193863"/>
              <a:ext cx="528229" cy="41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017BE28-2F66-4766-B854-BB0D0E4581CA}"/>
                </a:ext>
              </a:extLst>
            </p:cNvPr>
            <p:cNvCxnSpPr>
              <a:cxnSpLocks/>
              <a:stCxn id="46" idx="3"/>
              <a:endCxn id="14" idx="2"/>
            </p:cNvCxnSpPr>
            <p:nvPr/>
          </p:nvCxnSpPr>
          <p:spPr>
            <a:xfrm>
              <a:off x="6112380" y="3193862"/>
              <a:ext cx="42873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or: Curved 36">
              <a:extLst>
                <a:ext uri="{FF2B5EF4-FFF2-40B4-BE49-F238E27FC236}">
                  <a16:creationId xmlns:a16="http://schemas.microsoft.com/office/drawing/2014/main" id="{D5EF0B2D-B8DC-4C1E-B874-EA9279665FD8}"/>
                </a:ext>
              </a:extLst>
            </p:cNvPr>
            <p:cNvCxnSpPr>
              <a:stCxn id="17" idx="6"/>
              <a:endCxn id="16" idx="4"/>
            </p:cNvCxnSpPr>
            <p:nvPr/>
          </p:nvCxnSpPr>
          <p:spPr>
            <a:xfrm flipV="1">
              <a:off x="9745528" y="3616459"/>
              <a:ext cx="782872" cy="913326"/>
            </a:xfrm>
            <a:prstGeom prst="curved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or: Curved 37">
              <a:extLst>
                <a:ext uri="{FF2B5EF4-FFF2-40B4-BE49-F238E27FC236}">
                  <a16:creationId xmlns:a16="http://schemas.microsoft.com/office/drawing/2014/main" id="{24EB3D43-D1BF-4376-B98E-0B87623338D3}"/>
                </a:ext>
              </a:extLst>
            </p:cNvPr>
            <p:cNvCxnSpPr>
              <a:cxnSpLocks/>
              <a:stCxn id="15" idx="6"/>
              <a:endCxn id="16" idx="0"/>
            </p:cNvCxnSpPr>
            <p:nvPr/>
          </p:nvCxnSpPr>
          <p:spPr>
            <a:xfrm>
              <a:off x="9745528" y="1896909"/>
              <a:ext cx="782872" cy="891138"/>
            </a:xfrm>
            <a:prstGeom prst="curved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C736A78-4C0B-40A9-A396-893ECC192493}"/>
                </a:ext>
              </a:extLst>
            </p:cNvPr>
            <p:cNvCxnSpPr>
              <a:cxnSpLocks/>
              <a:stCxn id="14" idx="6"/>
              <a:endCxn id="16" idx="2"/>
            </p:cNvCxnSpPr>
            <p:nvPr/>
          </p:nvCxnSpPr>
          <p:spPr>
            <a:xfrm>
              <a:off x="8384064" y="3193862"/>
              <a:ext cx="1288309" cy="83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or: Curved 56">
              <a:extLst>
                <a:ext uri="{FF2B5EF4-FFF2-40B4-BE49-F238E27FC236}">
                  <a16:creationId xmlns:a16="http://schemas.microsoft.com/office/drawing/2014/main" id="{4FC854A2-1500-45EE-B570-ABE5A942C8B6}"/>
                </a:ext>
              </a:extLst>
            </p:cNvPr>
            <p:cNvCxnSpPr>
              <a:cxnSpLocks/>
              <a:stCxn id="16" idx="6"/>
              <a:endCxn id="7" idx="1"/>
            </p:cNvCxnSpPr>
            <p:nvPr/>
          </p:nvCxnSpPr>
          <p:spPr>
            <a:xfrm flipH="1" flipV="1">
              <a:off x="499905" y="3193863"/>
              <a:ext cx="10884522" cy="8390"/>
            </a:xfrm>
            <a:prstGeom prst="curvedConnector5">
              <a:avLst>
                <a:gd name="adj1" fmla="val -2100"/>
                <a:gd name="adj2" fmla="val -26510358"/>
                <a:gd name="adj3" fmla="val 1021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0724E57-3A9B-44BE-B668-976EF75B31CE}"/>
                </a:ext>
              </a:extLst>
            </p:cNvPr>
            <p:cNvSpPr txBox="1"/>
            <p:nvPr/>
          </p:nvSpPr>
          <p:spPr>
            <a:xfrm>
              <a:off x="4638032" y="5485017"/>
              <a:ext cx="1937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Velocity Controller</a:t>
              </a:r>
            </a:p>
          </p:txBody>
        </p:sp>
        <p:cxnSp>
          <p:nvCxnSpPr>
            <p:cNvPr id="62" name="Connector: Curved 61">
              <a:extLst>
                <a:ext uri="{FF2B5EF4-FFF2-40B4-BE49-F238E27FC236}">
                  <a16:creationId xmlns:a16="http://schemas.microsoft.com/office/drawing/2014/main" id="{A923C1EB-09FB-476B-ABB7-80467C8D5131}"/>
                </a:ext>
              </a:extLst>
            </p:cNvPr>
            <p:cNvCxnSpPr>
              <a:cxnSpLocks/>
              <a:stCxn id="7" idx="2"/>
              <a:endCxn id="17" idx="2"/>
            </p:cNvCxnSpPr>
            <p:nvPr/>
          </p:nvCxnSpPr>
          <p:spPr>
            <a:xfrm rot="16200000" flipH="1">
              <a:off x="4008304" y="635509"/>
              <a:ext cx="1027596" cy="6760956"/>
            </a:xfrm>
            <a:prstGeom prst="curvedConnector3">
              <a:avLst>
                <a:gd name="adj1" fmla="val 119391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D08D8F5-1DF3-414F-96A9-6CD685EE41E7}"/>
                </a:ext>
              </a:extLst>
            </p:cNvPr>
            <p:cNvSpPr txBox="1"/>
            <p:nvPr/>
          </p:nvSpPr>
          <p:spPr>
            <a:xfrm>
              <a:off x="3991993" y="4387025"/>
              <a:ext cx="8290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Odom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50281B3-2BAD-4932-B06D-AA1C2AB1703A}"/>
                </a:ext>
              </a:extLst>
            </p:cNvPr>
            <p:cNvSpPr/>
            <p:nvPr/>
          </p:nvSpPr>
          <p:spPr>
            <a:xfrm>
              <a:off x="499905" y="2885537"/>
              <a:ext cx="1283438" cy="616652"/>
            </a:xfrm>
            <a:prstGeom prst="rect">
              <a:avLst/>
            </a:prstGeom>
            <a:solidFill>
              <a:schemeClr val="accent4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Gazebo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56E8EC2-1090-4EF8-AE6C-30209A12AD38}"/>
                </a:ext>
              </a:extLst>
            </p:cNvPr>
            <p:cNvSpPr/>
            <p:nvPr/>
          </p:nvSpPr>
          <p:spPr>
            <a:xfrm>
              <a:off x="4870816" y="2860507"/>
              <a:ext cx="1241564" cy="66671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RViz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18EBD8FC-0BA7-48BD-AE70-FB8C868DFF9B}"/>
                </a:ext>
              </a:extLst>
            </p:cNvPr>
            <p:cNvCxnSpPr>
              <a:cxnSpLocks/>
              <a:stCxn id="13" idx="6"/>
              <a:endCxn id="46" idx="1"/>
            </p:cNvCxnSpPr>
            <p:nvPr/>
          </p:nvCxnSpPr>
          <p:spPr>
            <a:xfrm flipV="1">
              <a:off x="4203289" y="3193862"/>
              <a:ext cx="667527" cy="41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or: Curved 85">
              <a:extLst>
                <a:ext uri="{FF2B5EF4-FFF2-40B4-BE49-F238E27FC236}">
                  <a16:creationId xmlns:a16="http://schemas.microsoft.com/office/drawing/2014/main" id="{8F65A229-7C3D-48C5-BD9C-B952647E19FB}"/>
                </a:ext>
              </a:extLst>
            </p:cNvPr>
            <p:cNvCxnSpPr>
              <a:cxnSpLocks/>
              <a:stCxn id="14" idx="4"/>
              <a:endCxn id="17" idx="2"/>
            </p:cNvCxnSpPr>
            <p:nvPr/>
          </p:nvCxnSpPr>
          <p:spPr>
            <a:xfrm rot="16200000" flipH="1">
              <a:off x="7221727" y="3848931"/>
              <a:ext cx="921717" cy="439989"/>
            </a:xfrm>
            <a:prstGeom prst="curved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1F7343E2-971F-443A-82EF-C6C8CEC93983}"/>
                </a:ext>
              </a:extLst>
            </p:cNvPr>
            <p:cNvSpPr txBox="1"/>
            <p:nvPr/>
          </p:nvSpPr>
          <p:spPr>
            <a:xfrm>
              <a:off x="4093646" y="2832921"/>
              <a:ext cx="886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TF data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A19FE95-443D-4233-A49F-D1B22CAA5D3A}"/>
                </a:ext>
              </a:extLst>
            </p:cNvPr>
            <p:cNvCxnSpPr>
              <a:cxnSpLocks/>
              <a:stCxn id="18" idx="2"/>
              <a:endCxn id="14" idx="1"/>
            </p:cNvCxnSpPr>
            <p:nvPr/>
          </p:nvCxnSpPr>
          <p:spPr>
            <a:xfrm>
              <a:off x="6601710" y="2373303"/>
              <a:ext cx="209300" cy="527671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6C1068E-EE8A-4BF5-8108-D1A2FBBCABA0}"/>
                </a:ext>
              </a:extLst>
            </p:cNvPr>
            <p:cNvSpPr txBox="1"/>
            <p:nvPr/>
          </p:nvSpPr>
          <p:spPr>
            <a:xfrm>
              <a:off x="5490537" y="1726972"/>
              <a:ext cx="2222345" cy="646331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Development of local and global paths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D1EF3BF1-9FC1-4ECC-B4B4-ABEA6283049D}"/>
                </a:ext>
              </a:extLst>
            </p:cNvPr>
            <p:cNvCxnSpPr>
              <a:cxnSpLocks/>
              <a:stCxn id="40" idx="2"/>
              <a:endCxn id="16" idx="7"/>
            </p:cNvCxnSpPr>
            <p:nvPr/>
          </p:nvCxnSpPr>
          <p:spPr>
            <a:xfrm flipH="1">
              <a:off x="11133702" y="2056942"/>
              <a:ext cx="50564" cy="852423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8A8544-3370-4222-9F7C-A07FEC35AF54}"/>
                </a:ext>
              </a:extLst>
            </p:cNvPr>
            <p:cNvSpPr txBox="1"/>
            <p:nvPr/>
          </p:nvSpPr>
          <p:spPr>
            <a:xfrm>
              <a:off x="10232723" y="1133612"/>
              <a:ext cx="1903085" cy="923330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Publishes velocity commands to controller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240D0B7-41F2-4672-A215-C459511BC7C9}"/>
                </a:ext>
              </a:extLst>
            </p:cNvPr>
            <p:cNvCxnSpPr>
              <a:cxnSpLocks/>
              <a:stCxn id="48" idx="2"/>
              <a:endCxn id="13" idx="0"/>
            </p:cNvCxnSpPr>
            <p:nvPr/>
          </p:nvCxnSpPr>
          <p:spPr>
            <a:xfrm>
              <a:off x="3235430" y="2470756"/>
              <a:ext cx="22001" cy="308901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3964E68-DBDC-4EBB-A26D-DA8108838527}"/>
                </a:ext>
              </a:extLst>
            </p:cNvPr>
            <p:cNvSpPr txBox="1"/>
            <p:nvPr/>
          </p:nvSpPr>
          <p:spPr>
            <a:xfrm>
              <a:off x="2408396" y="1824425"/>
              <a:ext cx="1654067" cy="646331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Acquires Robot State in Gazebo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EE75DB91-AB96-4DE2-BD1C-BFB9A2C550F3}"/>
                </a:ext>
              </a:extLst>
            </p:cNvPr>
            <p:cNvCxnSpPr>
              <a:cxnSpLocks/>
              <a:stCxn id="51" idx="0"/>
              <a:endCxn id="17" idx="4"/>
            </p:cNvCxnSpPr>
            <p:nvPr/>
          </p:nvCxnSpPr>
          <p:spPr>
            <a:xfrm flipH="1" flipV="1">
              <a:off x="8824054" y="4943991"/>
              <a:ext cx="362638" cy="449304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D71CD12-1198-4BA4-895B-BF32C49D0051}"/>
                </a:ext>
              </a:extLst>
            </p:cNvPr>
            <p:cNvSpPr txBox="1"/>
            <p:nvPr/>
          </p:nvSpPr>
          <p:spPr>
            <a:xfrm>
              <a:off x="8265218" y="5393295"/>
              <a:ext cx="1842948" cy="369332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SLAM_Gmapping</a:t>
              </a: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6B24C94D-F048-4C40-A7D3-15549FC4C330}"/>
                </a:ext>
              </a:extLst>
            </p:cNvPr>
            <p:cNvCxnSpPr>
              <a:cxnSpLocks/>
              <a:stCxn id="59" idx="2"/>
              <a:endCxn id="15" idx="0"/>
            </p:cNvCxnSpPr>
            <p:nvPr/>
          </p:nvCxnSpPr>
          <p:spPr>
            <a:xfrm>
              <a:off x="8824054" y="1159858"/>
              <a:ext cx="0" cy="322845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6261E01-6CD8-4BE0-872C-5EC32F9DEDD7}"/>
                </a:ext>
              </a:extLst>
            </p:cNvPr>
            <p:cNvSpPr txBox="1"/>
            <p:nvPr/>
          </p:nvSpPr>
          <p:spPr>
            <a:xfrm>
              <a:off x="8079582" y="790526"/>
              <a:ext cx="1488943" cy="369332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Internal Map</a:t>
              </a:r>
            </a:p>
          </p:txBody>
        </p:sp>
      </p:grpSp>
      <p:pic>
        <p:nvPicPr>
          <p:cNvPr id="35" name="Picture 34" descr="A picture containing text&#10;&#10;Description automatically generated">
            <a:extLst>
              <a:ext uri="{FF2B5EF4-FFF2-40B4-BE49-F238E27FC236}">
                <a16:creationId xmlns:a16="http://schemas.microsoft.com/office/drawing/2014/main" id="{155308F6-E7F8-4777-AF55-9CEAE16407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3" t="2810" r="41170" b="21491"/>
          <a:stretch/>
        </p:blipFill>
        <p:spPr>
          <a:xfrm>
            <a:off x="11018298" y="0"/>
            <a:ext cx="1173702" cy="154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859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15EC633-63E5-4D41-8DC3-5ED4A3F9A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138" y="106335"/>
            <a:ext cx="10515600" cy="1325563"/>
          </a:xfrm>
        </p:spPr>
        <p:txBody>
          <a:bodyPr/>
          <a:lstStyle/>
          <a:p>
            <a:r>
              <a:rPr lang="en-US"/>
              <a:t>Navigation Node Network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A8FB05-8EC7-43F5-9B48-AC065E07B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203" y="2295408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cs typeface="Calibri"/>
            </a:endParaRPr>
          </a:p>
          <a:p>
            <a:endParaRPr lang="en-US" sz="2000">
              <a:cs typeface="Calibri"/>
            </a:endParaRPr>
          </a:p>
        </p:txBody>
      </p:sp>
      <p:pic>
        <p:nvPicPr>
          <p:cNvPr id="10" name="Google Shape;69;g7476634969_1_249" descr="Text, logo&#10;&#10;Description automatically generated">
            <a:extLst>
              <a:ext uri="{FF2B5EF4-FFF2-40B4-BE49-F238E27FC236}">
                <a16:creationId xmlns:a16="http://schemas.microsoft.com/office/drawing/2014/main" id="{DD9E4CE7-1D4F-41D3-BAD4-B8A8E520AB0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901" t="5352" r="8062" b="7751"/>
          <a:stretch/>
        </p:blipFill>
        <p:spPr>
          <a:xfrm>
            <a:off x="200138" y="0"/>
            <a:ext cx="1118000" cy="13401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5C97FDC-52F8-4480-B7D1-FF09577B7447}"/>
              </a:ext>
            </a:extLst>
          </p:cNvPr>
          <p:cNvGrpSpPr/>
          <p:nvPr/>
        </p:nvGrpSpPr>
        <p:grpSpPr>
          <a:xfrm>
            <a:off x="358262" y="1340176"/>
            <a:ext cx="11635903" cy="5063823"/>
            <a:chOff x="499905" y="790526"/>
            <a:chExt cx="11635903" cy="506382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C7C42AE-A7D2-48BE-8698-C82FCA7C0E9E}"/>
                </a:ext>
              </a:extLst>
            </p:cNvPr>
            <p:cNvSpPr/>
            <p:nvPr/>
          </p:nvSpPr>
          <p:spPr>
            <a:xfrm>
              <a:off x="2311572" y="2779657"/>
              <a:ext cx="1891717" cy="836802"/>
            </a:xfrm>
            <a:prstGeom prst="ellipse">
              <a:avLst/>
            </a:prstGeom>
            <a:solidFill>
              <a:schemeClr val="accent4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Robot State Publisher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0E857C5-21A9-4039-A9B6-FF43CD699D91}"/>
                </a:ext>
              </a:extLst>
            </p:cNvPr>
            <p:cNvSpPr/>
            <p:nvPr/>
          </p:nvSpPr>
          <p:spPr>
            <a:xfrm>
              <a:off x="6541117" y="2779656"/>
              <a:ext cx="1842947" cy="828412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AMCL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4C36FC1-EF90-4C06-844F-99FB75D15C22}"/>
                </a:ext>
              </a:extLst>
            </p:cNvPr>
            <p:cNvSpPr/>
            <p:nvPr/>
          </p:nvSpPr>
          <p:spPr>
            <a:xfrm>
              <a:off x="7902580" y="1482703"/>
              <a:ext cx="1842948" cy="828412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Map Server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937CEED-D1EF-4370-BF78-F72479B9F141}"/>
                </a:ext>
              </a:extLst>
            </p:cNvPr>
            <p:cNvSpPr/>
            <p:nvPr/>
          </p:nvSpPr>
          <p:spPr>
            <a:xfrm>
              <a:off x="9672373" y="2788047"/>
              <a:ext cx="1712054" cy="828412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Move Base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46046FE-4DCB-432C-9AD1-6D387B6EC521}"/>
                </a:ext>
              </a:extLst>
            </p:cNvPr>
            <p:cNvSpPr/>
            <p:nvPr/>
          </p:nvSpPr>
          <p:spPr>
            <a:xfrm>
              <a:off x="7902580" y="4115579"/>
              <a:ext cx="1842948" cy="828412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Localization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8798967-5B57-4555-BEB1-9FA532EF2A46}"/>
                </a:ext>
              </a:extLst>
            </p:cNvPr>
            <p:cNvCxnSpPr>
              <a:cxnSpLocks/>
              <a:stCxn id="7" idx="3"/>
              <a:endCxn id="13" idx="2"/>
            </p:cNvCxnSpPr>
            <p:nvPr/>
          </p:nvCxnSpPr>
          <p:spPr>
            <a:xfrm>
              <a:off x="1783343" y="3193863"/>
              <a:ext cx="528229" cy="41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017BE28-2F66-4766-B854-BB0D0E4581CA}"/>
                </a:ext>
              </a:extLst>
            </p:cNvPr>
            <p:cNvCxnSpPr>
              <a:cxnSpLocks/>
              <a:stCxn id="46" idx="3"/>
              <a:endCxn id="14" idx="2"/>
            </p:cNvCxnSpPr>
            <p:nvPr/>
          </p:nvCxnSpPr>
          <p:spPr>
            <a:xfrm>
              <a:off x="6112380" y="3193862"/>
              <a:ext cx="42873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or: Curved 36">
              <a:extLst>
                <a:ext uri="{FF2B5EF4-FFF2-40B4-BE49-F238E27FC236}">
                  <a16:creationId xmlns:a16="http://schemas.microsoft.com/office/drawing/2014/main" id="{D5EF0B2D-B8DC-4C1E-B874-EA9279665FD8}"/>
                </a:ext>
              </a:extLst>
            </p:cNvPr>
            <p:cNvCxnSpPr>
              <a:stCxn id="17" idx="6"/>
              <a:endCxn id="16" idx="4"/>
            </p:cNvCxnSpPr>
            <p:nvPr/>
          </p:nvCxnSpPr>
          <p:spPr>
            <a:xfrm flipV="1">
              <a:off x="9745528" y="3616459"/>
              <a:ext cx="782872" cy="913326"/>
            </a:xfrm>
            <a:prstGeom prst="curved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or: Curved 37">
              <a:extLst>
                <a:ext uri="{FF2B5EF4-FFF2-40B4-BE49-F238E27FC236}">
                  <a16:creationId xmlns:a16="http://schemas.microsoft.com/office/drawing/2014/main" id="{24EB3D43-D1BF-4376-B98E-0B87623338D3}"/>
                </a:ext>
              </a:extLst>
            </p:cNvPr>
            <p:cNvCxnSpPr>
              <a:cxnSpLocks/>
              <a:stCxn id="15" idx="6"/>
              <a:endCxn id="16" idx="0"/>
            </p:cNvCxnSpPr>
            <p:nvPr/>
          </p:nvCxnSpPr>
          <p:spPr>
            <a:xfrm>
              <a:off x="9745528" y="1896909"/>
              <a:ext cx="782872" cy="891138"/>
            </a:xfrm>
            <a:prstGeom prst="curved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C736A78-4C0B-40A9-A396-893ECC192493}"/>
                </a:ext>
              </a:extLst>
            </p:cNvPr>
            <p:cNvCxnSpPr>
              <a:cxnSpLocks/>
              <a:stCxn id="14" idx="6"/>
              <a:endCxn id="16" idx="2"/>
            </p:cNvCxnSpPr>
            <p:nvPr/>
          </p:nvCxnSpPr>
          <p:spPr>
            <a:xfrm>
              <a:off x="8384064" y="3193862"/>
              <a:ext cx="1288309" cy="83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or: Curved 56">
              <a:extLst>
                <a:ext uri="{FF2B5EF4-FFF2-40B4-BE49-F238E27FC236}">
                  <a16:creationId xmlns:a16="http://schemas.microsoft.com/office/drawing/2014/main" id="{4FC854A2-1500-45EE-B570-ABE5A942C8B6}"/>
                </a:ext>
              </a:extLst>
            </p:cNvPr>
            <p:cNvCxnSpPr>
              <a:cxnSpLocks/>
              <a:stCxn id="16" idx="6"/>
              <a:endCxn id="7" idx="1"/>
            </p:cNvCxnSpPr>
            <p:nvPr/>
          </p:nvCxnSpPr>
          <p:spPr>
            <a:xfrm flipH="1" flipV="1">
              <a:off x="499905" y="3193863"/>
              <a:ext cx="10884522" cy="8390"/>
            </a:xfrm>
            <a:prstGeom prst="curvedConnector5">
              <a:avLst>
                <a:gd name="adj1" fmla="val -2100"/>
                <a:gd name="adj2" fmla="val -26510358"/>
                <a:gd name="adj3" fmla="val 1021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0724E57-3A9B-44BE-B668-976EF75B31CE}"/>
                </a:ext>
              </a:extLst>
            </p:cNvPr>
            <p:cNvSpPr txBox="1"/>
            <p:nvPr/>
          </p:nvSpPr>
          <p:spPr>
            <a:xfrm>
              <a:off x="4638032" y="5485017"/>
              <a:ext cx="1937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Velocity Controller</a:t>
              </a:r>
            </a:p>
          </p:txBody>
        </p:sp>
        <p:cxnSp>
          <p:nvCxnSpPr>
            <p:cNvPr id="62" name="Connector: Curved 61">
              <a:extLst>
                <a:ext uri="{FF2B5EF4-FFF2-40B4-BE49-F238E27FC236}">
                  <a16:creationId xmlns:a16="http://schemas.microsoft.com/office/drawing/2014/main" id="{A923C1EB-09FB-476B-ABB7-80467C8D5131}"/>
                </a:ext>
              </a:extLst>
            </p:cNvPr>
            <p:cNvCxnSpPr>
              <a:cxnSpLocks/>
              <a:stCxn id="7" idx="2"/>
              <a:endCxn id="17" idx="2"/>
            </p:cNvCxnSpPr>
            <p:nvPr/>
          </p:nvCxnSpPr>
          <p:spPr>
            <a:xfrm rot="16200000" flipH="1">
              <a:off x="4008304" y="635509"/>
              <a:ext cx="1027596" cy="6760956"/>
            </a:xfrm>
            <a:prstGeom prst="curvedConnector3">
              <a:avLst>
                <a:gd name="adj1" fmla="val 119391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D08D8F5-1DF3-414F-96A9-6CD685EE41E7}"/>
                </a:ext>
              </a:extLst>
            </p:cNvPr>
            <p:cNvSpPr txBox="1"/>
            <p:nvPr/>
          </p:nvSpPr>
          <p:spPr>
            <a:xfrm>
              <a:off x="3991993" y="4387025"/>
              <a:ext cx="8290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Odom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50281B3-2BAD-4932-B06D-AA1C2AB1703A}"/>
                </a:ext>
              </a:extLst>
            </p:cNvPr>
            <p:cNvSpPr/>
            <p:nvPr/>
          </p:nvSpPr>
          <p:spPr>
            <a:xfrm>
              <a:off x="499905" y="2885537"/>
              <a:ext cx="1283438" cy="616652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Gazebo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56E8EC2-1090-4EF8-AE6C-30209A12AD38}"/>
                </a:ext>
              </a:extLst>
            </p:cNvPr>
            <p:cNvSpPr/>
            <p:nvPr/>
          </p:nvSpPr>
          <p:spPr>
            <a:xfrm>
              <a:off x="4870816" y="2860507"/>
              <a:ext cx="1241564" cy="66671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RViz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18EBD8FC-0BA7-48BD-AE70-FB8C868DFF9B}"/>
                </a:ext>
              </a:extLst>
            </p:cNvPr>
            <p:cNvCxnSpPr>
              <a:cxnSpLocks/>
              <a:stCxn id="13" idx="6"/>
              <a:endCxn id="46" idx="1"/>
            </p:cNvCxnSpPr>
            <p:nvPr/>
          </p:nvCxnSpPr>
          <p:spPr>
            <a:xfrm flipV="1">
              <a:off x="4203289" y="3193862"/>
              <a:ext cx="667527" cy="41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or: Curved 85">
              <a:extLst>
                <a:ext uri="{FF2B5EF4-FFF2-40B4-BE49-F238E27FC236}">
                  <a16:creationId xmlns:a16="http://schemas.microsoft.com/office/drawing/2014/main" id="{8F65A229-7C3D-48C5-BD9C-B952647E19FB}"/>
                </a:ext>
              </a:extLst>
            </p:cNvPr>
            <p:cNvCxnSpPr>
              <a:cxnSpLocks/>
              <a:stCxn id="14" idx="4"/>
              <a:endCxn id="17" idx="2"/>
            </p:cNvCxnSpPr>
            <p:nvPr/>
          </p:nvCxnSpPr>
          <p:spPr>
            <a:xfrm rot="16200000" flipH="1">
              <a:off x="7221727" y="3848931"/>
              <a:ext cx="921717" cy="439989"/>
            </a:xfrm>
            <a:prstGeom prst="curved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1F7343E2-971F-443A-82EF-C6C8CEC93983}"/>
                </a:ext>
              </a:extLst>
            </p:cNvPr>
            <p:cNvSpPr txBox="1"/>
            <p:nvPr/>
          </p:nvSpPr>
          <p:spPr>
            <a:xfrm>
              <a:off x="4093646" y="2832921"/>
              <a:ext cx="886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TF data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A19FE95-443D-4233-A49F-D1B22CAA5D3A}"/>
                </a:ext>
              </a:extLst>
            </p:cNvPr>
            <p:cNvCxnSpPr>
              <a:cxnSpLocks/>
              <a:stCxn id="18" idx="2"/>
              <a:endCxn id="14" idx="1"/>
            </p:cNvCxnSpPr>
            <p:nvPr/>
          </p:nvCxnSpPr>
          <p:spPr>
            <a:xfrm>
              <a:off x="6601710" y="2373303"/>
              <a:ext cx="209300" cy="527671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6C1068E-EE8A-4BF5-8108-D1A2FBBCABA0}"/>
                </a:ext>
              </a:extLst>
            </p:cNvPr>
            <p:cNvSpPr txBox="1"/>
            <p:nvPr/>
          </p:nvSpPr>
          <p:spPr>
            <a:xfrm>
              <a:off x="5490537" y="1726972"/>
              <a:ext cx="2222345" cy="646331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Development of local and global paths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D1EF3BF1-9FC1-4ECC-B4B4-ABEA6283049D}"/>
                </a:ext>
              </a:extLst>
            </p:cNvPr>
            <p:cNvCxnSpPr>
              <a:cxnSpLocks/>
              <a:stCxn id="40" idx="2"/>
              <a:endCxn id="16" idx="7"/>
            </p:cNvCxnSpPr>
            <p:nvPr/>
          </p:nvCxnSpPr>
          <p:spPr>
            <a:xfrm flipH="1">
              <a:off x="11133702" y="2056942"/>
              <a:ext cx="50564" cy="852423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8A8544-3370-4222-9F7C-A07FEC35AF54}"/>
                </a:ext>
              </a:extLst>
            </p:cNvPr>
            <p:cNvSpPr txBox="1"/>
            <p:nvPr/>
          </p:nvSpPr>
          <p:spPr>
            <a:xfrm>
              <a:off x="10232723" y="1133612"/>
              <a:ext cx="1903085" cy="923330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Publishes velocity commands to controller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240D0B7-41F2-4672-A215-C459511BC7C9}"/>
                </a:ext>
              </a:extLst>
            </p:cNvPr>
            <p:cNvCxnSpPr>
              <a:cxnSpLocks/>
              <a:stCxn id="48" idx="2"/>
              <a:endCxn id="13" idx="0"/>
            </p:cNvCxnSpPr>
            <p:nvPr/>
          </p:nvCxnSpPr>
          <p:spPr>
            <a:xfrm>
              <a:off x="3235430" y="2470756"/>
              <a:ext cx="22001" cy="308901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3964E68-DBDC-4EBB-A26D-DA8108838527}"/>
                </a:ext>
              </a:extLst>
            </p:cNvPr>
            <p:cNvSpPr txBox="1"/>
            <p:nvPr/>
          </p:nvSpPr>
          <p:spPr>
            <a:xfrm>
              <a:off x="2408396" y="1824425"/>
              <a:ext cx="1654067" cy="646331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Acquires Robot State in Gazebo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EE75DB91-AB96-4DE2-BD1C-BFB9A2C550F3}"/>
                </a:ext>
              </a:extLst>
            </p:cNvPr>
            <p:cNvCxnSpPr>
              <a:cxnSpLocks/>
              <a:stCxn id="51" idx="0"/>
              <a:endCxn id="17" idx="4"/>
            </p:cNvCxnSpPr>
            <p:nvPr/>
          </p:nvCxnSpPr>
          <p:spPr>
            <a:xfrm flipH="1" flipV="1">
              <a:off x="8824054" y="4943991"/>
              <a:ext cx="362638" cy="449304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D71CD12-1198-4BA4-895B-BF32C49D0051}"/>
                </a:ext>
              </a:extLst>
            </p:cNvPr>
            <p:cNvSpPr txBox="1"/>
            <p:nvPr/>
          </p:nvSpPr>
          <p:spPr>
            <a:xfrm>
              <a:off x="8265218" y="5393295"/>
              <a:ext cx="1842948" cy="369332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SLAM_Gmapping</a:t>
              </a: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6B24C94D-F048-4C40-A7D3-15549FC4C330}"/>
                </a:ext>
              </a:extLst>
            </p:cNvPr>
            <p:cNvCxnSpPr>
              <a:cxnSpLocks/>
              <a:stCxn id="59" idx="2"/>
              <a:endCxn id="15" idx="0"/>
            </p:cNvCxnSpPr>
            <p:nvPr/>
          </p:nvCxnSpPr>
          <p:spPr>
            <a:xfrm>
              <a:off x="8824054" y="1159858"/>
              <a:ext cx="0" cy="322845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6261E01-6CD8-4BE0-872C-5EC32F9DEDD7}"/>
                </a:ext>
              </a:extLst>
            </p:cNvPr>
            <p:cNvSpPr txBox="1"/>
            <p:nvPr/>
          </p:nvSpPr>
          <p:spPr>
            <a:xfrm>
              <a:off x="8079582" y="790526"/>
              <a:ext cx="1488943" cy="369332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Internal Map</a:t>
              </a:r>
            </a:p>
          </p:txBody>
        </p:sp>
      </p:grpSp>
      <p:pic>
        <p:nvPicPr>
          <p:cNvPr id="35" name="Picture 34" descr="A picture containing text&#10;&#10;Description automatically generated">
            <a:extLst>
              <a:ext uri="{FF2B5EF4-FFF2-40B4-BE49-F238E27FC236}">
                <a16:creationId xmlns:a16="http://schemas.microsoft.com/office/drawing/2014/main" id="{476C7F7E-3B92-450C-8878-6B624D5FF5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3" t="2810" r="41170" b="21491"/>
          <a:stretch/>
        </p:blipFill>
        <p:spPr>
          <a:xfrm>
            <a:off x="11018298" y="0"/>
            <a:ext cx="1173702" cy="154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5746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15EC633-63E5-4D41-8DC3-5ED4A3F9A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138" y="106335"/>
            <a:ext cx="10515600" cy="1325563"/>
          </a:xfrm>
        </p:spPr>
        <p:txBody>
          <a:bodyPr/>
          <a:lstStyle/>
          <a:p>
            <a:r>
              <a:rPr lang="en-US"/>
              <a:t>Navigation Node Network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A8FB05-8EC7-43F5-9B48-AC065E07B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203" y="2295408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cs typeface="Calibri"/>
            </a:endParaRPr>
          </a:p>
          <a:p>
            <a:endParaRPr lang="en-US" sz="2000">
              <a:cs typeface="Calibri"/>
            </a:endParaRPr>
          </a:p>
        </p:txBody>
      </p:sp>
      <p:pic>
        <p:nvPicPr>
          <p:cNvPr id="10" name="Google Shape;69;g7476634969_1_249" descr="Text, logo&#10;&#10;Description automatically generated">
            <a:extLst>
              <a:ext uri="{FF2B5EF4-FFF2-40B4-BE49-F238E27FC236}">
                <a16:creationId xmlns:a16="http://schemas.microsoft.com/office/drawing/2014/main" id="{DD9E4CE7-1D4F-41D3-BAD4-B8A8E520AB0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901" t="5352" r="8062" b="7751"/>
          <a:stretch/>
        </p:blipFill>
        <p:spPr>
          <a:xfrm>
            <a:off x="200138" y="0"/>
            <a:ext cx="1118000" cy="13401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5C97FDC-52F8-4480-B7D1-FF09577B7447}"/>
              </a:ext>
            </a:extLst>
          </p:cNvPr>
          <p:cNvGrpSpPr/>
          <p:nvPr/>
        </p:nvGrpSpPr>
        <p:grpSpPr>
          <a:xfrm>
            <a:off x="358262" y="1340176"/>
            <a:ext cx="11635903" cy="5063823"/>
            <a:chOff x="499905" y="790526"/>
            <a:chExt cx="11635903" cy="506382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C7C42AE-A7D2-48BE-8698-C82FCA7C0E9E}"/>
                </a:ext>
              </a:extLst>
            </p:cNvPr>
            <p:cNvSpPr/>
            <p:nvPr/>
          </p:nvSpPr>
          <p:spPr>
            <a:xfrm>
              <a:off x="2311572" y="2779657"/>
              <a:ext cx="1891717" cy="836802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Robot State Publisher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0E857C5-21A9-4039-A9B6-FF43CD699D91}"/>
                </a:ext>
              </a:extLst>
            </p:cNvPr>
            <p:cNvSpPr/>
            <p:nvPr/>
          </p:nvSpPr>
          <p:spPr>
            <a:xfrm>
              <a:off x="6541117" y="2779656"/>
              <a:ext cx="1842947" cy="828412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AMCL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4C36FC1-EF90-4C06-844F-99FB75D15C22}"/>
                </a:ext>
              </a:extLst>
            </p:cNvPr>
            <p:cNvSpPr/>
            <p:nvPr/>
          </p:nvSpPr>
          <p:spPr>
            <a:xfrm>
              <a:off x="7902580" y="1482703"/>
              <a:ext cx="1842948" cy="828412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Map Server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937CEED-D1EF-4370-BF78-F72479B9F141}"/>
                </a:ext>
              </a:extLst>
            </p:cNvPr>
            <p:cNvSpPr/>
            <p:nvPr/>
          </p:nvSpPr>
          <p:spPr>
            <a:xfrm>
              <a:off x="9672373" y="2788047"/>
              <a:ext cx="1712054" cy="828412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Move Base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46046FE-4DCB-432C-9AD1-6D387B6EC521}"/>
                </a:ext>
              </a:extLst>
            </p:cNvPr>
            <p:cNvSpPr/>
            <p:nvPr/>
          </p:nvSpPr>
          <p:spPr>
            <a:xfrm>
              <a:off x="7902580" y="4115579"/>
              <a:ext cx="1842948" cy="828412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Localization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8798967-5B57-4555-BEB1-9FA532EF2A46}"/>
                </a:ext>
              </a:extLst>
            </p:cNvPr>
            <p:cNvCxnSpPr>
              <a:cxnSpLocks/>
              <a:stCxn id="7" idx="3"/>
              <a:endCxn id="13" idx="2"/>
            </p:cNvCxnSpPr>
            <p:nvPr/>
          </p:nvCxnSpPr>
          <p:spPr>
            <a:xfrm>
              <a:off x="1783343" y="3193863"/>
              <a:ext cx="528229" cy="41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017BE28-2F66-4766-B854-BB0D0E4581CA}"/>
                </a:ext>
              </a:extLst>
            </p:cNvPr>
            <p:cNvCxnSpPr>
              <a:cxnSpLocks/>
              <a:stCxn id="46" idx="3"/>
              <a:endCxn id="14" idx="2"/>
            </p:cNvCxnSpPr>
            <p:nvPr/>
          </p:nvCxnSpPr>
          <p:spPr>
            <a:xfrm>
              <a:off x="6112380" y="3193862"/>
              <a:ext cx="42873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or: Curved 36">
              <a:extLst>
                <a:ext uri="{FF2B5EF4-FFF2-40B4-BE49-F238E27FC236}">
                  <a16:creationId xmlns:a16="http://schemas.microsoft.com/office/drawing/2014/main" id="{D5EF0B2D-B8DC-4C1E-B874-EA9279665FD8}"/>
                </a:ext>
              </a:extLst>
            </p:cNvPr>
            <p:cNvCxnSpPr>
              <a:stCxn id="17" idx="6"/>
              <a:endCxn id="16" idx="4"/>
            </p:cNvCxnSpPr>
            <p:nvPr/>
          </p:nvCxnSpPr>
          <p:spPr>
            <a:xfrm flipV="1">
              <a:off x="9745528" y="3616459"/>
              <a:ext cx="782872" cy="913326"/>
            </a:xfrm>
            <a:prstGeom prst="curved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or: Curved 37">
              <a:extLst>
                <a:ext uri="{FF2B5EF4-FFF2-40B4-BE49-F238E27FC236}">
                  <a16:creationId xmlns:a16="http://schemas.microsoft.com/office/drawing/2014/main" id="{24EB3D43-D1BF-4376-B98E-0B87623338D3}"/>
                </a:ext>
              </a:extLst>
            </p:cNvPr>
            <p:cNvCxnSpPr>
              <a:cxnSpLocks/>
              <a:stCxn id="15" idx="6"/>
              <a:endCxn id="16" idx="0"/>
            </p:cNvCxnSpPr>
            <p:nvPr/>
          </p:nvCxnSpPr>
          <p:spPr>
            <a:xfrm>
              <a:off x="9745528" y="1896909"/>
              <a:ext cx="782872" cy="891138"/>
            </a:xfrm>
            <a:prstGeom prst="curved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C736A78-4C0B-40A9-A396-893ECC192493}"/>
                </a:ext>
              </a:extLst>
            </p:cNvPr>
            <p:cNvCxnSpPr>
              <a:cxnSpLocks/>
              <a:stCxn id="14" idx="6"/>
              <a:endCxn id="16" idx="2"/>
            </p:cNvCxnSpPr>
            <p:nvPr/>
          </p:nvCxnSpPr>
          <p:spPr>
            <a:xfrm>
              <a:off x="8384064" y="3193862"/>
              <a:ext cx="1288309" cy="83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or: Curved 56">
              <a:extLst>
                <a:ext uri="{FF2B5EF4-FFF2-40B4-BE49-F238E27FC236}">
                  <a16:creationId xmlns:a16="http://schemas.microsoft.com/office/drawing/2014/main" id="{4FC854A2-1500-45EE-B570-ABE5A942C8B6}"/>
                </a:ext>
              </a:extLst>
            </p:cNvPr>
            <p:cNvCxnSpPr>
              <a:cxnSpLocks/>
              <a:stCxn id="16" idx="6"/>
              <a:endCxn id="7" idx="1"/>
            </p:cNvCxnSpPr>
            <p:nvPr/>
          </p:nvCxnSpPr>
          <p:spPr>
            <a:xfrm flipH="1" flipV="1">
              <a:off x="499905" y="3193863"/>
              <a:ext cx="10884522" cy="8390"/>
            </a:xfrm>
            <a:prstGeom prst="curvedConnector5">
              <a:avLst>
                <a:gd name="adj1" fmla="val -2100"/>
                <a:gd name="adj2" fmla="val -26510358"/>
                <a:gd name="adj3" fmla="val 1021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0724E57-3A9B-44BE-B668-976EF75B31CE}"/>
                </a:ext>
              </a:extLst>
            </p:cNvPr>
            <p:cNvSpPr txBox="1"/>
            <p:nvPr/>
          </p:nvSpPr>
          <p:spPr>
            <a:xfrm>
              <a:off x="4638032" y="5485017"/>
              <a:ext cx="1937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Velocity Controller</a:t>
              </a:r>
            </a:p>
          </p:txBody>
        </p:sp>
        <p:cxnSp>
          <p:nvCxnSpPr>
            <p:cNvPr id="62" name="Connector: Curved 61">
              <a:extLst>
                <a:ext uri="{FF2B5EF4-FFF2-40B4-BE49-F238E27FC236}">
                  <a16:creationId xmlns:a16="http://schemas.microsoft.com/office/drawing/2014/main" id="{A923C1EB-09FB-476B-ABB7-80467C8D5131}"/>
                </a:ext>
              </a:extLst>
            </p:cNvPr>
            <p:cNvCxnSpPr>
              <a:cxnSpLocks/>
              <a:stCxn id="7" idx="2"/>
              <a:endCxn id="17" idx="2"/>
            </p:cNvCxnSpPr>
            <p:nvPr/>
          </p:nvCxnSpPr>
          <p:spPr>
            <a:xfrm rot="16200000" flipH="1">
              <a:off x="4008304" y="635509"/>
              <a:ext cx="1027596" cy="6760956"/>
            </a:xfrm>
            <a:prstGeom prst="curvedConnector3">
              <a:avLst>
                <a:gd name="adj1" fmla="val 119391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D08D8F5-1DF3-414F-96A9-6CD685EE41E7}"/>
                </a:ext>
              </a:extLst>
            </p:cNvPr>
            <p:cNvSpPr txBox="1"/>
            <p:nvPr/>
          </p:nvSpPr>
          <p:spPr>
            <a:xfrm>
              <a:off x="3991993" y="4387025"/>
              <a:ext cx="8290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Odom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50281B3-2BAD-4932-B06D-AA1C2AB1703A}"/>
                </a:ext>
              </a:extLst>
            </p:cNvPr>
            <p:cNvSpPr/>
            <p:nvPr/>
          </p:nvSpPr>
          <p:spPr>
            <a:xfrm>
              <a:off x="499905" y="2885537"/>
              <a:ext cx="1283438" cy="616652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Gazebo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56E8EC2-1090-4EF8-AE6C-30209A12AD38}"/>
                </a:ext>
              </a:extLst>
            </p:cNvPr>
            <p:cNvSpPr/>
            <p:nvPr/>
          </p:nvSpPr>
          <p:spPr>
            <a:xfrm>
              <a:off x="4870816" y="2860507"/>
              <a:ext cx="1241564" cy="666710"/>
            </a:xfrm>
            <a:prstGeom prst="rect">
              <a:avLst/>
            </a:prstGeom>
            <a:solidFill>
              <a:schemeClr val="accent4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RViz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18EBD8FC-0BA7-48BD-AE70-FB8C868DFF9B}"/>
                </a:ext>
              </a:extLst>
            </p:cNvPr>
            <p:cNvCxnSpPr>
              <a:cxnSpLocks/>
              <a:stCxn id="13" idx="6"/>
              <a:endCxn id="46" idx="1"/>
            </p:cNvCxnSpPr>
            <p:nvPr/>
          </p:nvCxnSpPr>
          <p:spPr>
            <a:xfrm flipV="1">
              <a:off x="4203289" y="3193862"/>
              <a:ext cx="667527" cy="41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or: Curved 85">
              <a:extLst>
                <a:ext uri="{FF2B5EF4-FFF2-40B4-BE49-F238E27FC236}">
                  <a16:creationId xmlns:a16="http://schemas.microsoft.com/office/drawing/2014/main" id="{8F65A229-7C3D-48C5-BD9C-B952647E19FB}"/>
                </a:ext>
              </a:extLst>
            </p:cNvPr>
            <p:cNvCxnSpPr>
              <a:cxnSpLocks/>
              <a:stCxn id="14" idx="4"/>
              <a:endCxn id="17" idx="2"/>
            </p:cNvCxnSpPr>
            <p:nvPr/>
          </p:nvCxnSpPr>
          <p:spPr>
            <a:xfrm rot="16200000" flipH="1">
              <a:off x="7221727" y="3848931"/>
              <a:ext cx="921717" cy="439989"/>
            </a:xfrm>
            <a:prstGeom prst="curved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1F7343E2-971F-443A-82EF-C6C8CEC93983}"/>
                </a:ext>
              </a:extLst>
            </p:cNvPr>
            <p:cNvSpPr txBox="1"/>
            <p:nvPr/>
          </p:nvSpPr>
          <p:spPr>
            <a:xfrm>
              <a:off x="4093646" y="2832921"/>
              <a:ext cx="886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TF data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A19FE95-443D-4233-A49F-D1B22CAA5D3A}"/>
                </a:ext>
              </a:extLst>
            </p:cNvPr>
            <p:cNvCxnSpPr>
              <a:cxnSpLocks/>
              <a:stCxn id="18" idx="2"/>
              <a:endCxn id="14" idx="1"/>
            </p:cNvCxnSpPr>
            <p:nvPr/>
          </p:nvCxnSpPr>
          <p:spPr>
            <a:xfrm>
              <a:off x="6601710" y="2373303"/>
              <a:ext cx="209300" cy="527671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6C1068E-EE8A-4BF5-8108-D1A2FBBCABA0}"/>
                </a:ext>
              </a:extLst>
            </p:cNvPr>
            <p:cNvSpPr txBox="1"/>
            <p:nvPr/>
          </p:nvSpPr>
          <p:spPr>
            <a:xfrm>
              <a:off x="5490537" y="1726972"/>
              <a:ext cx="2222345" cy="646331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Development of local and global paths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D1EF3BF1-9FC1-4ECC-B4B4-ABEA6283049D}"/>
                </a:ext>
              </a:extLst>
            </p:cNvPr>
            <p:cNvCxnSpPr>
              <a:cxnSpLocks/>
              <a:stCxn id="40" idx="2"/>
              <a:endCxn id="16" idx="7"/>
            </p:cNvCxnSpPr>
            <p:nvPr/>
          </p:nvCxnSpPr>
          <p:spPr>
            <a:xfrm flipH="1">
              <a:off x="11133702" y="2056942"/>
              <a:ext cx="50564" cy="852423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8A8544-3370-4222-9F7C-A07FEC35AF54}"/>
                </a:ext>
              </a:extLst>
            </p:cNvPr>
            <p:cNvSpPr txBox="1"/>
            <p:nvPr/>
          </p:nvSpPr>
          <p:spPr>
            <a:xfrm>
              <a:off x="10232723" y="1133612"/>
              <a:ext cx="1903085" cy="923330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Publishes velocity commands to controller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240D0B7-41F2-4672-A215-C459511BC7C9}"/>
                </a:ext>
              </a:extLst>
            </p:cNvPr>
            <p:cNvCxnSpPr>
              <a:cxnSpLocks/>
              <a:stCxn id="48" idx="2"/>
              <a:endCxn id="13" idx="0"/>
            </p:cNvCxnSpPr>
            <p:nvPr/>
          </p:nvCxnSpPr>
          <p:spPr>
            <a:xfrm>
              <a:off x="3235430" y="2470756"/>
              <a:ext cx="22001" cy="308901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3964E68-DBDC-4EBB-A26D-DA8108838527}"/>
                </a:ext>
              </a:extLst>
            </p:cNvPr>
            <p:cNvSpPr txBox="1"/>
            <p:nvPr/>
          </p:nvSpPr>
          <p:spPr>
            <a:xfrm>
              <a:off x="2408396" y="1824425"/>
              <a:ext cx="1654067" cy="646331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Acquires Robot State in Gazebo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EE75DB91-AB96-4DE2-BD1C-BFB9A2C550F3}"/>
                </a:ext>
              </a:extLst>
            </p:cNvPr>
            <p:cNvCxnSpPr>
              <a:cxnSpLocks/>
              <a:stCxn id="51" idx="0"/>
              <a:endCxn id="17" idx="4"/>
            </p:cNvCxnSpPr>
            <p:nvPr/>
          </p:nvCxnSpPr>
          <p:spPr>
            <a:xfrm flipH="1" flipV="1">
              <a:off x="8824054" y="4943991"/>
              <a:ext cx="362638" cy="449304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D71CD12-1198-4BA4-895B-BF32C49D0051}"/>
                </a:ext>
              </a:extLst>
            </p:cNvPr>
            <p:cNvSpPr txBox="1"/>
            <p:nvPr/>
          </p:nvSpPr>
          <p:spPr>
            <a:xfrm>
              <a:off x="8265218" y="5393295"/>
              <a:ext cx="1842948" cy="369332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SLAM_Gmapping</a:t>
              </a: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6B24C94D-F048-4C40-A7D3-15549FC4C330}"/>
                </a:ext>
              </a:extLst>
            </p:cNvPr>
            <p:cNvCxnSpPr>
              <a:cxnSpLocks/>
              <a:stCxn id="59" idx="2"/>
              <a:endCxn id="15" idx="0"/>
            </p:cNvCxnSpPr>
            <p:nvPr/>
          </p:nvCxnSpPr>
          <p:spPr>
            <a:xfrm>
              <a:off x="8824054" y="1159858"/>
              <a:ext cx="0" cy="322845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6261E01-6CD8-4BE0-872C-5EC32F9DEDD7}"/>
                </a:ext>
              </a:extLst>
            </p:cNvPr>
            <p:cNvSpPr txBox="1"/>
            <p:nvPr/>
          </p:nvSpPr>
          <p:spPr>
            <a:xfrm>
              <a:off x="8079582" y="790526"/>
              <a:ext cx="1488943" cy="369332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Internal Map</a:t>
              </a:r>
            </a:p>
          </p:txBody>
        </p:sp>
      </p:grpSp>
      <p:pic>
        <p:nvPicPr>
          <p:cNvPr id="35" name="Picture 34" descr="A picture containing text&#10;&#10;Description automatically generated">
            <a:extLst>
              <a:ext uri="{FF2B5EF4-FFF2-40B4-BE49-F238E27FC236}">
                <a16:creationId xmlns:a16="http://schemas.microsoft.com/office/drawing/2014/main" id="{5E9D3D4A-A9BF-4013-B0CA-504CCE74AF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3" t="2810" r="41170" b="21491"/>
          <a:stretch/>
        </p:blipFill>
        <p:spPr>
          <a:xfrm>
            <a:off x="11018298" y="0"/>
            <a:ext cx="1173702" cy="154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1162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15EC633-63E5-4D41-8DC3-5ED4A3F9A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138" y="106335"/>
            <a:ext cx="10515600" cy="1325563"/>
          </a:xfrm>
        </p:spPr>
        <p:txBody>
          <a:bodyPr/>
          <a:lstStyle/>
          <a:p>
            <a:r>
              <a:rPr lang="en-US"/>
              <a:t>Navigation Node Network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A8FB05-8EC7-43F5-9B48-AC065E07B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203" y="2295408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cs typeface="Calibri"/>
            </a:endParaRPr>
          </a:p>
          <a:p>
            <a:endParaRPr lang="en-US" sz="2000">
              <a:cs typeface="Calibri"/>
            </a:endParaRPr>
          </a:p>
        </p:txBody>
      </p:sp>
      <p:pic>
        <p:nvPicPr>
          <p:cNvPr id="10" name="Google Shape;69;g7476634969_1_249" descr="Text, logo&#10;&#10;Description automatically generated">
            <a:extLst>
              <a:ext uri="{FF2B5EF4-FFF2-40B4-BE49-F238E27FC236}">
                <a16:creationId xmlns:a16="http://schemas.microsoft.com/office/drawing/2014/main" id="{DD9E4CE7-1D4F-41D3-BAD4-B8A8E520AB0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901" t="5352" r="8062" b="7751"/>
          <a:stretch/>
        </p:blipFill>
        <p:spPr>
          <a:xfrm>
            <a:off x="200138" y="0"/>
            <a:ext cx="1118000" cy="13401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5C97FDC-52F8-4480-B7D1-FF09577B7447}"/>
              </a:ext>
            </a:extLst>
          </p:cNvPr>
          <p:cNvGrpSpPr/>
          <p:nvPr/>
        </p:nvGrpSpPr>
        <p:grpSpPr>
          <a:xfrm>
            <a:off x="358262" y="1340176"/>
            <a:ext cx="11635903" cy="5063823"/>
            <a:chOff x="499905" y="790526"/>
            <a:chExt cx="11635903" cy="506382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C7C42AE-A7D2-48BE-8698-C82FCA7C0E9E}"/>
                </a:ext>
              </a:extLst>
            </p:cNvPr>
            <p:cNvSpPr/>
            <p:nvPr/>
          </p:nvSpPr>
          <p:spPr>
            <a:xfrm>
              <a:off x="2311572" y="2779657"/>
              <a:ext cx="1891717" cy="836802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Robot State Publisher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0E857C5-21A9-4039-A9B6-FF43CD699D91}"/>
                </a:ext>
              </a:extLst>
            </p:cNvPr>
            <p:cNvSpPr/>
            <p:nvPr/>
          </p:nvSpPr>
          <p:spPr>
            <a:xfrm>
              <a:off x="6541117" y="2779656"/>
              <a:ext cx="1842947" cy="828412"/>
            </a:xfrm>
            <a:prstGeom prst="ellipse">
              <a:avLst/>
            </a:prstGeom>
            <a:solidFill>
              <a:schemeClr val="accent4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AMCL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4C36FC1-EF90-4C06-844F-99FB75D15C22}"/>
                </a:ext>
              </a:extLst>
            </p:cNvPr>
            <p:cNvSpPr/>
            <p:nvPr/>
          </p:nvSpPr>
          <p:spPr>
            <a:xfrm>
              <a:off x="7902580" y="1482703"/>
              <a:ext cx="1842948" cy="828412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Map Server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937CEED-D1EF-4370-BF78-F72479B9F141}"/>
                </a:ext>
              </a:extLst>
            </p:cNvPr>
            <p:cNvSpPr/>
            <p:nvPr/>
          </p:nvSpPr>
          <p:spPr>
            <a:xfrm>
              <a:off x="9672373" y="2788047"/>
              <a:ext cx="1712054" cy="828412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Move Base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46046FE-4DCB-432C-9AD1-6D387B6EC521}"/>
                </a:ext>
              </a:extLst>
            </p:cNvPr>
            <p:cNvSpPr/>
            <p:nvPr/>
          </p:nvSpPr>
          <p:spPr>
            <a:xfrm>
              <a:off x="7902580" y="4115579"/>
              <a:ext cx="1842948" cy="828412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Localization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8798967-5B57-4555-BEB1-9FA532EF2A46}"/>
                </a:ext>
              </a:extLst>
            </p:cNvPr>
            <p:cNvCxnSpPr>
              <a:cxnSpLocks/>
              <a:stCxn id="7" idx="3"/>
              <a:endCxn id="13" idx="2"/>
            </p:cNvCxnSpPr>
            <p:nvPr/>
          </p:nvCxnSpPr>
          <p:spPr>
            <a:xfrm>
              <a:off x="1783343" y="3193863"/>
              <a:ext cx="528229" cy="41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017BE28-2F66-4766-B854-BB0D0E4581CA}"/>
                </a:ext>
              </a:extLst>
            </p:cNvPr>
            <p:cNvCxnSpPr>
              <a:cxnSpLocks/>
              <a:stCxn id="46" idx="3"/>
              <a:endCxn id="14" idx="2"/>
            </p:cNvCxnSpPr>
            <p:nvPr/>
          </p:nvCxnSpPr>
          <p:spPr>
            <a:xfrm>
              <a:off x="6112380" y="3193862"/>
              <a:ext cx="42873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or: Curved 36">
              <a:extLst>
                <a:ext uri="{FF2B5EF4-FFF2-40B4-BE49-F238E27FC236}">
                  <a16:creationId xmlns:a16="http://schemas.microsoft.com/office/drawing/2014/main" id="{D5EF0B2D-B8DC-4C1E-B874-EA9279665FD8}"/>
                </a:ext>
              </a:extLst>
            </p:cNvPr>
            <p:cNvCxnSpPr>
              <a:stCxn id="17" idx="6"/>
              <a:endCxn id="16" idx="4"/>
            </p:cNvCxnSpPr>
            <p:nvPr/>
          </p:nvCxnSpPr>
          <p:spPr>
            <a:xfrm flipV="1">
              <a:off x="9745528" y="3616459"/>
              <a:ext cx="782872" cy="913326"/>
            </a:xfrm>
            <a:prstGeom prst="curved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or: Curved 37">
              <a:extLst>
                <a:ext uri="{FF2B5EF4-FFF2-40B4-BE49-F238E27FC236}">
                  <a16:creationId xmlns:a16="http://schemas.microsoft.com/office/drawing/2014/main" id="{24EB3D43-D1BF-4376-B98E-0B87623338D3}"/>
                </a:ext>
              </a:extLst>
            </p:cNvPr>
            <p:cNvCxnSpPr>
              <a:cxnSpLocks/>
              <a:stCxn id="15" idx="6"/>
              <a:endCxn id="16" idx="0"/>
            </p:cNvCxnSpPr>
            <p:nvPr/>
          </p:nvCxnSpPr>
          <p:spPr>
            <a:xfrm>
              <a:off x="9745528" y="1896909"/>
              <a:ext cx="782872" cy="891138"/>
            </a:xfrm>
            <a:prstGeom prst="curved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C736A78-4C0B-40A9-A396-893ECC192493}"/>
                </a:ext>
              </a:extLst>
            </p:cNvPr>
            <p:cNvCxnSpPr>
              <a:cxnSpLocks/>
              <a:stCxn id="14" idx="6"/>
              <a:endCxn id="16" idx="2"/>
            </p:cNvCxnSpPr>
            <p:nvPr/>
          </p:nvCxnSpPr>
          <p:spPr>
            <a:xfrm>
              <a:off x="8384064" y="3193862"/>
              <a:ext cx="1288309" cy="83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or: Curved 56">
              <a:extLst>
                <a:ext uri="{FF2B5EF4-FFF2-40B4-BE49-F238E27FC236}">
                  <a16:creationId xmlns:a16="http://schemas.microsoft.com/office/drawing/2014/main" id="{4FC854A2-1500-45EE-B570-ABE5A942C8B6}"/>
                </a:ext>
              </a:extLst>
            </p:cNvPr>
            <p:cNvCxnSpPr>
              <a:cxnSpLocks/>
              <a:stCxn id="16" idx="6"/>
              <a:endCxn id="7" idx="1"/>
            </p:cNvCxnSpPr>
            <p:nvPr/>
          </p:nvCxnSpPr>
          <p:spPr>
            <a:xfrm flipH="1" flipV="1">
              <a:off x="499905" y="3193863"/>
              <a:ext cx="10884522" cy="8390"/>
            </a:xfrm>
            <a:prstGeom prst="curvedConnector5">
              <a:avLst>
                <a:gd name="adj1" fmla="val -2100"/>
                <a:gd name="adj2" fmla="val -26510358"/>
                <a:gd name="adj3" fmla="val 1021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0724E57-3A9B-44BE-B668-976EF75B31CE}"/>
                </a:ext>
              </a:extLst>
            </p:cNvPr>
            <p:cNvSpPr txBox="1"/>
            <p:nvPr/>
          </p:nvSpPr>
          <p:spPr>
            <a:xfrm>
              <a:off x="4638032" y="5485017"/>
              <a:ext cx="1937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Velocity Controller</a:t>
              </a:r>
            </a:p>
          </p:txBody>
        </p:sp>
        <p:cxnSp>
          <p:nvCxnSpPr>
            <p:cNvPr id="62" name="Connector: Curved 61">
              <a:extLst>
                <a:ext uri="{FF2B5EF4-FFF2-40B4-BE49-F238E27FC236}">
                  <a16:creationId xmlns:a16="http://schemas.microsoft.com/office/drawing/2014/main" id="{A923C1EB-09FB-476B-ABB7-80467C8D5131}"/>
                </a:ext>
              </a:extLst>
            </p:cNvPr>
            <p:cNvCxnSpPr>
              <a:cxnSpLocks/>
              <a:stCxn id="7" idx="2"/>
              <a:endCxn id="17" idx="2"/>
            </p:cNvCxnSpPr>
            <p:nvPr/>
          </p:nvCxnSpPr>
          <p:spPr>
            <a:xfrm rot="16200000" flipH="1">
              <a:off x="4008304" y="635509"/>
              <a:ext cx="1027596" cy="6760956"/>
            </a:xfrm>
            <a:prstGeom prst="curvedConnector3">
              <a:avLst>
                <a:gd name="adj1" fmla="val 119391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D08D8F5-1DF3-414F-96A9-6CD685EE41E7}"/>
                </a:ext>
              </a:extLst>
            </p:cNvPr>
            <p:cNvSpPr txBox="1"/>
            <p:nvPr/>
          </p:nvSpPr>
          <p:spPr>
            <a:xfrm>
              <a:off x="3991993" y="4387025"/>
              <a:ext cx="8290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Odom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50281B3-2BAD-4932-B06D-AA1C2AB1703A}"/>
                </a:ext>
              </a:extLst>
            </p:cNvPr>
            <p:cNvSpPr/>
            <p:nvPr/>
          </p:nvSpPr>
          <p:spPr>
            <a:xfrm>
              <a:off x="499905" y="2885537"/>
              <a:ext cx="1283438" cy="616652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Gazebo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56E8EC2-1090-4EF8-AE6C-30209A12AD38}"/>
                </a:ext>
              </a:extLst>
            </p:cNvPr>
            <p:cNvSpPr/>
            <p:nvPr/>
          </p:nvSpPr>
          <p:spPr>
            <a:xfrm>
              <a:off x="4870816" y="2860507"/>
              <a:ext cx="1241564" cy="66671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RViz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18EBD8FC-0BA7-48BD-AE70-FB8C868DFF9B}"/>
                </a:ext>
              </a:extLst>
            </p:cNvPr>
            <p:cNvCxnSpPr>
              <a:cxnSpLocks/>
              <a:stCxn id="13" idx="6"/>
              <a:endCxn id="46" idx="1"/>
            </p:cNvCxnSpPr>
            <p:nvPr/>
          </p:nvCxnSpPr>
          <p:spPr>
            <a:xfrm flipV="1">
              <a:off x="4203289" y="3193862"/>
              <a:ext cx="667527" cy="41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or: Curved 85">
              <a:extLst>
                <a:ext uri="{FF2B5EF4-FFF2-40B4-BE49-F238E27FC236}">
                  <a16:creationId xmlns:a16="http://schemas.microsoft.com/office/drawing/2014/main" id="{8F65A229-7C3D-48C5-BD9C-B952647E19FB}"/>
                </a:ext>
              </a:extLst>
            </p:cNvPr>
            <p:cNvCxnSpPr>
              <a:cxnSpLocks/>
              <a:stCxn id="14" idx="4"/>
              <a:endCxn id="17" idx="2"/>
            </p:cNvCxnSpPr>
            <p:nvPr/>
          </p:nvCxnSpPr>
          <p:spPr>
            <a:xfrm rot="16200000" flipH="1">
              <a:off x="7221727" y="3848931"/>
              <a:ext cx="921717" cy="439989"/>
            </a:xfrm>
            <a:prstGeom prst="curved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1F7343E2-971F-443A-82EF-C6C8CEC93983}"/>
                </a:ext>
              </a:extLst>
            </p:cNvPr>
            <p:cNvSpPr txBox="1"/>
            <p:nvPr/>
          </p:nvSpPr>
          <p:spPr>
            <a:xfrm>
              <a:off x="4093646" y="2832921"/>
              <a:ext cx="886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TF data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A19FE95-443D-4233-A49F-D1B22CAA5D3A}"/>
                </a:ext>
              </a:extLst>
            </p:cNvPr>
            <p:cNvCxnSpPr>
              <a:cxnSpLocks/>
              <a:stCxn id="18" idx="2"/>
              <a:endCxn id="14" idx="1"/>
            </p:cNvCxnSpPr>
            <p:nvPr/>
          </p:nvCxnSpPr>
          <p:spPr>
            <a:xfrm>
              <a:off x="6601710" y="2373303"/>
              <a:ext cx="209300" cy="527671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6C1068E-EE8A-4BF5-8108-D1A2FBBCABA0}"/>
                </a:ext>
              </a:extLst>
            </p:cNvPr>
            <p:cNvSpPr txBox="1"/>
            <p:nvPr/>
          </p:nvSpPr>
          <p:spPr>
            <a:xfrm>
              <a:off x="5490537" y="1726972"/>
              <a:ext cx="2222345" cy="646331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Development of local and global paths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D1EF3BF1-9FC1-4ECC-B4B4-ABEA6283049D}"/>
                </a:ext>
              </a:extLst>
            </p:cNvPr>
            <p:cNvCxnSpPr>
              <a:cxnSpLocks/>
              <a:stCxn id="40" idx="2"/>
              <a:endCxn id="16" idx="7"/>
            </p:cNvCxnSpPr>
            <p:nvPr/>
          </p:nvCxnSpPr>
          <p:spPr>
            <a:xfrm flipH="1">
              <a:off x="11133702" y="2056942"/>
              <a:ext cx="50564" cy="852423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8A8544-3370-4222-9F7C-A07FEC35AF54}"/>
                </a:ext>
              </a:extLst>
            </p:cNvPr>
            <p:cNvSpPr txBox="1"/>
            <p:nvPr/>
          </p:nvSpPr>
          <p:spPr>
            <a:xfrm>
              <a:off x="10232723" y="1133612"/>
              <a:ext cx="1903085" cy="923330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Publishes velocity commands to controller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240D0B7-41F2-4672-A215-C459511BC7C9}"/>
                </a:ext>
              </a:extLst>
            </p:cNvPr>
            <p:cNvCxnSpPr>
              <a:cxnSpLocks/>
              <a:stCxn id="48" idx="2"/>
              <a:endCxn id="13" idx="0"/>
            </p:cNvCxnSpPr>
            <p:nvPr/>
          </p:nvCxnSpPr>
          <p:spPr>
            <a:xfrm>
              <a:off x="3235430" y="2470756"/>
              <a:ext cx="22001" cy="308901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3964E68-DBDC-4EBB-A26D-DA8108838527}"/>
                </a:ext>
              </a:extLst>
            </p:cNvPr>
            <p:cNvSpPr txBox="1"/>
            <p:nvPr/>
          </p:nvSpPr>
          <p:spPr>
            <a:xfrm>
              <a:off x="2408396" y="1824425"/>
              <a:ext cx="1654067" cy="646331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Acquires Robot State in Gazebo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EE75DB91-AB96-4DE2-BD1C-BFB9A2C550F3}"/>
                </a:ext>
              </a:extLst>
            </p:cNvPr>
            <p:cNvCxnSpPr>
              <a:cxnSpLocks/>
              <a:stCxn id="51" idx="0"/>
              <a:endCxn id="17" idx="4"/>
            </p:cNvCxnSpPr>
            <p:nvPr/>
          </p:nvCxnSpPr>
          <p:spPr>
            <a:xfrm flipH="1" flipV="1">
              <a:off x="8824054" y="4943991"/>
              <a:ext cx="362638" cy="449304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D71CD12-1198-4BA4-895B-BF32C49D0051}"/>
                </a:ext>
              </a:extLst>
            </p:cNvPr>
            <p:cNvSpPr txBox="1"/>
            <p:nvPr/>
          </p:nvSpPr>
          <p:spPr>
            <a:xfrm>
              <a:off x="8265218" y="5393295"/>
              <a:ext cx="1842948" cy="369332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SLAM_Gmapping</a:t>
              </a: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6B24C94D-F048-4C40-A7D3-15549FC4C330}"/>
                </a:ext>
              </a:extLst>
            </p:cNvPr>
            <p:cNvCxnSpPr>
              <a:cxnSpLocks/>
              <a:stCxn id="59" idx="2"/>
              <a:endCxn id="15" idx="0"/>
            </p:cNvCxnSpPr>
            <p:nvPr/>
          </p:nvCxnSpPr>
          <p:spPr>
            <a:xfrm>
              <a:off x="8824054" y="1159858"/>
              <a:ext cx="0" cy="322845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6261E01-6CD8-4BE0-872C-5EC32F9DEDD7}"/>
                </a:ext>
              </a:extLst>
            </p:cNvPr>
            <p:cNvSpPr txBox="1"/>
            <p:nvPr/>
          </p:nvSpPr>
          <p:spPr>
            <a:xfrm>
              <a:off x="8079582" y="790526"/>
              <a:ext cx="1488943" cy="369332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Internal Map</a:t>
              </a:r>
            </a:p>
          </p:txBody>
        </p:sp>
      </p:grpSp>
      <p:pic>
        <p:nvPicPr>
          <p:cNvPr id="35" name="Picture 34" descr="A picture containing text&#10;&#10;Description automatically generated">
            <a:extLst>
              <a:ext uri="{FF2B5EF4-FFF2-40B4-BE49-F238E27FC236}">
                <a16:creationId xmlns:a16="http://schemas.microsoft.com/office/drawing/2014/main" id="{6169FEE1-1002-4F34-8A8D-0632CFAE57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3" t="2810" r="41170" b="21491"/>
          <a:stretch/>
        </p:blipFill>
        <p:spPr>
          <a:xfrm>
            <a:off x="11018298" y="0"/>
            <a:ext cx="1173702" cy="154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263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15EC633-63E5-4D41-8DC3-5ED4A3F9A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138" y="106335"/>
            <a:ext cx="10515600" cy="1325563"/>
          </a:xfrm>
        </p:spPr>
        <p:txBody>
          <a:bodyPr/>
          <a:lstStyle/>
          <a:p>
            <a:r>
              <a:rPr lang="en-US"/>
              <a:t>Navigation Node Network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A8FB05-8EC7-43F5-9B48-AC065E07B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203" y="2295408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cs typeface="Calibri"/>
            </a:endParaRPr>
          </a:p>
          <a:p>
            <a:endParaRPr lang="en-US" sz="2000">
              <a:cs typeface="Calibri"/>
            </a:endParaRPr>
          </a:p>
        </p:txBody>
      </p:sp>
      <p:pic>
        <p:nvPicPr>
          <p:cNvPr id="10" name="Google Shape;69;g7476634969_1_249" descr="Text, logo&#10;&#10;Description automatically generated">
            <a:extLst>
              <a:ext uri="{FF2B5EF4-FFF2-40B4-BE49-F238E27FC236}">
                <a16:creationId xmlns:a16="http://schemas.microsoft.com/office/drawing/2014/main" id="{DD9E4CE7-1D4F-41D3-BAD4-B8A8E520AB0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901" t="5352" r="8062" b="7751"/>
          <a:stretch/>
        </p:blipFill>
        <p:spPr>
          <a:xfrm>
            <a:off x="200138" y="0"/>
            <a:ext cx="1118000" cy="13401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5C97FDC-52F8-4480-B7D1-FF09577B7447}"/>
              </a:ext>
            </a:extLst>
          </p:cNvPr>
          <p:cNvGrpSpPr/>
          <p:nvPr/>
        </p:nvGrpSpPr>
        <p:grpSpPr>
          <a:xfrm>
            <a:off x="358262" y="1340176"/>
            <a:ext cx="11635903" cy="5063823"/>
            <a:chOff x="499905" y="790526"/>
            <a:chExt cx="11635903" cy="506382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C7C42AE-A7D2-48BE-8698-C82FCA7C0E9E}"/>
                </a:ext>
              </a:extLst>
            </p:cNvPr>
            <p:cNvSpPr/>
            <p:nvPr/>
          </p:nvSpPr>
          <p:spPr>
            <a:xfrm>
              <a:off x="2311572" y="2779657"/>
              <a:ext cx="1891717" cy="836802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Robot State Publisher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0E857C5-21A9-4039-A9B6-FF43CD699D91}"/>
                </a:ext>
              </a:extLst>
            </p:cNvPr>
            <p:cNvSpPr/>
            <p:nvPr/>
          </p:nvSpPr>
          <p:spPr>
            <a:xfrm>
              <a:off x="6541117" y="2779656"/>
              <a:ext cx="1842947" cy="828412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AMCL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4C36FC1-EF90-4C06-844F-99FB75D15C22}"/>
                </a:ext>
              </a:extLst>
            </p:cNvPr>
            <p:cNvSpPr/>
            <p:nvPr/>
          </p:nvSpPr>
          <p:spPr>
            <a:xfrm>
              <a:off x="7902580" y="1482703"/>
              <a:ext cx="1842948" cy="828412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Map Server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937CEED-D1EF-4370-BF78-F72479B9F141}"/>
                </a:ext>
              </a:extLst>
            </p:cNvPr>
            <p:cNvSpPr/>
            <p:nvPr/>
          </p:nvSpPr>
          <p:spPr>
            <a:xfrm>
              <a:off x="9672373" y="2788047"/>
              <a:ext cx="1712054" cy="828412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Move Base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46046FE-4DCB-432C-9AD1-6D387B6EC521}"/>
                </a:ext>
              </a:extLst>
            </p:cNvPr>
            <p:cNvSpPr/>
            <p:nvPr/>
          </p:nvSpPr>
          <p:spPr>
            <a:xfrm>
              <a:off x="7902580" y="4115579"/>
              <a:ext cx="1842948" cy="828412"/>
            </a:xfrm>
            <a:prstGeom prst="ellipse">
              <a:avLst/>
            </a:prstGeom>
            <a:solidFill>
              <a:schemeClr val="accent4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Localization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8798967-5B57-4555-BEB1-9FA532EF2A46}"/>
                </a:ext>
              </a:extLst>
            </p:cNvPr>
            <p:cNvCxnSpPr>
              <a:cxnSpLocks/>
              <a:stCxn id="7" idx="3"/>
              <a:endCxn id="13" idx="2"/>
            </p:cNvCxnSpPr>
            <p:nvPr/>
          </p:nvCxnSpPr>
          <p:spPr>
            <a:xfrm>
              <a:off x="1783343" y="3193863"/>
              <a:ext cx="528229" cy="41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017BE28-2F66-4766-B854-BB0D0E4581CA}"/>
                </a:ext>
              </a:extLst>
            </p:cNvPr>
            <p:cNvCxnSpPr>
              <a:cxnSpLocks/>
              <a:stCxn id="46" idx="3"/>
              <a:endCxn id="14" idx="2"/>
            </p:cNvCxnSpPr>
            <p:nvPr/>
          </p:nvCxnSpPr>
          <p:spPr>
            <a:xfrm>
              <a:off x="6112380" y="3193862"/>
              <a:ext cx="42873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or: Curved 36">
              <a:extLst>
                <a:ext uri="{FF2B5EF4-FFF2-40B4-BE49-F238E27FC236}">
                  <a16:creationId xmlns:a16="http://schemas.microsoft.com/office/drawing/2014/main" id="{D5EF0B2D-B8DC-4C1E-B874-EA9279665FD8}"/>
                </a:ext>
              </a:extLst>
            </p:cNvPr>
            <p:cNvCxnSpPr>
              <a:stCxn id="17" idx="6"/>
              <a:endCxn id="16" idx="4"/>
            </p:cNvCxnSpPr>
            <p:nvPr/>
          </p:nvCxnSpPr>
          <p:spPr>
            <a:xfrm flipV="1">
              <a:off x="9745528" y="3616459"/>
              <a:ext cx="782872" cy="913326"/>
            </a:xfrm>
            <a:prstGeom prst="curved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or: Curved 37">
              <a:extLst>
                <a:ext uri="{FF2B5EF4-FFF2-40B4-BE49-F238E27FC236}">
                  <a16:creationId xmlns:a16="http://schemas.microsoft.com/office/drawing/2014/main" id="{24EB3D43-D1BF-4376-B98E-0B87623338D3}"/>
                </a:ext>
              </a:extLst>
            </p:cNvPr>
            <p:cNvCxnSpPr>
              <a:cxnSpLocks/>
              <a:stCxn id="15" idx="6"/>
              <a:endCxn id="16" idx="0"/>
            </p:cNvCxnSpPr>
            <p:nvPr/>
          </p:nvCxnSpPr>
          <p:spPr>
            <a:xfrm>
              <a:off x="9745528" y="1896909"/>
              <a:ext cx="782872" cy="891138"/>
            </a:xfrm>
            <a:prstGeom prst="curved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C736A78-4C0B-40A9-A396-893ECC192493}"/>
                </a:ext>
              </a:extLst>
            </p:cNvPr>
            <p:cNvCxnSpPr>
              <a:cxnSpLocks/>
              <a:stCxn id="14" idx="6"/>
              <a:endCxn id="16" idx="2"/>
            </p:cNvCxnSpPr>
            <p:nvPr/>
          </p:nvCxnSpPr>
          <p:spPr>
            <a:xfrm>
              <a:off x="8384064" y="3193862"/>
              <a:ext cx="1288309" cy="83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or: Curved 56">
              <a:extLst>
                <a:ext uri="{FF2B5EF4-FFF2-40B4-BE49-F238E27FC236}">
                  <a16:creationId xmlns:a16="http://schemas.microsoft.com/office/drawing/2014/main" id="{4FC854A2-1500-45EE-B570-ABE5A942C8B6}"/>
                </a:ext>
              </a:extLst>
            </p:cNvPr>
            <p:cNvCxnSpPr>
              <a:cxnSpLocks/>
              <a:stCxn id="16" idx="6"/>
              <a:endCxn id="7" idx="1"/>
            </p:cNvCxnSpPr>
            <p:nvPr/>
          </p:nvCxnSpPr>
          <p:spPr>
            <a:xfrm flipH="1" flipV="1">
              <a:off x="499905" y="3193863"/>
              <a:ext cx="10884522" cy="8390"/>
            </a:xfrm>
            <a:prstGeom prst="curvedConnector5">
              <a:avLst>
                <a:gd name="adj1" fmla="val -2100"/>
                <a:gd name="adj2" fmla="val -26510358"/>
                <a:gd name="adj3" fmla="val 1021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0724E57-3A9B-44BE-B668-976EF75B31CE}"/>
                </a:ext>
              </a:extLst>
            </p:cNvPr>
            <p:cNvSpPr txBox="1"/>
            <p:nvPr/>
          </p:nvSpPr>
          <p:spPr>
            <a:xfrm>
              <a:off x="4638032" y="5485017"/>
              <a:ext cx="1937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Velocity Controller</a:t>
              </a:r>
            </a:p>
          </p:txBody>
        </p:sp>
        <p:cxnSp>
          <p:nvCxnSpPr>
            <p:cNvPr id="62" name="Connector: Curved 61">
              <a:extLst>
                <a:ext uri="{FF2B5EF4-FFF2-40B4-BE49-F238E27FC236}">
                  <a16:creationId xmlns:a16="http://schemas.microsoft.com/office/drawing/2014/main" id="{A923C1EB-09FB-476B-ABB7-80467C8D5131}"/>
                </a:ext>
              </a:extLst>
            </p:cNvPr>
            <p:cNvCxnSpPr>
              <a:cxnSpLocks/>
              <a:stCxn id="7" idx="2"/>
              <a:endCxn id="17" idx="2"/>
            </p:cNvCxnSpPr>
            <p:nvPr/>
          </p:nvCxnSpPr>
          <p:spPr>
            <a:xfrm rot="16200000" flipH="1">
              <a:off x="4008304" y="635509"/>
              <a:ext cx="1027596" cy="6760956"/>
            </a:xfrm>
            <a:prstGeom prst="curvedConnector3">
              <a:avLst>
                <a:gd name="adj1" fmla="val 119391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D08D8F5-1DF3-414F-96A9-6CD685EE41E7}"/>
                </a:ext>
              </a:extLst>
            </p:cNvPr>
            <p:cNvSpPr txBox="1"/>
            <p:nvPr/>
          </p:nvSpPr>
          <p:spPr>
            <a:xfrm>
              <a:off x="3991993" y="4387025"/>
              <a:ext cx="8290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Odom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50281B3-2BAD-4932-B06D-AA1C2AB1703A}"/>
                </a:ext>
              </a:extLst>
            </p:cNvPr>
            <p:cNvSpPr/>
            <p:nvPr/>
          </p:nvSpPr>
          <p:spPr>
            <a:xfrm>
              <a:off x="499905" y="2885537"/>
              <a:ext cx="1283438" cy="616652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Gazebo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56E8EC2-1090-4EF8-AE6C-30209A12AD38}"/>
                </a:ext>
              </a:extLst>
            </p:cNvPr>
            <p:cNvSpPr/>
            <p:nvPr/>
          </p:nvSpPr>
          <p:spPr>
            <a:xfrm>
              <a:off x="4870816" y="2860507"/>
              <a:ext cx="1241564" cy="66671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RViz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18EBD8FC-0BA7-48BD-AE70-FB8C868DFF9B}"/>
                </a:ext>
              </a:extLst>
            </p:cNvPr>
            <p:cNvCxnSpPr>
              <a:cxnSpLocks/>
              <a:stCxn id="13" idx="6"/>
              <a:endCxn id="46" idx="1"/>
            </p:cNvCxnSpPr>
            <p:nvPr/>
          </p:nvCxnSpPr>
          <p:spPr>
            <a:xfrm flipV="1">
              <a:off x="4203289" y="3193862"/>
              <a:ext cx="667527" cy="41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or: Curved 85">
              <a:extLst>
                <a:ext uri="{FF2B5EF4-FFF2-40B4-BE49-F238E27FC236}">
                  <a16:creationId xmlns:a16="http://schemas.microsoft.com/office/drawing/2014/main" id="{8F65A229-7C3D-48C5-BD9C-B952647E19FB}"/>
                </a:ext>
              </a:extLst>
            </p:cNvPr>
            <p:cNvCxnSpPr>
              <a:cxnSpLocks/>
              <a:stCxn id="14" idx="4"/>
              <a:endCxn id="17" idx="2"/>
            </p:cNvCxnSpPr>
            <p:nvPr/>
          </p:nvCxnSpPr>
          <p:spPr>
            <a:xfrm rot="16200000" flipH="1">
              <a:off x="7221727" y="3848931"/>
              <a:ext cx="921717" cy="439989"/>
            </a:xfrm>
            <a:prstGeom prst="curved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1F7343E2-971F-443A-82EF-C6C8CEC93983}"/>
                </a:ext>
              </a:extLst>
            </p:cNvPr>
            <p:cNvSpPr txBox="1"/>
            <p:nvPr/>
          </p:nvSpPr>
          <p:spPr>
            <a:xfrm>
              <a:off x="4093646" y="2832921"/>
              <a:ext cx="886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TF data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A19FE95-443D-4233-A49F-D1B22CAA5D3A}"/>
                </a:ext>
              </a:extLst>
            </p:cNvPr>
            <p:cNvCxnSpPr>
              <a:cxnSpLocks/>
              <a:stCxn id="18" idx="2"/>
              <a:endCxn id="14" idx="1"/>
            </p:cNvCxnSpPr>
            <p:nvPr/>
          </p:nvCxnSpPr>
          <p:spPr>
            <a:xfrm>
              <a:off x="6601710" y="2373303"/>
              <a:ext cx="209300" cy="527671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6C1068E-EE8A-4BF5-8108-D1A2FBBCABA0}"/>
                </a:ext>
              </a:extLst>
            </p:cNvPr>
            <p:cNvSpPr txBox="1"/>
            <p:nvPr/>
          </p:nvSpPr>
          <p:spPr>
            <a:xfrm>
              <a:off x="5490537" y="1726972"/>
              <a:ext cx="2222345" cy="646331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Development of local and global paths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D1EF3BF1-9FC1-4ECC-B4B4-ABEA6283049D}"/>
                </a:ext>
              </a:extLst>
            </p:cNvPr>
            <p:cNvCxnSpPr>
              <a:cxnSpLocks/>
              <a:stCxn id="40" idx="2"/>
              <a:endCxn id="16" idx="7"/>
            </p:cNvCxnSpPr>
            <p:nvPr/>
          </p:nvCxnSpPr>
          <p:spPr>
            <a:xfrm flipH="1">
              <a:off x="11133702" y="2056942"/>
              <a:ext cx="50564" cy="852423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8A8544-3370-4222-9F7C-A07FEC35AF54}"/>
                </a:ext>
              </a:extLst>
            </p:cNvPr>
            <p:cNvSpPr txBox="1"/>
            <p:nvPr/>
          </p:nvSpPr>
          <p:spPr>
            <a:xfrm>
              <a:off x="10232723" y="1133612"/>
              <a:ext cx="1903085" cy="923330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Publishes velocity commands to controller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240D0B7-41F2-4672-A215-C459511BC7C9}"/>
                </a:ext>
              </a:extLst>
            </p:cNvPr>
            <p:cNvCxnSpPr>
              <a:cxnSpLocks/>
              <a:stCxn id="48" idx="2"/>
              <a:endCxn id="13" idx="0"/>
            </p:cNvCxnSpPr>
            <p:nvPr/>
          </p:nvCxnSpPr>
          <p:spPr>
            <a:xfrm>
              <a:off x="3235430" y="2470756"/>
              <a:ext cx="22001" cy="308901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3964E68-DBDC-4EBB-A26D-DA8108838527}"/>
                </a:ext>
              </a:extLst>
            </p:cNvPr>
            <p:cNvSpPr txBox="1"/>
            <p:nvPr/>
          </p:nvSpPr>
          <p:spPr>
            <a:xfrm>
              <a:off x="2408396" y="1824425"/>
              <a:ext cx="1654067" cy="646331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Acquires Robot State in Gazebo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EE75DB91-AB96-4DE2-BD1C-BFB9A2C550F3}"/>
                </a:ext>
              </a:extLst>
            </p:cNvPr>
            <p:cNvCxnSpPr>
              <a:cxnSpLocks/>
              <a:stCxn id="51" idx="0"/>
              <a:endCxn id="17" idx="4"/>
            </p:cNvCxnSpPr>
            <p:nvPr/>
          </p:nvCxnSpPr>
          <p:spPr>
            <a:xfrm flipH="1" flipV="1">
              <a:off x="8824054" y="4943991"/>
              <a:ext cx="362638" cy="449304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D71CD12-1198-4BA4-895B-BF32C49D0051}"/>
                </a:ext>
              </a:extLst>
            </p:cNvPr>
            <p:cNvSpPr txBox="1"/>
            <p:nvPr/>
          </p:nvSpPr>
          <p:spPr>
            <a:xfrm>
              <a:off x="8265218" y="5393295"/>
              <a:ext cx="1842948" cy="369332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SLAM_Gmapping</a:t>
              </a: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6B24C94D-F048-4C40-A7D3-15549FC4C330}"/>
                </a:ext>
              </a:extLst>
            </p:cNvPr>
            <p:cNvCxnSpPr>
              <a:cxnSpLocks/>
              <a:stCxn id="59" idx="2"/>
              <a:endCxn id="15" idx="0"/>
            </p:cNvCxnSpPr>
            <p:nvPr/>
          </p:nvCxnSpPr>
          <p:spPr>
            <a:xfrm>
              <a:off x="8824054" y="1159858"/>
              <a:ext cx="0" cy="322845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6261E01-6CD8-4BE0-872C-5EC32F9DEDD7}"/>
                </a:ext>
              </a:extLst>
            </p:cNvPr>
            <p:cNvSpPr txBox="1"/>
            <p:nvPr/>
          </p:nvSpPr>
          <p:spPr>
            <a:xfrm>
              <a:off x="8079582" y="790526"/>
              <a:ext cx="1488943" cy="369332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Internal Map</a:t>
              </a:r>
            </a:p>
          </p:txBody>
        </p:sp>
      </p:grpSp>
      <p:pic>
        <p:nvPicPr>
          <p:cNvPr id="35" name="Picture 34" descr="A picture containing text&#10;&#10;Description automatically generated">
            <a:extLst>
              <a:ext uri="{FF2B5EF4-FFF2-40B4-BE49-F238E27FC236}">
                <a16:creationId xmlns:a16="http://schemas.microsoft.com/office/drawing/2014/main" id="{DA2939F9-6762-4B86-AE6D-605C32D92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3" t="2810" r="41170" b="21491"/>
          <a:stretch/>
        </p:blipFill>
        <p:spPr>
          <a:xfrm>
            <a:off x="11018298" y="0"/>
            <a:ext cx="1173702" cy="154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468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15EC633-63E5-4D41-8DC3-5ED4A3F9A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138" y="106335"/>
            <a:ext cx="10515600" cy="1325563"/>
          </a:xfrm>
        </p:spPr>
        <p:txBody>
          <a:bodyPr/>
          <a:lstStyle/>
          <a:p>
            <a:r>
              <a:rPr lang="en-US"/>
              <a:t>Navigation Node Network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A8FB05-8EC7-43F5-9B48-AC065E07B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203" y="2295408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cs typeface="Calibri"/>
            </a:endParaRPr>
          </a:p>
          <a:p>
            <a:endParaRPr lang="en-US" sz="2000">
              <a:cs typeface="Calibri"/>
            </a:endParaRPr>
          </a:p>
        </p:txBody>
      </p:sp>
      <p:pic>
        <p:nvPicPr>
          <p:cNvPr id="10" name="Google Shape;69;g7476634969_1_249" descr="Text, logo&#10;&#10;Description automatically generated">
            <a:extLst>
              <a:ext uri="{FF2B5EF4-FFF2-40B4-BE49-F238E27FC236}">
                <a16:creationId xmlns:a16="http://schemas.microsoft.com/office/drawing/2014/main" id="{DD9E4CE7-1D4F-41D3-BAD4-B8A8E520AB0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901" t="5352" r="8062" b="7751"/>
          <a:stretch/>
        </p:blipFill>
        <p:spPr>
          <a:xfrm>
            <a:off x="200138" y="0"/>
            <a:ext cx="1118000" cy="13401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5C97FDC-52F8-4480-B7D1-FF09577B7447}"/>
              </a:ext>
            </a:extLst>
          </p:cNvPr>
          <p:cNvGrpSpPr/>
          <p:nvPr/>
        </p:nvGrpSpPr>
        <p:grpSpPr>
          <a:xfrm>
            <a:off x="358262" y="1340176"/>
            <a:ext cx="11635903" cy="5063823"/>
            <a:chOff x="499905" y="790526"/>
            <a:chExt cx="11635903" cy="506382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C7C42AE-A7D2-48BE-8698-C82FCA7C0E9E}"/>
                </a:ext>
              </a:extLst>
            </p:cNvPr>
            <p:cNvSpPr/>
            <p:nvPr/>
          </p:nvSpPr>
          <p:spPr>
            <a:xfrm>
              <a:off x="2311572" y="2779657"/>
              <a:ext cx="1891717" cy="836802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Robot State Publisher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0E857C5-21A9-4039-A9B6-FF43CD699D91}"/>
                </a:ext>
              </a:extLst>
            </p:cNvPr>
            <p:cNvSpPr/>
            <p:nvPr/>
          </p:nvSpPr>
          <p:spPr>
            <a:xfrm>
              <a:off x="6541117" y="2779656"/>
              <a:ext cx="1842947" cy="828412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AMCL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4C36FC1-EF90-4C06-844F-99FB75D15C22}"/>
                </a:ext>
              </a:extLst>
            </p:cNvPr>
            <p:cNvSpPr/>
            <p:nvPr/>
          </p:nvSpPr>
          <p:spPr>
            <a:xfrm>
              <a:off x="7902580" y="1482703"/>
              <a:ext cx="1842948" cy="828412"/>
            </a:xfrm>
            <a:prstGeom prst="ellipse">
              <a:avLst/>
            </a:prstGeom>
            <a:solidFill>
              <a:schemeClr val="accent4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Map Server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937CEED-D1EF-4370-BF78-F72479B9F141}"/>
                </a:ext>
              </a:extLst>
            </p:cNvPr>
            <p:cNvSpPr/>
            <p:nvPr/>
          </p:nvSpPr>
          <p:spPr>
            <a:xfrm>
              <a:off x="9672373" y="2788047"/>
              <a:ext cx="1712054" cy="828412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Move Base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46046FE-4DCB-432C-9AD1-6D387B6EC521}"/>
                </a:ext>
              </a:extLst>
            </p:cNvPr>
            <p:cNvSpPr/>
            <p:nvPr/>
          </p:nvSpPr>
          <p:spPr>
            <a:xfrm>
              <a:off x="7902580" y="4115579"/>
              <a:ext cx="1842948" cy="828412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Localization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8798967-5B57-4555-BEB1-9FA532EF2A46}"/>
                </a:ext>
              </a:extLst>
            </p:cNvPr>
            <p:cNvCxnSpPr>
              <a:cxnSpLocks/>
              <a:stCxn id="7" idx="3"/>
              <a:endCxn id="13" idx="2"/>
            </p:cNvCxnSpPr>
            <p:nvPr/>
          </p:nvCxnSpPr>
          <p:spPr>
            <a:xfrm>
              <a:off x="1783343" y="3193863"/>
              <a:ext cx="528229" cy="41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017BE28-2F66-4766-B854-BB0D0E4581CA}"/>
                </a:ext>
              </a:extLst>
            </p:cNvPr>
            <p:cNvCxnSpPr>
              <a:cxnSpLocks/>
              <a:stCxn id="46" idx="3"/>
              <a:endCxn id="14" idx="2"/>
            </p:cNvCxnSpPr>
            <p:nvPr/>
          </p:nvCxnSpPr>
          <p:spPr>
            <a:xfrm>
              <a:off x="6112380" y="3193862"/>
              <a:ext cx="42873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or: Curved 36">
              <a:extLst>
                <a:ext uri="{FF2B5EF4-FFF2-40B4-BE49-F238E27FC236}">
                  <a16:creationId xmlns:a16="http://schemas.microsoft.com/office/drawing/2014/main" id="{D5EF0B2D-B8DC-4C1E-B874-EA9279665FD8}"/>
                </a:ext>
              </a:extLst>
            </p:cNvPr>
            <p:cNvCxnSpPr>
              <a:stCxn id="17" idx="6"/>
              <a:endCxn id="16" idx="4"/>
            </p:cNvCxnSpPr>
            <p:nvPr/>
          </p:nvCxnSpPr>
          <p:spPr>
            <a:xfrm flipV="1">
              <a:off x="9745528" y="3616459"/>
              <a:ext cx="782872" cy="913326"/>
            </a:xfrm>
            <a:prstGeom prst="curved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or: Curved 37">
              <a:extLst>
                <a:ext uri="{FF2B5EF4-FFF2-40B4-BE49-F238E27FC236}">
                  <a16:creationId xmlns:a16="http://schemas.microsoft.com/office/drawing/2014/main" id="{24EB3D43-D1BF-4376-B98E-0B87623338D3}"/>
                </a:ext>
              </a:extLst>
            </p:cNvPr>
            <p:cNvCxnSpPr>
              <a:cxnSpLocks/>
              <a:stCxn id="15" idx="6"/>
              <a:endCxn id="16" idx="0"/>
            </p:cNvCxnSpPr>
            <p:nvPr/>
          </p:nvCxnSpPr>
          <p:spPr>
            <a:xfrm>
              <a:off x="9745528" y="1896909"/>
              <a:ext cx="782872" cy="891138"/>
            </a:xfrm>
            <a:prstGeom prst="curved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C736A78-4C0B-40A9-A396-893ECC192493}"/>
                </a:ext>
              </a:extLst>
            </p:cNvPr>
            <p:cNvCxnSpPr>
              <a:cxnSpLocks/>
              <a:stCxn id="14" idx="6"/>
              <a:endCxn id="16" idx="2"/>
            </p:cNvCxnSpPr>
            <p:nvPr/>
          </p:nvCxnSpPr>
          <p:spPr>
            <a:xfrm>
              <a:off x="8384064" y="3193862"/>
              <a:ext cx="1288309" cy="83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or: Curved 56">
              <a:extLst>
                <a:ext uri="{FF2B5EF4-FFF2-40B4-BE49-F238E27FC236}">
                  <a16:creationId xmlns:a16="http://schemas.microsoft.com/office/drawing/2014/main" id="{4FC854A2-1500-45EE-B570-ABE5A942C8B6}"/>
                </a:ext>
              </a:extLst>
            </p:cNvPr>
            <p:cNvCxnSpPr>
              <a:cxnSpLocks/>
              <a:stCxn id="16" idx="6"/>
              <a:endCxn id="7" idx="1"/>
            </p:cNvCxnSpPr>
            <p:nvPr/>
          </p:nvCxnSpPr>
          <p:spPr>
            <a:xfrm flipH="1" flipV="1">
              <a:off x="499905" y="3193863"/>
              <a:ext cx="10884522" cy="8390"/>
            </a:xfrm>
            <a:prstGeom prst="curvedConnector5">
              <a:avLst>
                <a:gd name="adj1" fmla="val -2100"/>
                <a:gd name="adj2" fmla="val -26510358"/>
                <a:gd name="adj3" fmla="val 1021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0724E57-3A9B-44BE-B668-976EF75B31CE}"/>
                </a:ext>
              </a:extLst>
            </p:cNvPr>
            <p:cNvSpPr txBox="1"/>
            <p:nvPr/>
          </p:nvSpPr>
          <p:spPr>
            <a:xfrm>
              <a:off x="4638032" y="5485017"/>
              <a:ext cx="1937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Velocity Controller</a:t>
              </a:r>
            </a:p>
          </p:txBody>
        </p:sp>
        <p:cxnSp>
          <p:nvCxnSpPr>
            <p:cNvPr id="62" name="Connector: Curved 61">
              <a:extLst>
                <a:ext uri="{FF2B5EF4-FFF2-40B4-BE49-F238E27FC236}">
                  <a16:creationId xmlns:a16="http://schemas.microsoft.com/office/drawing/2014/main" id="{A923C1EB-09FB-476B-ABB7-80467C8D5131}"/>
                </a:ext>
              </a:extLst>
            </p:cNvPr>
            <p:cNvCxnSpPr>
              <a:cxnSpLocks/>
              <a:stCxn id="7" idx="2"/>
              <a:endCxn id="17" idx="2"/>
            </p:cNvCxnSpPr>
            <p:nvPr/>
          </p:nvCxnSpPr>
          <p:spPr>
            <a:xfrm rot="16200000" flipH="1">
              <a:off x="4008304" y="635509"/>
              <a:ext cx="1027596" cy="6760956"/>
            </a:xfrm>
            <a:prstGeom prst="curvedConnector3">
              <a:avLst>
                <a:gd name="adj1" fmla="val 119391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D08D8F5-1DF3-414F-96A9-6CD685EE41E7}"/>
                </a:ext>
              </a:extLst>
            </p:cNvPr>
            <p:cNvSpPr txBox="1"/>
            <p:nvPr/>
          </p:nvSpPr>
          <p:spPr>
            <a:xfrm>
              <a:off x="3991993" y="4387025"/>
              <a:ext cx="8290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Odom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50281B3-2BAD-4932-B06D-AA1C2AB1703A}"/>
                </a:ext>
              </a:extLst>
            </p:cNvPr>
            <p:cNvSpPr/>
            <p:nvPr/>
          </p:nvSpPr>
          <p:spPr>
            <a:xfrm>
              <a:off x="499905" y="2885537"/>
              <a:ext cx="1283438" cy="616652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Gazebo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56E8EC2-1090-4EF8-AE6C-30209A12AD38}"/>
                </a:ext>
              </a:extLst>
            </p:cNvPr>
            <p:cNvSpPr/>
            <p:nvPr/>
          </p:nvSpPr>
          <p:spPr>
            <a:xfrm>
              <a:off x="4870816" y="2860507"/>
              <a:ext cx="1241564" cy="66671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RViz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18EBD8FC-0BA7-48BD-AE70-FB8C868DFF9B}"/>
                </a:ext>
              </a:extLst>
            </p:cNvPr>
            <p:cNvCxnSpPr>
              <a:cxnSpLocks/>
              <a:stCxn id="13" idx="6"/>
              <a:endCxn id="46" idx="1"/>
            </p:cNvCxnSpPr>
            <p:nvPr/>
          </p:nvCxnSpPr>
          <p:spPr>
            <a:xfrm flipV="1">
              <a:off x="4203289" y="3193862"/>
              <a:ext cx="667527" cy="41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or: Curved 85">
              <a:extLst>
                <a:ext uri="{FF2B5EF4-FFF2-40B4-BE49-F238E27FC236}">
                  <a16:creationId xmlns:a16="http://schemas.microsoft.com/office/drawing/2014/main" id="{8F65A229-7C3D-48C5-BD9C-B952647E19FB}"/>
                </a:ext>
              </a:extLst>
            </p:cNvPr>
            <p:cNvCxnSpPr>
              <a:cxnSpLocks/>
              <a:stCxn id="14" idx="4"/>
              <a:endCxn id="17" idx="2"/>
            </p:cNvCxnSpPr>
            <p:nvPr/>
          </p:nvCxnSpPr>
          <p:spPr>
            <a:xfrm rot="16200000" flipH="1">
              <a:off x="7221727" y="3848931"/>
              <a:ext cx="921717" cy="439989"/>
            </a:xfrm>
            <a:prstGeom prst="curved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1F7343E2-971F-443A-82EF-C6C8CEC93983}"/>
                </a:ext>
              </a:extLst>
            </p:cNvPr>
            <p:cNvSpPr txBox="1"/>
            <p:nvPr/>
          </p:nvSpPr>
          <p:spPr>
            <a:xfrm>
              <a:off x="4093646" y="2832921"/>
              <a:ext cx="886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TF data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A19FE95-443D-4233-A49F-D1B22CAA5D3A}"/>
                </a:ext>
              </a:extLst>
            </p:cNvPr>
            <p:cNvCxnSpPr>
              <a:cxnSpLocks/>
              <a:stCxn id="18" idx="2"/>
              <a:endCxn id="14" idx="1"/>
            </p:cNvCxnSpPr>
            <p:nvPr/>
          </p:nvCxnSpPr>
          <p:spPr>
            <a:xfrm>
              <a:off x="6601710" y="2373303"/>
              <a:ext cx="209300" cy="527671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6C1068E-EE8A-4BF5-8108-D1A2FBBCABA0}"/>
                </a:ext>
              </a:extLst>
            </p:cNvPr>
            <p:cNvSpPr txBox="1"/>
            <p:nvPr/>
          </p:nvSpPr>
          <p:spPr>
            <a:xfrm>
              <a:off x="5490537" y="1726972"/>
              <a:ext cx="2222345" cy="646331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Development of local and global paths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D1EF3BF1-9FC1-4ECC-B4B4-ABEA6283049D}"/>
                </a:ext>
              </a:extLst>
            </p:cNvPr>
            <p:cNvCxnSpPr>
              <a:cxnSpLocks/>
              <a:stCxn id="40" idx="2"/>
              <a:endCxn id="16" idx="7"/>
            </p:cNvCxnSpPr>
            <p:nvPr/>
          </p:nvCxnSpPr>
          <p:spPr>
            <a:xfrm flipH="1">
              <a:off x="11133702" y="2056942"/>
              <a:ext cx="50564" cy="852423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8A8544-3370-4222-9F7C-A07FEC35AF54}"/>
                </a:ext>
              </a:extLst>
            </p:cNvPr>
            <p:cNvSpPr txBox="1"/>
            <p:nvPr/>
          </p:nvSpPr>
          <p:spPr>
            <a:xfrm>
              <a:off x="10232723" y="1133612"/>
              <a:ext cx="1903085" cy="923330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Publishes velocity commands to controller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240D0B7-41F2-4672-A215-C459511BC7C9}"/>
                </a:ext>
              </a:extLst>
            </p:cNvPr>
            <p:cNvCxnSpPr>
              <a:cxnSpLocks/>
              <a:stCxn id="48" idx="2"/>
              <a:endCxn id="13" idx="0"/>
            </p:cNvCxnSpPr>
            <p:nvPr/>
          </p:nvCxnSpPr>
          <p:spPr>
            <a:xfrm>
              <a:off x="3235430" y="2470756"/>
              <a:ext cx="22001" cy="308901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3964E68-DBDC-4EBB-A26D-DA8108838527}"/>
                </a:ext>
              </a:extLst>
            </p:cNvPr>
            <p:cNvSpPr txBox="1"/>
            <p:nvPr/>
          </p:nvSpPr>
          <p:spPr>
            <a:xfrm>
              <a:off x="2408396" y="1824425"/>
              <a:ext cx="1654067" cy="646331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Acquires Robot State in Gazebo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EE75DB91-AB96-4DE2-BD1C-BFB9A2C550F3}"/>
                </a:ext>
              </a:extLst>
            </p:cNvPr>
            <p:cNvCxnSpPr>
              <a:cxnSpLocks/>
              <a:stCxn id="51" idx="0"/>
              <a:endCxn id="17" idx="4"/>
            </p:cNvCxnSpPr>
            <p:nvPr/>
          </p:nvCxnSpPr>
          <p:spPr>
            <a:xfrm flipH="1" flipV="1">
              <a:off x="8824054" y="4943991"/>
              <a:ext cx="362638" cy="449304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D71CD12-1198-4BA4-895B-BF32C49D0051}"/>
                </a:ext>
              </a:extLst>
            </p:cNvPr>
            <p:cNvSpPr txBox="1"/>
            <p:nvPr/>
          </p:nvSpPr>
          <p:spPr>
            <a:xfrm>
              <a:off x="8265218" y="5393295"/>
              <a:ext cx="1842948" cy="369332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SLAM_Gmapping</a:t>
              </a: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6B24C94D-F048-4C40-A7D3-15549FC4C330}"/>
                </a:ext>
              </a:extLst>
            </p:cNvPr>
            <p:cNvCxnSpPr>
              <a:cxnSpLocks/>
              <a:stCxn id="59" idx="2"/>
              <a:endCxn id="15" idx="0"/>
            </p:cNvCxnSpPr>
            <p:nvPr/>
          </p:nvCxnSpPr>
          <p:spPr>
            <a:xfrm>
              <a:off x="8824054" y="1159858"/>
              <a:ext cx="0" cy="322845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6261E01-6CD8-4BE0-872C-5EC32F9DEDD7}"/>
                </a:ext>
              </a:extLst>
            </p:cNvPr>
            <p:cNvSpPr txBox="1"/>
            <p:nvPr/>
          </p:nvSpPr>
          <p:spPr>
            <a:xfrm>
              <a:off x="8079582" y="790526"/>
              <a:ext cx="1488943" cy="369332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Internal Map</a:t>
              </a:r>
            </a:p>
          </p:txBody>
        </p:sp>
      </p:grpSp>
      <p:pic>
        <p:nvPicPr>
          <p:cNvPr id="35" name="Picture 34" descr="A picture containing text&#10;&#10;Description automatically generated">
            <a:extLst>
              <a:ext uri="{FF2B5EF4-FFF2-40B4-BE49-F238E27FC236}">
                <a16:creationId xmlns:a16="http://schemas.microsoft.com/office/drawing/2014/main" id="{EA9B76B2-ADEF-47D9-82DA-568BD98DCB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3" t="2810" r="41170" b="21491"/>
          <a:stretch/>
        </p:blipFill>
        <p:spPr>
          <a:xfrm>
            <a:off x="11018298" y="0"/>
            <a:ext cx="1173702" cy="154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472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15EC633-63E5-4D41-8DC3-5ED4A3F9A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138" y="106335"/>
            <a:ext cx="10515600" cy="1325563"/>
          </a:xfrm>
        </p:spPr>
        <p:txBody>
          <a:bodyPr/>
          <a:lstStyle/>
          <a:p>
            <a:r>
              <a:rPr lang="en-US"/>
              <a:t>Navigation Node Network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A8FB05-8EC7-43F5-9B48-AC065E07B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203" y="2295408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cs typeface="Calibri"/>
            </a:endParaRPr>
          </a:p>
          <a:p>
            <a:endParaRPr lang="en-US" sz="2000">
              <a:cs typeface="Calibri"/>
            </a:endParaRPr>
          </a:p>
        </p:txBody>
      </p:sp>
      <p:pic>
        <p:nvPicPr>
          <p:cNvPr id="10" name="Google Shape;69;g7476634969_1_249" descr="Text, logo&#10;&#10;Description automatically generated">
            <a:extLst>
              <a:ext uri="{FF2B5EF4-FFF2-40B4-BE49-F238E27FC236}">
                <a16:creationId xmlns:a16="http://schemas.microsoft.com/office/drawing/2014/main" id="{DD9E4CE7-1D4F-41D3-BAD4-B8A8E520AB0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901" t="5352" r="8062" b="7751"/>
          <a:stretch/>
        </p:blipFill>
        <p:spPr>
          <a:xfrm>
            <a:off x="200138" y="0"/>
            <a:ext cx="1118000" cy="13401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5C97FDC-52F8-4480-B7D1-FF09577B7447}"/>
              </a:ext>
            </a:extLst>
          </p:cNvPr>
          <p:cNvGrpSpPr/>
          <p:nvPr/>
        </p:nvGrpSpPr>
        <p:grpSpPr>
          <a:xfrm>
            <a:off x="358262" y="1340176"/>
            <a:ext cx="11635903" cy="5063823"/>
            <a:chOff x="499905" y="790526"/>
            <a:chExt cx="11635903" cy="506382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C7C42AE-A7D2-48BE-8698-C82FCA7C0E9E}"/>
                </a:ext>
              </a:extLst>
            </p:cNvPr>
            <p:cNvSpPr/>
            <p:nvPr/>
          </p:nvSpPr>
          <p:spPr>
            <a:xfrm>
              <a:off x="2311572" y="2779657"/>
              <a:ext cx="1891717" cy="836802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Robot State Publisher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0E857C5-21A9-4039-A9B6-FF43CD699D91}"/>
                </a:ext>
              </a:extLst>
            </p:cNvPr>
            <p:cNvSpPr/>
            <p:nvPr/>
          </p:nvSpPr>
          <p:spPr>
            <a:xfrm>
              <a:off x="6541117" y="2779656"/>
              <a:ext cx="1842947" cy="828412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AMCL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4C36FC1-EF90-4C06-844F-99FB75D15C22}"/>
                </a:ext>
              </a:extLst>
            </p:cNvPr>
            <p:cNvSpPr/>
            <p:nvPr/>
          </p:nvSpPr>
          <p:spPr>
            <a:xfrm>
              <a:off x="7902580" y="1482703"/>
              <a:ext cx="1842948" cy="828412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Map Server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937CEED-D1EF-4370-BF78-F72479B9F141}"/>
                </a:ext>
              </a:extLst>
            </p:cNvPr>
            <p:cNvSpPr/>
            <p:nvPr/>
          </p:nvSpPr>
          <p:spPr>
            <a:xfrm>
              <a:off x="9672373" y="2788047"/>
              <a:ext cx="1712054" cy="828412"/>
            </a:xfrm>
            <a:prstGeom prst="ellipse">
              <a:avLst/>
            </a:prstGeom>
            <a:solidFill>
              <a:schemeClr val="accent4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Move Base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46046FE-4DCB-432C-9AD1-6D387B6EC521}"/>
                </a:ext>
              </a:extLst>
            </p:cNvPr>
            <p:cNvSpPr/>
            <p:nvPr/>
          </p:nvSpPr>
          <p:spPr>
            <a:xfrm>
              <a:off x="7902580" y="4115579"/>
              <a:ext cx="1842948" cy="828412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Localization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8798967-5B57-4555-BEB1-9FA532EF2A46}"/>
                </a:ext>
              </a:extLst>
            </p:cNvPr>
            <p:cNvCxnSpPr>
              <a:cxnSpLocks/>
              <a:stCxn id="7" idx="3"/>
              <a:endCxn id="13" idx="2"/>
            </p:cNvCxnSpPr>
            <p:nvPr/>
          </p:nvCxnSpPr>
          <p:spPr>
            <a:xfrm>
              <a:off x="1783343" y="3193863"/>
              <a:ext cx="528229" cy="41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017BE28-2F66-4766-B854-BB0D0E4581CA}"/>
                </a:ext>
              </a:extLst>
            </p:cNvPr>
            <p:cNvCxnSpPr>
              <a:cxnSpLocks/>
              <a:stCxn id="46" idx="3"/>
              <a:endCxn id="14" idx="2"/>
            </p:cNvCxnSpPr>
            <p:nvPr/>
          </p:nvCxnSpPr>
          <p:spPr>
            <a:xfrm>
              <a:off x="6112380" y="3193862"/>
              <a:ext cx="42873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or: Curved 36">
              <a:extLst>
                <a:ext uri="{FF2B5EF4-FFF2-40B4-BE49-F238E27FC236}">
                  <a16:creationId xmlns:a16="http://schemas.microsoft.com/office/drawing/2014/main" id="{D5EF0B2D-B8DC-4C1E-B874-EA9279665FD8}"/>
                </a:ext>
              </a:extLst>
            </p:cNvPr>
            <p:cNvCxnSpPr>
              <a:stCxn id="17" idx="6"/>
              <a:endCxn id="16" idx="4"/>
            </p:cNvCxnSpPr>
            <p:nvPr/>
          </p:nvCxnSpPr>
          <p:spPr>
            <a:xfrm flipV="1">
              <a:off x="9745528" y="3616459"/>
              <a:ext cx="782872" cy="913326"/>
            </a:xfrm>
            <a:prstGeom prst="curved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or: Curved 37">
              <a:extLst>
                <a:ext uri="{FF2B5EF4-FFF2-40B4-BE49-F238E27FC236}">
                  <a16:creationId xmlns:a16="http://schemas.microsoft.com/office/drawing/2014/main" id="{24EB3D43-D1BF-4376-B98E-0B87623338D3}"/>
                </a:ext>
              </a:extLst>
            </p:cNvPr>
            <p:cNvCxnSpPr>
              <a:cxnSpLocks/>
              <a:stCxn id="15" idx="6"/>
              <a:endCxn id="16" idx="0"/>
            </p:cNvCxnSpPr>
            <p:nvPr/>
          </p:nvCxnSpPr>
          <p:spPr>
            <a:xfrm>
              <a:off x="9745528" y="1896909"/>
              <a:ext cx="782872" cy="891138"/>
            </a:xfrm>
            <a:prstGeom prst="curved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C736A78-4C0B-40A9-A396-893ECC192493}"/>
                </a:ext>
              </a:extLst>
            </p:cNvPr>
            <p:cNvCxnSpPr>
              <a:cxnSpLocks/>
              <a:stCxn id="14" idx="6"/>
              <a:endCxn id="16" idx="2"/>
            </p:cNvCxnSpPr>
            <p:nvPr/>
          </p:nvCxnSpPr>
          <p:spPr>
            <a:xfrm>
              <a:off x="8384064" y="3193862"/>
              <a:ext cx="1288309" cy="83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or: Curved 56">
              <a:extLst>
                <a:ext uri="{FF2B5EF4-FFF2-40B4-BE49-F238E27FC236}">
                  <a16:creationId xmlns:a16="http://schemas.microsoft.com/office/drawing/2014/main" id="{4FC854A2-1500-45EE-B570-ABE5A942C8B6}"/>
                </a:ext>
              </a:extLst>
            </p:cNvPr>
            <p:cNvCxnSpPr>
              <a:cxnSpLocks/>
              <a:stCxn id="16" idx="6"/>
              <a:endCxn id="7" idx="1"/>
            </p:cNvCxnSpPr>
            <p:nvPr/>
          </p:nvCxnSpPr>
          <p:spPr>
            <a:xfrm flipH="1" flipV="1">
              <a:off x="499905" y="3193863"/>
              <a:ext cx="10884522" cy="8390"/>
            </a:xfrm>
            <a:prstGeom prst="curvedConnector5">
              <a:avLst>
                <a:gd name="adj1" fmla="val -2100"/>
                <a:gd name="adj2" fmla="val -26510358"/>
                <a:gd name="adj3" fmla="val 1021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0724E57-3A9B-44BE-B668-976EF75B31CE}"/>
                </a:ext>
              </a:extLst>
            </p:cNvPr>
            <p:cNvSpPr txBox="1"/>
            <p:nvPr/>
          </p:nvSpPr>
          <p:spPr>
            <a:xfrm>
              <a:off x="4638032" y="5485017"/>
              <a:ext cx="1937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Velocity Controller</a:t>
              </a:r>
            </a:p>
          </p:txBody>
        </p:sp>
        <p:cxnSp>
          <p:nvCxnSpPr>
            <p:cNvPr id="62" name="Connector: Curved 61">
              <a:extLst>
                <a:ext uri="{FF2B5EF4-FFF2-40B4-BE49-F238E27FC236}">
                  <a16:creationId xmlns:a16="http://schemas.microsoft.com/office/drawing/2014/main" id="{A923C1EB-09FB-476B-ABB7-80467C8D5131}"/>
                </a:ext>
              </a:extLst>
            </p:cNvPr>
            <p:cNvCxnSpPr>
              <a:cxnSpLocks/>
              <a:stCxn id="7" idx="2"/>
              <a:endCxn id="17" idx="2"/>
            </p:cNvCxnSpPr>
            <p:nvPr/>
          </p:nvCxnSpPr>
          <p:spPr>
            <a:xfrm rot="16200000" flipH="1">
              <a:off x="4008304" y="635509"/>
              <a:ext cx="1027596" cy="6760956"/>
            </a:xfrm>
            <a:prstGeom prst="curvedConnector3">
              <a:avLst>
                <a:gd name="adj1" fmla="val 119391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D08D8F5-1DF3-414F-96A9-6CD685EE41E7}"/>
                </a:ext>
              </a:extLst>
            </p:cNvPr>
            <p:cNvSpPr txBox="1"/>
            <p:nvPr/>
          </p:nvSpPr>
          <p:spPr>
            <a:xfrm>
              <a:off x="3991993" y="4387025"/>
              <a:ext cx="8290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Odom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50281B3-2BAD-4932-B06D-AA1C2AB1703A}"/>
                </a:ext>
              </a:extLst>
            </p:cNvPr>
            <p:cNvSpPr/>
            <p:nvPr/>
          </p:nvSpPr>
          <p:spPr>
            <a:xfrm>
              <a:off x="499905" y="2885537"/>
              <a:ext cx="1283438" cy="616652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Gazebo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56E8EC2-1090-4EF8-AE6C-30209A12AD38}"/>
                </a:ext>
              </a:extLst>
            </p:cNvPr>
            <p:cNvSpPr/>
            <p:nvPr/>
          </p:nvSpPr>
          <p:spPr>
            <a:xfrm>
              <a:off x="4870816" y="2860507"/>
              <a:ext cx="1241564" cy="66671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RViz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18EBD8FC-0BA7-48BD-AE70-FB8C868DFF9B}"/>
                </a:ext>
              </a:extLst>
            </p:cNvPr>
            <p:cNvCxnSpPr>
              <a:cxnSpLocks/>
              <a:stCxn id="13" idx="6"/>
              <a:endCxn id="46" idx="1"/>
            </p:cNvCxnSpPr>
            <p:nvPr/>
          </p:nvCxnSpPr>
          <p:spPr>
            <a:xfrm flipV="1">
              <a:off x="4203289" y="3193862"/>
              <a:ext cx="667527" cy="41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or: Curved 85">
              <a:extLst>
                <a:ext uri="{FF2B5EF4-FFF2-40B4-BE49-F238E27FC236}">
                  <a16:creationId xmlns:a16="http://schemas.microsoft.com/office/drawing/2014/main" id="{8F65A229-7C3D-48C5-BD9C-B952647E19FB}"/>
                </a:ext>
              </a:extLst>
            </p:cNvPr>
            <p:cNvCxnSpPr>
              <a:cxnSpLocks/>
              <a:stCxn id="14" idx="4"/>
              <a:endCxn id="17" idx="2"/>
            </p:cNvCxnSpPr>
            <p:nvPr/>
          </p:nvCxnSpPr>
          <p:spPr>
            <a:xfrm rot="16200000" flipH="1">
              <a:off x="7221727" y="3848931"/>
              <a:ext cx="921717" cy="439989"/>
            </a:xfrm>
            <a:prstGeom prst="curved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1F7343E2-971F-443A-82EF-C6C8CEC93983}"/>
                </a:ext>
              </a:extLst>
            </p:cNvPr>
            <p:cNvSpPr txBox="1"/>
            <p:nvPr/>
          </p:nvSpPr>
          <p:spPr>
            <a:xfrm>
              <a:off x="4093646" y="2832921"/>
              <a:ext cx="886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TF data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A19FE95-443D-4233-A49F-D1B22CAA5D3A}"/>
                </a:ext>
              </a:extLst>
            </p:cNvPr>
            <p:cNvCxnSpPr>
              <a:cxnSpLocks/>
              <a:stCxn id="18" idx="2"/>
              <a:endCxn id="14" idx="1"/>
            </p:cNvCxnSpPr>
            <p:nvPr/>
          </p:nvCxnSpPr>
          <p:spPr>
            <a:xfrm>
              <a:off x="6601710" y="2373303"/>
              <a:ext cx="209300" cy="527671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6C1068E-EE8A-4BF5-8108-D1A2FBBCABA0}"/>
                </a:ext>
              </a:extLst>
            </p:cNvPr>
            <p:cNvSpPr txBox="1"/>
            <p:nvPr/>
          </p:nvSpPr>
          <p:spPr>
            <a:xfrm>
              <a:off x="5490537" y="1726972"/>
              <a:ext cx="2222345" cy="646331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Development of local and global paths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D1EF3BF1-9FC1-4ECC-B4B4-ABEA6283049D}"/>
                </a:ext>
              </a:extLst>
            </p:cNvPr>
            <p:cNvCxnSpPr>
              <a:cxnSpLocks/>
              <a:stCxn id="40" idx="2"/>
              <a:endCxn id="16" idx="7"/>
            </p:cNvCxnSpPr>
            <p:nvPr/>
          </p:nvCxnSpPr>
          <p:spPr>
            <a:xfrm flipH="1">
              <a:off x="11133702" y="2056942"/>
              <a:ext cx="50564" cy="852423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8A8544-3370-4222-9F7C-A07FEC35AF54}"/>
                </a:ext>
              </a:extLst>
            </p:cNvPr>
            <p:cNvSpPr txBox="1"/>
            <p:nvPr/>
          </p:nvSpPr>
          <p:spPr>
            <a:xfrm>
              <a:off x="10232723" y="1133612"/>
              <a:ext cx="1903085" cy="923330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Publishes velocity commands to controller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240D0B7-41F2-4672-A215-C459511BC7C9}"/>
                </a:ext>
              </a:extLst>
            </p:cNvPr>
            <p:cNvCxnSpPr>
              <a:cxnSpLocks/>
              <a:stCxn id="48" idx="2"/>
              <a:endCxn id="13" idx="0"/>
            </p:cNvCxnSpPr>
            <p:nvPr/>
          </p:nvCxnSpPr>
          <p:spPr>
            <a:xfrm>
              <a:off x="3235430" y="2470756"/>
              <a:ext cx="22001" cy="308901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3964E68-DBDC-4EBB-A26D-DA8108838527}"/>
                </a:ext>
              </a:extLst>
            </p:cNvPr>
            <p:cNvSpPr txBox="1"/>
            <p:nvPr/>
          </p:nvSpPr>
          <p:spPr>
            <a:xfrm>
              <a:off x="2408396" y="1824425"/>
              <a:ext cx="1654067" cy="646331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Acquires Robot State in Gazebo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EE75DB91-AB96-4DE2-BD1C-BFB9A2C550F3}"/>
                </a:ext>
              </a:extLst>
            </p:cNvPr>
            <p:cNvCxnSpPr>
              <a:cxnSpLocks/>
              <a:stCxn id="51" idx="0"/>
              <a:endCxn id="17" idx="4"/>
            </p:cNvCxnSpPr>
            <p:nvPr/>
          </p:nvCxnSpPr>
          <p:spPr>
            <a:xfrm flipH="1" flipV="1">
              <a:off x="8824054" y="4943991"/>
              <a:ext cx="362638" cy="449304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D71CD12-1198-4BA4-895B-BF32C49D0051}"/>
                </a:ext>
              </a:extLst>
            </p:cNvPr>
            <p:cNvSpPr txBox="1"/>
            <p:nvPr/>
          </p:nvSpPr>
          <p:spPr>
            <a:xfrm>
              <a:off x="8265218" y="5393295"/>
              <a:ext cx="1842948" cy="369332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SLAM_Gmapping</a:t>
              </a: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6B24C94D-F048-4C40-A7D3-15549FC4C330}"/>
                </a:ext>
              </a:extLst>
            </p:cNvPr>
            <p:cNvCxnSpPr>
              <a:cxnSpLocks/>
              <a:stCxn id="59" idx="2"/>
              <a:endCxn id="15" idx="0"/>
            </p:cNvCxnSpPr>
            <p:nvPr/>
          </p:nvCxnSpPr>
          <p:spPr>
            <a:xfrm>
              <a:off x="8824054" y="1159858"/>
              <a:ext cx="0" cy="322845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6261E01-6CD8-4BE0-872C-5EC32F9DEDD7}"/>
                </a:ext>
              </a:extLst>
            </p:cNvPr>
            <p:cNvSpPr txBox="1"/>
            <p:nvPr/>
          </p:nvSpPr>
          <p:spPr>
            <a:xfrm>
              <a:off x="8079582" y="790526"/>
              <a:ext cx="1488943" cy="369332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Internal Map</a:t>
              </a:r>
            </a:p>
          </p:txBody>
        </p:sp>
      </p:grpSp>
      <p:pic>
        <p:nvPicPr>
          <p:cNvPr id="35" name="Picture 34" descr="A picture containing text&#10;&#10;Description automatically generated">
            <a:extLst>
              <a:ext uri="{FF2B5EF4-FFF2-40B4-BE49-F238E27FC236}">
                <a16:creationId xmlns:a16="http://schemas.microsoft.com/office/drawing/2014/main" id="{A2FF2560-D926-4337-A791-D0C4B5C56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3" t="2810" r="41170" b="21491"/>
          <a:stretch/>
        </p:blipFill>
        <p:spPr>
          <a:xfrm>
            <a:off x="11018298" y="0"/>
            <a:ext cx="1173702" cy="154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912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CD38C-3F8E-4F76-8677-8355050A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138" y="118772"/>
            <a:ext cx="10515600" cy="1102631"/>
          </a:xfrm>
        </p:spPr>
        <p:txBody>
          <a:bodyPr/>
          <a:lstStyle/>
          <a:p>
            <a:r>
              <a:rPr lang="en-US"/>
              <a:t>Navigation Test Run</a:t>
            </a:r>
          </a:p>
        </p:txBody>
      </p:sp>
      <p:pic>
        <p:nvPicPr>
          <p:cNvPr id="4" name="Google Shape;69;g7476634969_1_249" descr="Text, logo&#10;&#10;Description automatically generated">
            <a:extLst>
              <a:ext uri="{FF2B5EF4-FFF2-40B4-BE49-F238E27FC236}">
                <a16:creationId xmlns:a16="http://schemas.microsoft.com/office/drawing/2014/main" id="{84A28766-87C2-4FA3-86D6-02E69619B46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901" t="5352" r="8062" b="7751"/>
          <a:stretch/>
        </p:blipFill>
        <p:spPr>
          <a:xfrm>
            <a:off x="200138" y="0"/>
            <a:ext cx="1118000" cy="13401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69171E2-FE4D-4472-8784-8E427F87CEB2}"/>
              </a:ext>
            </a:extLst>
          </p:cNvPr>
          <p:cNvGrpSpPr/>
          <p:nvPr/>
        </p:nvGrpSpPr>
        <p:grpSpPr>
          <a:xfrm>
            <a:off x="1474660" y="1340176"/>
            <a:ext cx="9242680" cy="5252316"/>
            <a:chOff x="1474660" y="1340176"/>
            <a:chExt cx="9242680" cy="5252316"/>
          </a:xfrm>
        </p:grpSpPr>
        <p:pic>
          <p:nvPicPr>
            <p:cNvPr id="5" name="Picture 4" descr="A screen shot of a video game&#10;&#10;Description automatically generated with low confidence">
              <a:extLst>
                <a:ext uri="{FF2B5EF4-FFF2-40B4-BE49-F238E27FC236}">
                  <a16:creationId xmlns:a16="http://schemas.microsoft.com/office/drawing/2014/main" id="{8A766905-8C93-49EE-B068-2203245AE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660" y="1340176"/>
              <a:ext cx="9242680" cy="5252316"/>
            </a:xfrm>
            <a:prstGeom prst="rect">
              <a:avLst/>
            </a:prstGeom>
          </p:spPr>
        </p:pic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D76DA8AE-EEB1-4F10-94F6-A357B8A63D6F}"/>
                </a:ext>
              </a:extLst>
            </p:cNvPr>
            <p:cNvSpPr/>
            <p:nvPr/>
          </p:nvSpPr>
          <p:spPr>
            <a:xfrm rot="16702781">
              <a:off x="3881708" y="3553170"/>
              <a:ext cx="269175" cy="238586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0600948-B59A-4B71-8A66-643A35CCE237}"/>
                </a:ext>
              </a:extLst>
            </p:cNvPr>
            <p:cNvSpPr txBox="1"/>
            <p:nvPr/>
          </p:nvSpPr>
          <p:spPr>
            <a:xfrm>
              <a:off x="3024552" y="3866520"/>
              <a:ext cx="1708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Navigation Goal</a:t>
              </a:r>
            </a:p>
          </p:txBody>
        </p: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37757295-04FB-4E40-9794-903F303E603D}"/>
                </a:ext>
              </a:extLst>
            </p:cNvPr>
            <p:cNvSpPr/>
            <p:nvPr/>
          </p:nvSpPr>
          <p:spPr>
            <a:xfrm rot="8834247">
              <a:off x="7741948" y="2740928"/>
              <a:ext cx="269175" cy="238586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5442AFF-C55C-4005-A9B2-594AE01DEC96}"/>
                </a:ext>
              </a:extLst>
            </p:cNvPr>
            <p:cNvSpPr txBox="1"/>
            <p:nvPr/>
          </p:nvSpPr>
          <p:spPr>
            <a:xfrm rot="855977">
              <a:off x="7568082" y="2317739"/>
              <a:ext cx="15055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Initial Position</a:t>
              </a:r>
            </a:p>
          </p:txBody>
        </p:sp>
      </p:grp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DD70D302-4F9F-4046-85EA-6B9AE3364B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3" t="2810" r="41170" b="21491"/>
          <a:stretch/>
        </p:blipFill>
        <p:spPr>
          <a:xfrm>
            <a:off x="11018298" y="0"/>
            <a:ext cx="1173702" cy="154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280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381E2C8-0D32-4A98-8D51-1C398A99AF0B}"/>
              </a:ext>
            </a:extLst>
          </p:cNvPr>
          <p:cNvCxnSpPr/>
          <p:nvPr/>
        </p:nvCxnSpPr>
        <p:spPr>
          <a:xfrm flipH="1" flipV="1">
            <a:off x="5019675" y="2600325"/>
            <a:ext cx="266700" cy="23812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3302FFE-7560-41F2-A1EF-346E690797F3}"/>
              </a:ext>
            </a:extLst>
          </p:cNvPr>
          <p:cNvCxnSpPr>
            <a:cxnSpLocks/>
          </p:cNvCxnSpPr>
          <p:nvPr/>
        </p:nvCxnSpPr>
        <p:spPr>
          <a:xfrm flipH="1" flipV="1">
            <a:off x="7591425" y="3048000"/>
            <a:ext cx="484366" cy="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F7C923D-ACC3-4837-80CD-C7A4F14B3985}"/>
              </a:ext>
            </a:extLst>
          </p:cNvPr>
          <p:cNvCxnSpPr/>
          <p:nvPr/>
        </p:nvCxnSpPr>
        <p:spPr>
          <a:xfrm flipH="1" flipV="1">
            <a:off x="7324725" y="3690937"/>
            <a:ext cx="266700" cy="23812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roject 1">
            <a:hlinkClick r:id="" action="ppaction://media"/>
            <a:extLst>
              <a:ext uri="{FF2B5EF4-FFF2-40B4-BE49-F238E27FC236}">
                <a16:creationId xmlns:a16="http://schemas.microsoft.com/office/drawing/2014/main" id="{A0D3C665-890C-450D-991F-C045BD34D7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1438"/>
            <a:ext cx="12192000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8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29FC1-1B39-4570-97BD-E0BBEA9BC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138" y="199279"/>
            <a:ext cx="10136330" cy="1325563"/>
          </a:xfrm>
        </p:spPr>
        <p:txBody>
          <a:bodyPr/>
          <a:lstStyle/>
          <a:p>
            <a:r>
              <a:rPr lang="en-US">
                <a:cs typeface="Calibri Light"/>
              </a:rPr>
              <a:t>Last Mile Delivery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A8FB05-8EC7-43F5-9B48-AC065E07B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2578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Calibri" panose="020F0502020204030204" pitchFamily="34" charset="0"/>
              </a:rPr>
              <a:t>Delivering</a:t>
            </a:r>
            <a:r>
              <a:rPr lang="en-US" sz="2800">
                <a:effectLst/>
                <a:ea typeface="Calibri" panose="020F0502020204030204" pitchFamily="34" charset="0"/>
              </a:rPr>
              <a:t> items from a transportation facility to its last destination such as a consumer’s household </a:t>
            </a:r>
          </a:p>
          <a:p>
            <a:r>
              <a:rPr lang="en-US">
                <a:cs typeface="Calibri"/>
              </a:rPr>
              <a:t>Amazon, USPS, FedEx, UPS</a:t>
            </a:r>
          </a:p>
          <a:p>
            <a:r>
              <a:rPr lang="en-US">
                <a:ea typeface="Calibri" panose="020F0502020204030204" pitchFamily="34" charset="0"/>
              </a:rPr>
              <a:t>Current</a:t>
            </a:r>
            <a:r>
              <a:rPr lang="en-US" sz="2800">
                <a:effectLst/>
                <a:ea typeface="Calibri" panose="020F0502020204030204" pitchFamily="34" charset="0"/>
              </a:rPr>
              <a:t> cost of each package is </a:t>
            </a:r>
            <a:r>
              <a:rPr lang="en-US">
                <a:ea typeface="Calibri" panose="020F0502020204030204" pitchFamily="34" charset="0"/>
              </a:rPr>
              <a:t>on average</a:t>
            </a:r>
            <a:r>
              <a:rPr lang="en-US" sz="2800">
                <a:effectLst/>
                <a:ea typeface="Calibri" panose="020F0502020204030204" pitchFamily="34" charset="0"/>
              </a:rPr>
              <a:t> 1.60 USD </a:t>
            </a:r>
          </a:p>
          <a:p>
            <a:r>
              <a:rPr lang="en-US">
                <a:ea typeface="Calibri" panose="020F0502020204030204" pitchFamily="34" charset="0"/>
              </a:rPr>
              <a:t>D</a:t>
            </a:r>
            <a:r>
              <a:rPr lang="en-US" sz="2800">
                <a:effectLst/>
                <a:ea typeface="Calibri" panose="020F0502020204030204" pitchFamily="34" charset="0"/>
              </a:rPr>
              <a:t>elivery with autonomous robots </a:t>
            </a:r>
            <a:r>
              <a:rPr lang="en-US">
                <a:ea typeface="Calibri" panose="020F0502020204030204" pitchFamily="34" charset="0"/>
              </a:rPr>
              <a:t>can average</a:t>
            </a:r>
            <a:r>
              <a:rPr lang="en-US" sz="2800">
                <a:effectLst/>
                <a:ea typeface="Calibri" panose="020F0502020204030204" pitchFamily="34" charset="0"/>
              </a:rPr>
              <a:t> around 0.06 USD </a:t>
            </a:r>
            <a:endParaRPr lang="en-US">
              <a:cs typeface="Calibri"/>
            </a:endParaRPr>
          </a:p>
          <a:p>
            <a:endParaRPr lang="en-US" sz="2000">
              <a:cs typeface="Calibri"/>
            </a:endParaRPr>
          </a:p>
        </p:txBody>
      </p:sp>
      <p:pic>
        <p:nvPicPr>
          <p:cNvPr id="4" name="Google Shape;69;g7476634969_1_249" descr="Text, logo&#10;&#10;Description automatically generated">
            <a:extLst>
              <a:ext uri="{FF2B5EF4-FFF2-40B4-BE49-F238E27FC236}">
                <a16:creationId xmlns:a16="http://schemas.microsoft.com/office/drawing/2014/main" id="{1C62CC25-3A18-4C5B-8089-746FDB3DA9F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901" t="5352" r="8062" b="7751"/>
          <a:stretch/>
        </p:blipFill>
        <p:spPr>
          <a:xfrm>
            <a:off x="200138" y="0"/>
            <a:ext cx="1118000" cy="134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Delivery Robots Market Demand, Size, Share| Forecast 2023">
            <a:extLst>
              <a:ext uri="{FF2B5EF4-FFF2-40B4-BE49-F238E27FC236}">
                <a16:creationId xmlns:a16="http://schemas.microsoft.com/office/drawing/2014/main" id="{623EB475-323B-476C-9AFA-525BC286A45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93277"/>
            <a:ext cx="5950590" cy="32245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534E31-B1F2-4147-83DD-5B79C36B8D61}"/>
              </a:ext>
            </a:extLst>
          </p:cNvPr>
          <p:cNvSpPr txBox="1"/>
          <p:nvPr/>
        </p:nvSpPr>
        <p:spPr>
          <a:xfrm>
            <a:off x="7645865" y="1722802"/>
            <a:ext cx="3573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Autonomous Robot Delivery Market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743C70E4-B799-47B5-8A4E-9F9B9F418E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3" t="2810" r="41170" b="21491"/>
          <a:stretch/>
        </p:blipFill>
        <p:spPr>
          <a:xfrm>
            <a:off x="11018298" y="0"/>
            <a:ext cx="1173702" cy="154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58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CD38C-3F8E-4F76-8677-8355050A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138" y="257337"/>
            <a:ext cx="10515600" cy="1325563"/>
          </a:xfrm>
        </p:spPr>
        <p:txBody>
          <a:bodyPr/>
          <a:lstStyle/>
          <a:p>
            <a:r>
              <a:rPr lang="en-US"/>
              <a:t>Computer Vision</a:t>
            </a:r>
          </a:p>
        </p:txBody>
      </p:sp>
      <p:pic>
        <p:nvPicPr>
          <p:cNvPr id="8" name="Content Placeholder 7" descr="Logo, company name&#10;&#10;Description automatically generated">
            <a:extLst>
              <a:ext uri="{FF2B5EF4-FFF2-40B4-BE49-F238E27FC236}">
                <a16:creationId xmlns:a16="http://schemas.microsoft.com/office/drawing/2014/main" id="{24ADC701-5DFB-486B-BF78-CA8F36FB78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124" y="1582900"/>
            <a:ext cx="4229614" cy="2858294"/>
          </a:xfr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41A5B1D-F67A-4D70-93FE-AF128FDF40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825625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>
                <a:cs typeface="Times New Roman" panose="02020603050405020304" pitchFamily="18" charset="0"/>
              </a:rPr>
              <a:t>What is computer vision?</a:t>
            </a:r>
          </a:p>
          <a:p>
            <a:r>
              <a:rPr lang="en-US" sz="2600">
                <a:cs typeface="Times New Roman" panose="02020603050405020304" pitchFamily="18" charset="0"/>
              </a:rPr>
              <a:t>Who uses computer vision? </a:t>
            </a:r>
          </a:p>
          <a:p>
            <a:r>
              <a:rPr lang="en-US" sz="2600">
                <a:cs typeface="Times New Roman" panose="02020603050405020304" pitchFamily="18" charset="0"/>
              </a:rPr>
              <a:t>Ubuntu, Python, OpenCV, and Notepad++</a:t>
            </a:r>
          </a:p>
          <a:p>
            <a:endParaRPr lang="en-US"/>
          </a:p>
        </p:txBody>
      </p:sp>
      <p:pic>
        <p:nvPicPr>
          <p:cNvPr id="4" name="Google Shape;69;g7476634969_1_249" descr="Text, logo&#10;&#10;Description automatically generated">
            <a:extLst>
              <a:ext uri="{FF2B5EF4-FFF2-40B4-BE49-F238E27FC236}">
                <a16:creationId xmlns:a16="http://schemas.microsoft.com/office/drawing/2014/main" id="{84A28766-87C2-4FA3-86D6-02E69619B4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901" t="5352" r="8062" b="7751"/>
          <a:stretch/>
        </p:blipFill>
        <p:spPr>
          <a:xfrm>
            <a:off x="200138" y="0"/>
            <a:ext cx="1118000" cy="134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56E24BA6-0883-45C7-B69E-4A54E1CBE5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868" y="4638675"/>
            <a:ext cx="2524125" cy="1809750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0A377CE-8628-4B9E-BE60-5B32B07CB7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61" t="-367" r="-568" b="20390"/>
          <a:stretch/>
        </p:blipFill>
        <p:spPr>
          <a:xfrm>
            <a:off x="11021568" y="0"/>
            <a:ext cx="1170432" cy="162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406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CD38C-3F8E-4F76-8677-8355050A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138" y="261729"/>
            <a:ext cx="10515600" cy="1325563"/>
          </a:xfrm>
        </p:spPr>
        <p:txBody>
          <a:bodyPr/>
          <a:lstStyle/>
          <a:p>
            <a:r>
              <a:rPr lang="en-US"/>
              <a:t>Computer Vision</a:t>
            </a:r>
          </a:p>
        </p:txBody>
      </p:sp>
      <p:pic>
        <p:nvPicPr>
          <p:cNvPr id="9" name="Content Placeholder 8" descr="Diagram&#10;&#10;Description automatically generated">
            <a:extLst>
              <a:ext uri="{FF2B5EF4-FFF2-40B4-BE49-F238E27FC236}">
                <a16:creationId xmlns:a16="http://schemas.microsoft.com/office/drawing/2014/main" id="{85B1E569-CBCE-4404-9DC0-FE2B0FCA86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262" y="1587292"/>
            <a:ext cx="5181600" cy="844577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E5011-31D9-4FA9-B61A-5E5C6DBFB6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9138" y="1849021"/>
            <a:ext cx="5181600" cy="4351338"/>
          </a:xfrm>
        </p:spPr>
        <p:txBody>
          <a:bodyPr/>
          <a:lstStyle/>
          <a:p>
            <a:r>
              <a:rPr lang="en-US" sz="2600">
                <a:cs typeface="Times New Roman" panose="02020603050405020304" pitchFamily="18" charset="0"/>
              </a:rPr>
              <a:t>Basics of computer vision</a:t>
            </a:r>
          </a:p>
          <a:p>
            <a:r>
              <a:rPr lang="en-US" sz="2600">
                <a:latin typeface="Courier New" panose="02070309020205020404" pitchFamily="49" charset="0"/>
                <a:cs typeface="Courier New" panose="02070309020205020404" pitchFamily="49" charset="0"/>
              </a:rPr>
              <a:t>Cv2.VideoCapture(0) </a:t>
            </a:r>
            <a:r>
              <a:rPr lang="en-US" sz="2600">
                <a:cs typeface="Times New Roman" panose="02020603050405020304" pitchFamily="18" charset="0"/>
              </a:rPr>
              <a:t>is a form of processing data to the computer.</a:t>
            </a:r>
          </a:p>
          <a:p>
            <a:r>
              <a:rPr lang="en-US" sz="2600">
                <a:cs typeface="Times New Roman" panose="02020603050405020304" pitchFamily="18" charset="0"/>
              </a:rPr>
              <a:t>The camera is the visual aid for the robot. </a:t>
            </a:r>
          </a:p>
          <a:p>
            <a:endParaRPr lang="en-US"/>
          </a:p>
        </p:txBody>
      </p:sp>
      <p:pic>
        <p:nvPicPr>
          <p:cNvPr id="4" name="Google Shape;69;g7476634969_1_249" descr="Text, logo&#10;&#10;Description automatically generated">
            <a:extLst>
              <a:ext uri="{FF2B5EF4-FFF2-40B4-BE49-F238E27FC236}">
                <a16:creationId xmlns:a16="http://schemas.microsoft.com/office/drawing/2014/main" id="{84A28766-87C2-4FA3-86D6-02E69619B4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901" t="5352" r="8062" b="7751"/>
          <a:stretch/>
        </p:blipFill>
        <p:spPr>
          <a:xfrm>
            <a:off x="200138" y="0"/>
            <a:ext cx="1118000" cy="134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A7EF9D6-D914-41F3-A719-D69CC3F8E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5165" y="2612442"/>
            <a:ext cx="4173794" cy="3627379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DA5AEE07-E283-4701-800E-D8CDA36FBD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61" t="-367" r="-568" b="20390"/>
          <a:stretch/>
        </p:blipFill>
        <p:spPr>
          <a:xfrm>
            <a:off x="11021568" y="0"/>
            <a:ext cx="1170432" cy="162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000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CD38C-3F8E-4F76-8677-8355050A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138" y="257337"/>
            <a:ext cx="10515600" cy="1325563"/>
          </a:xfrm>
        </p:spPr>
        <p:txBody>
          <a:bodyPr/>
          <a:lstStyle/>
          <a:p>
            <a:r>
              <a:rPr lang="en-US"/>
              <a:t>Computer Vision</a:t>
            </a:r>
          </a:p>
        </p:txBody>
      </p:sp>
      <p:pic>
        <p:nvPicPr>
          <p:cNvPr id="4" name="Google Shape;69;g7476634969_1_249" descr="Text, logo&#10;&#10;Description automatically generated">
            <a:extLst>
              <a:ext uri="{FF2B5EF4-FFF2-40B4-BE49-F238E27FC236}">
                <a16:creationId xmlns:a16="http://schemas.microsoft.com/office/drawing/2014/main" id="{84A28766-87C2-4FA3-86D6-02E69619B46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8901" t="5352" r="8062" b="7751"/>
          <a:stretch/>
        </p:blipFill>
        <p:spPr>
          <a:xfrm>
            <a:off x="200138" y="0"/>
            <a:ext cx="1118000" cy="134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6848F11-93BC-4879-9193-28E27F1F2AA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007" r="67118" b="32235"/>
          <a:stretch/>
        </p:blipFill>
        <p:spPr bwMode="auto">
          <a:xfrm>
            <a:off x="8258175" y="2076450"/>
            <a:ext cx="2924175" cy="15811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F480C0-1734-452D-B57A-FFFB0DD83DDD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94" t="12127" r="10195" b="23395"/>
          <a:stretch/>
        </p:blipFill>
        <p:spPr bwMode="auto">
          <a:xfrm>
            <a:off x="7957375" y="3743325"/>
            <a:ext cx="3653600" cy="24288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34378F-5D6A-4E8F-8D6F-9048127C260C}"/>
              </a:ext>
            </a:extLst>
          </p:cNvPr>
          <p:cNvSpPr txBox="1"/>
          <p:nvPr/>
        </p:nvSpPr>
        <p:spPr>
          <a:xfrm>
            <a:off x="759138" y="1582900"/>
            <a:ext cx="2038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/>
              <a:t>Demos</a:t>
            </a:r>
          </a:p>
          <a:p>
            <a:endParaRPr lang="en-US"/>
          </a:p>
        </p:txBody>
      </p:sp>
      <p:pic>
        <p:nvPicPr>
          <p:cNvPr id="12" name="test">
            <a:hlinkClick r:id="" action="ppaction://media"/>
            <a:extLst>
              <a:ext uri="{FF2B5EF4-FFF2-40B4-BE49-F238E27FC236}">
                <a16:creationId xmlns:a16="http://schemas.microsoft.com/office/drawing/2014/main" id="{80985FDC-F0ED-4E09-9485-3FB968719A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138" y="1967620"/>
            <a:ext cx="5889312" cy="4128380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FD6DB1C-35B4-4E9F-8C9B-9C181E6A8B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61" t="-367" r="-568" b="20390"/>
          <a:stretch/>
        </p:blipFill>
        <p:spPr>
          <a:xfrm>
            <a:off x="11021568" y="0"/>
            <a:ext cx="1170432" cy="162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1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4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CD38C-3F8E-4F76-8677-8355050A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138" y="257337"/>
            <a:ext cx="10515600" cy="1325563"/>
          </a:xfrm>
        </p:spPr>
        <p:txBody>
          <a:bodyPr/>
          <a:lstStyle/>
          <a:p>
            <a:r>
              <a:rPr lang="en-US"/>
              <a:t>Computer Vision</a:t>
            </a:r>
          </a:p>
        </p:txBody>
      </p:sp>
      <p:pic>
        <p:nvPicPr>
          <p:cNvPr id="4" name="Google Shape;69;g7476634969_1_249" descr="Text, logo&#10;&#10;Description automatically generated">
            <a:extLst>
              <a:ext uri="{FF2B5EF4-FFF2-40B4-BE49-F238E27FC236}">
                <a16:creationId xmlns:a16="http://schemas.microsoft.com/office/drawing/2014/main" id="{84A28766-87C2-4FA3-86D6-02E69619B46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8901" t="5352" r="8062" b="7751"/>
          <a:stretch/>
        </p:blipFill>
        <p:spPr>
          <a:xfrm>
            <a:off x="200138" y="0"/>
            <a:ext cx="1118000" cy="134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9C91CA66-50F0-40C7-ACF6-933C19EE49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1" t="14297" r="761" b="18124"/>
          <a:stretch/>
        </p:blipFill>
        <p:spPr>
          <a:xfrm>
            <a:off x="6878725" y="2610619"/>
            <a:ext cx="5138727" cy="22305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34378F-5D6A-4E8F-8D6F-9048127C260C}"/>
              </a:ext>
            </a:extLst>
          </p:cNvPr>
          <p:cNvSpPr txBox="1"/>
          <p:nvPr/>
        </p:nvSpPr>
        <p:spPr>
          <a:xfrm>
            <a:off x="759138" y="1582900"/>
            <a:ext cx="2038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/>
              <a:t>Demos</a:t>
            </a:r>
          </a:p>
          <a:p>
            <a:endParaRPr lang="en-US"/>
          </a:p>
        </p:txBody>
      </p:sp>
      <p:pic>
        <p:nvPicPr>
          <p:cNvPr id="15" name="Threshold">
            <a:hlinkClick r:id="" action="ppaction://media"/>
            <a:extLst>
              <a:ext uri="{FF2B5EF4-FFF2-40B4-BE49-F238E27FC236}">
                <a16:creationId xmlns:a16="http://schemas.microsoft.com/office/drawing/2014/main" id="{EF3AC3A8-5089-441B-9D31-F979FA639E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137" y="2051140"/>
            <a:ext cx="5954729" cy="3349535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3C79E15B-74DB-4978-8393-0D2FAF52AF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61" t="-367" r="-568" b="20390"/>
          <a:stretch/>
        </p:blipFill>
        <p:spPr>
          <a:xfrm>
            <a:off x="11021568" y="0"/>
            <a:ext cx="1170432" cy="162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2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CD38C-3F8E-4F76-8677-8355050A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138" y="149224"/>
            <a:ext cx="10515600" cy="1325563"/>
          </a:xfrm>
        </p:spPr>
        <p:txBody>
          <a:bodyPr/>
          <a:lstStyle/>
          <a:p>
            <a:r>
              <a:rPr lang="en-US"/>
              <a:t>Computer Vision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2E6ECE49-B3A0-4AD3-8FAF-89D261E946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33" y="1474787"/>
            <a:ext cx="4655736" cy="4781228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375AA5B-C23F-43B7-BDDB-A191B13ACE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055813"/>
            <a:ext cx="5181600" cy="4351338"/>
          </a:xfrm>
        </p:spPr>
        <p:txBody>
          <a:bodyPr/>
          <a:lstStyle/>
          <a:p>
            <a:r>
              <a:rPr lang="en-US" sz="2600">
                <a:cs typeface="Times New Roman" panose="02020603050405020304" pitchFamily="18" charset="0"/>
              </a:rPr>
              <a:t>Future Implementations</a:t>
            </a:r>
          </a:p>
          <a:p>
            <a:r>
              <a:rPr lang="en-US" sz="2600">
                <a:cs typeface="Times New Roman" panose="02020603050405020304" pitchFamily="18" charset="0"/>
              </a:rPr>
              <a:t>Robots need training 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Google Shape;69;g7476634969_1_249" descr="Text, logo&#10;&#10;Description automatically generated">
            <a:extLst>
              <a:ext uri="{FF2B5EF4-FFF2-40B4-BE49-F238E27FC236}">
                <a16:creationId xmlns:a16="http://schemas.microsoft.com/office/drawing/2014/main" id="{84A28766-87C2-4FA3-86D6-02E69619B4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901" t="5352" r="8062" b="7751"/>
          <a:stretch/>
        </p:blipFill>
        <p:spPr>
          <a:xfrm>
            <a:off x="200138" y="0"/>
            <a:ext cx="1118000" cy="134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E4DB4507-1D8A-482C-BEB8-002B5AC37A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61" t="-367" r="-568" b="20390"/>
          <a:stretch/>
        </p:blipFill>
        <p:spPr>
          <a:xfrm>
            <a:off x="11021568" y="0"/>
            <a:ext cx="1170432" cy="162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6173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60">
            <a:extLst>
              <a:ext uri="{FF2B5EF4-FFF2-40B4-BE49-F238E27FC236}">
                <a16:creationId xmlns:a16="http://schemas.microsoft.com/office/drawing/2014/main" id="{68575C10-8187-4AC4-AD72-C754EAFD2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429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0E1E18-6AC2-400E-89BB-93DEA51D2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9678"/>
            <a:ext cx="3567915" cy="495249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Agenda</a:t>
            </a:r>
          </a:p>
        </p:txBody>
      </p:sp>
      <p:cxnSp>
        <p:nvCxnSpPr>
          <p:cNvPr id="79" name="Straight Connector 62">
            <a:extLst>
              <a:ext uri="{FF2B5EF4-FFF2-40B4-BE49-F238E27FC236}">
                <a16:creationId xmlns:a16="http://schemas.microsoft.com/office/drawing/2014/main" id="{74E776C9-ED67-41B7-B3A3-4DF76EF3A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99730"/>
            <a:ext cx="429768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oogle Shape;69;g7476634969_1_249" descr="Text, logo&#10;&#10;Description automatically generated">
            <a:extLst>
              <a:ext uri="{FF2B5EF4-FFF2-40B4-BE49-F238E27FC236}">
                <a16:creationId xmlns:a16="http://schemas.microsoft.com/office/drawing/2014/main" id="{EAE777C5-AD67-4E50-AF7C-694B05F0266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901" t="5352" r="8062" b="7751"/>
          <a:stretch/>
        </p:blipFill>
        <p:spPr>
          <a:xfrm>
            <a:off x="200138" y="0"/>
            <a:ext cx="1118000" cy="13401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0" name="Content Placeholder 2">
            <a:extLst>
              <a:ext uri="{FF2B5EF4-FFF2-40B4-BE49-F238E27FC236}">
                <a16:creationId xmlns:a16="http://schemas.microsoft.com/office/drawing/2014/main" id="{605726A2-7FB8-45CD-97F6-38B72CF24B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6024595"/>
              </p:ext>
            </p:extLst>
          </p:nvPr>
        </p:nvGraphicFramePr>
        <p:xfrm>
          <a:off x="5181600" y="568325"/>
          <a:ext cx="6248400" cy="565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903007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CD38C-3F8E-4F76-8677-8355050A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138" y="257337"/>
            <a:ext cx="10515600" cy="1082839"/>
          </a:xfrm>
        </p:spPr>
        <p:txBody>
          <a:bodyPr/>
          <a:lstStyle/>
          <a:p>
            <a:r>
              <a:rPr lang="en-US"/>
              <a:t>Task Completion %</a:t>
            </a:r>
          </a:p>
        </p:txBody>
      </p:sp>
      <p:pic>
        <p:nvPicPr>
          <p:cNvPr id="4" name="Google Shape;69;g7476634969_1_249" descr="Text, logo&#10;&#10;Description automatically generated">
            <a:extLst>
              <a:ext uri="{FF2B5EF4-FFF2-40B4-BE49-F238E27FC236}">
                <a16:creationId xmlns:a16="http://schemas.microsoft.com/office/drawing/2014/main" id="{84A28766-87C2-4FA3-86D6-02E69619B46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901" t="5352" r="8062" b="7751"/>
          <a:stretch/>
        </p:blipFill>
        <p:spPr>
          <a:xfrm>
            <a:off x="200138" y="0"/>
            <a:ext cx="1118000" cy="13401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58488B2-CF20-4E87-B56D-43E7EEE9E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051490"/>
              </p:ext>
            </p:extLst>
          </p:nvPr>
        </p:nvGraphicFramePr>
        <p:xfrm>
          <a:off x="1089550" y="1668534"/>
          <a:ext cx="10515599" cy="4809808"/>
        </p:xfrm>
        <a:graphic>
          <a:graphicData uri="http://schemas.openxmlformats.org/drawingml/2006/table">
            <a:tbl>
              <a:tblPr firstRow="1" firstCol="1" bandRow="1"/>
              <a:tblGrid>
                <a:gridCol w="2828529">
                  <a:extLst>
                    <a:ext uri="{9D8B030D-6E8A-4147-A177-3AD203B41FA5}">
                      <a16:colId xmlns:a16="http://schemas.microsoft.com/office/drawing/2014/main" val="1626424939"/>
                    </a:ext>
                  </a:extLst>
                </a:gridCol>
                <a:gridCol w="5465861">
                  <a:extLst>
                    <a:ext uri="{9D8B030D-6E8A-4147-A177-3AD203B41FA5}">
                      <a16:colId xmlns:a16="http://schemas.microsoft.com/office/drawing/2014/main" val="4109925550"/>
                    </a:ext>
                  </a:extLst>
                </a:gridCol>
                <a:gridCol w="2221209">
                  <a:extLst>
                    <a:ext uri="{9D8B030D-6E8A-4147-A177-3AD203B41FA5}">
                      <a16:colId xmlns:a16="http://schemas.microsoft.com/office/drawing/2014/main" val="4170629479"/>
                    </a:ext>
                  </a:extLst>
                </a:gridCol>
              </a:tblGrid>
              <a:tr h="2573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Tasks</a:t>
                      </a: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Description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Completion %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633929"/>
                  </a:ext>
                </a:extLst>
              </a:tr>
              <a:tr h="24720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Hardware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3129167"/>
                  </a:ext>
                </a:extLst>
              </a:tr>
              <a:tr h="24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CAD Design </a:t>
                      </a: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SolidWorks model of prototype</a:t>
                      </a: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545574"/>
                  </a:ext>
                </a:extLst>
              </a:tr>
              <a:tr h="24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Chassis/Wheels</a:t>
                      </a: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Material and wheel model selection</a:t>
                      </a: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517237"/>
                  </a:ext>
                </a:extLst>
              </a:tr>
              <a:tr h="24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Mechanical Diagram</a:t>
                      </a: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Mechanical layout and sensor positioning </a:t>
                      </a: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948508"/>
                  </a:ext>
                </a:extLst>
              </a:tr>
              <a:tr h="24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Sensors</a:t>
                      </a: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Lidar, IMU, GPS etc.</a:t>
                      </a: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282208"/>
                  </a:ext>
                </a:extLst>
              </a:tr>
              <a:tr h="24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Battery</a:t>
                      </a: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Models selected </a:t>
                      </a: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816079"/>
                  </a:ext>
                </a:extLst>
              </a:tr>
              <a:tr h="24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Motors</a:t>
                      </a: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Motor selection with desired output</a:t>
                      </a: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8151758"/>
                  </a:ext>
                </a:extLst>
              </a:tr>
              <a:tr h="24720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Software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52" marR="547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9056984"/>
                  </a:ext>
                </a:extLst>
              </a:tr>
              <a:tr h="24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URDF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Design of robot in simulation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968213"/>
                  </a:ext>
                </a:extLst>
              </a:tr>
              <a:tr h="24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Sensors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Implementation of sensors into robot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007130"/>
                  </a:ext>
                </a:extLst>
              </a:tr>
              <a:tr h="2989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World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Create Simulated environment student union path 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815632"/>
                  </a:ext>
                </a:extLst>
              </a:tr>
              <a:tr h="24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Manuel Control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Keyboard Teleop user control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194609"/>
                  </a:ext>
                </a:extLst>
              </a:tr>
              <a:tr h="3057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Obstacle Avoidance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Python code using lidar to divert from obstacles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57544"/>
                  </a:ext>
                </a:extLst>
              </a:tr>
              <a:tr h="3018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Localization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Utilize ROS package laser-based SLAM g-mapping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423541"/>
                  </a:ext>
                </a:extLst>
              </a:tr>
              <a:tr h="3018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Navigation Stack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Robot travels to user published navigation goal/returns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936167"/>
                  </a:ext>
                </a:extLst>
              </a:tr>
              <a:tr h="24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OpenCV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Camera detects objects / people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532411"/>
                  </a:ext>
                </a:extLst>
              </a:tr>
              <a:tr h="3524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Autonomy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Full operational software for Delivery robot prototype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752" marR="54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9448889"/>
                  </a:ext>
                </a:extLst>
              </a:tr>
            </a:tbl>
          </a:graphicData>
        </a:graphic>
      </p:graphicFrame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CAF49BB-B1AC-4A9C-AA9D-D050E1C672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3" t="2810" r="41170" b="21491"/>
          <a:stretch/>
        </p:blipFill>
        <p:spPr>
          <a:xfrm>
            <a:off x="11018298" y="0"/>
            <a:ext cx="1173702" cy="154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236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CD38C-3F8E-4F76-8677-8355050A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138" y="257337"/>
            <a:ext cx="10515600" cy="1325563"/>
          </a:xfrm>
        </p:spPr>
        <p:txBody>
          <a:bodyPr/>
          <a:lstStyle/>
          <a:p>
            <a:r>
              <a:rPr lang="en-US"/>
              <a:t>Risk Analysis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79BE851-FB67-42C2-95BB-C76017553F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9218487"/>
              </p:ext>
            </p:extLst>
          </p:nvPr>
        </p:nvGraphicFramePr>
        <p:xfrm>
          <a:off x="759138" y="1365581"/>
          <a:ext cx="10515597" cy="5181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23648">
                  <a:extLst>
                    <a:ext uri="{9D8B030D-6E8A-4147-A177-3AD203B41FA5}">
                      <a16:colId xmlns:a16="http://schemas.microsoft.com/office/drawing/2014/main" val="4105160318"/>
                    </a:ext>
                  </a:extLst>
                </a:gridCol>
                <a:gridCol w="2429272">
                  <a:extLst>
                    <a:ext uri="{9D8B030D-6E8A-4147-A177-3AD203B41FA5}">
                      <a16:colId xmlns:a16="http://schemas.microsoft.com/office/drawing/2014/main" val="116091723"/>
                    </a:ext>
                  </a:extLst>
                </a:gridCol>
                <a:gridCol w="2328052">
                  <a:extLst>
                    <a:ext uri="{9D8B030D-6E8A-4147-A177-3AD203B41FA5}">
                      <a16:colId xmlns:a16="http://schemas.microsoft.com/office/drawing/2014/main" val="1809613812"/>
                    </a:ext>
                  </a:extLst>
                </a:gridCol>
                <a:gridCol w="1799508">
                  <a:extLst>
                    <a:ext uri="{9D8B030D-6E8A-4147-A177-3AD203B41FA5}">
                      <a16:colId xmlns:a16="http://schemas.microsoft.com/office/drawing/2014/main" val="2871952499"/>
                    </a:ext>
                  </a:extLst>
                </a:gridCol>
                <a:gridCol w="1535117">
                  <a:extLst>
                    <a:ext uri="{9D8B030D-6E8A-4147-A177-3AD203B41FA5}">
                      <a16:colId xmlns:a16="http://schemas.microsoft.com/office/drawing/2014/main" val="3024622772"/>
                    </a:ext>
                  </a:extLst>
                </a:gridCol>
              </a:tblGrid>
              <a:tr h="395241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Risk Description: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Consequence: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Risk Mitigation: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Likelihood of Risk: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Impact of Risk: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724410"/>
                  </a:ext>
                </a:extLst>
              </a:tr>
              <a:tr h="1210428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Sensors + Camera do not account for objects impacting delivery robot from above.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A sufficiently heavy object will disrupt the robot’s functionality, such as localizing itself.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Reinforce delivery robot with a more impact-resistant material.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4896704"/>
                  </a:ext>
                </a:extLst>
              </a:tr>
              <a:tr h="1210428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A moving obstacle that moves faster than the delivery robot can identify and avoid it.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Moving obstacles such as cars or people riding a bicycle will collide with delivery robot.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Increase the distance threshold in obstacle avoidance algorithm.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0471913"/>
                  </a:ext>
                </a:extLst>
              </a:tr>
              <a:tr h="1210428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Inaccurate sensor readings which affect robot’s obstacle avoidance capabilities.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Delivery robot cannot properly identify and avoid incoming obstacles, resulting in collision.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Adjust sensor locations to prevent overlap leading to inaccurate data.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37931"/>
                  </a:ext>
                </a:extLst>
              </a:tr>
            </a:tbl>
          </a:graphicData>
        </a:graphic>
      </p:graphicFrame>
      <p:pic>
        <p:nvPicPr>
          <p:cNvPr id="4" name="Google Shape;69;g7476634969_1_249" descr="Text, logo&#10;&#10;Description automatically generated">
            <a:extLst>
              <a:ext uri="{FF2B5EF4-FFF2-40B4-BE49-F238E27FC236}">
                <a16:creationId xmlns:a16="http://schemas.microsoft.com/office/drawing/2014/main" id="{84A28766-87C2-4FA3-86D6-02E69619B46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901" t="5352" r="8062" b="7751"/>
          <a:stretch/>
        </p:blipFill>
        <p:spPr>
          <a:xfrm>
            <a:off x="200138" y="0"/>
            <a:ext cx="1118000" cy="134017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A9C766-432E-4B92-92F4-93EA278E5C33}"/>
              </a:ext>
            </a:extLst>
          </p:cNvPr>
          <p:cNvSpPr txBox="1"/>
          <p:nvPr/>
        </p:nvSpPr>
        <p:spPr>
          <a:xfrm>
            <a:off x="4460993" y="291817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0B83D6-A022-49D0-8C5F-9CC9D3C19526}"/>
              </a:ext>
            </a:extLst>
          </p:cNvPr>
          <p:cNvSpPr txBox="1"/>
          <p:nvPr/>
        </p:nvSpPr>
        <p:spPr>
          <a:xfrm>
            <a:off x="4846696" y="447980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CB791D-9CE6-48C9-AE34-4CEB83BF2F1F}"/>
              </a:ext>
            </a:extLst>
          </p:cNvPr>
          <p:cNvSpPr txBox="1"/>
          <p:nvPr/>
        </p:nvSpPr>
        <p:spPr>
          <a:xfrm>
            <a:off x="4178770" y="465854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pic>
        <p:nvPicPr>
          <p:cNvPr id="3" name="Picture 4" descr="A picture containing text, person, male&#10;&#10;Description automatically generated">
            <a:extLst>
              <a:ext uri="{FF2B5EF4-FFF2-40B4-BE49-F238E27FC236}">
                <a16:creationId xmlns:a16="http://schemas.microsoft.com/office/drawing/2014/main" id="{860235CE-AC48-4929-BFCC-AAB2F0F33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5623" y="-1361"/>
            <a:ext cx="945697" cy="123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3500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60">
            <a:extLst>
              <a:ext uri="{FF2B5EF4-FFF2-40B4-BE49-F238E27FC236}">
                <a16:creationId xmlns:a16="http://schemas.microsoft.com/office/drawing/2014/main" id="{68575C10-8187-4AC4-AD72-C754EAFD2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429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0E1E18-6AC2-400E-89BB-93DEA51D2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9678"/>
            <a:ext cx="3567915" cy="495249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Agenda</a:t>
            </a:r>
          </a:p>
        </p:txBody>
      </p:sp>
      <p:cxnSp>
        <p:nvCxnSpPr>
          <p:cNvPr id="79" name="Straight Connector 62">
            <a:extLst>
              <a:ext uri="{FF2B5EF4-FFF2-40B4-BE49-F238E27FC236}">
                <a16:creationId xmlns:a16="http://schemas.microsoft.com/office/drawing/2014/main" id="{74E776C9-ED67-41B7-B3A3-4DF76EF3A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99730"/>
            <a:ext cx="429768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oogle Shape;69;g7476634969_1_249" descr="Text, logo&#10;&#10;Description automatically generated">
            <a:extLst>
              <a:ext uri="{FF2B5EF4-FFF2-40B4-BE49-F238E27FC236}">
                <a16:creationId xmlns:a16="http://schemas.microsoft.com/office/drawing/2014/main" id="{EAE777C5-AD67-4E50-AF7C-694B05F0266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901" t="5352" r="8062" b="7751"/>
          <a:stretch/>
        </p:blipFill>
        <p:spPr>
          <a:xfrm>
            <a:off x="200138" y="0"/>
            <a:ext cx="1118000" cy="13401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0" name="Content Placeholder 2">
            <a:extLst>
              <a:ext uri="{FF2B5EF4-FFF2-40B4-BE49-F238E27FC236}">
                <a16:creationId xmlns:a16="http://schemas.microsoft.com/office/drawing/2014/main" id="{605726A2-7FB8-45CD-97F6-38B72CF24B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7470663"/>
              </p:ext>
            </p:extLst>
          </p:nvPr>
        </p:nvGraphicFramePr>
        <p:xfrm>
          <a:off x="5181600" y="568325"/>
          <a:ext cx="6248400" cy="565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039161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CD38C-3F8E-4F76-8677-8355050A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138" y="257337"/>
            <a:ext cx="10515600" cy="1325563"/>
          </a:xfrm>
        </p:spPr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E0E34-86C3-488C-B11A-D56B336B1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7513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>
                <a:ea typeface="Calibri" panose="020F0502020204030204" pitchFamily="34" charset="0"/>
                <a:cs typeface="Times New Roman"/>
              </a:rPr>
              <a:t>ROS was our solution to creating a simulated robot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>
                <a:ea typeface="Calibri" panose="020F0502020204030204" pitchFamily="34" charset="0"/>
                <a:cs typeface="Times New Roman"/>
              </a:rPr>
              <a:t>With the combination of the sensors, control system, navigation, localization, and computer vision; a fully autonomous vehicle is accomplished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>
                <a:ea typeface="Calibri" panose="020F0502020204030204" pitchFamily="34" charset="0"/>
                <a:cs typeface="Times New Roman"/>
              </a:rPr>
              <a:t>Delivery robots are essential for business and are a solution for delivery services during a pandemic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>
              <a:latin typeface="Times New Roman" panose="02020603050405020304" pitchFamily="18" charset="0"/>
              <a:ea typeface="Calibri" panose="020F0502020204030204" pitchFamily="34" charset="0"/>
              <a:cs typeface="Times New Roman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>
              <a:latin typeface="Times New Roman" panose="02020603050405020304" pitchFamily="18" charset="0"/>
              <a:ea typeface="Calibri" panose="020F0502020204030204" pitchFamily="34" charset="0"/>
              <a:cs typeface="Times New Roman"/>
            </a:endParaRPr>
          </a:p>
        </p:txBody>
      </p:sp>
      <p:pic>
        <p:nvPicPr>
          <p:cNvPr id="4" name="Google Shape;69;g7476634969_1_249" descr="Text, logo&#10;&#10;Description automatically generated">
            <a:extLst>
              <a:ext uri="{FF2B5EF4-FFF2-40B4-BE49-F238E27FC236}">
                <a16:creationId xmlns:a16="http://schemas.microsoft.com/office/drawing/2014/main" id="{84A28766-87C2-4FA3-86D6-02E69619B46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901" t="5352" r="8062" b="7751"/>
          <a:stretch/>
        </p:blipFill>
        <p:spPr>
          <a:xfrm>
            <a:off x="200138" y="0"/>
            <a:ext cx="1118000" cy="134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11" descr="A picture containing text&#10;&#10;Description automatically generated">
            <a:extLst>
              <a:ext uri="{FF2B5EF4-FFF2-40B4-BE49-F238E27FC236}">
                <a16:creationId xmlns:a16="http://schemas.microsoft.com/office/drawing/2014/main" id="{5C56F268-656C-4B1A-90E6-CC2ED461A9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7" t="851" r="62524" b="23537"/>
          <a:stretch/>
        </p:blipFill>
        <p:spPr>
          <a:xfrm>
            <a:off x="11025367" y="0"/>
            <a:ext cx="1166633" cy="153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73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CD38C-3F8E-4F76-8677-8355050A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138" y="257337"/>
            <a:ext cx="10515600" cy="1325563"/>
          </a:xfrm>
        </p:spPr>
        <p:txBody>
          <a:bodyPr/>
          <a:lstStyle/>
          <a:p>
            <a:r>
              <a:rPr lang="en-US"/>
              <a:t>Project 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E0E34-86C3-488C-B11A-D56B336B1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7513"/>
            <a:ext cx="10515600" cy="4351338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>
                <a:ea typeface="Calibri" panose="020F0502020204030204" pitchFamily="34" charset="0"/>
              </a:rPr>
              <a:t>P</a:t>
            </a:r>
            <a:r>
              <a:rPr lang="en-US" sz="2800">
                <a:effectLst/>
                <a:ea typeface="Calibri" panose="020F0502020204030204" pitchFamily="34" charset="0"/>
              </a:rPr>
              <a:t>lan and design a fully autonomous delivery robot that can navigate through Cal State LA campus in an efficient and safe manner 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>
                <a:effectLst/>
                <a:ea typeface="Calibri" panose="020F0502020204030204" pitchFamily="34" charset="0"/>
              </a:rPr>
              <a:t>Use a real-world simulation engine </a:t>
            </a:r>
            <a:r>
              <a:rPr lang="en-US">
                <a:ea typeface="Calibri" panose="020F0502020204030204" pitchFamily="34" charset="0"/>
              </a:rPr>
              <a:t>to demonstrate capability</a:t>
            </a:r>
            <a:endParaRPr lang="en-US" sz="2800">
              <a:effectLst/>
              <a:ea typeface="Calibri" panose="020F0502020204030204" pitchFamily="34" charset="0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>
                <a:ea typeface="Calibri" panose="020F0502020204030204" pitchFamily="34" charset="0"/>
              </a:rPr>
              <a:t>B</a:t>
            </a:r>
            <a:r>
              <a:rPr lang="en-US" sz="2800">
                <a:effectLst/>
                <a:ea typeface="Calibri" panose="020F0502020204030204" pitchFamily="34" charset="0"/>
              </a:rPr>
              <a:t>oth the robot and environment will be developed through software to simulate autonomous delivery capabilities </a:t>
            </a:r>
          </a:p>
        </p:txBody>
      </p:sp>
      <p:pic>
        <p:nvPicPr>
          <p:cNvPr id="4" name="Google Shape;69;g7476634969_1_249" descr="Text, logo&#10;&#10;Description automatically generated">
            <a:extLst>
              <a:ext uri="{FF2B5EF4-FFF2-40B4-BE49-F238E27FC236}">
                <a16:creationId xmlns:a16="http://schemas.microsoft.com/office/drawing/2014/main" id="{84A28766-87C2-4FA3-86D6-02E69619B46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901" t="5352" r="8062" b="7751"/>
          <a:stretch/>
        </p:blipFill>
        <p:spPr>
          <a:xfrm>
            <a:off x="200138" y="0"/>
            <a:ext cx="1118000" cy="134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1FB6779-FAB3-4501-AE49-B50D2EDABA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3" t="2810" r="41170" b="21491"/>
          <a:stretch/>
        </p:blipFill>
        <p:spPr>
          <a:xfrm>
            <a:off x="11018298" y="0"/>
            <a:ext cx="1173702" cy="154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333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CD38C-3F8E-4F76-8677-8355050A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138" y="257337"/>
            <a:ext cx="10515600" cy="1325563"/>
          </a:xfrm>
        </p:spPr>
        <p:txBody>
          <a:bodyPr/>
          <a:lstStyle/>
          <a:p>
            <a:r>
              <a:rPr lang="en-US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E0E34-86C3-488C-B11A-D56B336B1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7513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360045" marR="0" indent="-360045"/>
            <a:r>
              <a:rPr lang="en-US" sz="2100">
                <a:effectLst/>
                <a:ea typeface="Times New Roman" panose="02020603050405020304" pitchFamily="18" charset="0"/>
              </a:rPr>
              <a:t>[1] “Delivery Robots Market Demand, Size, Share: Forecast 2027,” </a:t>
            </a:r>
            <a:r>
              <a:rPr lang="en-US" sz="2100" i="1">
                <a:effectLst/>
                <a:ea typeface="Times New Roman" panose="02020603050405020304" pitchFamily="18" charset="0"/>
              </a:rPr>
              <a:t>Delivery Robots Market Demand, Size, Share| Forecast 2027</a:t>
            </a:r>
            <a:r>
              <a:rPr lang="en-US" sz="2100">
                <a:effectLst/>
                <a:ea typeface="Times New Roman" panose="02020603050405020304" pitchFamily="18" charset="0"/>
              </a:rPr>
              <a:t>. </a:t>
            </a:r>
            <a:r>
              <a:rPr lang="fr-FR" sz="2100">
                <a:effectLst/>
                <a:ea typeface="Times New Roman" panose="02020603050405020304" pitchFamily="18" charset="0"/>
              </a:rPr>
              <a:t>[Online]. </a:t>
            </a:r>
            <a:r>
              <a:rPr lang="fr-FR" sz="2100" err="1">
                <a:effectLst/>
                <a:ea typeface="Times New Roman" panose="02020603050405020304" pitchFamily="18" charset="0"/>
              </a:rPr>
              <a:t>Available</a:t>
            </a:r>
            <a:r>
              <a:rPr lang="fr-FR" sz="2100">
                <a:effectLst/>
                <a:ea typeface="Times New Roman" panose="02020603050405020304" pitchFamily="18" charset="0"/>
              </a:rPr>
              <a:t>: https://www.marketresearchfuture.com/reports/delivery-robots-market-7551. </a:t>
            </a:r>
            <a:r>
              <a:rPr lang="en-US" sz="2100">
                <a:effectLst/>
                <a:ea typeface="Times New Roman" panose="02020603050405020304" pitchFamily="18" charset="0"/>
              </a:rPr>
              <a:t>[Accessed: 01-Apr-2021]. </a:t>
            </a:r>
          </a:p>
          <a:p>
            <a:pPr marL="360045" marR="0" indent="-360045"/>
            <a:r>
              <a:rPr lang="en-US" sz="2100">
                <a:effectLst/>
                <a:ea typeface="Times New Roman" panose="02020603050405020304" pitchFamily="18" charset="0"/>
              </a:rPr>
              <a:t>[2] “Delivery Robots Market,” </a:t>
            </a:r>
            <a:r>
              <a:rPr lang="en-US" sz="2100" i="1">
                <a:effectLst/>
                <a:ea typeface="Times New Roman" panose="02020603050405020304" pitchFamily="18" charset="0"/>
              </a:rPr>
              <a:t>Market Research Firm</a:t>
            </a:r>
            <a:r>
              <a:rPr lang="en-US" sz="2100">
                <a:effectLst/>
                <a:ea typeface="Times New Roman" panose="02020603050405020304" pitchFamily="18" charset="0"/>
              </a:rPr>
              <a:t>. [Online]. Available: https://www.marketsandmarkets.com/Market-Reports/delivery-robot-market-263997316.html. [Accessed: 01-Apr-2021]. </a:t>
            </a:r>
          </a:p>
          <a:p>
            <a:pPr marL="360045" marR="0" indent="-360045"/>
            <a:r>
              <a:rPr lang="en-US" sz="2100">
                <a:effectLst/>
                <a:ea typeface="Times New Roman" panose="02020603050405020304" pitchFamily="18" charset="0"/>
              </a:rPr>
              <a:t>[3] Delivery Robot Team, “mitto90/</a:t>
            </a:r>
            <a:r>
              <a:rPr lang="en-US" sz="2100" err="1">
                <a:effectLst/>
                <a:ea typeface="Times New Roman" panose="02020603050405020304" pitchFamily="18" charset="0"/>
              </a:rPr>
              <a:t>husky_ws</a:t>
            </a:r>
            <a:r>
              <a:rPr lang="en-US" sz="2100">
                <a:effectLst/>
                <a:ea typeface="Times New Roman" panose="02020603050405020304" pitchFamily="18" charset="0"/>
              </a:rPr>
              <a:t>,” </a:t>
            </a:r>
            <a:r>
              <a:rPr lang="en-US" sz="2100" i="1">
                <a:effectLst/>
                <a:ea typeface="Times New Roman" panose="02020603050405020304" pitchFamily="18" charset="0"/>
              </a:rPr>
              <a:t>GitHub</a:t>
            </a:r>
            <a:r>
              <a:rPr lang="en-US" sz="2100">
                <a:effectLst/>
                <a:ea typeface="Times New Roman" panose="02020603050405020304" pitchFamily="18" charset="0"/>
              </a:rPr>
              <a:t>. [Online]. Available: https://github.com/mitto90/husky_ws.git. [Accessed: 06-Apr-2021]. </a:t>
            </a:r>
          </a:p>
          <a:p>
            <a:pPr marL="360045" marR="0" indent="-360045"/>
            <a:r>
              <a:rPr lang="en-US" sz="2100">
                <a:effectLst/>
                <a:ea typeface="Times New Roman" panose="02020603050405020304" pitchFamily="18" charset="0"/>
              </a:rPr>
              <a:t>[4] “Wiki,” </a:t>
            </a:r>
            <a:r>
              <a:rPr lang="en-US" sz="2100" i="1">
                <a:effectLst/>
                <a:ea typeface="Times New Roman" panose="02020603050405020304" pitchFamily="18" charset="0"/>
              </a:rPr>
              <a:t>ros.org</a:t>
            </a:r>
            <a:r>
              <a:rPr lang="en-US" sz="2100">
                <a:effectLst/>
                <a:ea typeface="Times New Roman" panose="02020603050405020304" pitchFamily="18" charset="0"/>
              </a:rPr>
              <a:t>. [Online]. </a:t>
            </a:r>
            <a:r>
              <a:rPr lang="fr-FR" sz="2100" err="1">
                <a:effectLst/>
                <a:ea typeface="Times New Roman" panose="02020603050405020304" pitchFamily="18" charset="0"/>
              </a:rPr>
              <a:t>Available</a:t>
            </a:r>
            <a:r>
              <a:rPr lang="fr-FR" sz="2100">
                <a:effectLst/>
                <a:ea typeface="Times New Roman" panose="02020603050405020304" pitchFamily="18" charset="0"/>
              </a:rPr>
              <a:t>: http://wiki.ros.org/gmapping. </a:t>
            </a:r>
            <a:r>
              <a:rPr lang="en-US" sz="2100">
                <a:effectLst/>
                <a:ea typeface="Times New Roman" panose="02020603050405020304" pitchFamily="18" charset="0"/>
              </a:rPr>
              <a:t>[Accessed: 08-Apr-2021]. </a:t>
            </a:r>
          </a:p>
          <a:p>
            <a:pPr marL="360045" marR="0" indent="-360045"/>
            <a:r>
              <a:rPr lang="en-US" sz="2100">
                <a:effectLst/>
                <a:ea typeface="Times New Roman" panose="02020603050405020304" pitchFamily="18" charset="0"/>
              </a:rPr>
              <a:t>[5] “Wiki,” </a:t>
            </a:r>
            <a:r>
              <a:rPr lang="en-US" sz="2100" i="1">
                <a:effectLst/>
                <a:ea typeface="Times New Roman" panose="02020603050405020304" pitchFamily="18" charset="0"/>
              </a:rPr>
              <a:t>ros.org</a:t>
            </a:r>
            <a:r>
              <a:rPr lang="en-US" sz="2100">
                <a:effectLst/>
                <a:ea typeface="Times New Roman" panose="02020603050405020304" pitchFamily="18" charset="0"/>
              </a:rPr>
              <a:t>. [Online]. Available: http://wiki.ros.org/navigation. [Accessed: 08-Apr-2021]. </a:t>
            </a:r>
          </a:p>
          <a:p>
            <a:pPr marL="360045" marR="0" indent="-360045"/>
            <a:r>
              <a:rPr lang="en-US" sz="2100">
                <a:effectLst/>
                <a:ea typeface="Times New Roman" panose="02020603050405020304" pitchFamily="18" charset="0"/>
              </a:rPr>
              <a:t>[6] “Wiki,” </a:t>
            </a:r>
            <a:r>
              <a:rPr lang="en-US" sz="2100" i="1">
                <a:effectLst/>
                <a:ea typeface="Times New Roman" panose="02020603050405020304" pitchFamily="18" charset="0"/>
              </a:rPr>
              <a:t>ros.org</a:t>
            </a:r>
            <a:r>
              <a:rPr lang="en-US" sz="2100">
                <a:effectLst/>
                <a:ea typeface="Times New Roman" panose="02020603050405020304" pitchFamily="18" charset="0"/>
              </a:rPr>
              <a:t>. [Online]. Available: http://wiki.ros.org/robot_state_publisher. [Accessed: 08-Apr-2021].</a:t>
            </a:r>
          </a:p>
          <a:p>
            <a:pPr marL="360045" marR="0" indent="-360045"/>
            <a:r>
              <a:rPr lang="en-US" sz="2100" b="0" i="0">
                <a:solidFill>
                  <a:srgbClr val="000000"/>
                </a:solidFill>
                <a:effectLst/>
              </a:rPr>
              <a:t>[7]” OpenCV,” </a:t>
            </a:r>
            <a:r>
              <a:rPr lang="en-US" sz="2100" b="0" i="1">
                <a:solidFill>
                  <a:srgbClr val="000000"/>
                </a:solidFill>
                <a:effectLst/>
              </a:rPr>
              <a:t>opencv-python-tutroals.readthedocs.io/</a:t>
            </a:r>
            <a:r>
              <a:rPr lang="en-US" sz="2100" b="0" i="1" err="1">
                <a:solidFill>
                  <a:srgbClr val="000000"/>
                </a:solidFill>
                <a:effectLst/>
              </a:rPr>
              <a:t>en</a:t>
            </a:r>
            <a:r>
              <a:rPr lang="en-US" sz="2100" b="0" i="1">
                <a:solidFill>
                  <a:srgbClr val="000000"/>
                </a:solidFill>
                <a:effectLst/>
              </a:rPr>
              <a:t>/latest/</a:t>
            </a:r>
            <a:r>
              <a:rPr lang="en-US" sz="2100" b="0" i="0">
                <a:solidFill>
                  <a:srgbClr val="000000"/>
                </a:solidFill>
                <a:effectLst/>
              </a:rPr>
              <a:t>.[Online]. Available: https://opencv-python-tutroals.readthedocs.io/en/latest/py_tutorials/py_gui/py_video_display/py_video_display.html#display-video. [Accessed: 21-Apr-2021]. </a:t>
            </a:r>
            <a:endParaRPr lang="en-US" sz="2100">
              <a:effectLst/>
              <a:ea typeface="Times New Roman" panose="02020603050405020304" pitchFamily="18" charset="0"/>
            </a:endParaRPr>
          </a:p>
          <a:p>
            <a:pPr marL="360045" marR="0" indent="-360045"/>
            <a:endParaRPr lang="en-US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8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" name="Google Shape;69;g7476634969_1_249" descr="Text, logo&#10;&#10;Description automatically generated">
            <a:extLst>
              <a:ext uri="{FF2B5EF4-FFF2-40B4-BE49-F238E27FC236}">
                <a16:creationId xmlns:a16="http://schemas.microsoft.com/office/drawing/2014/main" id="{84A28766-87C2-4FA3-86D6-02E69619B46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901" t="5352" r="8062" b="7751"/>
          <a:stretch/>
        </p:blipFill>
        <p:spPr>
          <a:xfrm>
            <a:off x="200138" y="0"/>
            <a:ext cx="1118000" cy="13401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15746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62F609-3E24-4928-A404-04330ECD02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486733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CD38C-3F8E-4F76-8677-8355050A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138" y="257337"/>
            <a:ext cx="10515600" cy="1325563"/>
          </a:xfrm>
        </p:spPr>
        <p:txBody>
          <a:bodyPr/>
          <a:lstStyle/>
          <a:p>
            <a:r>
              <a:rPr lang="en-US"/>
              <a:t>Deliverables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E0E34-86C3-488C-B11A-D56B336B1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7513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>
                <a:effectLst/>
                <a:ea typeface="Calibri" panose="020F0502020204030204" pitchFamily="34" charset="0"/>
                <a:cs typeface="Times New Roman"/>
              </a:rPr>
              <a:t>Design and simulate a four-wheel robotic vehicle capable of autonomous delivery 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>
                <a:ea typeface="Calibri" panose="020F0502020204030204" pitchFamily="34" charset="0"/>
                <a:cs typeface="Times New Roman"/>
              </a:rPr>
              <a:t>Capable of</a:t>
            </a:r>
            <a:r>
              <a:rPr lang="en-US" sz="2800">
                <a:effectLst/>
                <a:ea typeface="Calibri" panose="020F0502020204030204" pitchFamily="34" charset="0"/>
                <a:cs typeface="Times New Roman"/>
              </a:rPr>
              <a:t> obstacle avoidance, navigation, Computer Vision.</a:t>
            </a:r>
            <a:r>
              <a:rPr lang="en-US">
                <a:ea typeface="Calibri" panose="020F0502020204030204" pitchFamily="34" charset="0"/>
                <a:cs typeface="Times New Roman"/>
              </a:rPr>
              <a:t> 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>
                <a:effectLst/>
                <a:ea typeface="Calibri" panose="020F0502020204030204" pitchFamily="34" charset="0"/>
                <a:cs typeface="Times New Roman"/>
              </a:rPr>
              <a:t>Create simulated environment </a:t>
            </a:r>
            <a:r>
              <a:rPr lang="en-US">
                <a:ea typeface="Calibri" panose="020F0502020204030204" pitchFamily="34" charset="0"/>
                <a:cs typeface="Times New Roman"/>
              </a:rPr>
              <a:t>resembling</a:t>
            </a:r>
            <a:r>
              <a:rPr lang="en-US" sz="2800">
                <a:effectLst/>
                <a:ea typeface="Calibri" panose="020F0502020204030204" pitchFamily="34" charset="0"/>
                <a:cs typeface="Times New Roman"/>
              </a:rPr>
              <a:t> Cal State </a:t>
            </a:r>
            <a:r>
              <a:rPr lang="en-US">
                <a:ea typeface="Calibri" panose="020F0502020204030204" pitchFamily="34" charset="0"/>
                <a:cs typeface="Times New Roman"/>
              </a:rPr>
              <a:t>LA </a:t>
            </a:r>
            <a:r>
              <a:rPr lang="en-US" sz="2800">
                <a:effectLst/>
                <a:ea typeface="Calibri" panose="020F0502020204030204" pitchFamily="34" charset="0"/>
                <a:cs typeface="Times New Roman"/>
              </a:rPr>
              <a:t>for testing</a:t>
            </a:r>
            <a:endParaRPr lang="en-US" sz="2800">
              <a:effectLst/>
              <a:ea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>
                <a:ea typeface="Calibri" panose="020F0502020204030204" pitchFamily="34" charset="0"/>
                <a:cs typeface="Times New Roman"/>
              </a:rPr>
              <a:t>Perform all measures with prioritizing safety of stakeholders</a:t>
            </a:r>
            <a:endParaRPr lang="en-US" sz="2800">
              <a:effectLst/>
              <a:ea typeface="Calibri" panose="020F0502020204030204" pitchFamily="34" charset="0"/>
              <a:cs typeface="Times New Roman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28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" name="Google Shape;69;g7476634969_1_249" descr="Text, logo&#10;&#10;Description automatically generated">
            <a:extLst>
              <a:ext uri="{FF2B5EF4-FFF2-40B4-BE49-F238E27FC236}">
                <a16:creationId xmlns:a16="http://schemas.microsoft.com/office/drawing/2014/main" id="{84A28766-87C2-4FA3-86D6-02E69619B46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901" t="5352" r="8062" b="7751"/>
          <a:stretch/>
        </p:blipFill>
        <p:spPr>
          <a:xfrm>
            <a:off x="200138" y="0"/>
            <a:ext cx="1118000" cy="134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00A1B8D-60D2-47A7-B282-C1E3FFE96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3" t="2810" r="41170" b="21491"/>
          <a:stretch/>
        </p:blipFill>
        <p:spPr>
          <a:xfrm>
            <a:off x="11018298" y="0"/>
            <a:ext cx="1173702" cy="154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08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60">
            <a:extLst>
              <a:ext uri="{FF2B5EF4-FFF2-40B4-BE49-F238E27FC236}">
                <a16:creationId xmlns:a16="http://schemas.microsoft.com/office/drawing/2014/main" id="{68575C10-8187-4AC4-AD72-C754EAFD2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429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0E1E18-6AC2-400E-89BB-93DEA51D2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9678"/>
            <a:ext cx="3567915" cy="495249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Agenda</a:t>
            </a:r>
          </a:p>
        </p:txBody>
      </p:sp>
      <p:cxnSp>
        <p:nvCxnSpPr>
          <p:cNvPr id="79" name="Straight Connector 62">
            <a:extLst>
              <a:ext uri="{FF2B5EF4-FFF2-40B4-BE49-F238E27FC236}">
                <a16:creationId xmlns:a16="http://schemas.microsoft.com/office/drawing/2014/main" id="{74E776C9-ED67-41B7-B3A3-4DF76EF3A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99730"/>
            <a:ext cx="429768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oogle Shape;69;g7476634969_1_249" descr="Text, logo&#10;&#10;Description automatically generated">
            <a:extLst>
              <a:ext uri="{FF2B5EF4-FFF2-40B4-BE49-F238E27FC236}">
                <a16:creationId xmlns:a16="http://schemas.microsoft.com/office/drawing/2014/main" id="{EAE777C5-AD67-4E50-AF7C-694B05F0266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901" t="5352" r="8062" b="7751"/>
          <a:stretch/>
        </p:blipFill>
        <p:spPr>
          <a:xfrm>
            <a:off x="200138" y="0"/>
            <a:ext cx="1118000" cy="13401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0" name="Content Placeholder 2">
            <a:extLst>
              <a:ext uri="{FF2B5EF4-FFF2-40B4-BE49-F238E27FC236}">
                <a16:creationId xmlns:a16="http://schemas.microsoft.com/office/drawing/2014/main" id="{605726A2-7FB8-45CD-97F6-38B72CF24B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3417624"/>
              </p:ext>
            </p:extLst>
          </p:nvPr>
        </p:nvGraphicFramePr>
        <p:xfrm>
          <a:off x="5181600" y="568325"/>
          <a:ext cx="6248400" cy="565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7667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CD38C-3F8E-4F76-8677-8355050A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138" y="14613"/>
            <a:ext cx="10515600" cy="1325563"/>
          </a:xfrm>
        </p:spPr>
        <p:txBody>
          <a:bodyPr/>
          <a:lstStyle/>
          <a:p>
            <a:r>
              <a:rPr lang="en-US"/>
              <a:t>Requirements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EC5D7C9-3F35-4735-8E2A-F1B9E39E53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4676564"/>
              </p:ext>
            </p:extLst>
          </p:nvPr>
        </p:nvGraphicFramePr>
        <p:xfrm>
          <a:off x="1263832" y="1130664"/>
          <a:ext cx="9664335" cy="5403114"/>
        </p:xfrm>
        <a:graphic>
          <a:graphicData uri="http://schemas.openxmlformats.org/drawingml/2006/table">
            <a:tbl>
              <a:tblPr firstRow="1" bandRow="1"/>
              <a:tblGrid>
                <a:gridCol w="1669864">
                  <a:extLst>
                    <a:ext uri="{9D8B030D-6E8A-4147-A177-3AD203B41FA5}">
                      <a16:colId xmlns:a16="http://schemas.microsoft.com/office/drawing/2014/main" val="3476992373"/>
                    </a:ext>
                  </a:extLst>
                </a:gridCol>
                <a:gridCol w="7994471">
                  <a:extLst>
                    <a:ext uri="{9D8B030D-6E8A-4147-A177-3AD203B41FA5}">
                      <a16:colId xmlns:a16="http://schemas.microsoft.com/office/drawing/2014/main" val="3997040185"/>
                    </a:ext>
                  </a:extLst>
                </a:gridCol>
              </a:tblGrid>
              <a:tr h="2805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+mn-lt"/>
                          <a:ea typeface="Calibri" panose="020F0502020204030204" pitchFamily="34" charset="0"/>
                          <a:cs typeface="Arial"/>
                        </a:rPr>
                        <a:t>Functional Req. #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50529" marR="50529" marT="25436" marB="2543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Requirement Group/Statement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529" marR="50529" marT="25436" marB="2543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6264947"/>
                  </a:ext>
                </a:extLst>
              </a:tr>
              <a:tr h="2817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0529" marR="50529" marT="25436" marB="2543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Speed Control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529" marR="50529" marT="25436" marB="2543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7365428"/>
                  </a:ext>
                </a:extLst>
              </a:tr>
              <a:tr h="2805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/>
                        </a:rPr>
                        <a:t>FR-2.1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50529" marR="50529" marT="25436" marB="2543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/>
                        </a:rPr>
                        <a:t>Maximum linear velocity of 1 m/s (walking speed)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50529" marR="50529" marT="25436" marB="2543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470538"/>
                  </a:ext>
                </a:extLst>
              </a:tr>
              <a:tr h="2805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/>
                        </a:rPr>
                        <a:t>FR-2.2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50529" marR="50529" marT="25436" marB="2543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Maximum angular velocity of 0.5 rad/s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529" marR="50529" marT="25436" marB="2543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81812"/>
                  </a:ext>
                </a:extLst>
              </a:tr>
              <a:tr h="2805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/>
                        </a:rPr>
                        <a:t>FR-2.3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50529" marR="50529" marT="25436" marB="2543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/>
                        </a:rPr>
                        <a:t>Manuel Teleop Keyboard Control program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50529" marR="50529" marT="25436" marB="2543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5770669"/>
                  </a:ext>
                </a:extLst>
              </a:tr>
              <a:tr h="2805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/>
                        </a:rPr>
                        <a:t>FR-2.4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50529" marR="50529" marT="25436" marB="2543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Automatic steering capability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529" marR="50529" marT="25436" marB="2543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9173928"/>
                  </a:ext>
                </a:extLst>
              </a:tr>
              <a:tr h="2805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/>
                        </a:rPr>
                        <a:t>FR-2.5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50529" marR="50529" marT="25436" marB="2543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/>
                        </a:rPr>
                        <a:t>Forward reverse drive capability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50529" marR="50529" marT="25436" marB="2543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8964531"/>
                  </a:ext>
                </a:extLst>
              </a:tr>
              <a:tr h="2805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0529" marR="50529" marT="25436" marB="2543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Obstacle Avoidance Program (LIDAR based)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529" marR="50529" marT="25436" marB="2543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824928"/>
                  </a:ext>
                </a:extLst>
              </a:tr>
              <a:tr h="2805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/>
                        </a:rPr>
                        <a:t>FR-4.1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50529" marR="50529" marT="25436" marB="2543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/>
                        </a:rPr>
                        <a:t>Max closing distance to obstacle of 1 meter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50529" marR="50529" marT="25436" marB="2543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771573"/>
                  </a:ext>
                </a:extLst>
              </a:tr>
              <a:tr h="2805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/>
                        </a:rPr>
                        <a:t>FR-4.2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50529" marR="50529" marT="25436" marB="2543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/>
                        </a:rPr>
                        <a:t>Robot stoppage time of &lt; 30 milliseconds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50529" marR="50529" marT="25436" marB="2543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8349600"/>
                  </a:ext>
                </a:extLst>
              </a:tr>
              <a:tr h="2805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/>
                        </a:rPr>
                        <a:t>FR-4.3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50529" marR="50529" marT="25436" marB="2543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/>
                        </a:rPr>
                        <a:t>Receive data in obstacle stoppage of 10-meter radius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50529" marR="50529" marT="25436" marB="2543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996851"/>
                  </a:ext>
                </a:extLst>
              </a:tr>
              <a:tr h="2805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/>
                        </a:rPr>
                        <a:t>FR-4.4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50529" marR="50529" marT="25436" marB="2543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Maneuver towards largest area without obstacles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529" marR="50529" marT="25436" marB="2543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426781"/>
                  </a:ext>
                </a:extLst>
              </a:tr>
              <a:tr h="2805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0529" marR="50529" marT="25436" marB="2543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/>
                        </a:rPr>
                        <a:t>Autonomy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50529" marR="50529" marT="25436" marB="2543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70976"/>
                  </a:ext>
                </a:extLst>
              </a:tr>
              <a:tr h="2805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/>
                        </a:rPr>
                        <a:t>FR-5.1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50529" marR="50529" marT="25436" marB="2543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Capable of Laser based localization 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529" marR="50529" marT="25436" marB="2543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2818788"/>
                  </a:ext>
                </a:extLst>
              </a:tr>
              <a:tr h="2805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/>
                        </a:rPr>
                        <a:t>FR-5.2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50529" marR="50529" marT="25436" marB="2543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Save internal mapping capability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529" marR="50529" marT="25436" marB="2543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9695064"/>
                  </a:ext>
                </a:extLst>
              </a:tr>
              <a:tr h="2805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/>
                        </a:rPr>
                        <a:t>FR-5.3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50529" marR="50529" marT="25436" marB="2543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User based navigation goal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529" marR="50529" marT="25436" marB="2543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10948"/>
                  </a:ext>
                </a:extLst>
              </a:tr>
              <a:tr h="2805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/>
                        </a:rPr>
                        <a:t>FR-5.4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50529" marR="50529" marT="25436" marB="2543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/>
                        </a:rPr>
                        <a:t>Implement OpenCV algorithms for camera detection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50529" marR="50529" marT="25436" marB="2543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296739"/>
                  </a:ext>
                </a:extLst>
              </a:tr>
              <a:tr h="2805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/>
                        </a:rPr>
                        <a:t>FR-5.5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50529" marR="50529" marT="25436" marB="2543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Automatic return to original departure location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529" marR="50529" marT="25436" marB="2543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8405251"/>
                  </a:ext>
                </a:extLst>
              </a:tr>
            </a:tbl>
          </a:graphicData>
        </a:graphic>
      </p:graphicFrame>
      <p:pic>
        <p:nvPicPr>
          <p:cNvPr id="4" name="Google Shape;69;g7476634969_1_249" descr="Text, logo&#10;&#10;Description automatically generated">
            <a:extLst>
              <a:ext uri="{FF2B5EF4-FFF2-40B4-BE49-F238E27FC236}">
                <a16:creationId xmlns:a16="http://schemas.microsoft.com/office/drawing/2014/main" id="{84A28766-87C2-4FA3-86D6-02E69619B46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901" t="5352" r="8062" b="7751"/>
          <a:stretch/>
        </p:blipFill>
        <p:spPr>
          <a:xfrm>
            <a:off x="200138" y="0"/>
            <a:ext cx="1118000" cy="134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C330189B-1D79-468C-BF50-727FFEA6B7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3" t="2810" r="41170" b="21491"/>
          <a:stretch/>
        </p:blipFill>
        <p:spPr>
          <a:xfrm>
            <a:off x="11018298" y="0"/>
            <a:ext cx="1173702" cy="154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56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CD38C-3F8E-4F76-8677-8355050A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138" y="257337"/>
            <a:ext cx="10515600" cy="1325563"/>
          </a:xfrm>
        </p:spPr>
        <p:txBody>
          <a:bodyPr/>
          <a:lstStyle/>
          <a:p>
            <a:r>
              <a:rPr lang="en-US"/>
              <a:t>Project Road Map</a:t>
            </a:r>
          </a:p>
        </p:txBody>
      </p:sp>
      <p:pic>
        <p:nvPicPr>
          <p:cNvPr id="4" name="Google Shape;69;g7476634969_1_249" descr="Text, logo&#10;&#10;Description automatically generated">
            <a:extLst>
              <a:ext uri="{FF2B5EF4-FFF2-40B4-BE49-F238E27FC236}">
                <a16:creationId xmlns:a16="http://schemas.microsoft.com/office/drawing/2014/main" id="{84A28766-87C2-4FA3-86D6-02E69619B46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901" t="5352" r="8062" b="7751"/>
          <a:stretch/>
        </p:blipFill>
        <p:spPr>
          <a:xfrm>
            <a:off x="200138" y="0"/>
            <a:ext cx="1118000" cy="13401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BEF27FDE-2FD1-4A70-8017-1344CA3A6A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460319"/>
              </p:ext>
            </p:extLst>
          </p:nvPr>
        </p:nvGraphicFramePr>
        <p:xfrm>
          <a:off x="759138" y="1582900"/>
          <a:ext cx="10610760" cy="425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1070">
                  <a:extLst>
                    <a:ext uri="{9D8B030D-6E8A-4147-A177-3AD203B41FA5}">
                      <a16:colId xmlns:a16="http://schemas.microsoft.com/office/drawing/2014/main" val="3399106262"/>
                    </a:ext>
                  </a:extLst>
                </a:gridCol>
                <a:gridCol w="592646">
                  <a:extLst>
                    <a:ext uri="{9D8B030D-6E8A-4147-A177-3AD203B41FA5}">
                      <a16:colId xmlns:a16="http://schemas.microsoft.com/office/drawing/2014/main" val="2276750881"/>
                    </a:ext>
                  </a:extLst>
                </a:gridCol>
                <a:gridCol w="592646">
                  <a:extLst>
                    <a:ext uri="{9D8B030D-6E8A-4147-A177-3AD203B41FA5}">
                      <a16:colId xmlns:a16="http://schemas.microsoft.com/office/drawing/2014/main" val="1555272000"/>
                    </a:ext>
                  </a:extLst>
                </a:gridCol>
                <a:gridCol w="592646">
                  <a:extLst>
                    <a:ext uri="{9D8B030D-6E8A-4147-A177-3AD203B41FA5}">
                      <a16:colId xmlns:a16="http://schemas.microsoft.com/office/drawing/2014/main" val="2071918295"/>
                    </a:ext>
                  </a:extLst>
                </a:gridCol>
                <a:gridCol w="592646">
                  <a:extLst>
                    <a:ext uri="{9D8B030D-6E8A-4147-A177-3AD203B41FA5}">
                      <a16:colId xmlns:a16="http://schemas.microsoft.com/office/drawing/2014/main" val="4213376223"/>
                    </a:ext>
                  </a:extLst>
                </a:gridCol>
                <a:gridCol w="592646">
                  <a:extLst>
                    <a:ext uri="{9D8B030D-6E8A-4147-A177-3AD203B41FA5}">
                      <a16:colId xmlns:a16="http://schemas.microsoft.com/office/drawing/2014/main" val="3529908702"/>
                    </a:ext>
                  </a:extLst>
                </a:gridCol>
                <a:gridCol w="592646">
                  <a:extLst>
                    <a:ext uri="{9D8B030D-6E8A-4147-A177-3AD203B41FA5}">
                      <a16:colId xmlns:a16="http://schemas.microsoft.com/office/drawing/2014/main" val="2837059399"/>
                    </a:ext>
                  </a:extLst>
                </a:gridCol>
                <a:gridCol w="592646">
                  <a:extLst>
                    <a:ext uri="{9D8B030D-6E8A-4147-A177-3AD203B41FA5}">
                      <a16:colId xmlns:a16="http://schemas.microsoft.com/office/drawing/2014/main" val="3581702682"/>
                    </a:ext>
                  </a:extLst>
                </a:gridCol>
                <a:gridCol w="592646">
                  <a:extLst>
                    <a:ext uri="{9D8B030D-6E8A-4147-A177-3AD203B41FA5}">
                      <a16:colId xmlns:a16="http://schemas.microsoft.com/office/drawing/2014/main" val="1489302056"/>
                    </a:ext>
                  </a:extLst>
                </a:gridCol>
                <a:gridCol w="592646">
                  <a:extLst>
                    <a:ext uri="{9D8B030D-6E8A-4147-A177-3AD203B41FA5}">
                      <a16:colId xmlns:a16="http://schemas.microsoft.com/office/drawing/2014/main" val="3714696163"/>
                    </a:ext>
                  </a:extLst>
                </a:gridCol>
                <a:gridCol w="592646">
                  <a:extLst>
                    <a:ext uri="{9D8B030D-6E8A-4147-A177-3AD203B41FA5}">
                      <a16:colId xmlns:a16="http://schemas.microsoft.com/office/drawing/2014/main" val="1517976940"/>
                    </a:ext>
                  </a:extLst>
                </a:gridCol>
                <a:gridCol w="592646">
                  <a:extLst>
                    <a:ext uri="{9D8B030D-6E8A-4147-A177-3AD203B41FA5}">
                      <a16:colId xmlns:a16="http://schemas.microsoft.com/office/drawing/2014/main" val="4112061768"/>
                    </a:ext>
                  </a:extLst>
                </a:gridCol>
                <a:gridCol w="592646">
                  <a:extLst>
                    <a:ext uri="{9D8B030D-6E8A-4147-A177-3AD203B41FA5}">
                      <a16:colId xmlns:a16="http://schemas.microsoft.com/office/drawing/2014/main" val="2346426795"/>
                    </a:ext>
                  </a:extLst>
                </a:gridCol>
                <a:gridCol w="592646">
                  <a:extLst>
                    <a:ext uri="{9D8B030D-6E8A-4147-A177-3AD203B41FA5}">
                      <a16:colId xmlns:a16="http://schemas.microsoft.com/office/drawing/2014/main" val="944355487"/>
                    </a:ext>
                  </a:extLst>
                </a:gridCol>
                <a:gridCol w="592646">
                  <a:extLst>
                    <a:ext uri="{9D8B030D-6E8A-4147-A177-3AD203B41FA5}">
                      <a16:colId xmlns:a16="http://schemas.microsoft.com/office/drawing/2014/main" val="3602084761"/>
                    </a:ext>
                  </a:extLst>
                </a:gridCol>
                <a:gridCol w="592646">
                  <a:extLst>
                    <a:ext uri="{9D8B030D-6E8A-4147-A177-3AD203B41FA5}">
                      <a16:colId xmlns:a16="http://schemas.microsoft.com/office/drawing/2014/main" val="2023090760"/>
                    </a:ext>
                  </a:extLst>
                </a:gridCol>
              </a:tblGrid>
              <a:tr h="130711">
                <a:tc row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2020-2021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Calendar</a:t>
                      </a:r>
                    </a:p>
                    <a:p>
                      <a:pPr algn="l"/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Tasks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 gridSpan="15"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70818"/>
                  </a:ext>
                </a:extLst>
              </a:tr>
              <a:tr h="3327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/>
                        <a:t>9/11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/>
                        <a:t>9/18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/>
                        <a:t>9/25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10/2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10/9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10/16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10/23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10/30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11/6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11/13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11/20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11/27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12/4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12/11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12/18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081456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/>
                      <a:r>
                        <a:rPr lang="en-US" sz="1100" b="1"/>
                        <a:t>1.1 Solidworks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552856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/>
                      <a:r>
                        <a:rPr lang="en-US" sz="1100" b="1"/>
                        <a:t>1.2 URDF/XML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5264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/>
                        <a:t>1.3 Gazebo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5551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/>
                        <a:t>1.4 Strain/Stress Analysis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70347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/>
                        <a:t>2.1 Electrical Design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001092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/>
                        <a:t>2.2 PCB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2741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/>
                        <a:t>2.3 Simulink</a:t>
                      </a:r>
                      <a:endParaRPr lang="en-US" sz="11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1147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/>
                        <a:t>2.4 PCB/KiCAD</a:t>
                      </a:r>
                      <a:endParaRPr lang="en-US" sz="1100" b="1" err="1"/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5862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/>
                        <a:t>3.1 Research </a:t>
                      </a:r>
                      <a:endParaRPr lang="en-US" sz="11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2456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/>
                        <a:t>3.2 Software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680433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/>
                        <a:t>3.3 Python &amp; OpenCV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0583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/>
                        <a:t>3.4 Simulation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42089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/>
                        <a:t>4.1 Gazebo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28696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/>
                        <a:t>4.2 Sensors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819278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/>
                        <a:t>4.3 Subscribers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4856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/>
                      <a:r>
                        <a:rPr lang="en-US" sz="1100" b="1"/>
                        <a:t>4.4 Publishers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99509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/>
                      <a:r>
                        <a:rPr lang="en-US" sz="1100" b="1"/>
                        <a:t>5.1 Gazebo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05789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/>
                        <a:t>5.2 Motion Planning </a:t>
                      </a:r>
                      <a:endParaRPr lang="en-US" sz="11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8308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/>
                        <a:t>5.3 Visual Data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0771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/>
                        <a:t>5.4 Obstacle Avoidance </a:t>
                      </a:r>
                      <a:endParaRPr lang="en-US" sz="11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41999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1B9B78E1-5AD3-4363-8831-1CFECE345CAC}"/>
              </a:ext>
            </a:extLst>
          </p:cNvPr>
          <p:cNvSpPr/>
          <p:nvPr/>
        </p:nvSpPr>
        <p:spPr>
          <a:xfrm>
            <a:off x="749300" y="6206685"/>
            <a:ext cx="568838" cy="2349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AB0464-AF45-4528-B9E3-B2F55BB3D87F}"/>
              </a:ext>
            </a:extLst>
          </p:cNvPr>
          <p:cNvSpPr/>
          <p:nvPr/>
        </p:nvSpPr>
        <p:spPr>
          <a:xfrm>
            <a:off x="749300" y="6527857"/>
            <a:ext cx="568838" cy="2349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A389E6-8DDD-4204-8176-82EE098CA328}"/>
              </a:ext>
            </a:extLst>
          </p:cNvPr>
          <p:cNvSpPr/>
          <p:nvPr/>
        </p:nvSpPr>
        <p:spPr>
          <a:xfrm>
            <a:off x="749300" y="5874945"/>
            <a:ext cx="568838" cy="234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D96F32-5A01-49CF-A9A5-867ACEF58348}"/>
              </a:ext>
            </a:extLst>
          </p:cNvPr>
          <p:cNvSpPr txBox="1"/>
          <p:nvPr/>
        </p:nvSpPr>
        <p:spPr>
          <a:xfrm>
            <a:off x="1470538" y="5861615"/>
            <a:ext cx="998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/>
              <a:t>- Break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FC3963-00BF-4B28-9366-23C79EA24C10}"/>
              </a:ext>
            </a:extLst>
          </p:cNvPr>
          <p:cNvSpPr txBox="1"/>
          <p:nvPr/>
        </p:nvSpPr>
        <p:spPr>
          <a:xfrm>
            <a:off x="1470538" y="6193355"/>
            <a:ext cx="998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/>
              <a:t>- Finished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E5B18D-0748-4937-AA71-A0BF539A4962}"/>
              </a:ext>
            </a:extLst>
          </p:cNvPr>
          <p:cNvSpPr txBox="1"/>
          <p:nvPr/>
        </p:nvSpPr>
        <p:spPr>
          <a:xfrm>
            <a:off x="1463968" y="6501197"/>
            <a:ext cx="998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/>
              <a:t>- In progress</a:t>
            </a:r>
          </a:p>
        </p:txBody>
      </p:sp>
      <p:pic>
        <p:nvPicPr>
          <p:cNvPr id="13" name="Content Placeholder 11" descr="A picture containing text&#10;&#10;Description automatically generated">
            <a:extLst>
              <a:ext uri="{FF2B5EF4-FFF2-40B4-BE49-F238E27FC236}">
                <a16:creationId xmlns:a16="http://schemas.microsoft.com/office/drawing/2014/main" id="{3DAA09C2-80D9-49FC-87F0-51EB2A3CA9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7" t="851" r="62524" b="23537"/>
          <a:stretch/>
        </p:blipFill>
        <p:spPr>
          <a:xfrm>
            <a:off x="11025367" y="0"/>
            <a:ext cx="1166633" cy="1536192"/>
          </a:xfrm>
        </p:spPr>
      </p:pic>
    </p:spTree>
    <p:extLst>
      <p:ext uri="{BB962C8B-B14F-4D97-AF65-F5344CB8AC3E}">
        <p14:creationId xmlns:p14="http://schemas.microsoft.com/office/powerpoint/2010/main" val="292162030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BBD6BA8CEC7848899582ABE516AB3A" ma:contentTypeVersion="10" ma:contentTypeDescription="Create a new document." ma:contentTypeScope="" ma:versionID="66a3eed04391e756f6cea8a422e05c6e">
  <xsd:schema xmlns:xsd="http://www.w3.org/2001/XMLSchema" xmlns:xs="http://www.w3.org/2001/XMLSchema" xmlns:p="http://schemas.microsoft.com/office/2006/metadata/properties" xmlns:ns2="a4e56047-49c8-4861-8813-a036f253f2cf" targetNamespace="http://schemas.microsoft.com/office/2006/metadata/properties" ma:root="true" ma:fieldsID="5cf70b818fd42ffe4762608d6ed49a88" ns2:_="">
    <xsd:import namespace="a4e56047-49c8-4861-8813-a036f253f2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e56047-49c8-4861-8813-a036f253f2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426D069-13D7-417C-ADF7-FF98DDC7CDE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96C73B-1DD3-489E-8D70-60E168C81688}">
  <ds:schemaRefs>
    <ds:schemaRef ds:uri="a4e56047-49c8-4861-8813-a036f253f2c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1F8A3B3-D03F-49BE-8AAC-2624F50B6319}">
  <ds:schemaRefs>
    <ds:schemaRef ds:uri="a4e56047-49c8-4861-8813-a036f253f2c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51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1_Office Theme</vt:lpstr>
      <vt:lpstr>Team 27.1 Delivery Robot  Expo Presentation  April 26, 2021  California State University, Los Angeles</vt:lpstr>
      <vt:lpstr>PowerPoint Presentation</vt:lpstr>
      <vt:lpstr>Agenda</vt:lpstr>
      <vt:lpstr>Last Mile Delivery</vt:lpstr>
      <vt:lpstr>Project Scope</vt:lpstr>
      <vt:lpstr>Deliverables</vt:lpstr>
      <vt:lpstr>Agenda</vt:lpstr>
      <vt:lpstr>Requirements</vt:lpstr>
      <vt:lpstr>Project Road Map</vt:lpstr>
      <vt:lpstr>Project Road Map</vt:lpstr>
      <vt:lpstr>Work Breakdown Structure</vt:lpstr>
      <vt:lpstr>Agenda</vt:lpstr>
      <vt:lpstr>System</vt:lpstr>
      <vt:lpstr>Electrical Components</vt:lpstr>
      <vt:lpstr>Electrical Block Diagram</vt:lpstr>
      <vt:lpstr>Step-down Converter Schematic</vt:lpstr>
      <vt:lpstr>Step-down Converter PCB</vt:lpstr>
      <vt:lpstr>Electrical Block Diagram</vt:lpstr>
      <vt:lpstr>Step-down Converter PCB (cont')</vt:lpstr>
      <vt:lpstr>Power Analysis</vt:lpstr>
      <vt:lpstr>Agenda</vt:lpstr>
      <vt:lpstr>CAD Design</vt:lpstr>
      <vt:lpstr>PowerPoint Presentation</vt:lpstr>
      <vt:lpstr>Robot</vt:lpstr>
      <vt:lpstr>Robot</vt:lpstr>
      <vt:lpstr>Gazebo</vt:lpstr>
      <vt:lpstr>Control</vt:lpstr>
      <vt:lpstr>Control</vt:lpstr>
      <vt:lpstr>Control Demo</vt:lpstr>
      <vt:lpstr>RViz with Simultaneous Localization and  Mapping</vt:lpstr>
      <vt:lpstr>Navigation Node Network</vt:lpstr>
      <vt:lpstr>Navigation Node Network</vt:lpstr>
      <vt:lpstr>Navigation Node Network</vt:lpstr>
      <vt:lpstr>Navigation Node Network</vt:lpstr>
      <vt:lpstr>Navigation Node Network</vt:lpstr>
      <vt:lpstr>Navigation Node Network</vt:lpstr>
      <vt:lpstr>Navigation Node Network</vt:lpstr>
      <vt:lpstr>Navigation Test Run</vt:lpstr>
      <vt:lpstr>PowerPoint Presentation</vt:lpstr>
      <vt:lpstr>Computer Vision</vt:lpstr>
      <vt:lpstr>Computer Vision</vt:lpstr>
      <vt:lpstr>Computer Vision</vt:lpstr>
      <vt:lpstr>Computer Vision</vt:lpstr>
      <vt:lpstr>Computer Vision</vt:lpstr>
      <vt:lpstr>Agenda</vt:lpstr>
      <vt:lpstr>Task Completion %</vt:lpstr>
      <vt:lpstr>Risk Analysis</vt:lpstr>
      <vt:lpstr>Agenda</vt:lpstr>
      <vt:lpstr>Conclusion</vt:lpstr>
      <vt:lpstr>Resources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WALL-E</dc:creator>
  <cp:revision>1</cp:revision>
  <dcterms:created xsi:type="dcterms:W3CDTF">2021-04-09T19:15:05Z</dcterms:created>
  <dcterms:modified xsi:type="dcterms:W3CDTF">2021-04-26T18:06:31Z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0x010100AEBBD6BA8CEC7848899582ABE516AB3A</vt:lpwstr>
  </property>
</Properties>
</file>