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3"/>
  </p:notesMasterIdLst>
  <p:handoutMasterIdLst>
    <p:handoutMasterId r:id="rId14"/>
  </p:handoutMasterIdLst>
  <p:sldIdLst>
    <p:sldId id="309" r:id="rId5"/>
    <p:sldId id="306" r:id="rId6"/>
    <p:sldId id="296" r:id="rId7"/>
    <p:sldId id="312" r:id="rId8"/>
    <p:sldId id="297" r:id="rId9"/>
    <p:sldId id="287" r:id="rId10"/>
    <p:sldId id="268" r:id="rId11"/>
    <p:sldId id="30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A4A3A4"/>
          </p15:clr>
        </p15:guide>
        <p15:guide id="3" orient="horz" pos="9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2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EDE9"/>
    <a:srgbClr val="C59C93"/>
    <a:srgbClr val="4D74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2631" autoAdjust="0"/>
  </p:normalViewPr>
  <p:slideViewPr>
    <p:cSldViewPr snapToGrid="0">
      <p:cViewPr varScale="1">
        <p:scale>
          <a:sx n="82" d="100"/>
          <a:sy n="82" d="100"/>
        </p:scale>
        <p:origin x="52" y="508"/>
      </p:cViewPr>
      <p:guideLst>
        <p:guide pos="3840"/>
        <p:guide orient="horz" pos="960"/>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48" d="100"/>
          <a:sy n="48" d="100"/>
        </p:scale>
        <p:origin x="1716"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C20273-5AA7-4B5D-8917-720BAAB913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61CC58D-E543-4F81-9083-39F6F7D445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B9BE15F-B090-4CF7-BFCF-98C3F033F340}" type="datetimeFigureOut">
              <a:rPr lang="en-US" smtClean="0"/>
              <a:t>3/14/2022</a:t>
            </a:fld>
            <a:endParaRPr lang="en-US" dirty="0"/>
          </a:p>
        </p:txBody>
      </p:sp>
      <p:sp>
        <p:nvSpPr>
          <p:cNvPr id="4" name="Footer Placeholder 3">
            <a:extLst>
              <a:ext uri="{FF2B5EF4-FFF2-40B4-BE49-F238E27FC236}">
                <a16:creationId xmlns:a16="http://schemas.microsoft.com/office/drawing/2014/main" id="{AC66FDA1-CF86-4FB5-8893-04F6CB5B062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9D5CFB5-A96B-47B6-A27C-F99C604341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D7E118-DCD0-425E-8F60-56D854F8828A}" type="slidenum">
              <a:rPr lang="en-US" smtClean="0"/>
              <a:t>‹#›</a:t>
            </a:fld>
            <a:endParaRPr lang="en-US" dirty="0"/>
          </a:p>
        </p:txBody>
      </p:sp>
    </p:spTree>
    <p:extLst>
      <p:ext uri="{BB962C8B-B14F-4D97-AF65-F5344CB8AC3E}">
        <p14:creationId xmlns:p14="http://schemas.microsoft.com/office/powerpoint/2010/main" val="3578259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D90BB5-5D2F-4678-ABFA-886B35A080E3}" type="datetimeFigureOut">
              <a:rPr lang="en-US" smtClean="0"/>
              <a:t>3/14/2022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B913A0-8194-43AB-8CE1-D8825DE3150C}" type="slidenum">
              <a:rPr lang="en-US" smtClean="0"/>
              <a:t>‹#›</a:t>
            </a:fld>
            <a:endParaRPr lang="en-US" dirty="0"/>
          </a:p>
        </p:txBody>
      </p:sp>
    </p:spTree>
    <p:extLst>
      <p:ext uri="{BB962C8B-B14F-4D97-AF65-F5344CB8AC3E}">
        <p14:creationId xmlns:p14="http://schemas.microsoft.com/office/powerpoint/2010/main" val="3682767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linkedin.co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B913A0-8194-43AB-8CE1-D8825DE3150C}" type="slidenum">
              <a:rPr lang="en-US" smtClean="0"/>
              <a:t>2</a:t>
            </a:fld>
            <a:endParaRPr lang="en-US" dirty="0"/>
          </a:p>
        </p:txBody>
      </p:sp>
    </p:spTree>
    <p:extLst>
      <p:ext uri="{BB962C8B-B14F-4D97-AF65-F5344CB8AC3E}">
        <p14:creationId xmlns:p14="http://schemas.microsoft.com/office/powerpoint/2010/main" val="1913621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sz="1200" b="0" i="0" kern="1200" dirty="0">
                <a:solidFill>
                  <a:schemeClr val="tx1"/>
                </a:solidFill>
                <a:effectLst/>
                <a:latin typeface="+mn-lt"/>
                <a:ea typeface="+mn-ea"/>
                <a:cs typeface="+mn-cs"/>
              </a:rPr>
              <a:t>read about new companies you haven’t heard of before, having a general understanding of the key players in your field can make a great first impression and help demonstrate that you’re genuinely interested. Also industry has some of its own language (often borrowed from business), and its own set of goals and priorities, when compared to academia</a:t>
            </a:r>
          </a:p>
          <a:p>
            <a:pPr marL="228600" indent="-228600">
              <a:buFont typeface="+mj-lt"/>
              <a:buAutoNum type="arabicPeriod"/>
            </a:pPr>
            <a:r>
              <a:rPr lang="en-US" sz="1200" b="0" i="0" kern="1200" dirty="0">
                <a:solidFill>
                  <a:schemeClr val="tx1"/>
                </a:solidFill>
                <a:effectLst/>
                <a:latin typeface="+mn-lt"/>
                <a:ea typeface="+mn-ea"/>
                <a:cs typeface="+mn-cs"/>
              </a:rPr>
              <a:t>Start by making a list of companies that you could be interested in working for. These could be companies that do work in your field (e.g. neuroscience) or that employ people with your specific skillset (e.g. protein engineering), or companies you’ve learned about from your favorite industry news site. Now start searching for jobs at these companies. You can check places like LinkedIn, Glassdoor, or each company’s website. For each job description, try to answer the following questions </a:t>
            </a:r>
          </a:p>
          <a:p>
            <a:pPr marL="1143000" lvl="2" indent="-228600">
              <a:buFont typeface="+mj-lt"/>
              <a:buAutoNum type="arabicPeriod"/>
            </a:pPr>
            <a:r>
              <a:rPr lang="en-US" sz="1200" b="0" i="0" kern="1200" dirty="0">
                <a:solidFill>
                  <a:schemeClr val="tx1"/>
                </a:solidFill>
                <a:effectLst/>
                <a:latin typeface="+mn-lt"/>
                <a:ea typeface="+mn-ea"/>
                <a:cs typeface="+mn-cs"/>
              </a:rPr>
              <a:t>How interested am I in this role, based on what is written here and what I know about the company?</a:t>
            </a:r>
          </a:p>
          <a:p>
            <a:pPr marL="1143000" lvl="2" indent="-228600">
              <a:buFont typeface="+mj-lt"/>
              <a:buAutoNum type="arabicPeriod"/>
            </a:pPr>
            <a:r>
              <a:rPr lang="en-US" sz="1200" b="0" i="0" kern="1200" dirty="0">
                <a:solidFill>
                  <a:schemeClr val="tx1"/>
                </a:solidFill>
                <a:effectLst/>
                <a:latin typeface="+mn-lt"/>
                <a:ea typeface="+mn-ea"/>
                <a:cs typeface="+mn-cs"/>
              </a:rPr>
              <a:t>Which qualifications/experience do I have that they want?</a:t>
            </a:r>
          </a:p>
          <a:p>
            <a:pPr marL="1143000" lvl="2" indent="-228600">
              <a:buFont typeface="+mj-lt"/>
              <a:buAutoNum type="arabicPeriod"/>
            </a:pPr>
            <a:r>
              <a:rPr lang="en-US" sz="1200" b="0" i="0" kern="1200" dirty="0">
                <a:solidFill>
                  <a:schemeClr val="tx1"/>
                </a:solidFill>
                <a:effectLst/>
                <a:latin typeface="+mn-lt"/>
                <a:ea typeface="+mn-ea"/>
                <a:cs typeface="+mn-cs"/>
              </a:rPr>
              <a:t>Which qualifications/experience do I lack?</a:t>
            </a:r>
          </a:p>
          <a:p>
            <a:pPr marL="685800" lvl="1" indent="-228600">
              <a:buFont typeface="+mj-lt"/>
              <a:buAutoNum type="arabicPeriod"/>
            </a:pPr>
            <a:r>
              <a:rPr lang="en-US" sz="1200" b="1" i="0" kern="1200" dirty="0">
                <a:solidFill>
                  <a:schemeClr val="tx1"/>
                </a:solidFill>
                <a:effectLst/>
                <a:latin typeface="+mn-lt"/>
                <a:ea typeface="+mn-ea"/>
                <a:cs typeface="+mn-cs"/>
              </a:rPr>
              <a:t>you should consider applying to a position if you meet at least half of the desired qualifications</a:t>
            </a:r>
            <a:r>
              <a:rPr lang="en-US" sz="1200" b="0" i="0" kern="1200" dirty="0">
                <a:solidFill>
                  <a:schemeClr val="tx1"/>
                </a:solidFill>
                <a:effectLst/>
                <a:latin typeface="+mn-lt"/>
                <a:ea typeface="+mn-ea"/>
                <a:cs typeface="+mn-cs"/>
              </a:rPr>
              <a:t>.</a:t>
            </a:r>
          </a:p>
          <a:p>
            <a:pPr marL="228600" lvl="0" indent="-228600">
              <a:buFont typeface="+mj-lt"/>
              <a:buAutoNum type="arabicPeriod"/>
            </a:pPr>
            <a:r>
              <a:rPr lang="en-US" sz="1200" b="0" i="0" kern="1200" dirty="0">
                <a:solidFill>
                  <a:schemeClr val="tx1"/>
                </a:solidFill>
                <a:effectLst/>
                <a:latin typeface="+mn-lt"/>
                <a:ea typeface="+mn-ea"/>
                <a:cs typeface="+mn-cs"/>
              </a:rPr>
              <a:t>If you’ve been reading job postings and consistently see that some technique is in high demand but you don’t have any experience with it, consider whether there’s a way for you to learn that skill. </a:t>
            </a:r>
          </a:p>
          <a:p>
            <a:pPr marL="228600" lvl="0" indent="-228600">
              <a:buFont typeface="+mj-lt"/>
              <a:buAutoNum type="arabicPeriod"/>
            </a:pPr>
            <a:r>
              <a:rPr lang="en-US" sz="1200" b="0" i="0" kern="1200" dirty="0">
                <a:solidFill>
                  <a:schemeClr val="tx1"/>
                </a:solidFill>
                <a:effectLst/>
                <a:latin typeface="+mn-lt"/>
                <a:ea typeface="+mn-ea"/>
                <a:cs typeface="+mn-cs"/>
              </a:rPr>
              <a:t>You want to get comfortable telling a story about where you’ve been and where you’re going, and your resume is part of this story. How has your experience up to this point prepared you for your next position? If you’ve found some job postings you’re interested in, try making a version of your resume geared toward this general type of job. If there are skills that are essential for this kind of position, make sure those skills stand out.  create one general resume for each type of position you are considering. Then for every job application make a copy of this general resume and tailor it to highlight key points relevant to that specific job posting.  ALSO keep in mind that resumes are different from academic CVs. Resumes should be 2 pages max, with the most important info all on the first page.</a:t>
            </a:r>
          </a:p>
          <a:p>
            <a:pPr marL="685800" lvl="1" indent="-228600">
              <a:buFont typeface="+mj-lt"/>
              <a:buAutoNum type="arabicPeriod"/>
            </a:pPr>
            <a:r>
              <a:rPr lang="en-US" sz="1200" b="0" i="0" kern="1200" dirty="0">
                <a:solidFill>
                  <a:schemeClr val="tx1"/>
                </a:solidFill>
                <a:effectLst/>
                <a:latin typeface="+mn-lt"/>
                <a:ea typeface="+mn-ea"/>
                <a:cs typeface="+mn-cs"/>
              </a:rPr>
              <a:t>having a clear, concise (and free!)  </a:t>
            </a:r>
            <a:r>
              <a:rPr lang="en-US" sz="1200" b="0" i="0" u="none" strike="noStrike" kern="1200" dirty="0">
                <a:solidFill>
                  <a:schemeClr val="tx1"/>
                </a:solidFill>
                <a:effectLst/>
                <a:latin typeface="+mn-lt"/>
                <a:ea typeface="+mn-ea"/>
                <a:cs typeface="+mn-cs"/>
                <a:hlinkClick r:id="rId3"/>
              </a:rPr>
              <a:t>LinkedIn</a:t>
            </a:r>
            <a:r>
              <a:rPr lang="en-US" sz="1200" b="0" i="0" kern="1200" dirty="0">
                <a:solidFill>
                  <a:schemeClr val="tx1"/>
                </a:solidFill>
                <a:effectLst/>
                <a:latin typeface="+mn-lt"/>
                <a:ea typeface="+mn-ea"/>
                <a:cs typeface="+mn-cs"/>
              </a:rPr>
              <a:t> profile will make you look more professional and can help you tell your personal narrative.</a:t>
            </a:r>
          </a:p>
          <a:p>
            <a:pPr marL="228600" indent="-228600">
              <a:buFont typeface="+mj-lt"/>
              <a:buAutoNum type="arabicPeriod"/>
            </a:pPr>
            <a:endParaRPr lang="en-US" b="0" dirty="0"/>
          </a:p>
        </p:txBody>
      </p:sp>
      <p:sp>
        <p:nvSpPr>
          <p:cNvPr id="4" name="Slide Number Placeholder 3"/>
          <p:cNvSpPr>
            <a:spLocks noGrp="1"/>
          </p:cNvSpPr>
          <p:nvPr>
            <p:ph type="sldNum" sz="quarter" idx="5"/>
          </p:nvPr>
        </p:nvSpPr>
        <p:spPr/>
        <p:txBody>
          <a:bodyPr/>
          <a:lstStyle/>
          <a:p>
            <a:fld id="{D6B913A0-8194-43AB-8CE1-D8825DE3150C}" type="slidenum">
              <a:rPr lang="en-US" smtClean="0"/>
              <a:t>3</a:t>
            </a:fld>
            <a:endParaRPr lang="en-US" dirty="0"/>
          </a:p>
        </p:txBody>
      </p:sp>
    </p:spTree>
    <p:extLst>
      <p:ext uri="{BB962C8B-B14F-4D97-AF65-F5344CB8AC3E}">
        <p14:creationId xmlns:p14="http://schemas.microsoft.com/office/powerpoint/2010/main" val="3661998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mj-lt"/>
              <a:buAutoNum type="arabicPeriod"/>
            </a:pPr>
            <a:r>
              <a:rPr lang="en-US" sz="1200" b="0" i="0" kern="1200" dirty="0">
                <a:solidFill>
                  <a:schemeClr val="tx1"/>
                </a:solidFill>
                <a:effectLst/>
                <a:latin typeface="+mn-lt"/>
                <a:ea typeface="+mn-ea"/>
                <a:cs typeface="+mn-cs"/>
              </a:rPr>
              <a:t>an informational interview is really just a conversation. Not really an interview at all. But they are EXTREMELY helpful when it comes to learning about a career or company and growing your network of connections.  We want to dig deeper into this process, because it may be new for you, but super useful</a:t>
            </a:r>
          </a:p>
          <a:p>
            <a:pPr marL="228600" lvl="0" indent="-228600">
              <a:buFont typeface="+mj-lt"/>
              <a:buAutoNum type="arabicPeriod"/>
            </a:pPr>
            <a:endParaRPr lang="en-US" sz="1200" b="0" i="0" kern="1200" dirty="0">
              <a:solidFill>
                <a:schemeClr val="tx1"/>
              </a:solidFill>
              <a:effectLst/>
              <a:latin typeface="+mn-lt"/>
              <a:ea typeface="+mn-ea"/>
              <a:cs typeface="+mn-cs"/>
            </a:endParaRPr>
          </a:p>
          <a:p>
            <a:pPr marL="228600" indent="-228600">
              <a:buFont typeface="+mj-lt"/>
              <a:buAutoNum type="arabicPeriod"/>
            </a:pPr>
            <a:endParaRPr lang="en-US" b="0" dirty="0"/>
          </a:p>
        </p:txBody>
      </p:sp>
      <p:sp>
        <p:nvSpPr>
          <p:cNvPr id="4" name="Slide Number Placeholder 3"/>
          <p:cNvSpPr>
            <a:spLocks noGrp="1"/>
          </p:cNvSpPr>
          <p:nvPr>
            <p:ph type="sldNum" sz="quarter" idx="5"/>
          </p:nvPr>
        </p:nvSpPr>
        <p:spPr/>
        <p:txBody>
          <a:bodyPr/>
          <a:lstStyle/>
          <a:p>
            <a:fld id="{D6B913A0-8194-43AB-8CE1-D8825DE3150C}" type="slidenum">
              <a:rPr lang="en-US" smtClean="0"/>
              <a:t>4</a:t>
            </a:fld>
            <a:endParaRPr lang="en-US" dirty="0"/>
          </a:p>
        </p:txBody>
      </p:sp>
    </p:spTree>
    <p:extLst>
      <p:ext uri="{BB962C8B-B14F-4D97-AF65-F5344CB8AC3E}">
        <p14:creationId xmlns:p14="http://schemas.microsoft.com/office/powerpoint/2010/main" val="2788455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Here’s how it works. You reach out to someone working in your desired field or at a company of interest – this could be a friend, or a friend of a friend, maybe an alum of your university, or even a stranger. You tell them you’re interested in moving into industry X or learning about company Y, and ask whether they would be open to a brief conversation about their experience. During the chat (by phone/zoom/or in person), you ask questions about their job, what it’s like working at the company, etc. Then you thank them for their time and you both go about your lives. That’s it! No job interview, no strings attached. If it was a useful conversation, maybe you connect with them on LinkedIn (and possibly reach out later on, when you’re ready to apply for a job), but that’s about it.</a:t>
            </a:r>
          </a:p>
          <a:p>
            <a:br>
              <a:rPr lang="en-US" dirty="0"/>
            </a:br>
            <a:endParaRPr lang="en-US" dirty="0"/>
          </a:p>
        </p:txBody>
      </p:sp>
      <p:sp>
        <p:nvSpPr>
          <p:cNvPr id="4" name="Slide Number Placeholder 3"/>
          <p:cNvSpPr>
            <a:spLocks noGrp="1"/>
          </p:cNvSpPr>
          <p:nvPr>
            <p:ph type="sldNum" sz="quarter" idx="5"/>
          </p:nvPr>
        </p:nvSpPr>
        <p:spPr/>
        <p:txBody>
          <a:bodyPr/>
          <a:lstStyle/>
          <a:p>
            <a:fld id="{D6B913A0-8194-43AB-8CE1-D8825DE3150C}" type="slidenum">
              <a:rPr lang="en-US" smtClean="0"/>
              <a:t>5</a:t>
            </a:fld>
            <a:endParaRPr lang="en-US" dirty="0"/>
          </a:p>
        </p:txBody>
      </p:sp>
    </p:spTree>
    <p:extLst>
      <p:ext uri="{BB962C8B-B14F-4D97-AF65-F5344CB8AC3E}">
        <p14:creationId xmlns:p14="http://schemas.microsoft.com/office/powerpoint/2010/main" val="1707915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3. If, later on, you see a job at their company, you’re a step ahead because this personal connection makes you more than just a name on a resume.  BUT don’t make the mistake of pushing your resume to the person you are interviewing.  They are not in a position to forward your resume, and they will like you less instead of more.</a:t>
            </a:r>
          </a:p>
          <a:p>
            <a:endParaRPr lang="en-US" dirty="0"/>
          </a:p>
        </p:txBody>
      </p:sp>
      <p:sp>
        <p:nvSpPr>
          <p:cNvPr id="4" name="Slide Number Placeholder 3"/>
          <p:cNvSpPr>
            <a:spLocks noGrp="1"/>
          </p:cNvSpPr>
          <p:nvPr>
            <p:ph type="sldNum" sz="quarter" idx="5"/>
          </p:nvPr>
        </p:nvSpPr>
        <p:spPr/>
        <p:txBody>
          <a:bodyPr/>
          <a:lstStyle/>
          <a:p>
            <a:fld id="{D6B913A0-8194-43AB-8CE1-D8825DE3150C}" type="slidenum">
              <a:rPr lang="en-US" smtClean="0"/>
              <a:t>6</a:t>
            </a:fld>
            <a:endParaRPr lang="en-US" dirty="0"/>
          </a:p>
        </p:txBody>
      </p:sp>
    </p:spTree>
    <p:extLst>
      <p:ext uri="{BB962C8B-B14F-4D97-AF65-F5344CB8AC3E}">
        <p14:creationId xmlns:p14="http://schemas.microsoft.com/office/powerpoint/2010/main" val="810473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steer clear of salary-related questions (you can find salary ranges on job posting sites) or asking for a job, but almost anything else you’re interested in is fair game.  Such as:</a:t>
            </a:r>
          </a:p>
          <a:p>
            <a:endParaRPr lang="en-US" dirty="0"/>
          </a:p>
        </p:txBody>
      </p:sp>
      <p:sp>
        <p:nvSpPr>
          <p:cNvPr id="4" name="Slide Number Placeholder 3"/>
          <p:cNvSpPr>
            <a:spLocks noGrp="1"/>
          </p:cNvSpPr>
          <p:nvPr>
            <p:ph type="sldNum" sz="quarter" idx="5"/>
          </p:nvPr>
        </p:nvSpPr>
        <p:spPr/>
        <p:txBody>
          <a:bodyPr/>
          <a:lstStyle/>
          <a:p>
            <a:fld id="{D6B913A0-8194-43AB-8CE1-D8825DE3150C}" type="slidenum">
              <a:rPr lang="en-US" smtClean="0"/>
              <a:t>7</a:t>
            </a:fld>
            <a:endParaRPr lang="en-US" dirty="0"/>
          </a:p>
        </p:txBody>
      </p:sp>
    </p:spTree>
    <p:extLst>
      <p:ext uri="{BB962C8B-B14F-4D97-AF65-F5344CB8AC3E}">
        <p14:creationId xmlns:p14="http://schemas.microsoft.com/office/powerpoint/2010/main" val="3453971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228600">
              <a:buFont typeface="+mj-lt"/>
              <a:buAutoNum type="arabicPeriod"/>
            </a:pPr>
            <a:endParaRPr lang="en-US" b="0" dirty="0"/>
          </a:p>
          <a:p>
            <a:r>
              <a:rPr lang="en-US" sz="1200" b="0" i="0" kern="1200" dirty="0">
                <a:solidFill>
                  <a:schemeClr val="tx1"/>
                </a:solidFill>
                <a:effectLst/>
                <a:latin typeface="+mn-lt"/>
                <a:ea typeface="+mn-ea"/>
                <a:cs typeface="+mn-cs"/>
              </a:rPr>
              <a:t>Don’t forget to say: Thanks so much for your time!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If you’ve had a good conversation, reach out to the person on LinkedIn and include a little message referencing your conversation and thanking them for your time. It’s helpful for them to have this record of how they met you – both now, and later if and when you reconnect with them about a potential job.</a:t>
            </a:r>
          </a:p>
          <a:p>
            <a:br>
              <a:rPr lang="en-US" dirty="0"/>
            </a:br>
            <a:endParaRPr lang="en-US" b="0"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6B913A0-8194-43AB-8CE1-D8825DE3150C}" type="slidenum">
              <a:rPr lang="en-US" smtClean="0"/>
              <a:t>8</a:t>
            </a:fld>
            <a:endParaRPr lang="en-US" dirty="0"/>
          </a:p>
        </p:txBody>
      </p:sp>
    </p:spTree>
    <p:extLst>
      <p:ext uri="{BB962C8B-B14F-4D97-AF65-F5344CB8AC3E}">
        <p14:creationId xmlns:p14="http://schemas.microsoft.com/office/powerpoint/2010/main" val="21669741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Placeholder 8" descr="photo of palm leaf on pink background&#10;">
            <a:extLst>
              <a:ext uri="{FF2B5EF4-FFF2-40B4-BE49-F238E27FC236}">
                <a16:creationId xmlns:a16="http://schemas.microsoft.com/office/drawing/2014/main" id="{E987AC57-CBB8-467C-8A39-019EA33D08D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3" name="Rectangle 12">
            <a:extLst>
              <a:ext uri="{FF2B5EF4-FFF2-40B4-BE49-F238E27FC236}">
                <a16:creationId xmlns:a16="http://schemas.microsoft.com/office/drawing/2014/main" id="{C11192F3-A424-430E-B4BC-525DF06AE72E}"/>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25C416-A3A2-4CF9-9532-2C0BFB51CFDF}"/>
              </a:ext>
            </a:extLst>
          </p:cNvPr>
          <p:cNvSpPr>
            <a:spLocks noGrp="1"/>
          </p:cNvSpPr>
          <p:nvPr>
            <p:ph type="ctrTitle"/>
          </p:nvPr>
        </p:nvSpPr>
        <p:spPr>
          <a:xfrm>
            <a:off x="6730584" y="1901952"/>
            <a:ext cx="3937416" cy="2387600"/>
          </a:xfrm>
        </p:spPr>
        <p:txBody>
          <a:bodyPr anchor="b">
            <a:normAutofit/>
          </a:bodyPr>
          <a:lstStyle>
            <a:lvl1pPr algn="l">
              <a:defRPr sz="4000"/>
            </a:lvl1pPr>
          </a:lstStyle>
          <a:p>
            <a:r>
              <a:rPr lang="en-US"/>
              <a:t>Click to edit Master title style</a:t>
            </a:r>
            <a:endParaRPr lang="en-US" dirty="0"/>
          </a:p>
        </p:txBody>
      </p:sp>
      <p:sp>
        <p:nvSpPr>
          <p:cNvPr id="9" name="Subtitle 2">
            <a:extLst>
              <a:ext uri="{FF2B5EF4-FFF2-40B4-BE49-F238E27FC236}">
                <a16:creationId xmlns:a16="http://schemas.microsoft.com/office/drawing/2014/main" id="{8FD8B2AA-F7CC-4211-87D1-ABF49E99949D}"/>
              </a:ext>
            </a:extLst>
          </p:cNvPr>
          <p:cNvSpPr>
            <a:spLocks noGrp="1"/>
          </p:cNvSpPr>
          <p:nvPr>
            <p:ph type="subTitle" idx="1"/>
          </p:nvPr>
        </p:nvSpPr>
        <p:spPr>
          <a:xfrm>
            <a:off x="6730584" y="4379976"/>
            <a:ext cx="3937416" cy="57279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Picture Placeholder 10">
            <a:extLst>
              <a:ext uri="{FF2B5EF4-FFF2-40B4-BE49-F238E27FC236}">
                <a16:creationId xmlns:a16="http://schemas.microsoft.com/office/drawing/2014/main" id="{8CAF1BA5-EAFF-4D55-A445-675B1CEF4894}"/>
              </a:ext>
            </a:extLst>
          </p:cNvPr>
          <p:cNvSpPr>
            <a:spLocks noGrp="1"/>
          </p:cNvSpPr>
          <p:nvPr>
            <p:ph type="pic" sz="quarter" idx="15"/>
          </p:nvPr>
        </p:nvSpPr>
        <p:spPr>
          <a:xfrm>
            <a:off x="1393825" y="1143000"/>
            <a:ext cx="5029200" cy="4572000"/>
          </a:xfrm>
          <a:solidFill>
            <a:schemeClr val="accent4"/>
          </a:solidFill>
        </p:spPr>
        <p:txBody>
          <a:bodyPr/>
          <a:lstStyle/>
          <a:p>
            <a:r>
              <a:rPr lang="en-US"/>
              <a:t>Click icon to add picture</a:t>
            </a:r>
            <a:endParaRPr lang="en-US" dirty="0"/>
          </a:p>
        </p:txBody>
      </p:sp>
    </p:spTree>
    <p:extLst>
      <p:ext uri="{BB962C8B-B14F-4D97-AF65-F5344CB8AC3E}">
        <p14:creationId xmlns:p14="http://schemas.microsoft.com/office/powerpoint/2010/main" val="383958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isk and rewards">
    <p:spTree>
      <p:nvGrpSpPr>
        <p:cNvPr id="1" name=""/>
        <p:cNvGrpSpPr/>
        <p:nvPr/>
      </p:nvGrpSpPr>
      <p:grpSpPr>
        <a:xfrm>
          <a:off x="0" y="0"/>
          <a:ext cx="0" cy="0"/>
          <a:chOff x="0" y="0"/>
          <a:chExt cx="0" cy="0"/>
        </a:xfrm>
      </p:grpSpPr>
      <p:pic>
        <p:nvPicPr>
          <p:cNvPr id="13" name="Picture Placeholder 44" descr="Photo of palm leaves&#10;">
            <a:extLst>
              <a:ext uri="{FF2B5EF4-FFF2-40B4-BE49-F238E27FC236}">
                <a16:creationId xmlns:a16="http://schemas.microsoft.com/office/drawing/2014/main" id="{7C4AAE08-43F5-49E6-AEBD-2C27A2BE082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4" name="Rectangle 13">
            <a:extLst>
              <a:ext uri="{FF2B5EF4-FFF2-40B4-BE49-F238E27FC236}">
                <a16:creationId xmlns:a16="http://schemas.microsoft.com/office/drawing/2014/main" id="{FF83E037-B49C-4664-8547-6F1930E2BD04}"/>
              </a:ext>
            </a:extLst>
          </p:cNvPr>
          <p:cNvSpPr/>
          <p:nvPr userDrawn="1"/>
        </p:nvSpPr>
        <p:spPr>
          <a:xfrm>
            <a:off x="914400" y="777240"/>
            <a:ext cx="10361676"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6A8F5C17-5DF3-42C2-B87F-A2F50BE0466C}"/>
              </a:ext>
            </a:extLst>
          </p:cNvPr>
          <p:cNvSpPr>
            <a:spLocks noGrp="1"/>
          </p:cNvSpPr>
          <p:nvPr>
            <p:ph type="title"/>
          </p:nvPr>
        </p:nvSpPr>
        <p:spPr>
          <a:xfrm>
            <a:off x="1600200" y="1371600"/>
            <a:ext cx="5057774" cy="640080"/>
          </a:xfrm>
        </p:spPr>
        <p:txBody>
          <a:bodyPr>
            <a:noAutofit/>
          </a:bodyPr>
          <a:lstStyle>
            <a:lvl1pPr algn="l">
              <a:defRPr sz="3600"/>
            </a:lvl1p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DE97EF55-0D4D-4801-869B-04ED682D62D9}"/>
              </a:ext>
            </a:extLst>
          </p:cNvPr>
          <p:cNvSpPr>
            <a:spLocks noGrp="1"/>
          </p:cNvSpPr>
          <p:nvPr>
            <p:ph type="pic" sz="quarter" idx="15"/>
          </p:nvPr>
        </p:nvSpPr>
        <p:spPr>
          <a:xfrm>
            <a:off x="1709928" y="2105025"/>
            <a:ext cx="4178808" cy="3383280"/>
          </a:xfrm>
          <a:solidFill>
            <a:schemeClr val="accent4"/>
          </a:solidFill>
        </p:spPr>
        <p:txBody>
          <a:bodyPr/>
          <a:lstStyle/>
          <a:p>
            <a:r>
              <a:rPr lang="en-US"/>
              <a:t>Click icon to add picture</a:t>
            </a:r>
            <a:endParaRPr lang="en-US" dirty="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6254496" y="2103120"/>
            <a:ext cx="2185416" cy="365760"/>
          </a:xfrm>
        </p:spPr>
        <p:txBody>
          <a:bodyPr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hasCustomPrompt="1"/>
          </p:nvPr>
        </p:nvSpPr>
        <p:spPr>
          <a:xfrm>
            <a:off x="6254496" y="2569464"/>
            <a:ext cx="2185416" cy="2916936"/>
          </a:xfrm>
        </p:spPr>
        <p:txBody>
          <a:bodyPr>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8714232" y="2103120"/>
            <a:ext cx="2185416" cy="365760"/>
          </a:xfrm>
        </p:spPr>
        <p:txBody>
          <a:bodyPr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hasCustomPrompt="1"/>
          </p:nvPr>
        </p:nvSpPr>
        <p:spPr>
          <a:xfrm>
            <a:off x="8714232" y="2569464"/>
            <a:ext cx="2185416" cy="2916936"/>
          </a:xfrm>
        </p:spPr>
        <p:txBody>
          <a:bodyPr>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lvl1pPr>
              <a:defRPr>
                <a:solidFill>
                  <a:schemeClr val="bg1"/>
                </a:solidFill>
              </a:defRPr>
            </a:lvl1pPr>
          </a:lstStyle>
          <a:p>
            <a:r>
              <a:rPr lang="en-US" dirty="0"/>
              <a:t>Contoso business plan</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692630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ey">
    <p:spTree>
      <p:nvGrpSpPr>
        <p:cNvPr id="1" name=""/>
        <p:cNvGrpSpPr/>
        <p:nvPr/>
      </p:nvGrpSpPr>
      <p:grpSpPr>
        <a:xfrm>
          <a:off x="0" y="0"/>
          <a:ext cx="0" cy="0"/>
          <a:chOff x="0" y="0"/>
          <a:chExt cx="0" cy="0"/>
        </a:xfrm>
      </p:grpSpPr>
      <p:pic>
        <p:nvPicPr>
          <p:cNvPr id="13" name="Picture Placeholder 8" descr="photo of laptop keyboard bordered by 2 palm leaves&#10;">
            <a:extLst>
              <a:ext uri="{FF2B5EF4-FFF2-40B4-BE49-F238E27FC236}">
                <a16:creationId xmlns:a16="http://schemas.microsoft.com/office/drawing/2014/main" id="{729C024A-3DD8-474A-848D-7BCCC032BC7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4" name="Rectangle 13">
            <a:extLst>
              <a:ext uri="{FF2B5EF4-FFF2-40B4-BE49-F238E27FC236}">
                <a16:creationId xmlns:a16="http://schemas.microsoft.com/office/drawing/2014/main" id="{F1584ECC-FA3B-4A7A-A456-6472AE8B1DA3}"/>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6A8F5C17-5DF3-42C2-B87F-A2F50BE0466C}"/>
              </a:ext>
            </a:extLst>
          </p:cNvPr>
          <p:cNvSpPr>
            <a:spLocks noGrp="1"/>
          </p:cNvSpPr>
          <p:nvPr>
            <p:ph type="title"/>
          </p:nvPr>
        </p:nvSpPr>
        <p:spPr>
          <a:xfrm>
            <a:off x="1271016" y="1929383"/>
            <a:ext cx="4480560" cy="640080"/>
          </a:xfrm>
        </p:spPr>
        <p:txBody>
          <a:bodyPr>
            <a:noAutofit/>
          </a:bodyPr>
          <a:lstStyle>
            <a:lvl1pPr algn="l">
              <a:defRPr sz="36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hasCustomPrompt="1"/>
          </p:nvPr>
        </p:nvSpPr>
        <p:spPr>
          <a:xfrm>
            <a:off x="1298448" y="2871216"/>
            <a:ext cx="2066544" cy="365760"/>
          </a:xfrm>
        </p:spPr>
        <p:txBody>
          <a:bodyPr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hasCustomPrompt="1"/>
          </p:nvPr>
        </p:nvSpPr>
        <p:spPr>
          <a:xfrm>
            <a:off x="1298448" y="3337560"/>
            <a:ext cx="2066544" cy="2286000"/>
          </a:xfrm>
        </p:spPr>
        <p:txBody>
          <a:bodyPr>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hasCustomPrompt="1"/>
          </p:nvPr>
        </p:nvSpPr>
        <p:spPr>
          <a:xfrm>
            <a:off x="3685032" y="2871216"/>
            <a:ext cx="2066544" cy="365760"/>
          </a:xfrm>
        </p:spPr>
        <p:txBody>
          <a:bodyPr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hasCustomPrompt="1"/>
          </p:nvPr>
        </p:nvSpPr>
        <p:spPr>
          <a:xfrm>
            <a:off x="3685032" y="3337560"/>
            <a:ext cx="2066544" cy="2286000"/>
          </a:xfrm>
        </p:spPr>
        <p:txBody>
          <a:bodyPr>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12" name="Picture Placeholder 11">
            <a:extLst>
              <a:ext uri="{FF2B5EF4-FFF2-40B4-BE49-F238E27FC236}">
                <a16:creationId xmlns:a16="http://schemas.microsoft.com/office/drawing/2014/main" id="{DE97EF55-0D4D-4801-869B-04ED682D62D9}"/>
              </a:ext>
            </a:extLst>
          </p:cNvPr>
          <p:cNvSpPr>
            <a:spLocks noGrp="1"/>
          </p:cNvSpPr>
          <p:nvPr>
            <p:ph type="pic" sz="quarter" idx="15"/>
          </p:nvPr>
        </p:nvSpPr>
        <p:spPr>
          <a:xfrm>
            <a:off x="6208776" y="1289304"/>
            <a:ext cx="4572000" cy="4334256"/>
          </a:xfrm>
          <a:solidFill>
            <a:schemeClr val="accent4"/>
          </a:solidFill>
        </p:spPr>
        <p:txBody>
          <a:bodyPr/>
          <a:lstStyle/>
          <a:p>
            <a:r>
              <a:rPr lang="en-US"/>
              <a:t>Click icon to add picture</a:t>
            </a:r>
            <a:endParaRPr lang="en-US" dirty="0"/>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lvl1pPr>
              <a:defRPr>
                <a:solidFill>
                  <a:schemeClr val="bg1"/>
                </a:solidFill>
              </a:defRPr>
            </a:lvl1pPr>
          </a:lstStyle>
          <a:p>
            <a:r>
              <a:rPr lang="en-US" dirty="0"/>
              <a:t>Contoso business plan</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963672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839788" y="714980"/>
            <a:ext cx="10515600" cy="640080"/>
          </a:xfrm>
        </p:spPr>
        <p:txBody>
          <a:bodyPr>
            <a:normAutofit/>
          </a:bodyPr>
          <a:lstStyle>
            <a:lvl1pPr>
              <a:defRPr sz="36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839788" y="1819656"/>
            <a:ext cx="5157787" cy="548640"/>
          </a:xfrm>
        </p:spPr>
        <p:txBody>
          <a:bodyPr anchor="ctr" anchorCtr="0">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p:nvPr>
        </p:nvSpPr>
        <p:spPr>
          <a:xfrm>
            <a:off x="839788" y="2386584"/>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6172200" y="1819656"/>
            <a:ext cx="5183188" cy="548640"/>
          </a:xfrm>
        </p:spPr>
        <p:txBody>
          <a:bodyPr anchor="ctr" anchorCtr="0">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p:nvPr>
        </p:nvSpPr>
        <p:spPr>
          <a:xfrm>
            <a:off x="6172200" y="2386584"/>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p>
            <a:r>
              <a:rPr lang="en-US" dirty="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p>
            <a:r>
              <a:rPr lang="en-US" dirty="0"/>
              <a:t>Contoso business plan</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910057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838200" y="1536192"/>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540187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ey concept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62EDD7B-9CFE-429C-B002-CB0D9B31ECDE}"/>
              </a:ext>
            </a:extLst>
          </p:cNvPr>
          <p:cNvSpPr>
            <a:spLocks noGrp="1"/>
          </p:cNvSpPr>
          <p:nvPr>
            <p:ph type="pic" sz="quarter" idx="14"/>
          </p:nvPr>
        </p:nvSpPr>
        <p:spPr>
          <a:xfrm>
            <a:off x="1524" y="0"/>
            <a:ext cx="12188952" cy="6858000"/>
          </a:xfrm>
          <a:solidFill>
            <a:schemeClr val="bg1"/>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1184910" y="1878096"/>
            <a:ext cx="4572000" cy="939209"/>
          </a:xfrm>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
        <p:nvSpPr>
          <p:cNvPr id="8" name="Content Placeholder 2">
            <a:extLst>
              <a:ext uri="{FF2B5EF4-FFF2-40B4-BE49-F238E27FC236}">
                <a16:creationId xmlns:a16="http://schemas.microsoft.com/office/drawing/2014/main" id="{4EF15002-67E4-4A4E-8458-C33E897B7F14}"/>
              </a:ext>
            </a:extLst>
          </p:cNvPr>
          <p:cNvSpPr>
            <a:spLocks noGrp="1"/>
          </p:cNvSpPr>
          <p:nvPr>
            <p:ph idx="1" hasCustomPrompt="1"/>
          </p:nvPr>
        </p:nvSpPr>
        <p:spPr>
          <a:xfrm>
            <a:off x="1184910" y="3184149"/>
            <a:ext cx="45720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9" name="Content Placeholder 2">
            <a:extLst>
              <a:ext uri="{FF2B5EF4-FFF2-40B4-BE49-F238E27FC236}">
                <a16:creationId xmlns:a16="http://schemas.microsoft.com/office/drawing/2014/main" id="{5FEF5233-78E0-4693-B7BD-AB83F3704938}"/>
              </a:ext>
            </a:extLst>
          </p:cNvPr>
          <p:cNvSpPr>
            <a:spLocks noGrp="1"/>
          </p:cNvSpPr>
          <p:nvPr>
            <p:ph idx="16" hasCustomPrompt="1"/>
          </p:nvPr>
        </p:nvSpPr>
        <p:spPr>
          <a:xfrm>
            <a:off x="1184910" y="2888594"/>
            <a:ext cx="4572000" cy="274320"/>
          </a:xfrm>
        </p:spPr>
        <p:txBody>
          <a:bodyPr>
            <a:noAutofit/>
          </a:bodyPr>
          <a:lstStyle>
            <a:lvl1pPr marL="0" indent="0">
              <a:lnSpc>
                <a:spcPts val="2200"/>
              </a:lnSpc>
              <a:buNone/>
              <a:defRPr sz="1800">
                <a:solidFill>
                  <a:schemeClr val="accent2"/>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0" name="Content Placeholder 2">
            <a:extLst>
              <a:ext uri="{FF2B5EF4-FFF2-40B4-BE49-F238E27FC236}">
                <a16:creationId xmlns:a16="http://schemas.microsoft.com/office/drawing/2014/main" id="{DAFFB0F1-B93F-405D-9BAC-C8487E8EAD32}"/>
              </a:ext>
            </a:extLst>
          </p:cNvPr>
          <p:cNvSpPr>
            <a:spLocks noGrp="1"/>
          </p:cNvSpPr>
          <p:nvPr>
            <p:ph idx="18" hasCustomPrompt="1"/>
          </p:nvPr>
        </p:nvSpPr>
        <p:spPr>
          <a:xfrm>
            <a:off x="1184910" y="4340145"/>
            <a:ext cx="45720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1" name="Content Placeholder 2">
            <a:extLst>
              <a:ext uri="{FF2B5EF4-FFF2-40B4-BE49-F238E27FC236}">
                <a16:creationId xmlns:a16="http://schemas.microsoft.com/office/drawing/2014/main" id="{78DECC8A-9731-47C9-ADC8-DB414C006D1F}"/>
              </a:ext>
            </a:extLst>
          </p:cNvPr>
          <p:cNvSpPr>
            <a:spLocks noGrp="1"/>
          </p:cNvSpPr>
          <p:nvPr>
            <p:ph idx="19" hasCustomPrompt="1"/>
          </p:nvPr>
        </p:nvSpPr>
        <p:spPr>
          <a:xfrm>
            <a:off x="1184910" y="4044590"/>
            <a:ext cx="4572000" cy="274320"/>
          </a:xfrm>
        </p:spPr>
        <p:txBody>
          <a:bodyPr>
            <a:noAutofit/>
          </a:bodyPr>
          <a:lstStyle>
            <a:lvl1pPr marL="0" indent="0">
              <a:lnSpc>
                <a:spcPts val="2200"/>
              </a:lnSpc>
              <a:buNone/>
              <a:defRPr sz="1800">
                <a:solidFill>
                  <a:schemeClr val="accent2"/>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Tree>
    <p:extLst>
      <p:ext uri="{BB962C8B-B14F-4D97-AF65-F5344CB8AC3E}">
        <p14:creationId xmlns:p14="http://schemas.microsoft.com/office/powerpoint/2010/main" val="4050672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8" name="Picture Placeholder 13" descr="close up photo of leaves&#10;">
            <a:extLst>
              <a:ext uri="{FF2B5EF4-FFF2-40B4-BE49-F238E27FC236}">
                <a16:creationId xmlns:a16="http://schemas.microsoft.com/office/drawing/2014/main" id="{5B334254-BCFF-4714-B7C4-38E7C0814F6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9" name="Rectangle 8">
            <a:extLst>
              <a:ext uri="{FF2B5EF4-FFF2-40B4-BE49-F238E27FC236}">
                <a16:creationId xmlns:a16="http://schemas.microsoft.com/office/drawing/2014/main" id="{6CFE1AAB-5EBC-4913-9A1E-DBC69C761B22}"/>
              </a:ext>
            </a:extLst>
          </p:cNvPr>
          <p:cNvSpPr/>
          <p:nvPr userDrawn="1"/>
        </p:nvSpPr>
        <p:spPr>
          <a:xfrm>
            <a:off x="4066032" y="0"/>
            <a:ext cx="4059936" cy="6858000"/>
          </a:xfrm>
          <a:prstGeom prst="rect">
            <a:avLst/>
          </a:prstGeom>
          <a:solidFill>
            <a:schemeClr val="accent5">
              <a:lumMod val="9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4724400" y="2450592"/>
            <a:ext cx="2743200" cy="640080"/>
          </a:xfrm>
        </p:spPr>
        <p:txBody>
          <a:bodyPr>
            <a:noAutofit/>
          </a:bodyPr>
          <a:lstStyle>
            <a:lvl1pPr algn="ct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4724400" y="3566160"/>
            <a:ext cx="2743200" cy="2651760"/>
          </a:xfrm>
        </p:spPr>
        <p:txBody>
          <a:bodyPr>
            <a:normAutofit/>
          </a:bodyPr>
          <a:lstStyle>
            <a:lvl1pPr marL="0" indent="0" algn="ctr">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lumMod val="85000"/>
                  </a:schemeClr>
                </a:solidFill>
              </a:defRPr>
            </a:lvl1p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bg1">
                    <a:lumMod val="8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804356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ssion Statement">
    <p:spTree>
      <p:nvGrpSpPr>
        <p:cNvPr id="1" name=""/>
        <p:cNvGrpSpPr/>
        <p:nvPr/>
      </p:nvGrpSpPr>
      <p:grpSpPr>
        <a:xfrm>
          <a:off x="0" y="0"/>
          <a:ext cx="0" cy="0"/>
          <a:chOff x="0" y="0"/>
          <a:chExt cx="0" cy="0"/>
        </a:xfrm>
      </p:grpSpPr>
      <p:pic>
        <p:nvPicPr>
          <p:cNvPr id="9" name="Picture Placeholder 8" descr="Photo of palm tree leaves&#10;">
            <a:extLst>
              <a:ext uri="{FF2B5EF4-FFF2-40B4-BE49-F238E27FC236}">
                <a16:creationId xmlns:a16="http://schemas.microsoft.com/office/drawing/2014/main" id="{A048BE5A-008A-4FF6-883D-F5F006940AB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0" name="Rectangle 9">
            <a:extLst>
              <a:ext uri="{FF2B5EF4-FFF2-40B4-BE49-F238E27FC236}">
                <a16:creationId xmlns:a16="http://schemas.microsoft.com/office/drawing/2014/main" id="{B581EE29-7D44-4587-82CF-1233814B7533}"/>
              </a:ext>
            </a:extLst>
          </p:cNvPr>
          <p:cNvSpPr/>
          <p:nvPr userDrawn="1"/>
        </p:nvSpPr>
        <p:spPr>
          <a:xfrm>
            <a:off x="915924" y="777240"/>
            <a:ext cx="10360152" cy="5303520"/>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10">
            <a:extLst>
              <a:ext uri="{FF2B5EF4-FFF2-40B4-BE49-F238E27FC236}">
                <a16:creationId xmlns:a16="http://schemas.microsoft.com/office/drawing/2014/main" id="{D9DE5763-72AE-43A2-A15B-0A85851E826B}"/>
              </a:ext>
            </a:extLst>
          </p:cNvPr>
          <p:cNvSpPr>
            <a:spLocks noGrp="1"/>
          </p:cNvSpPr>
          <p:nvPr>
            <p:ph type="pic" sz="quarter" idx="15"/>
          </p:nvPr>
        </p:nvSpPr>
        <p:spPr>
          <a:xfrm>
            <a:off x="6099048" y="777240"/>
            <a:ext cx="5184648" cy="5303520"/>
          </a:xfrm>
          <a:solidFill>
            <a:schemeClr val="accent4"/>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1463040" y="1828800"/>
            <a:ext cx="4087368" cy="841248"/>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1463040" y="2799983"/>
            <a:ext cx="4087368" cy="2203704"/>
          </a:xfrm>
        </p:spPr>
        <p:txBody>
          <a:bodyPr>
            <a:normAutofit/>
          </a:bodyPr>
          <a:lstStyle>
            <a:lvl1pPr marL="0" indent="0">
              <a:lnSpc>
                <a:spcPts val="2200"/>
              </a:lnSpc>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lumMod val="75000"/>
                  </a:schemeClr>
                </a:solidFill>
              </a:defRPr>
            </a:lvl1p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2618329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pic>
        <p:nvPicPr>
          <p:cNvPr id="21" name="Picture Placeholder 64">
            <a:extLst>
              <a:ext uri="{FF2B5EF4-FFF2-40B4-BE49-F238E27FC236}">
                <a16:creationId xmlns:a16="http://schemas.microsoft.com/office/drawing/2014/main" id="{D73C250B-F170-486D-A636-FAA4ED926C3C}"/>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1588" y="0"/>
            <a:ext cx="12188825" cy="6858000"/>
          </a:xfrm>
          <a:prstGeom prst="rect">
            <a:avLst/>
          </a:prstGeom>
          <a:solidFill>
            <a:schemeClr val="accent1"/>
          </a:solidFill>
        </p:spPr>
      </p:pic>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DAE32DAA-2F83-4F0B-B593-EAEC38A22BFF}"/>
              </a:ext>
            </a:extLst>
          </p:cNvPr>
          <p:cNvSpPr>
            <a:spLocks noGrp="1"/>
          </p:cNvSpPr>
          <p:nvPr>
            <p:ph type="pic" sz="quarter" idx="15"/>
          </p:nvPr>
        </p:nvSpPr>
        <p:spPr>
          <a:xfrm>
            <a:off x="83820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a:t>Click icon to add picture</a:t>
            </a:r>
            <a:endParaRPr lang="en-US" dirty="0"/>
          </a:p>
        </p:txBody>
      </p:sp>
      <p:sp>
        <p:nvSpPr>
          <p:cNvPr id="13" name="Text Placeholder 12">
            <a:extLst>
              <a:ext uri="{FF2B5EF4-FFF2-40B4-BE49-F238E27FC236}">
                <a16:creationId xmlns:a16="http://schemas.microsoft.com/office/drawing/2014/main" id="{6F62CE30-AF00-49C9-BB4C-FF4623AE4882}"/>
              </a:ext>
            </a:extLst>
          </p:cNvPr>
          <p:cNvSpPr>
            <a:spLocks noGrp="1"/>
          </p:cNvSpPr>
          <p:nvPr>
            <p:ph type="body" sz="quarter" idx="19" hasCustomPrompt="1"/>
          </p:nvPr>
        </p:nvSpPr>
        <p:spPr>
          <a:xfrm>
            <a:off x="838200" y="5249545"/>
            <a:ext cx="2103438"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14" name="Text Placeholder 12">
            <a:extLst>
              <a:ext uri="{FF2B5EF4-FFF2-40B4-BE49-F238E27FC236}">
                <a16:creationId xmlns:a16="http://schemas.microsoft.com/office/drawing/2014/main" id="{11E27B3C-F9CB-489A-B87D-B019E802464C}"/>
              </a:ext>
            </a:extLst>
          </p:cNvPr>
          <p:cNvSpPr>
            <a:spLocks noGrp="1"/>
          </p:cNvSpPr>
          <p:nvPr>
            <p:ph type="body" sz="quarter" idx="20" hasCustomPrompt="1"/>
          </p:nvPr>
        </p:nvSpPr>
        <p:spPr>
          <a:xfrm>
            <a:off x="837882" y="5538152"/>
            <a:ext cx="2103438"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Title</a:t>
            </a:r>
          </a:p>
        </p:txBody>
      </p:sp>
      <p:sp>
        <p:nvSpPr>
          <p:cNvPr id="9" name="Picture Placeholder 7">
            <a:extLst>
              <a:ext uri="{FF2B5EF4-FFF2-40B4-BE49-F238E27FC236}">
                <a16:creationId xmlns:a16="http://schemas.microsoft.com/office/drawing/2014/main" id="{DE0F61DF-6086-4D91-A1DB-0C91BD225C02}"/>
              </a:ext>
            </a:extLst>
          </p:cNvPr>
          <p:cNvSpPr>
            <a:spLocks noGrp="1"/>
          </p:cNvSpPr>
          <p:nvPr>
            <p:ph type="pic" sz="quarter" idx="16"/>
          </p:nvPr>
        </p:nvSpPr>
        <p:spPr>
          <a:xfrm>
            <a:off x="364236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a:t>Click icon to add picture</a:t>
            </a:r>
            <a:endParaRPr lang="en-US" dirty="0"/>
          </a:p>
        </p:txBody>
      </p:sp>
      <p:sp>
        <p:nvSpPr>
          <p:cNvPr id="15" name="Text Placeholder 12">
            <a:extLst>
              <a:ext uri="{FF2B5EF4-FFF2-40B4-BE49-F238E27FC236}">
                <a16:creationId xmlns:a16="http://schemas.microsoft.com/office/drawing/2014/main" id="{DD1B9ECE-8B72-4E8C-BF0F-42BAD333E58F}"/>
              </a:ext>
            </a:extLst>
          </p:cNvPr>
          <p:cNvSpPr>
            <a:spLocks noGrp="1"/>
          </p:cNvSpPr>
          <p:nvPr>
            <p:ph type="body" sz="quarter" idx="21" hasCustomPrompt="1"/>
          </p:nvPr>
        </p:nvSpPr>
        <p:spPr>
          <a:xfrm>
            <a:off x="3642678" y="5249545"/>
            <a:ext cx="2103438"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16" name="Text Placeholder 12">
            <a:extLst>
              <a:ext uri="{FF2B5EF4-FFF2-40B4-BE49-F238E27FC236}">
                <a16:creationId xmlns:a16="http://schemas.microsoft.com/office/drawing/2014/main" id="{CC01C00D-D845-4EA4-ACEA-80430CEC0EAD}"/>
              </a:ext>
            </a:extLst>
          </p:cNvPr>
          <p:cNvSpPr>
            <a:spLocks noGrp="1"/>
          </p:cNvSpPr>
          <p:nvPr>
            <p:ph type="body" sz="quarter" idx="22" hasCustomPrompt="1"/>
          </p:nvPr>
        </p:nvSpPr>
        <p:spPr>
          <a:xfrm>
            <a:off x="3642360" y="5538152"/>
            <a:ext cx="2103438"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Title</a:t>
            </a:r>
          </a:p>
        </p:txBody>
      </p:sp>
      <p:sp>
        <p:nvSpPr>
          <p:cNvPr id="10" name="Picture Placeholder 7">
            <a:extLst>
              <a:ext uri="{FF2B5EF4-FFF2-40B4-BE49-F238E27FC236}">
                <a16:creationId xmlns:a16="http://schemas.microsoft.com/office/drawing/2014/main" id="{E36DA0C1-756A-41EF-BD41-B210DAD57AC5}"/>
              </a:ext>
            </a:extLst>
          </p:cNvPr>
          <p:cNvSpPr>
            <a:spLocks noGrp="1"/>
          </p:cNvSpPr>
          <p:nvPr>
            <p:ph type="pic" sz="quarter" idx="17"/>
          </p:nvPr>
        </p:nvSpPr>
        <p:spPr>
          <a:xfrm>
            <a:off x="644652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a:t>Click icon to add picture</a:t>
            </a:r>
            <a:endParaRPr lang="en-US" dirty="0"/>
          </a:p>
        </p:txBody>
      </p:sp>
      <p:sp>
        <p:nvSpPr>
          <p:cNvPr id="17" name="Text Placeholder 12">
            <a:extLst>
              <a:ext uri="{FF2B5EF4-FFF2-40B4-BE49-F238E27FC236}">
                <a16:creationId xmlns:a16="http://schemas.microsoft.com/office/drawing/2014/main" id="{22C7D19B-8BCA-4A46-A531-C74F00C501A0}"/>
              </a:ext>
            </a:extLst>
          </p:cNvPr>
          <p:cNvSpPr>
            <a:spLocks noGrp="1"/>
          </p:cNvSpPr>
          <p:nvPr>
            <p:ph type="body" sz="quarter" idx="23" hasCustomPrompt="1"/>
          </p:nvPr>
        </p:nvSpPr>
        <p:spPr>
          <a:xfrm>
            <a:off x="6446204" y="5249545"/>
            <a:ext cx="2103438"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18" name="Text Placeholder 12">
            <a:extLst>
              <a:ext uri="{FF2B5EF4-FFF2-40B4-BE49-F238E27FC236}">
                <a16:creationId xmlns:a16="http://schemas.microsoft.com/office/drawing/2014/main" id="{A1BA12AE-AA7B-4898-AE4C-6EF1BF0293B3}"/>
              </a:ext>
            </a:extLst>
          </p:cNvPr>
          <p:cNvSpPr>
            <a:spLocks noGrp="1"/>
          </p:cNvSpPr>
          <p:nvPr>
            <p:ph type="body" sz="quarter" idx="24" hasCustomPrompt="1"/>
          </p:nvPr>
        </p:nvSpPr>
        <p:spPr>
          <a:xfrm>
            <a:off x="6445886" y="5538152"/>
            <a:ext cx="2103438"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Title</a:t>
            </a:r>
          </a:p>
        </p:txBody>
      </p:sp>
      <p:sp>
        <p:nvSpPr>
          <p:cNvPr id="11" name="Picture Placeholder 7">
            <a:extLst>
              <a:ext uri="{FF2B5EF4-FFF2-40B4-BE49-F238E27FC236}">
                <a16:creationId xmlns:a16="http://schemas.microsoft.com/office/drawing/2014/main" id="{C824A7A5-D0EA-414B-A57F-AFC09799DF81}"/>
              </a:ext>
            </a:extLst>
          </p:cNvPr>
          <p:cNvSpPr>
            <a:spLocks noGrp="1"/>
          </p:cNvSpPr>
          <p:nvPr>
            <p:ph type="pic" sz="quarter" idx="18"/>
          </p:nvPr>
        </p:nvSpPr>
        <p:spPr>
          <a:xfrm>
            <a:off x="925068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a:t>Click icon to add picture</a:t>
            </a:r>
            <a:endParaRPr lang="en-US" dirty="0"/>
          </a:p>
        </p:txBody>
      </p:sp>
      <p:sp>
        <p:nvSpPr>
          <p:cNvPr id="19" name="Text Placeholder 12">
            <a:extLst>
              <a:ext uri="{FF2B5EF4-FFF2-40B4-BE49-F238E27FC236}">
                <a16:creationId xmlns:a16="http://schemas.microsoft.com/office/drawing/2014/main" id="{0CCA0A92-44E0-4256-BDF5-D01C27404DC8}"/>
              </a:ext>
            </a:extLst>
          </p:cNvPr>
          <p:cNvSpPr>
            <a:spLocks noGrp="1"/>
          </p:cNvSpPr>
          <p:nvPr>
            <p:ph type="body" sz="quarter" idx="25" hasCustomPrompt="1"/>
          </p:nvPr>
        </p:nvSpPr>
        <p:spPr>
          <a:xfrm>
            <a:off x="9249412" y="5249545"/>
            <a:ext cx="2103438"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20" name="Text Placeholder 12">
            <a:extLst>
              <a:ext uri="{FF2B5EF4-FFF2-40B4-BE49-F238E27FC236}">
                <a16:creationId xmlns:a16="http://schemas.microsoft.com/office/drawing/2014/main" id="{16D5C7BE-6D3E-4E7E-BBE6-230B10C2F439}"/>
              </a:ext>
            </a:extLst>
          </p:cNvPr>
          <p:cNvSpPr>
            <a:spLocks noGrp="1"/>
          </p:cNvSpPr>
          <p:nvPr>
            <p:ph type="body" sz="quarter" idx="26" hasCustomPrompt="1"/>
          </p:nvPr>
        </p:nvSpPr>
        <p:spPr>
          <a:xfrm>
            <a:off x="9249094" y="5538152"/>
            <a:ext cx="2103438"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Title</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dirty="0"/>
              <a:t>Contoso business plan</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3956699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Org chart">
    <p:spTree>
      <p:nvGrpSpPr>
        <p:cNvPr id="1" name=""/>
        <p:cNvGrpSpPr/>
        <p:nvPr/>
      </p:nvGrpSpPr>
      <p:grpSpPr>
        <a:xfrm>
          <a:off x="0" y="0"/>
          <a:ext cx="0" cy="0"/>
          <a:chOff x="0" y="0"/>
          <a:chExt cx="0" cy="0"/>
        </a:xfrm>
      </p:grpSpPr>
      <p:pic>
        <p:nvPicPr>
          <p:cNvPr id="8" name="Picture Placeholder 38">
            <a:extLst>
              <a:ext uri="{FF2B5EF4-FFF2-40B4-BE49-F238E27FC236}">
                <a16:creationId xmlns:a16="http://schemas.microsoft.com/office/drawing/2014/main" id="{FCA6EB2C-E8DA-46AE-AD91-63B890E4AC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802" b="7802"/>
          <a:stretch>
            <a:fillRect/>
          </a:stretch>
        </p:blipFill>
        <p:spPr>
          <a:xfrm>
            <a:off x="0" y="0"/>
            <a:ext cx="12188952" cy="6858000"/>
          </a:xfrm>
          <a:prstGeom prst="rect">
            <a:avLst/>
          </a:prstGeom>
        </p:spPr>
      </p:pic>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dirty="0"/>
              <a:t>Contoso business plan</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
        <p:nvSpPr>
          <p:cNvPr id="21" name="SmartArt Placeholder 20">
            <a:extLst>
              <a:ext uri="{FF2B5EF4-FFF2-40B4-BE49-F238E27FC236}">
                <a16:creationId xmlns:a16="http://schemas.microsoft.com/office/drawing/2014/main" id="{22DDECCB-0586-4A4E-B5E8-F4F3A0C4DD2C}"/>
              </a:ext>
            </a:extLst>
          </p:cNvPr>
          <p:cNvSpPr>
            <a:spLocks noGrp="1"/>
          </p:cNvSpPr>
          <p:nvPr>
            <p:ph type="dgm" sz="quarter" idx="27"/>
          </p:nvPr>
        </p:nvSpPr>
        <p:spPr>
          <a:xfrm>
            <a:off x="1088136" y="2039112"/>
            <a:ext cx="10515600" cy="3960812"/>
          </a:xfrm>
        </p:spPr>
        <p:txBody>
          <a:bodyPr/>
          <a:lstStyle/>
          <a:p>
            <a:r>
              <a:rPr lang="en-US"/>
              <a:t>Click icon to add SmartArt graphic</a:t>
            </a:r>
            <a:endParaRPr lang="en-US" dirty="0"/>
          </a:p>
        </p:txBody>
      </p:sp>
    </p:spTree>
    <p:extLst>
      <p:ext uri="{BB962C8B-B14F-4D97-AF65-F5344CB8AC3E}">
        <p14:creationId xmlns:p14="http://schemas.microsoft.com/office/powerpoint/2010/main" val="3925025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Opportunities">
    <p:spTree>
      <p:nvGrpSpPr>
        <p:cNvPr id="1" name=""/>
        <p:cNvGrpSpPr/>
        <p:nvPr/>
      </p:nvGrpSpPr>
      <p:grpSpPr>
        <a:xfrm>
          <a:off x="0" y="0"/>
          <a:ext cx="0" cy="0"/>
          <a:chOff x="0" y="0"/>
          <a:chExt cx="0" cy="0"/>
        </a:xfrm>
      </p:grpSpPr>
      <p:pic>
        <p:nvPicPr>
          <p:cNvPr id="18" name="Picture Placeholder 17" descr="close up photo of plants&#10;">
            <a:extLst>
              <a:ext uri="{FF2B5EF4-FFF2-40B4-BE49-F238E27FC236}">
                <a16:creationId xmlns:a16="http://schemas.microsoft.com/office/drawing/2014/main" id="{7863BFED-18F0-48ED-A69C-CA7DB56543E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9" name="Rectangle 18">
            <a:extLst>
              <a:ext uri="{FF2B5EF4-FFF2-40B4-BE49-F238E27FC236}">
                <a16:creationId xmlns:a16="http://schemas.microsoft.com/office/drawing/2014/main" id="{9072CCB7-8B6D-4640-9349-4BF4E6715721}"/>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055BE3A6-48FA-4624-9CA9-027EFA2EFD54}"/>
              </a:ext>
            </a:extLst>
          </p:cNvPr>
          <p:cNvSpPr>
            <a:spLocks noGrp="1"/>
          </p:cNvSpPr>
          <p:nvPr>
            <p:ph type="title"/>
          </p:nvPr>
        </p:nvSpPr>
        <p:spPr>
          <a:xfrm>
            <a:off x="1066800" y="1500288"/>
            <a:ext cx="10058400" cy="565265"/>
          </a:xfrm>
        </p:spPr>
        <p:txBody>
          <a:bodyPr/>
          <a:lstStyle>
            <a:lvl1pPr algn="ctr">
              <a:defRPr/>
            </a:lvl1p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890913CB-E9D8-4BC6-BF27-FBDED2266B74}"/>
              </a:ext>
            </a:extLst>
          </p:cNvPr>
          <p:cNvSpPr>
            <a:spLocks noGrp="1"/>
          </p:cNvSpPr>
          <p:nvPr>
            <p:ph idx="16" hasCustomPrompt="1"/>
          </p:nvPr>
        </p:nvSpPr>
        <p:spPr>
          <a:xfrm>
            <a:off x="1657183" y="2411516"/>
            <a:ext cx="4114800" cy="274320"/>
          </a:xfrm>
        </p:spPr>
        <p:txBody>
          <a:bodyPr>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1657183" y="2707071"/>
            <a:ext cx="41148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3" name="Content Placeholder 2">
            <a:extLst>
              <a:ext uri="{FF2B5EF4-FFF2-40B4-BE49-F238E27FC236}">
                <a16:creationId xmlns:a16="http://schemas.microsoft.com/office/drawing/2014/main" id="{AC961473-F8E7-498A-AFFD-2BC0065884EC}"/>
              </a:ext>
            </a:extLst>
          </p:cNvPr>
          <p:cNvSpPr>
            <a:spLocks noGrp="1"/>
          </p:cNvSpPr>
          <p:nvPr>
            <p:ph idx="19" hasCustomPrompt="1"/>
          </p:nvPr>
        </p:nvSpPr>
        <p:spPr>
          <a:xfrm>
            <a:off x="1657183" y="3567512"/>
            <a:ext cx="4114800" cy="274320"/>
          </a:xfrm>
        </p:spPr>
        <p:txBody>
          <a:bodyPr>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2" name="Content Placeholder 2">
            <a:extLst>
              <a:ext uri="{FF2B5EF4-FFF2-40B4-BE49-F238E27FC236}">
                <a16:creationId xmlns:a16="http://schemas.microsoft.com/office/drawing/2014/main" id="{F32F6735-86D0-4D0F-9741-8D6C74C99BAA}"/>
              </a:ext>
            </a:extLst>
          </p:cNvPr>
          <p:cNvSpPr>
            <a:spLocks noGrp="1"/>
          </p:cNvSpPr>
          <p:nvPr>
            <p:ph idx="18" hasCustomPrompt="1"/>
          </p:nvPr>
        </p:nvSpPr>
        <p:spPr>
          <a:xfrm>
            <a:off x="1657183" y="3863067"/>
            <a:ext cx="41148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5" name="Content Placeholder 2">
            <a:extLst>
              <a:ext uri="{FF2B5EF4-FFF2-40B4-BE49-F238E27FC236}">
                <a16:creationId xmlns:a16="http://schemas.microsoft.com/office/drawing/2014/main" id="{DAD41BAB-B874-4283-8FDD-618EAB4B7CC6}"/>
              </a:ext>
            </a:extLst>
          </p:cNvPr>
          <p:cNvSpPr>
            <a:spLocks noGrp="1"/>
          </p:cNvSpPr>
          <p:nvPr>
            <p:ph idx="21" hasCustomPrompt="1"/>
          </p:nvPr>
        </p:nvSpPr>
        <p:spPr>
          <a:xfrm>
            <a:off x="1657183" y="4737597"/>
            <a:ext cx="4114800" cy="274320"/>
          </a:xfrm>
        </p:spPr>
        <p:txBody>
          <a:bodyPr>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4" name="Content Placeholder 2">
            <a:extLst>
              <a:ext uri="{FF2B5EF4-FFF2-40B4-BE49-F238E27FC236}">
                <a16:creationId xmlns:a16="http://schemas.microsoft.com/office/drawing/2014/main" id="{6382FE5C-EADC-4EF2-9E4F-06BDCA5551B3}"/>
              </a:ext>
            </a:extLst>
          </p:cNvPr>
          <p:cNvSpPr>
            <a:spLocks noGrp="1"/>
          </p:cNvSpPr>
          <p:nvPr>
            <p:ph idx="20" hasCustomPrompt="1"/>
          </p:nvPr>
        </p:nvSpPr>
        <p:spPr>
          <a:xfrm>
            <a:off x="1657183" y="5033152"/>
            <a:ext cx="41148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1" name="Content Placeholder 2">
            <a:extLst>
              <a:ext uri="{FF2B5EF4-FFF2-40B4-BE49-F238E27FC236}">
                <a16:creationId xmlns:a16="http://schemas.microsoft.com/office/drawing/2014/main" id="{65016684-22E4-49BC-9E14-2E73CF3F757D}"/>
              </a:ext>
            </a:extLst>
          </p:cNvPr>
          <p:cNvSpPr>
            <a:spLocks noGrp="1"/>
          </p:cNvSpPr>
          <p:nvPr>
            <p:ph idx="17" hasCustomPrompt="1"/>
          </p:nvPr>
        </p:nvSpPr>
        <p:spPr>
          <a:xfrm>
            <a:off x="6404811" y="2411516"/>
            <a:ext cx="4114800" cy="274320"/>
          </a:xfrm>
        </p:spPr>
        <p:txBody>
          <a:bodyPr>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8" name="Content Placeholder 2">
            <a:extLst>
              <a:ext uri="{FF2B5EF4-FFF2-40B4-BE49-F238E27FC236}">
                <a16:creationId xmlns:a16="http://schemas.microsoft.com/office/drawing/2014/main" id="{5C52459E-612F-4699-B9E5-39839B5B6D79}"/>
              </a:ext>
            </a:extLst>
          </p:cNvPr>
          <p:cNvSpPr>
            <a:spLocks noGrp="1"/>
          </p:cNvSpPr>
          <p:nvPr>
            <p:ph idx="15" hasCustomPrompt="1"/>
          </p:nvPr>
        </p:nvSpPr>
        <p:spPr>
          <a:xfrm>
            <a:off x="6404811" y="2707071"/>
            <a:ext cx="41148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7" name="Content Placeholder 2">
            <a:extLst>
              <a:ext uri="{FF2B5EF4-FFF2-40B4-BE49-F238E27FC236}">
                <a16:creationId xmlns:a16="http://schemas.microsoft.com/office/drawing/2014/main" id="{C93FEF41-CD0D-4D3A-90FA-2F123068E73D}"/>
              </a:ext>
            </a:extLst>
          </p:cNvPr>
          <p:cNvSpPr>
            <a:spLocks noGrp="1"/>
          </p:cNvSpPr>
          <p:nvPr>
            <p:ph idx="23" hasCustomPrompt="1"/>
          </p:nvPr>
        </p:nvSpPr>
        <p:spPr>
          <a:xfrm>
            <a:off x="6404811" y="3570539"/>
            <a:ext cx="4114800" cy="274320"/>
          </a:xfrm>
        </p:spPr>
        <p:txBody>
          <a:bodyPr>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6" name="Content Placeholder 2">
            <a:extLst>
              <a:ext uri="{FF2B5EF4-FFF2-40B4-BE49-F238E27FC236}">
                <a16:creationId xmlns:a16="http://schemas.microsoft.com/office/drawing/2014/main" id="{56A7E58B-04CA-4390-878D-CBE6185E320A}"/>
              </a:ext>
            </a:extLst>
          </p:cNvPr>
          <p:cNvSpPr>
            <a:spLocks noGrp="1"/>
          </p:cNvSpPr>
          <p:nvPr>
            <p:ph idx="22" hasCustomPrompt="1"/>
          </p:nvPr>
        </p:nvSpPr>
        <p:spPr>
          <a:xfrm>
            <a:off x="6404811" y="3865136"/>
            <a:ext cx="41148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bg1"/>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919260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rket Summary">
    <p:spTree>
      <p:nvGrpSpPr>
        <p:cNvPr id="1" name=""/>
        <p:cNvGrpSpPr/>
        <p:nvPr/>
      </p:nvGrpSpPr>
      <p:grpSpPr>
        <a:xfrm>
          <a:off x="0" y="0"/>
          <a:ext cx="0" cy="0"/>
          <a:chOff x="0" y="0"/>
          <a:chExt cx="0" cy="0"/>
        </a:xfrm>
      </p:grpSpPr>
      <p:pic>
        <p:nvPicPr>
          <p:cNvPr id="10" name="Picture Placeholder 5">
            <a:extLst>
              <a:ext uri="{FF2B5EF4-FFF2-40B4-BE49-F238E27FC236}">
                <a16:creationId xmlns:a16="http://schemas.microsoft.com/office/drawing/2014/main" id="{5FF0F6C8-DE96-49F6-9B94-970D5FD91AF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1" name="Rectangle 10">
            <a:extLst>
              <a:ext uri="{FF2B5EF4-FFF2-40B4-BE49-F238E27FC236}">
                <a16:creationId xmlns:a16="http://schemas.microsoft.com/office/drawing/2014/main" id="{B74849AF-E9E9-4606-B5ED-99DD9840B922}"/>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1066800" y="1500288"/>
            <a:ext cx="10058400" cy="565265"/>
          </a:xfrm>
        </p:spPr>
        <p:txBody>
          <a:bodyPr/>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1353312" y="3548340"/>
            <a:ext cx="2743200" cy="2286000"/>
          </a:xfrm>
        </p:spPr>
        <p:txBody>
          <a:bodyPr>
            <a:normAutofit/>
          </a:bodyPr>
          <a:lstStyle>
            <a:lvl1pPr marL="0" indent="0" algn="ctr">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8" name="Content Placeholder 2">
            <a:extLst>
              <a:ext uri="{FF2B5EF4-FFF2-40B4-BE49-F238E27FC236}">
                <a16:creationId xmlns:a16="http://schemas.microsoft.com/office/drawing/2014/main" id="{2230B408-EB55-4F52-8E6D-81122B0E6748}"/>
              </a:ext>
            </a:extLst>
          </p:cNvPr>
          <p:cNvSpPr>
            <a:spLocks noGrp="1"/>
          </p:cNvSpPr>
          <p:nvPr>
            <p:ph idx="15" hasCustomPrompt="1"/>
          </p:nvPr>
        </p:nvSpPr>
        <p:spPr>
          <a:xfrm>
            <a:off x="4759452" y="3548340"/>
            <a:ext cx="2743200" cy="2286000"/>
          </a:xfrm>
        </p:spPr>
        <p:txBody>
          <a:bodyPr>
            <a:normAutofit/>
          </a:bodyPr>
          <a:lstStyle>
            <a:lvl1pPr marL="0" indent="0" algn="ctr">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9" name="Content Placeholder 2">
            <a:extLst>
              <a:ext uri="{FF2B5EF4-FFF2-40B4-BE49-F238E27FC236}">
                <a16:creationId xmlns:a16="http://schemas.microsoft.com/office/drawing/2014/main" id="{8594AD6F-861E-4958-9DD7-5C6CBEA15343}"/>
              </a:ext>
            </a:extLst>
          </p:cNvPr>
          <p:cNvSpPr>
            <a:spLocks noGrp="1"/>
          </p:cNvSpPr>
          <p:nvPr>
            <p:ph idx="16" hasCustomPrompt="1"/>
          </p:nvPr>
        </p:nvSpPr>
        <p:spPr>
          <a:xfrm>
            <a:off x="8165592" y="3548340"/>
            <a:ext cx="2743200" cy="2286000"/>
          </a:xfrm>
        </p:spPr>
        <p:txBody>
          <a:bodyPr>
            <a:normAutofit/>
          </a:bodyPr>
          <a:lstStyle>
            <a:lvl1pPr marL="0" indent="0" algn="ctr">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527958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AA14AE4-11F2-4FDA-9E81-B2567D6A6474}"/>
              </a:ext>
            </a:extLst>
          </p:cNvPr>
          <p:cNvSpPr>
            <a:spLocks noGrp="1"/>
          </p:cNvSpPr>
          <p:nvPr>
            <p:ph type="pic" sz="quarter" idx="14"/>
          </p:nvPr>
        </p:nvSpPr>
        <p:spPr>
          <a:xfrm>
            <a:off x="1524" y="0"/>
            <a:ext cx="6181344" cy="6858000"/>
          </a:xfrm>
          <a:custGeom>
            <a:avLst/>
            <a:gdLst>
              <a:gd name="connsiteX0" fmla="*/ 961757 w 6181344"/>
              <a:gd name="connsiteY0" fmla="*/ 4070850 h 6858000"/>
              <a:gd name="connsiteX1" fmla="*/ 961757 w 6181344"/>
              <a:gd name="connsiteY1" fmla="*/ 5076690 h 6858000"/>
              <a:gd name="connsiteX2" fmla="*/ 6094475 w 6181344"/>
              <a:gd name="connsiteY2" fmla="*/ 5076690 h 6858000"/>
              <a:gd name="connsiteX3" fmla="*/ 6094475 w 6181344"/>
              <a:gd name="connsiteY3" fmla="*/ 4070850 h 6858000"/>
              <a:gd name="connsiteX4" fmla="*/ 0 w 6181344"/>
              <a:gd name="connsiteY4" fmla="*/ 0 h 6858000"/>
              <a:gd name="connsiteX5" fmla="*/ 6181344 w 6181344"/>
              <a:gd name="connsiteY5" fmla="*/ 0 h 6858000"/>
              <a:gd name="connsiteX6" fmla="*/ 6181344 w 6181344"/>
              <a:gd name="connsiteY6" fmla="*/ 6858000 h 6858000"/>
              <a:gd name="connsiteX7" fmla="*/ 0 w 618134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1344" h="6858000">
                <a:moveTo>
                  <a:pt x="961757" y="4070850"/>
                </a:moveTo>
                <a:lnTo>
                  <a:pt x="961757" y="5076690"/>
                </a:lnTo>
                <a:lnTo>
                  <a:pt x="6094475" y="5076690"/>
                </a:lnTo>
                <a:lnTo>
                  <a:pt x="6094475" y="4070850"/>
                </a:lnTo>
                <a:close/>
                <a:moveTo>
                  <a:pt x="0" y="0"/>
                </a:moveTo>
                <a:lnTo>
                  <a:pt x="6181344" y="0"/>
                </a:lnTo>
                <a:lnTo>
                  <a:pt x="6181344" y="6858000"/>
                </a:lnTo>
                <a:lnTo>
                  <a:pt x="0" y="6858000"/>
                </a:lnTo>
                <a:close/>
              </a:path>
            </a:pathLst>
          </a:custGeom>
          <a:solidFill>
            <a:schemeClr val="bg1"/>
          </a:solidFill>
        </p:spPr>
        <p:txBody>
          <a:bodyPr wrap="square">
            <a:noAutofit/>
          </a:bodyPr>
          <a:lstStyle/>
          <a:p>
            <a:r>
              <a:rPr lang="en-US"/>
              <a:t>Click icon to add picture</a:t>
            </a:r>
            <a:endParaRPr lang="en-US" dirty="0"/>
          </a:p>
        </p:txBody>
      </p:sp>
      <p:sp>
        <p:nvSpPr>
          <p:cNvPr id="13" name="Rectangle 12">
            <a:extLst>
              <a:ext uri="{FF2B5EF4-FFF2-40B4-BE49-F238E27FC236}">
                <a16:creationId xmlns:a16="http://schemas.microsoft.com/office/drawing/2014/main" id="{893EBD09-1706-473B-B779-2BE1D717216B}"/>
              </a:ext>
            </a:extLst>
          </p:cNvPr>
          <p:cNvSpPr/>
          <p:nvPr userDrawn="1"/>
        </p:nvSpPr>
        <p:spPr>
          <a:xfrm>
            <a:off x="963281" y="4070850"/>
            <a:ext cx="5132718"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E3D039-0A18-4031-8A63-D83666B066F6}"/>
              </a:ext>
            </a:extLst>
          </p:cNvPr>
          <p:cNvSpPr>
            <a:spLocks noGrp="1"/>
          </p:cNvSpPr>
          <p:nvPr>
            <p:ph type="title"/>
          </p:nvPr>
        </p:nvSpPr>
        <p:spPr>
          <a:xfrm>
            <a:off x="1252728" y="4151376"/>
            <a:ext cx="4443664" cy="914400"/>
          </a:xfrm>
        </p:spPr>
        <p:txBody>
          <a:bodyPr anchor="ctr" anchorCtr="0">
            <a:normAutofit/>
          </a:bodyPr>
          <a:lstStyle>
            <a:lvl1pPr algn="ctr">
              <a:defRPr sz="3600"/>
            </a:lvl1p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5F381AAE-62C0-4761-90A8-43C8E0B3D2A9}"/>
              </a:ext>
            </a:extLst>
          </p:cNvPr>
          <p:cNvSpPr>
            <a:spLocks noGrp="1"/>
          </p:cNvSpPr>
          <p:nvPr>
            <p:ph type="pic" sz="quarter" idx="15"/>
          </p:nvPr>
        </p:nvSpPr>
        <p:spPr>
          <a:xfrm>
            <a:off x="3048000" y="777240"/>
            <a:ext cx="8229600" cy="5303520"/>
          </a:xfrm>
          <a:custGeom>
            <a:avLst/>
            <a:gdLst>
              <a:gd name="connsiteX0" fmla="*/ 0 w 8229600"/>
              <a:gd name="connsiteY0" fmla="*/ 0 h 5303520"/>
              <a:gd name="connsiteX1" fmla="*/ 8229600 w 8229600"/>
              <a:gd name="connsiteY1" fmla="*/ 0 h 5303520"/>
              <a:gd name="connsiteX2" fmla="*/ 8229600 w 8229600"/>
              <a:gd name="connsiteY2" fmla="*/ 5303520 h 5303520"/>
              <a:gd name="connsiteX3" fmla="*/ 0 w 8229600"/>
              <a:gd name="connsiteY3" fmla="*/ 5303520 h 5303520"/>
              <a:gd name="connsiteX4" fmla="*/ 0 w 8229600"/>
              <a:gd name="connsiteY4" fmla="*/ 4299450 h 5303520"/>
              <a:gd name="connsiteX5" fmla="*/ 3047999 w 8229600"/>
              <a:gd name="connsiteY5" fmla="*/ 4299450 h 5303520"/>
              <a:gd name="connsiteX6" fmla="*/ 3047999 w 8229600"/>
              <a:gd name="connsiteY6" fmla="*/ 3293610 h 5303520"/>
              <a:gd name="connsiteX7" fmla="*/ 0 w 8229600"/>
              <a:gd name="connsiteY7" fmla="*/ 329361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29600" h="5303520">
                <a:moveTo>
                  <a:pt x="0" y="0"/>
                </a:moveTo>
                <a:lnTo>
                  <a:pt x="8229600" y="0"/>
                </a:lnTo>
                <a:lnTo>
                  <a:pt x="8229600" y="5303520"/>
                </a:lnTo>
                <a:lnTo>
                  <a:pt x="0" y="5303520"/>
                </a:lnTo>
                <a:lnTo>
                  <a:pt x="0" y="4299450"/>
                </a:lnTo>
                <a:lnTo>
                  <a:pt x="3047999" y="4299450"/>
                </a:lnTo>
                <a:lnTo>
                  <a:pt x="3047999" y="3293610"/>
                </a:lnTo>
                <a:lnTo>
                  <a:pt x="0" y="3293610"/>
                </a:lnTo>
                <a:close/>
              </a:path>
            </a:pathLst>
          </a:custGeom>
          <a:solidFill>
            <a:schemeClr val="accent4"/>
          </a:solidFill>
        </p:spPr>
        <p:txBody>
          <a:bodyPr wrap="square">
            <a:noAutofit/>
          </a:bodyPr>
          <a:lstStyle/>
          <a:p>
            <a:r>
              <a:rPr lang="en-US"/>
              <a:t>Click icon to add picture</a:t>
            </a:r>
            <a:endParaRPr lang="en-US" dirty="0"/>
          </a:p>
        </p:txBody>
      </p:sp>
      <p:sp>
        <p:nvSpPr>
          <p:cNvPr id="4" name="Date Placeholder 3">
            <a:extLst>
              <a:ext uri="{FF2B5EF4-FFF2-40B4-BE49-F238E27FC236}">
                <a16:creationId xmlns:a16="http://schemas.microsoft.com/office/drawing/2014/main" id="{68EB05F6-A3ED-45AB-B103-D5E34BFD605F}"/>
              </a:ext>
            </a:extLst>
          </p:cNvPr>
          <p:cNvSpPr>
            <a:spLocks noGrp="1"/>
          </p:cNvSpPr>
          <p:nvPr>
            <p:ph type="dt" sz="half" idx="10"/>
          </p:nvPr>
        </p:nvSpPr>
        <p:spPr/>
        <p:txBody>
          <a:bodyPr/>
          <a:lstStyle>
            <a:lvl1pPr>
              <a:defRPr>
                <a:solidFill>
                  <a:schemeClr val="bg1">
                    <a:lumMod val="75000"/>
                  </a:schemeClr>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2F029C1C-740D-4213-96FE-1FAA3072FF83}"/>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a:lstStyle>
            <a:lvl1pPr>
              <a:defRPr>
                <a:solidFill>
                  <a:schemeClr val="tx1">
                    <a:lumMod val="75000"/>
                    <a:lumOff val="2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591659204"/>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concep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62EDD7B-9CFE-429C-B002-CB0D9B31ECDE}"/>
              </a:ext>
            </a:extLst>
          </p:cNvPr>
          <p:cNvSpPr>
            <a:spLocks noGrp="1"/>
          </p:cNvSpPr>
          <p:nvPr>
            <p:ph type="pic" sz="quarter" idx="14"/>
          </p:nvPr>
        </p:nvSpPr>
        <p:spPr>
          <a:xfrm>
            <a:off x="1524" y="0"/>
            <a:ext cx="12188952" cy="6858000"/>
          </a:xfrm>
          <a:solidFill>
            <a:schemeClr val="bg1"/>
          </a:solidFill>
        </p:spPr>
        <p:txBody>
          <a:bodyPr/>
          <a:lstStyle/>
          <a:p>
            <a:r>
              <a:rPr lang="en-US"/>
              <a:t>Click icon to add picture</a:t>
            </a:r>
            <a:endParaRPr lang="en-US" dirty="0"/>
          </a:p>
        </p:txBody>
      </p:sp>
      <p:sp>
        <p:nvSpPr>
          <p:cNvPr id="8" name="Rectangle 7">
            <a:extLst>
              <a:ext uri="{FF2B5EF4-FFF2-40B4-BE49-F238E27FC236}">
                <a16:creationId xmlns:a16="http://schemas.microsoft.com/office/drawing/2014/main" id="{B0F3BCA8-7FE0-4921-AE34-6F98AC0AC858}"/>
              </a:ext>
            </a:extLst>
          </p:cNvPr>
          <p:cNvSpPr/>
          <p:nvPr userDrawn="1"/>
        </p:nvSpPr>
        <p:spPr>
          <a:xfrm>
            <a:off x="6096000" y="1143000"/>
            <a:ext cx="5486400" cy="4572000"/>
          </a:xfrm>
          <a:prstGeom prst="rect">
            <a:avLst/>
          </a:prstGeom>
          <a:solidFill>
            <a:schemeClr val="bg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ctr"/>
          <a:lstStyle/>
          <a:p>
            <a:pPr algn="ctr"/>
            <a:endParaRPr lang="en-US" sz="3600"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6096000" y="1143000"/>
            <a:ext cx="5486400" cy="4572000"/>
          </a:xfrm>
          <a:solidFill>
            <a:schemeClr val="bg1">
              <a:alpha val="90000"/>
            </a:schemeClr>
          </a:solidFill>
        </p:spPr>
        <p:txBody>
          <a:bodyPr lIns="612648" tIns="822960" rIns="457200" anchor="t">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6629400" y="2996693"/>
            <a:ext cx="4416552" cy="2216986"/>
          </a:xfrm>
        </p:spPr>
        <p:txBody>
          <a:bodyPr>
            <a:normAutofit/>
          </a:bodyPr>
          <a:lstStyle>
            <a:lvl1pPr marL="0" indent="0">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bg1"/>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51462497"/>
      </p:ext>
    </p:extLst>
  </p:cSld>
  <p:clrMapOvr>
    <a:masterClrMapping/>
  </p:clrMapOvr>
  <p:extLst>
    <p:ext uri="{DCECCB84-F9BA-43D5-87BE-67443E8EF086}">
      <p15:sldGuideLst xmlns:p15="http://schemas.microsoft.com/office/powerpoint/2012/main">
        <p15:guide id="1"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normAutofit/>
          </a:bodyPr>
          <a:lstStyle>
            <a:lvl1pPr>
              <a:defRPr sz="3600">
                <a:solidFill>
                  <a:schemeClr val="tx1"/>
                </a:solidFill>
              </a:defRPr>
            </a:lvl1pPr>
          </a:lstStyle>
          <a:p>
            <a:r>
              <a:rPr lang="en-US"/>
              <a:t>Click to edit Master title style</a:t>
            </a:r>
            <a:endParaRPr lang="en-ZA" dirty="0"/>
          </a:p>
        </p:txBody>
      </p:sp>
      <p:sp>
        <p:nvSpPr>
          <p:cNvPr id="64" name="Text Placeholder 3">
            <a:extLst>
              <a:ext uri="{FF2B5EF4-FFF2-40B4-BE49-F238E27FC236}">
                <a16:creationId xmlns:a16="http://schemas.microsoft.com/office/drawing/2014/main" id="{7CFD315B-9E75-4209-B7A2-80B8449A4E2F}"/>
              </a:ext>
            </a:extLst>
          </p:cNvPr>
          <p:cNvSpPr>
            <a:spLocks noGrp="1"/>
          </p:cNvSpPr>
          <p:nvPr>
            <p:ph type="body" sz="quarter" idx="59" hasCustomPrompt="1"/>
          </p:nvPr>
        </p:nvSpPr>
        <p:spPr>
          <a:xfrm>
            <a:off x="2148840" y="1993392"/>
            <a:ext cx="1828800" cy="696885"/>
          </a:xfrm>
          <a:noFill/>
          <a:ln w="12700">
            <a:solidFill>
              <a:schemeClr val="accent3"/>
            </a:solidFill>
          </a:ln>
        </p:spPr>
        <p:txBody>
          <a:bodyPr tIns="36000" anchor="ctr" anchorCtr="1">
            <a:normAutofit/>
          </a:bodyPr>
          <a:lstStyle>
            <a:lvl1pPr marL="0" indent="0" algn="ctr">
              <a:lnSpc>
                <a:spcPct val="100000"/>
              </a:lnSpc>
              <a:buNone/>
              <a:defRPr sz="1200">
                <a:solidFill>
                  <a:schemeClr val="tx1">
                    <a:lumMod val="75000"/>
                    <a:lumOff val="25000"/>
                  </a:schemeClr>
                </a:solidFill>
                <a:latin typeface="+mj-lt"/>
              </a:defRPr>
            </a:lvl1pPr>
          </a:lstStyle>
          <a:p>
            <a:pPr lvl="0"/>
            <a:r>
              <a:rPr lang="en-US" dirty="0"/>
              <a:t>Item Title</a:t>
            </a:r>
            <a:endParaRPr lang="en-ZA" dirty="0"/>
          </a:p>
        </p:txBody>
      </p:sp>
      <p:sp>
        <p:nvSpPr>
          <p:cNvPr id="38" name="Text Placeholder 10">
            <a:extLst>
              <a:ext uri="{FF2B5EF4-FFF2-40B4-BE49-F238E27FC236}">
                <a16:creationId xmlns:a16="http://schemas.microsoft.com/office/drawing/2014/main" id="{0FE649C6-E102-4D6E-ABCC-F2992D28195D}"/>
              </a:ext>
            </a:extLst>
          </p:cNvPr>
          <p:cNvSpPr>
            <a:spLocks noGrp="1"/>
          </p:cNvSpPr>
          <p:nvPr>
            <p:ph type="body" sz="quarter" idx="33" hasCustomPrompt="1"/>
          </p:nvPr>
        </p:nvSpPr>
        <p:spPr>
          <a:xfrm>
            <a:off x="914399" y="3255264"/>
            <a:ext cx="731520" cy="457200"/>
          </a:xfrm>
        </p:spPr>
        <p:txBody>
          <a:bodyPr anchor="ctr"/>
          <a:lstStyle>
            <a:lvl1pPr marL="0" indent="0" algn="ctr">
              <a:buNone/>
              <a:defRPr sz="1400" b="1">
                <a:solidFill>
                  <a:schemeClr val="tx1">
                    <a:lumMod val="65000"/>
                    <a:lumOff val="35000"/>
                  </a:schemeClr>
                </a:solidFill>
                <a:latin typeface="+mj-lt"/>
              </a:defRPr>
            </a:lvl1pPr>
          </a:lstStyle>
          <a:p>
            <a:pPr lvl="0"/>
            <a:r>
              <a:rPr lang="en-US" dirty="0"/>
              <a:t>Year</a:t>
            </a:r>
            <a:endParaRPr lang="en-ZA" dirty="0"/>
          </a:p>
        </p:txBody>
      </p:sp>
      <p:sp>
        <p:nvSpPr>
          <p:cNvPr id="39" name="Text Placeholder 10">
            <a:extLst>
              <a:ext uri="{FF2B5EF4-FFF2-40B4-BE49-F238E27FC236}">
                <a16:creationId xmlns:a16="http://schemas.microsoft.com/office/drawing/2014/main" id="{BE213787-ACF7-458D-9A73-3F194978B6DD}"/>
              </a:ext>
            </a:extLst>
          </p:cNvPr>
          <p:cNvSpPr>
            <a:spLocks noGrp="1"/>
          </p:cNvSpPr>
          <p:nvPr>
            <p:ph type="body" sz="quarter" idx="34" hasCustomPrompt="1"/>
          </p:nvPr>
        </p:nvSpPr>
        <p:spPr>
          <a:xfrm>
            <a:off x="196596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0" name="Text Placeholder 10">
            <a:extLst>
              <a:ext uri="{FF2B5EF4-FFF2-40B4-BE49-F238E27FC236}">
                <a16:creationId xmlns:a16="http://schemas.microsoft.com/office/drawing/2014/main" id="{6154F8E5-E3E5-4C0F-AE2F-2170C25EDC56}"/>
              </a:ext>
            </a:extLst>
          </p:cNvPr>
          <p:cNvSpPr>
            <a:spLocks noGrp="1"/>
          </p:cNvSpPr>
          <p:nvPr>
            <p:ph type="body" sz="quarter" idx="35" hasCustomPrompt="1"/>
          </p:nvPr>
        </p:nvSpPr>
        <p:spPr>
          <a:xfrm>
            <a:off x="2752344"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1" name="Text Placeholder 10">
            <a:extLst>
              <a:ext uri="{FF2B5EF4-FFF2-40B4-BE49-F238E27FC236}">
                <a16:creationId xmlns:a16="http://schemas.microsoft.com/office/drawing/2014/main" id="{B1453360-81EF-4EB1-B249-712DA6E62C83}"/>
              </a:ext>
            </a:extLst>
          </p:cNvPr>
          <p:cNvSpPr>
            <a:spLocks noGrp="1"/>
          </p:cNvSpPr>
          <p:nvPr>
            <p:ph type="body" sz="quarter" idx="36" hasCustomPrompt="1"/>
          </p:nvPr>
        </p:nvSpPr>
        <p:spPr>
          <a:xfrm>
            <a:off x="354180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2" name="Text Placeholder 10">
            <a:extLst>
              <a:ext uri="{FF2B5EF4-FFF2-40B4-BE49-F238E27FC236}">
                <a16:creationId xmlns:a16="http://schemas.microsoft.com/office/drawing/2014/main" id="{9FBB54B5-A522-4A23-BBF7-AD1A18EDFD19}"/>
              </a:ext>
            </a:extLst>
          </p:cNvPr>
          <p:cNvSpPr>
            <a:spLocks noGrp="1"/>
          </p:cNvSpPr>
          <p:nvPr>
            <p:ph type="body" sz="quarter" idx="37" hasCustomPrompt="1"/>
          </p:nvPr>
        </p:nvSpPr>
        <p:spPr>
          <a:xfrm>
            <a:off x="432972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4" name="Text Placeholder 10">
            <a:extLst>
              <a:ext uri="{FF2B5EF4-FFF2-40B4-BE49-F238E27FC236}">
                <a16:creationId xmlns:a16="http://schemas.microsoft.com/office/drawing/2014/main" id="{867C3CE9-8463-4382-AE21-F6BF3518D01D}"/>
              </a:ext>
            </a:extLst>
          </p:cNvPr>
          <p:cNvSpPr>
            <a:spLocks noGrp="1"/>
          </p:cNvSpPr>
          <p:nvPr>
            <p:ph type="body" sz="quarter" idx="39" hasCustomPrompt="1"/>
          </p:nvPr>
        </p:nvSpPr>
        <p:spPr>
          <a:xfrm>
            <a:off x="511764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5" name="Text Placeholder 10">
            <a:extLst>
              <a:ext uri="{FF2B5EF4-FFF2-40B4-BE49-F238E27FC236}">
                <a16:creationId xmlns:a16="http://schemas.microsoft.com/office/drawing/2014/main" id="{FDB7C866-DDCF-4E42-8CC8-A211234AFBAB}"/>
              </a:ext>
            </a:extLst>
          </p:cNvPr>
          <p:cNvSpPr>
            <a:spLocks noGrp="1"/>
          </p:cNvSpPr>
          <p:nvPr>
            <p:ph type="body" sz="quarter" idx="40" hasCustomPrompt="1"/>
          </p:nvPr>
        </p:nvSpPr>
        <p:spPr>
          <a:xfrm>
            <a:off x="590556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6" name="Text Placeholder 10">
            <a:extLst>
              <a:ext uri="{FF2B5EF4-FFF2-40B4-BE49-F238E27FC236}">
                <a16:creationId xmlns:a16="http://schemas.microsoft.com/office/drawing/2014/main" id="{C4F4671C-F421-46D3-B43B-46B3F0DF596A}"/>
              </a:ext>
            </a:extLst>
          </p:cNvPr>
          <p:cNvSpPr>
            <a:spLocks noGrp="1"/>
          </p:cNvSpPr>
          <p:nvPr>
            <p:ph type="body" sz="quarter" idx="41" hasCustomPrompt="1"/>
          </p:nvPr>
        </p:nvSpPr>
        <p:spPr>
          <a:xfrm>
            <a:off x="669348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8" name="Text Placeholder 10">
            <a:extLst>
              <a:ext uri="{FF2B5EF4-FFF2-40B4-BE49-F238E27FC236}">
                <a16:creationId xmlns:a16="http://schemas.microsoft.com/office/drawing/2014/main" id="{0E7055C4-CE9C-411A-A475-92AB82FE1E75}"/>
              </a:ext>
            </a:extLst>
          </p:cNvPr>
          <p:cNvSpPr>
            <a:spLocks noGrp="1"/>
          </p:cNvSpPr>
          <p:nvPr>
            <p:ph type="body" sz="quarter" idx="43" hasCustomPrompt="1"/>
          </p:nvPr>
        </p:nvSpPr>
        <p:spPr>
          <a:xfrm>
            <a:off x="748140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9" name="Text Placeholder 10">
            <a:extLst>
              <a:ext uri="{FF2B5EF4-FFF2-40B4-BE49-F238E27FC236}">
                <a16:creationId xmlns:a16="http://schemas.microsoft.com/office/drawing/2014/main" id="{5B7AA0C1-6D4F-4D6B-9E27-6ECEE6F49E6E}"/>
              </a:ext>
            </a:extLst>
          </p:cNvPr>
          <p:cNvSpPr>
            <a:spLocks noGrp="1"/>
          </p:cNvSpPr>
          <p:nvPr>
            <p:ph type="body" sz="quarter" idx="44" hasCustomPrompt="1"/>
          </p:nvPr>
        </p:nvSpPr>
        <p:spPr>
          <a:xfrm>
            <a:off x="826932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7" name="Text Placeholder 10">
            <a:extLst>
              <a:ext uri="{FF2B5EF4-FFF2-40B4-BE49-F238E27FC236}">
                <a16:creationId xmlns:a16="http://schemas.microsoft.com/office/drawing/2014/main" id="{6D392CE7-6DB5-412C-939E-200FAC216434}"/>
              </a:ext>
            </a:extLst>
          </p:cNvPr>
          <p:cNvSpPr>
            <a:spLocks noGrp="1"/>
          </p:cNvSpPr>
          <p:nvPr>
            <p:ph type="body" sz="quarter" idx="42" hasCustomPrompt="1"/>
          </p:nvPr>
        </p:nvSpPr>
        <p:spPr>
          <a:xfrm>
            <a:off x="905724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0" name="Text Placeholder 10">
            <a:extLst>
              <a:ext uri="{FF2B5EF4-FFF2-40B4-BE49-F238E27FC236}">
                <a16:creationId xmlns:a16="http://schemas.microsoft.com/office/drawing/2014/main" id="{A5EC4B0C-5DD6-4EEB-AF30-E36D4F9E5EC0}"/>
              </a:ext>
            </a:extLst>
          </p:cNvPr>
          <p:cNvSpPr>
            <a:spLocks noGrp="1"/>
          </p:cNvSpPr>
          <p:nvPr>
            <p:ph type="body" sz="quarter" idx="45" hasCustomPrompt="1"/>
          </p:nvPr>
        </p:nvSpPr>
        <p:spPr>
          <a:xfrm>
            <a:off x="984516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1" name="Text Placeholder 10">
            <a:extLst>
              <a:ext uri="{FF2B5EF4-FFF2-40B4-BE49-F238E27FC236}">
                <a16:creationId xmlns:a16="http://schemas.microsoft.com/office/drawing/2014/main" id="{2521C66C-8612-487A-AB8B-18249AB8BF27}"/>
              </a:ext>
            </a:extLst>
          </p:cNvPr>
          <p:cNvSpPr>
            <a:spLocks noGrp="1"/>
          </p:cNvSpPr>
          <p:nvPr>
            <p:ph type="body" sz="quarter" idx="46" hasCustomPrompt="1"/>
          </p:nvPr>
        </p:nvSpPr>
        <p:spPr>
          <a:xfrm>
            <a:off x="10633085"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3" name="Text Placeholder 10">
            <a:extLst>
              <a:ext uri="{FF2B5EF4-FFF2-40B4-BE49-F238E27FC236}">
                <a16:creationId xmlns:a16="http://schemas.microsoft.com/office/drawing/2014/main" id="{824436FA-ECBE-4BB1-9126-66F330E7F0AE}"/>
              </a:ext>
            </a:extLst>
          </p:cNvPr>
          <p:cNvSpPr>
            <a:spLocks noGrp="1"/>
          </p:cNvSpPr>
          <p:nvPr>
            <p:ph type="body" sz="quarter" idx="38" hasCustomPrompt="1"/>
          </p:nvPr>
        </p:nvSpPr>
        <p:spPr>
          <a:xfrm>
            <a:off x="914400" y="4114800"/>
            <a:ext cx="731520" cy="457200"/>
          </a:xfrm>
        </p:spPr>
        <p:txBody>
          <a:bodyPr anchor="ctr"/>
          <a:lstStyle>
            <a:lvl1pPr marL="0" indent="0" algn="ctr">
              <a:buNone/>
              <a:defRPr sz="1400" b="1">
                <a:solidFill>
                  <a:schemeClr val="tx1">
                    <a:lumMod val="65000"/>
                    <a:lumOff val="35000"/>
                  </a:schemeClr>
                </a:solidFill>
                <a:latin typeface="+mj-lt"/>
              </a:defRPr>
            </a:lvl1pPr>
          </a:lstStyle>
          <a:p>
            <a:pPr lvl="0"/>
            <a:r>
              <a:rPr lang="en-US" dirty="0"/>
              <a:t>Year</a:t>
            </a:r>
            <a:endParaRPr lang="en-ZA" dirty="0"/>
          </a:p>
        </p:txBody>
      </p:sp>
      <p:sp>
        <p:nvSpPr>
          <p:cNvPr id="52" name="Text Placeholder 10">
            <a:extLst>
              <a:ext uri="{FF2B5EF4-FFF2-40B4-BE49-F238E27FC236}">
                <a16:creationId xmlns:a16="http://schemas.microsoft.com/office/drawing/2014/main" id="{0622C4FE-C10F-4B57-B40B-0FA21F330517}"/>
              </a:ext>
            </a:extLst>
          </p:cNvPr>
          <p:cNvSpPr>
            <a:spLocks noGrp="1"/>
          </p:cNvSpPr>
          <p:nvPr>
            <p:ph type="body" sz="quarter" idx="47" hasCustomPrompt="1"/>
          </p:nvPr>
        </p:nvSpPr>
        <p:spPr>
          <a:xfrm>
            <a:off x="1969915"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3" name="Text Placeholder 10">
            <a:extLst>
              <a:ext uri="{FF2B5EF4-FFF2-40B4-BE49-F238E27FC236}">
                <a16:creationId xmlns:a16="http://schemas.microsoft.com/office/drawing/2014/main" id="{0E5C83ED-676D-4C6E-84B3-CF127AC54442}"/>
              </a:ext>
            </a:extLst>
          </p:cNvPr>
          <p:cNvSpPr>
            <a:spLocks noGrp="1"/>
          </p:cNvSpPr>
          <p:nvPr>
            <p:ph type="body" sz="quarter" idx="48" hasCustomPrompt="1"/>
          </p:nvPr>
        </p:nvSpPr>
        <p:spPr>
          <a:xfrm>
            <a:off x="2752344"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4" name="Text Placeholder 10">
            <a:extLst>
              <a:ext uri="{FF2B5EF4-FFF2-40B4-BE49-F238E27FC236}">
                <a16:creationId xmlns:a16="http://schemas.microsoft.com/office/drawing/2014/main" id="{678DF814-ABAE-422D-8055-BD8FF43DDF54}"/>
              </a:ext>
            </a:extLst>
          </p:cNvPr>
          <p:cNvSpPr>
            <a:spLocks noGrp="1"/>
          </p:cNvSpPr>
          <p:nvPr>
            <p:ph type="body" sz="quarter" idx="49" hasCustomPrompt="1"/>
          </p:nvPr>
        </p:nvSpPr>
        <p:spPr>
          <a:xfrm>
            <a:off x="3545289"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5" name="Text Placeholder 10">
            <a:extLst>
              <a:ext uri="{FF2B5EF4-FFF2-40B4-BE49-F238E27FC236}">
                <a16:creationId xmlns:a16="http://schemas.microsoft.com/office/drawing/2014/main" id="{E7022C5B-31FF-4550-9CDC-2CF1AB17D556}"/>
              </a:ext>
            </a:extLst>
          </p:cNvPr>
          <p:cNvSpPr>
            <a:spLocks noGrp="1"/>
          </p:cNvSpPr>
          <p:nvPr>
            <p:ph type="body" sz="quarter" idx="50" hasCustomPrompt="1"/>
          </p:nvPr>
        </p:nvSpPr>
        <p:spPr>
          <a:xfrm>
            <a:off x="4332976"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6" name="Text Placeholder 10">
            <a:extLst>
              <a:ext uri="{FF2B5EF4-FFF2-40B4-BE49-F238E27FC236}">
                <a16:creationId xmlns:a16="http://schemas.microsoft.com/office/drawing/2014/main" id="{C54252E9-4902-4781-BE29-34163ABE7ED9}"/>
              </a:ext>
            </a:extLst>
          </p:cNvPr>
          <p:cNvSpPr>
            <a:spLocks noGrp="1"/>
          </p:cNvSpPr>
          <p:nvPr>
            <p:ph type="body" sz="quarter" idx="51" hasCustomPrompt="1"/>
          </p:nvPr>
        </p:nvSpPr>
        <p:spPr>
          <a:xfrm>
            <a:off x="5120663"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7" name="Text Placeholder 10">
            <a:extLst>
              <a:ext uri="{FF2B5EF4-FFF2-40B4-BE49-F238E27FC236}">
                <a16:creationId xmlns:a16="http://schemas.microsoft.com/office/drawing/2014/main" id="{0FD8FBC5-AD5D-464D-8360-6AA55AA2FA76}"/>
              </a:ext>
            </a:extLst>
          </p:cNvPr>
          <p:cNvSpPr>
            <a:spLocks noGrp="1"/>
          </p:cNvSpPr>
          <p:nvPr>
            <p:ph type="body" sz="quarter" idx="52" hasCustomPrompt="1"/>
          </p:nvPr>
        </p:nvSpPr>
        <p:spPr>
          <a:xfrm>
            <a:off x="5908350"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8" name="Text Placeholder 10">
            <a:extLst>
              <a:ext uri="{FF2B5EF4-FFF2-40B4-BE49-F238E27FC236}">
                <a16:creationId xmlns:a16="http://schemas.microsoft.com/office/drawing/2014/main" id="{C90BD4FA-047A-4A4F-B1E2-4FDEA49BB0A0}"/>
              </a:ext>
            </a:extLst>
          </p:cNvPr>
          <p:cNvSpPr>
            <a:spLocks noGrp="1"/>
          </p:cNvSpPr>
          <p:nvPr>
            <p:ph type="body" sz="quarter" idx="53" hasCustomPrompt="1"/>
          </p:nvPr>
        </p:nvSpPr>
        <p:spPr>
          <a:xfrm>
            <a:off x="6696037"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0" name="Text Placeholder 10">
            <a:extLst>
              <a:ext uri="{FF2B5EF4-FFF2-40B4-BE49-F238E27FC236}">
                <a16:creationId xmlns:a16="http://schemas.microsoft.com/office/drawing/2014/main" id="{5FBE1C04-A830-4310-A83C-178E44D8A72F}"/>
              </a:ext>
            </a:extLst>
          </p:cNvPr>
          <p:cNvSpPr>
            <a:spLocks noGrp="1"/>
          </p:cNvSpPr>
          <p:nvPr>
            <p:ph type="body" sz="quarter" idx="55" hasCustomPrompt="1"/>
          </p:nvPr>
        </p:nvSpPr>
        <p:spPr>
          <a:xfrm>
            <a:off x="7483724"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1" name="Text Placeholder 10">
            <a:extLst>
              <a:ext uri="{FF2B5EF4-FFF2-40B4-BE49-F238E27FC236}">
                <a16:creationId xmlns:a16="http://schemas.microsoft.com/office/drawing/2014/main" id="{EB543626-7655-454D-8E28-B2391850A39C}"/>
              </a:ext>
            </a:extLst>
          </p:cNvPr>
          <p:cNvSpPr>
            <a:spLocks noGrp="1"/>
          </p:cNvSpPr>
          <p:nvPr>
            <p:ph type="body" sz="quarter" idx="56" hasCustomPrompt="1"/>
          </p:nvPr>
        </p:nvSpPr>
        <p:spPr>
          <a:xfrm>
            <a:off x="8271411"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9" name="Text Placeholder 10">
            <a:extLst>
              <a:ext uri="{FF2B5EF4-FFF2-40B4-BE49-F238E27FC236}">
                <a16:creationId xmlns:a16="http://schemas.microsoft.com/office/drawing/2014/main" id="{5F306D8F-E1A5-492D-9145-6445614AB282}"/>
              </a:ext>
            </a:extLst>
          </p:cNvPr>
          <p:cNvSpPr>
            <a:spLocks noGrp="1"/>
          </p:cNvSpPr>
          <p:nvPr>
            <p:ph type="body" sz="quarter" idx="54" hasCustomPrompt="1"/>
          </p:nvPr>
        </p:nvSpPr>
        <p:spPr>
          <a:xfrm>
            <a:off x="9059098"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2" name="Text Placeholder 10">
            <a:extLst>
              <a:ext uri="{FF2B5EF4-FFF2-40B4-BE49-F238E27FC236}">
                <a16:creationId xmlns:a16="http://schemas.microsoft.com/office/drawing/2014/main" id="{9C109601-CAE5-44CE-ADF7-9FB216F81780}"/>
              </a:ext>
            </a:extLst>
          </p:cNvPr>
          <p:cNvSpPr>
            <a:spLocks noGrp="1"/>
          </p:cNvSpPr>
          <p:nvPr>
            <p:ph type="body" sz="quarter" idx="57" hasCustomPrompt="1"/>
          </p:nvPr>
        </p:nvSpPr>
        <p:spPr>
          <a:xfrm>
            <a:off x="9846785"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3" name="Text Placeholder 10">
            <a:extLst>
              <a:ext uri="{FF2B5EF4-FFF2-40B4-BE49-F238E27FC236}">
                <a16:creationId xmlns:a16="http://schemas.microsoft.com/office/drawing/2014/main" id="{17AE5B8B-FA0E-40E2-9841-D0F9AB83E023}"/>
              </a:ext>
            </a:extLst>
          </p:cNvPr>
          <p:cNvSpPr>
            <a:spLocks noGrp="1"/>
          </p:cNvSpPr>
          <p:nvPr>
            <p:ph type="body" sz="quarter" idx="58" hasCustomPrompt="1"/>
          </p:nvPr>
        </p:nvSpPr>
        <p:spPr>
          <a:xfrm>
            <a:off x="10634472"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33" name="Date Placeholder 3">
            <a:extLst>
              <a:ext uri="{FF2B5EF4-FFF2-40B4-BE49-F238E27FC236}">
                <a16:creationId xmlns:a16="http://schemas.microsoft.com/office/drawing/2014/main" id="{1560C8D6-BAAE-4E4C-B478-D7EEA33BC341}"/>
              </a:ext>
            </a:extLst>
          </p:cNvPr>
          <p:cNvSpPr>
            <a:spLocks noGrp="1"/>
          </p:cNvSpPr>
          <p:nvPr>
            <p:ph type="dt" sz="half" idx="10"/>
          </p:nvPr>
        </p:nvSpPr>
        <p:spPr>
          <a:xfrm>
            <a:off x="838200" y="6356350"/>
            <a:ext cx="2743200" cy="365125"/>
          </a:xfrm>
        </p:spPr>
        <p:txBody>
          <a:bodyPr/>
          <a:lstStyle/>
          <a:p>
            <a:r>
              <a:rPr lang="en-US" dirty="0"/>
              <a:t>20XX</a:t>
            </a:r>
          </a:p>
        </p:txBody>
      </p:sp>
      <p:sp>
        <p:nvSpPr>
          <p:cNvPr id="34" name="Footer Placeholder 4">
            <a:extLst>
              <a:ext uri="{FF2B5EF4-FFF2-40B4-BE49-F238E27FC236}">
                <a16:creationId xmlns:a16="http://schemas.microsoft.com/office/drawing/2014/main" id="{2D34A825-4619-4016-B027-DA83FE075663}"/>
              </a:ext>
            </a:extLst>
          </p:cNvPr>
          <p:cNvSpPr>
            <a:spLocks noGrp="1"/>
          </p:cNvSpPr>
          <p:nvPr>
            <p:ph type="ftr" sz="quarter" idx="11"/>
          </p:nvPr>
        </p:nvSpPr>
        <p:spPr>
          <a:xfrm>
            <a:off x="4038600" y="6356350"/>
            <a:ext cx="4114800" cy="365125"/>
          </a:xfrm>
        </p:spPr>
        <p:txBody>
          <a:bodyPr/>
          <a:lstStyle/>
          <a:p>
            <a:r>
              <a:rPr lang="en-US" dirty="0"/>
              <a:t>Contoso business plan</a:t>
            </a:r>
          </a:p>
        </p:txBody>
      </p:sp>
      <p:sp>
        <p:nvSpPr>
          <p:cNvPr id="35" name="Slide Number Placeholder 5">
            <a:extLst>
              <a:ext uri="{FF2B5EF4-FFF2-40B4-BE49-F238E27FC236}">
                <a16:creationId xmlns:a16="http://schemas.microsoft.com/office/drawing/2014/main" id="{A065CC06-C5B6-44D0-8071-1833580ABF30}"/>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4110640421"/>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838200" y="707029"/>
            <a:ext cx="10515600" cy="64008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r>
              <a:rPr lang="en-US" dirty="0"/>
              <a:t>20XX</a:t>
            </a:r>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4" r:id="rId3"/>
    <p:sldLayoutId id="2147483675" r:id="rId4"/>
    <p:sldLayoutId id="2147483667" r:id="rId5"/>
    <p:sldLayoutId id="2147483666" r:id="rId6"/>
    <p:sldLayoutId id="2147483651" r:id="rId7"/>
    <p:sldLayoutId id="2147483670" r:id="rId8"/>
    <p:sldLayoutId id="2147483672" r:id="rId9"/>
    <p:sldLayoutId id="2147483653" r:id="rId10"/>
    <p:sldLayoutId id="2147483674" r:id="rId11"/>
    <p:sldLayoutId id="2147483668" r:id="rId12"/>
    <p:sldLayoutId id="2147483669" r:id="rId13"/>
    <p:sldLayoutId id="2147483673" r:id="rId14"/>
    <p:sldLayoutId id="2147483671" r:id="rId15"/>
  </p:sldLayoutIdLst>
  <p:hf hd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userDrawn="1">
          <p15:clr>
            <a:srgbClr val="F26B43"/>
          </p15:clr>
        </p15:guide>
        <p15:guide id="2" pos="3840" userDrawn="1">
          <p15:clr>
            <a:srgbClr val="F26B43"/>
          </p15:clr>
        </p15:guide>
        <p15:guide id="3" pos="1920" userDrawn="1">
          <p15:clr>
            <a:srgbClr val="F26B43"/>
          </p15:clr>
        </p15:guide>
        <p15:guide id="4" pos="5760" userDrawn="1">
          <p15:clr>
            <a:srgbClr val="F26B43"/>
          </p15:clr>
        </p15:guide>
        <p15:guide id="5" pos="5184" userDrawn="1">
          <p15:clr>
            <a:srgbClr val="5ACBF0"/>
          </p15:clr>
        </p15:guide>
        <p15:guide id="6" pos="2496" userDrawn="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6730584" y="1901952"/>
            <a:ext cx="3937416" cy="2387600"/>
          </a:xfrm>
        </p:spPr>
        <p:txBody>
          <a:bodyPr>
            <a:normAutofit/>
          </a:bodyPr>
          <a:lstStyle/>
          <a:p>
            <a:r>
              <a:rPr lang="en-US" dirty="0"/>
              <a:t>Preparing for the Job Market</a:t>
            </a:r>
          </a:p>
        </p:txBody>
      </p:sp>
      <p:sp>
        <p:nvSpPr>
          <p:cNvPr id="23" name="Subtitle 22">
            <a:extLst>
              <a:ext uri="{FF2B5EF4-FFF2-40B4-BE49-F238E27FC236}">
                <a16:creationId xmlns:a16="http://schemas.microsoft.com/office/drawing/2014/main" id="{4829E901-B0F6-4B1C-8D1C-8B758458B743}"/>
              </a:ext>
            </a:extLst>
          </p:cNvPr>
          <p:cNvSpPr>
            <a:spLocks noGrp="1"/>
          </p:cNvSpPr>
          <p:nvPr>
            <p:ph type="subTitle" idx="1"/>
          </p:nvPr>
        </p:nvSpPr>
        <p:spPr>
          <a:xfrm>
            <a:off x="6730584" y="4379976"/>
            <a:ext cx="3937416" cy="572798"/>
          </a:xfrm>
        </p:spPr>
        <p:txBody>
          <a:bodyPr/>
          <a:lstStyle/>
          <a:p>
            <a:r>
              <a:rPr lang="en-US" dirty="0"/>
              <a:t>CAPS Meeting Spring 2022</a:t>
            </a:r>
          </a:p>
        </p:txBody>
      </p:sp>
      <p:pic>
        <p:nvPicPr>
          <p:cNvPr id="16" name="Picture Placeholder 15" descr="photo of 2 men drawing a graph&#10;">
            <a:extLst>
              <a:ext uri="{FF2B5EF4-FFF2-40B4-BE49-F238E27FC236}">
                <a16:creationId xmlns:a16="http://schemas.microsoft.com/office/drawing/2014/main" id="{AE10A7AB-4E16-4B85-8C75-FABB6412DD5E}"/>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a:ext>
            </a:extLst>
          </a:blip>
          <a:srcRect/>
          <a:stretch/>
        </p:blipFill>
        <p:spPr>
          <a:xfrm>
            <a:off x="1393825" y="1143000"/>
            <a:ext cx="5029200" cy="4572000"/>
          </a:xfrm>
        </p:spPr>
      </p:pic>
    </p:spTree>
    <p:extLst>
      <p:ext uri="{BB962C8B-B14F-4D97-AF65-F5344CB8AC3E}">
        <p14:creationId xmlns:p14="http://schemas.microsoft.com/office/powerpoint/2010/main" val="3946180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1463040" y="1828800"/>
            <a:ext cx="4087368" cy="841248"/>
          </a:xfrm>
        </p:spPr>
        <p:txBody>
          <a:bodyPr>
            <a:normAutofit/>
          </a:bodyPr>
          <a:lstStyle/>
          <a:p>
            <a:pPr algn="ctr"/>
            <a:r>
              <a:rPr lang="en-ZA" dirty="0"/>
              <a:t>Today’s Goals</a:t>
            </a:r>
          </a:p>
        </p:txBody>
      </p:sp>
      <p:sp>
        <p:nvSpPr>
          <p:cNvPr id="3" name="Subtitle 2">
            <a:extLst>
              <a:ext uri="{FF2B5EF4-FFF2-40B4-BE49-F238E27FC236}">
                <a16:creationId xmlns:a16="http://schemas.microsoft.com/office/drawing/2014/main" id="{35E3EA69-4E0E-41BD-8095-A124225A2647}"/>
              </a:ext>
            </a:extLst>
          </p:cNvPr>
          <p:cNvSpPr>
            <a:spLocks noGrp="1"/>
          </p:cNvSpPr>
          <p:nvPr>
            <p:ph idx="1"/>
          </p:nvPr>
        </p:nvSpPr>
        <p:spPr>
          <a:xfrm>
            <a:off x="1463040" y="2799983"/>
            <a:ext cx="4087368" cy="2203704"/>
          </a:xfrm>
        </p:spPr>
        <p:txBody>
          <a:bodyPr vert="horz" lIns="91440" tIns="45720" rIns="91440" bIns="45720" rtlCol="0" anchor="t">
            <a:normAutofit/>
          </a:bodyPr>
          <a:lstStyle/>
          <a:p>
            <a:r>
              <a:rPr lang="en-US" dirty="0"/>
              <a:t>Over then next year, you will be graduating and preparing for what's next.  That may mean applying for graduate programs for further training in a similar academic context.  Or it may mean going directly into the workforce.  Today we want to talk about how to prepare for the workforce, which can feel very different than a college environment!</a:t>
            </a:r>
          </a:p>
        </p:txBody>
      </p:sp>
      <p:pic>
        <p:nvPicPr>
          <p:cNvPr id="17" name="Picture Placeholder 16" descr="team member&#10;">
            <a:extLst>
              <a:ext uri="{FF2B5EF4-FFF2-40B4-BE49-F238E27FC236}">
                <a16:creationId xmlns:a16="http://schemas.microsoft.com/office/drawing/2014/main" id="{675F9124-3F84-4444-8B6D-EC5BE819EFDA}"/>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a:stretch/>
        </p:blipFill>
        <p:spPr>
          <a:xfrm>
            <a:off x="6099048" y="777240"/>
            <a:ext cx="5184648" cy="5303520"/>
          </a:xfrm>
        </p:spPr>
      </p:pic>
      <p:sp>
        <p:nvSpPr>
          <p:cNvPr id="6" name="Date Placeholder 5">
            <a:extLst>
              <a:ext uri="{FF2B5EF4-FFF2-40B4-BE49-F238E27FC236}">
                <a16:creationId xmlns:a16="http://schemas.microsoft.com/office/drawing/2014/main" id="{55F77CBB-7E0A-452C-B294-CE85EADCD6E2}"/>
              </a:ext>
            </a:extLst>
          </p:cNvPr>
          <p:cNvSpPr>
            <a:spLocks noGrp="1"/>
          </p:cNvSpPr>
          <p:nvPr>
            <p:ph type="dt" sz="half" idx="10"/>
          </p:nvPr>
        </p:nvSpPr>
        <p:spPr>
          <a:xfrm>
            <a:off x="838200" y="6356350"/>
            <a:ext cx="2743200" cy="365125"/>
          </a:xfrm>
        </p:spPr>
        <p:txBody>
          <a:bodyPr/>
          <a:lstStyle/>
          <a:p>
            <a:endParaRPr lang="en-US" dirty="0"/>
          </a:p>
        </p:txBody>
      </p:sp>
      <p:sp>
        <p:nvSpPr>
          <p:cNvPr id="5" name="Footer Placeholder 4">
            <a:extLst>
              <a:ext uri="{FF2B5EF4-FFF2-40B4-BE49-F238E27FC236}">
                <a16:creationId xmlns:a16="http://schemas.microsoft.com/office/drawing/2014/main" id="{AF29EA23-F34E-486A-B8B2-0C3019266975}"/>
              </a:ext>
            </a:extLst>
          </p:cNvPr>
          <p:cNvSpPr>
            <a:spLocks noGrp="1"/>
          </p:cNvSpPr>
          <p:nvPr>
            <p:ph type="ftr" sz="quarter" idx="11"/>
          </p:nvPr>
        </p:nvSpPr>
        <p:spPr>
          <a:xfrm>
            <a:off x="4038600" y="6356350"/>
            <a:ext cx="4114800" cy="365125"/>
          </a:xfrm>
        </p:spPr>
        <p:txBody>
          <a:bodyPr/>
          <a:lstStyle/>
          <a:p>
            <a:endParaRPr lang="en-ZA" dirty="0"/>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a:lstStyle/>
          <a:p>
            <a:fld id="{19B51A1E-902D-48AF-9020-955120F399B6}" type="slidenum">
              <a:rPr lang="en-ZA" smtClean="0"/>
              <a:pPr/>
              <a:t>2</a:t>
            </a:fld>
            <a:endParaRPr lang="en-ZA" dirty="0"/>
          </a:p>
        </p:txBody>
      </p:sp>
    </p:spTree>
    <p:extLst>
      <p:ext uri="{BB962C8B-B14F-4D97-AF65-F5344CB8AC3E}">
        <p14:creationId xmlns:p14="http://schemas.microsoft.com/office/powerpoint/2010/main" val="1942026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1066800" y="1500288"/>
            <a:ext cx="10058400" cy="565265"/>
          </a:xfrm>
        </p:spPr>
        <p:txBody>
          <a:bodyPr>
            <a:normAutofit/>
          </a:bodyPr>
          <a:lstStyle/>
          <a:p>
            <a:r>
              <a:rPr lang="en-US" dirty="0"/>
              <a:t>Preparing for Industry Jobs </a:t>
            </a:r>
          </a:p>
        </p:txBody>
      </p:sp>
      <p:sp>
        <p:nvSpPr>
          <p:cNvPr id="40" name="Content Placeholder 28">
            <a:extLst>
              <a:ext uri="{FF2B5EF4-FFF2-40B4-BE49-F238E27FC236}">
                <a16:creationId xmlns:a16="http://schemas.microsoft.com/office/drawing/2014/main" id="{DA2C1685-839D-BB46-B1E8-A38664748DCC}"/>
              </a:ext>
            </a:extLst>
          </p:cNvPr>
          <p:cNvSpPr>
            <a:spLocks noGrp="1"/>
          </p:cNvSpPr>
          <p:nvPr>
            <p:ph idx="16"/>
          </p:nvPr>
        </p:nvSpPr>
        <p:spPr>
          <a:xfrm>
            <a:off x="1657183" y="2411516"/>
            <a:ext cx="4114800" cy="274320"/>
          </a:xfrm>
        </p:spPr>
        <p:txBody>
          <a:bodyPr/>
          <a:lstStyle/>
          <a:p>
            <a:r>
              <a:rPr lang="en-US" dirty="0"/>
              <a:t>Research your industry of interest</a:t>
            </a:r>
          </a:p>
        </p:txBody>
      </p:sp>
      <p:sp>
        <p:nvSpPr>
          <p:cNvPr id="38" name="Content Placeholder 3">
            <a:extLst>
              <a:ext uri="{FF2B5EF4-FFF2-40B4-BE49-F238E27FC236}">
                <a16:creationId xmlns:a16="http://schemas.microsoft.com/office/drawing/2014/main" id="{032280DC-AEF9-204E-A92B-A433E91E435C}"/>
              </a:ext>
            </a:extLst>
          </p:cNvPr>
          <p:cNvSpPr>
            <a:spLocks noGrp="1"/>
          </p:cNvSpPr>
          <p:nvPr>
            <p:ph idx="1"/>
          </p:nvPr>
        </p:nvSpPr>
        <p:spPr>
          <a:xfrm>
            <a:off x="1657183" y="2707071"/>
            <a:ext cx="4114800" cy="731520"/>
          </a:xfrm>
        </p:spPr>
        <p:txBody>
          <a:bodyPr vert="horz" lIns="91440" tIns="45720" rIns="91440" bIns="45720" rtlCol="0" anchor="t">
            <a:normAutofit/>
          </a:bodyPr>
          <a:lstStyle/>
          <a:p>
            <a:r>
              <a:rPr lang="en-US" dirty="0"/>
              <a:t>e.g., Read about new product releases, companies being founded/acquired around a technology.</a:t>
            </a:r>
          </a:p>
        </p:txBody>
      </p:sp>
      <p:sp>
        <p:nvSpPr>
          <p:cNvPr id="43" name="Content Placeholder 31">
            <a:extLst>
              <a:ext uri="{FF2B5EF4-FFF2-40B4-BE49-F238E27FC236}">
                <a16:creationId xmlns:a16="http://schemas.microsoft.com/office/drawing/2014/main" id="{FFD777EC-E653-DE40-A635-99F5A0B723DE}"/>
              </a:ext>
            </a:extLst>
          </p:cNvPr>
          <p:cNvSpPr>
            <a:spLocks noGrp="1"/>
          </p:cNvSpPr>
          <p:nvPr>
            <p:ph idx="19"/>
          </p:nvPr>
        </p:nvSpPr>
        <p:spPr>
          <a:xfrm>
            <a:off x="1657183" y="3567512"/>
            <a:ext cx="4114800" cy="274320"/>
          </a:xfrm>
        </p:spPr>
        <p:txBody>
          <a:bodyPr/>
          <a:lstStyle/>
          <a:p>
            <a:r>
              <a:rPr lang="en-US" dirty="0"/>
              <a:t>Read job postings early</a:t>
            </a:r>
          </a:p>
        </p:txBody>
      </p:sp>
      <p:sp>
        <p:nvSpPr>
          <p:cNvPr id="42" name="Content Placeholder 30">
            <a:extLst>
              <a:ext uri="{FF2B5EF4-FFF2-40B4-BE49-F238E27FC236}">
                <a16:creationId xmlns:a16="http://schemas.microsoft.com/office/drawing/2014/main" id="{F040CB1D-0082-0741-910A-688CA7131529}"/>
              </a:ext>
            </a:extLst>
          </p:cNvPr>
          <p:cNvSpPr>
            <a:spLocks noGrp="1"/>
          </p:cNvSpPr>
          <p:nvPr>
            <p:ph idx="18"/>
          </p:nvPr>
        </p:nvSpPr>
        <p:spPr>
          <a:xfrm>
            <a:off x="1657183" y="3863067"/>
            <a:ext cx="4114800" cy="731520"/>
          </a:xfrm>
        </p:spPr>
        <p:txBody>
          <a:bodyPr>
            <a:normAutofit/>
          </a:bodyPr>
          <a:lstStyle/>
          <a:p>
            <a:r>
              <a:rPr lang="en-US" dirty="0"/>
              <a:t>Start reading job postings </a:t>
            </a:r>
            <a:r>
              <a:rPr lang="en-US" b="1" i="1" dirty="0"/>
              <a:t>well before</a:t>
            </a:r>
            <a:r>
              <a:rPr lang="en-US" b="1" dirty="0"/>
              <a:t> </a:t>
            </a:r>
            <a:r>
              <a:rPr lang="en-US" dirty="0"/>
              <a:t>you</a:t>
            </a:r>
            <a:r>
              <a:rPr lang="en-US" b="1" dirty="0"/>
              <a:t> </a:t>
            </a:r>
            <a:r>
              <a:rPr lang="en-US" dirty="0"/>
              <a:t>intend to apply. </a:t>
            </a:r>
          </a:p>
        </p:txBody>
      </p:sp>
      <p:sp>
        <p:nvSpPr>
          <p:cNvPr id="45" name="Content Placeholder 33">
            <a:extLst>
              <a:ext uri="{FF2B5EF4-FFF2-40B4-BE49-F238E27FC236}">
                <a16:creationId xmlns:a16="http://schemas.microsoft.com/office/drawing/2014/main" id="{C911C704-AC3A-3B4A-818C-F79DBA6526F6}"/>
              </a:ext>
            </a:extLst>
          </p:cNvPr>
          <p:cNvSpPr>
            <a:spLocks noGrp="1"/>
          </p:cNvSpPr>
          <p:nvPr>
            <p:ph idx="21"/>
          </p:nvPr>
        </p:nvSpPr>
        <p:spPr>
          <a:xfrm>
            <a:off x="1657183" y="4737597"/>
            <a:ext cx="4114800" cy="274320"/>
          </a:xfrm>
        </p:spPr>
        <p:txBody>
          <a:bodyPr/>
          <a:lstStyle/>
          <a:p>
            <a:r>
              <a:rPr lang="en-US" dirty="0"/>
              <a:t>Learn a new skill</a:t>
            </a:r>
          </a:p>
        </p:txBody>
      </p:sp>
      <p:sp>
        <p:nvSpPr>
          <p:cNvPr id="44" name="Content Placeholder 32">
            <a:extLst>
              <a:ext uri="{FF2B5EF4-FFF2-40B4-BE49-F238E27FC236}">
                <a16:creationId xmlns:a16="http://schemas.microsoft.com/office/drawing/2014/main" id="{F52A6075-6FBF-5D4F-8457-C7E43D8C6DE0}"/>
              </a:ext>
            </a:extLst>
          </p:cNvPr>
          <p:cNvSpPr>
            <a:spLocks noGrp="1"/>
          </p:cNvSpPr>
          <p:nvPr>
            <p:ph idx="20"/>
          </p:nvPr>
        </p:nvSpPr>
        <p:spPr>
          <a:xfrm>
            <a:off x="1657183" y="5033152"/>
            <a:ext cx="4114800" cy="731520"/>
          </a:xfrm>
        </p:spPr>
        <p:txBody>
          <a:bodyPr>
            <a:normAutofit/>
          </a:bodyPr>
          <a:lstStyle/>
          <a:p>
            <a:r>
              <a:rPr lang="en-US" dirty="0"/>
              <a:t>Identify in-demand skills that you can develop from the job ads you are interested in</a:t>
            </a:r>
          </a:p>
          <a:p>
            <a:endParaRPr lang="en-US" dirty="0"/>
          </a:p>
        </p:txBody>
      </p:sp>
      <p:sp>
        <p:nvSpPr>
          <p:cNvPr id="41" name="Content Placeholder 29">
            <a:extLst>
              <a:ext uri="{FF2B5EF4-FFF2-40B4-BE49-F238E27FC236}">
                <a16:creationId xmlns:a16="http://schemas.microsoft.com/office/drawing/2014/main" id="{C9FA8C80-0154-4B4D-9712-FE3DB4C3C6F6}"/>
              </a:ext>
            </a:extLst>
          </p:cNvPr>
          <p:cNvSpPr>
            <a:spLocks noGrp="1"/>
          </p:cNvSpPr>
          <p:nvPr>
            <p:ph idx="17"/>
          </p:nvPr>
        </p:nvSpPr>
        <p:spPr>
          <a:xfrm>
            <a:off x="6404811" y="2411516"/>
            <a:ext cx="4114800" cy="274320"/>
          </a:xfrm>
        </p:spPr>
        <p:txBody>
          <a:bodyPr/>
          <a:lstStyle/>
          <a:p>
            <a:r>
              <a:rPr lang="en-US" dirty="0"/>
              <a:t>Practice telling your story</a:t>
            </a:r>
          </a:p>
        </p:txBody>
      </p:sp>
      <p:sp>
        <p:nvSpPr>
          <p:cNvPr id="39" name="Content Placeholder 4">
            <a:extLst>
              <a:ext uri="{FF2B5EF4-FFF2-40B4-BE49-F238E27FC236}">
                <a16:creationId xmlns:a16="http://schemas.microsoft.com/office/drawing/2014/main" id="{8F90BA52-ED8F-7744-B135-D2F22EC0C846}"/>
              </a:ext>
            </a:extLst>
          </p:cNvPr>
          <p:cNvSpPr>
            <a:spLocks noGrp="1"/>
          </p:cNvSpPr>
          <p:nvPr>
            <p:ph idx="15"/>
          </p:nvPr>
        </p:nvSpPr>
        <p:spPr>
          <a:xfrm>
            <a:off x="6404811" y="2707071"/>
            <a:ext cx="4114800" cy="731520"/>
          </a:xfrm>
        </p:spPr>
        <p:txBody>
          <a:bodyPr>
            <a:normAutofit/>
          </a:bodyPr>
          <a:lstStyle/>
          <a:p>
            <a:r>
              <a:rPr lang="en-US" dirty="0"/>
              <a:t>Transition your CV into a resume, and polish your </a:t>
            </a:r>
            <a:r>
              <a:rPr lang="en-US" dirty="0" err="1"/>
              <a:t>linkedin</a:t>
            </a:r>
            <a:r>
              <a:rPr lang="en-US" dirty="0"/>
              <a:t> profile</a:t>
            </a:r>
          </a:p>
        </p:txBody>
      </p:sp>
      <p:sp>
        <p:nvSpPr>
          <p:cNvPr id="47" name="Content Placeholder 35">
            <a:extLst>
              <a:ext uri="{FF2B5EF4-FFF2-40B4-BE49-F238E27FC236}">
                <a16:creationId xmlns:a16="http://schemas.microsoft.com/office/drawing/2014/main" id="{DA3D0C66-F3DC-0A49-B50D-9EA3966FF404}"/>
              </a:ext>
            </a:extLst>
          </p:cNvPr>
          <p:cNvSpPr>
            <a:spLocks noGrp="1"/>
          </p:cNvSpPr>
          <p:nvPr>
            <p:ph idx="23"/>
          </p:nvPr>
        </p:nvSpPr>
        <p:spPr>
          <a:xfrm>
            <a:off x="6404811" y="3570539"/>
            <a:ext cx="4114800" cy="274320"/>
          </a:xfrm>
        </p:spPr>
        <p:txBody>
          <a:bodyPr/>
          <a:lstStyle/>
          <a:p>
            <a:r>
              <a:rPr lang="en-US" dirty="0"/>
              <a:t>Go on informational interviews</a:t>
            </a:r>
          </a:p>
        </p:txBody>
      </p:sp>
      <p:sp>
        <p:nvSpPr>
          <p:cNvPr id="46" name="Content Placeholder 34">
            <a:extLst>
              <a:ext uri="{FF2B5EF4-FFF2-40B4-BE49-F238E27FC236}">
                <a16:creationId xmlns:a16="http://schemas.microsoft.com/office/drawing/2014/main" id="{9E2D7212-9D44-BA47-91D4-3FB11FDCE39E}"/>
              </a:ext>
            </a:extLst>
          </p:cNvPr>
          <p:cNvSpPr>
            <a:spLocks noGrp="1"/>
          </p:cNvSpPr>
          <p:nvPr>
            <p:ph idx="22"/>
          </p:nvPr>
        </p:nvSpPr>
        <p:spPr>
          <a:xfrm>
            <a:off x="6404811" y="3865136"/>
            <a:ext cx="4114800" cy="731520"/>
          </a:xfrm>
        </p:spPr>
        <p:txBody>
          <a:bodyPr>
            <a:normAutofit/>
          </a:bodyPr>
          <a:lstStyle/>
          <a:p>
            <a:r>
              <a:rPr lang="en-US" dirty="0"/>
              <a:t>Reach out to someone working in your desired field or at a company of interest</a:t>
            </a:r>
          </a:p>
        </p:txBody>
      </p:sp>
      <p:sp>
        <p:nvSpPr>
          <p:cNvPr id="3" name="Date Placeholder 2">
            <a:extLst>
              <a:ext uri="{FF2B5EF4-FFF2-40B4-BE49-F238E27FC236}">
                <a16:creationId xmlns:a16="http://schemas.microsoft.com/office/drawing/2014/main" id="{DE0D9D39-4DE1-4E77-8802-B35DBFFF97A2}"/>
              </a:ext>
            </a:extLst>
          </p:cNvPr>
          <p:cNvSpPr>
            <a:spLocks noGrp="1"/>
          </p:cNvSpPr>
          <p:nvPr>
            <p:ph type="dt" sz="half" idx="10"/>
          </p:nvPr>
        </p:nvSpPr>
        <p:spPr>
          <a:xfrm>
            <a:off x="838200" y="6356350"/>
            <a:ext cx="2743200" cy="365125"/>
          </a:xfrm>
        </p:spPr>
        <p:txBody>
          <a:bodyPr/>
          <a:lstStyle/>
          <a:p>
            <a:endParaRPr lang="en-US" dirty="0"/>
          </a:p>
        </p:txBody>
      </p:sp>
      <p:sp>
        <p:nvSpPr>
          <p:cNvPr id="6" name="Footer Placeholder 5">
            <a:extLst>
              <a:ext uri="{FF2B5EF4-FFF2-40B4-BE49-F238E27FC236}">
                <a16:creationId xmlns:a16="http://schemas.microsoft.com/office/drawing/2014/main" id="{595F4C2B-CB37-4281-A527-07A09A21A053}"/>
              </a:ext>
            </a:extLst>
          </p:cNvPr>
          <p:cNvSpPr>
            <a:spLocks noGrp="1"/>
          </p:cNvSpPr>
          <p:nvPr>
            <p:ph type="ftr" sz="quarter" idx="11"/>
          </p:nvPr>
        </p:nvSpPr>
        <p:spPr>
          <a:xfrm>
            <a:off x="4038600" y="6356350"/>
            <a:ext cx="4114800" cy="365125"/>
          </a:xfrm>
        </p:spPr>
        <p:txBody>
          <a:bodyPr/>
          <a:lstStyle/>
          <a:p>
            <a:endParaRPr lang="en-US" dirty="0"/>
          </a:p>
        </p:txBody>
      </p:sp>
      <p:sp>
        <p:nvSpPr>
          <p:cNvPr id="7" name="Slide Number Placeholder 6">
            <a:extLst>
              <a:ext uri="{FF2B5EF4-FFF2-40B4-BE49-F238E27FC236}">
                <a16:creationId xmlns:a16="http://schemas.microsoft.com/office/drawing/2014/main" id="{3235D3B1-302E-4611-8FB6-958884D2C8A7}"/>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3</a:t>
            </a:fld>
            <a:endParaRPr lang="en-US" dirty="0"/>
          </a:p>
        </p:txBody>
      </p:sp>
    </p:spTree>
    <p:extLst>
      <p:ext uri="{BB962C8B-B14F-4D97-AF65-F5344CB8AC3E}">
        <p14:creationId xmlns:p14="http://schemas.microsoft.com/office/powerpoint/2010/main" val="517045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1066800" y="1500288"/>
            <a:ext cx="10058400" cy="565265"/>
          </a:xfrm>
        </p:spPr>
        <p:txBody>
          <a:bodyPr>
            <a:normAutofit/>
          </a:bodyPr>
          <a:lstStyle/>
          <a:p>
            <a:r>
              <a:rPr lang="en-US" dirty="0"/>
              <a:t>Preparing for Industry Jobs </a:t>
            </a:r>
          </a:p>
        </p:txBody>
      </p:sp>
      <p:sp>
        <p:nvSpPr>
          <p:cNvPr id="40" name="Content Placeholder 28">
            <a:extLst>
              <a:ext uri="{FF2B5EF4-FFF2-40B4-BE49-F238E27FC236}">
                <a16:creationId xmlns:a16="http://schemas.microsoft.com/office/drawing/2014/main" id="{DA2C1685-839D-BB46-B1E8-A38664748DCC}"/>
              </a:ext>
            </a:extLst>
          </p:cNvPr>
          <p:cNvSpPr>
            <a:spLocks noGrp="1"/>
          </p:cNvSpPr>
          <p:nvPr>
            <p:ph idx="16"/>
          </p:nvPr>
        </p:nvSpPr>
        <p:spPr>
          <a:xfrm>
            <a:off x="1657183" y="2411516"/>
            <a:ext cx="4114800" cy="274320"/>
          </a:xfrm>
        </p:spPr>
        <p:txBody>
          <a:bodyPr/>
          <a:lstStyle/>
          <a:p>
            <a:r>
              <a:rPr lang="en-US" dirty="0"/>
              <a:t>Research your industry of interest</a:t>
            </a:r>
          </a:p>
        </p:txBody>
      </p:sp>
      <p:sp>
        <p:nvSpPr>
          <p:cNvPr id="38" name="Content Placeholder 3">
            <a:extLst>
              <a:ext uri="{FF2B5EF4-FFF2-40B4-BE49-F238E27FC236}">
                <a16:creationId xmlns:a16="http://schemas.microsoft.com/office/drawing/2014/main" id="{032280DC-AEF9-204E-A92B-A433E91E435C}"/>
              </a:ext>
            </a:extLst>
          </p:cNvPr>
          <p:cNvSpPr>
            <a:spLocks noGrp="1"/>
          </p:cNvSpPr>
          <p:nvPr>
            <p:ph idx="1"/>
          </p:nvPr>
        </p:nvSpPr>
        <p:spPr>
          <a:xfrm>
            <a:off x="1657183" y="2707071"/>
            <a:ext cx="4114800" cy="731520"/>
          </a:xfrm>
        </p:spPr>
        <p:txBody>
          <a:bodyPr vert="horz" lIns="91440" tIns="45720" rIns="91440" bIns="45720" rtlCol="0" anchor="t">
            <a:normAutofit/>
          </a:bodyPr>
          <a:lstStyle/>
          <a:p>
            <a:r>
              <a:rPr lang="en-US" dirty="0"/>
              <a:t>e.g., Read about new product releases, companies being founded/acquired around a technology.</a:t>
            </a:r>
          </a:p>
        </p:txBody>
      </p:sp>
      <p:sp>
        <p:nvSpPr>
          <p:cNvPr id="43" name="Content Placeholder 31">
            <a:extLst>
              <a:ext uri="{FF2B5EF4-FFF2-40B4-BE49-F238E27FC236}">
                <a16:creationId xmlns:a16="http://schemas.microsoft.com/office/drawing/2014/main" id="{FFD777EC-E653-DE40-A635-99F5A0B723DE}"/>
              </a:ext>
            </a:extLst>
          </p:cNvPr>
          <p:cNvSpPr>
            <a:spLocks noGrp="1"/>
          </p:cNvSpPr>
          <p:nvPr>
            <p:ph idx="19"/>
          </p:nvPr>
        </p:nvSpPr>
        <p:spPr>
          <a:xfrm>
            <a:off x="1657183" y="3567512"/>
            <a:ext cx="4114800" cy="274320"/>
          </a:xfrm>
        </p:spPr>
        <p:txBody>
          <a:bodyPr/>
          <a:lstStyle/>
          <a:p>
            <a:r>
              <a:rPr lang="en-US" dirty="0"/>
              <a:t>Read job postings early</a:t>
            </a:r>
          </a:p>
        </p:txBody>
      </p:sp>
      <p:sp>
        <p:nvSpPr>
          <p:cNvPr id="42" name="Content Placeholder 30">
            <a:extLst>
              <a:ext uri="{FF2B5EF4-FFF2-40B4-BE49-F238E27FC236}">
                <a16:creationId xmlns:a16="http://schemas.microsoft.com/office/drawing/2014/main" id="{F040CB1D-0082-0741-910A-688CA7131529}"/>
              </a:ext>
            </a:extLst>
          </p:cNvPr>
          <p:cNvSpPr>
            <a:spLocks noGrp="1"/>
          </p:cNvSpPr>
          <p:nvPr>
            <p:ph idx="18"/>
          </p:nvPr>
        </p:nvSpPr>
        <p:spPr>
          <a:xfrm>
            <a:off x="1657183" y="3863067"/>
            <a:ext cx="4114800" cy="731520"/>
          </a:xfrm>
        </p:spPr>
        <p:txBody>
          <a:bodyPr>
            <a:normAutofit/>
          </a:bodyPr>
          <a:lstStyle/>
          <a:p>
            <a:r>
              <a:rPr lang="en-US" dirty="0"/>
              <a:t>Start reading job postings </a:t>
            </a:r>
            <a:r>
              <a:rPr lang="en-US" b="1" i="1" dirty="0"/>
              <a:t>well before</a:t>
            </a:r>
            <a:r>
              <a:rPr lang="en-US" b="1" dirty="0"/>
              <a:t> </a:t>
            </a:r>
            <a:r>
              <a:rPr lang="en-US" dirty="0"/>
              <a:t>you</a:t>
            </a:r>
            <a:r>
              <a:rPr lang="en-US" b="1" dirty="0"/>
              <a:t> </a:t>
            </a:r>
            <a:r>
              <a:rPr lang="en-US" dirty="0"/>
              <a:t>intend to apply. </a:t>
            </a:r>
          </a:p>
        </p:txBody>
      </p:sp>
      <p:sp>
        <p:nvSpPr>
          <p:cNvPr id="45" name="Content Placeholder 33">
            <a:extLst>
              <a:ext uri="{FF2B5EF4-FFF2-40B4-BE49-F238E27FC236}">
                <a16:creationId xmlns:a16="http://schemas.microsoft.com/office/drawing/2014/main" id="{C911C704-AC3A-3B4A-818C-F79DBA6526F6}"/>
              </a:ext>
            </a:extLst>
          </p:cNvPr>
          <p:cNvSpPr>
            <a:spLocks noGrp="1"/>
          </p:cNvSpPr>
          <p:nvPr>
            <p:ph idx="21"/>
          </p:nvPr>
        </p:nvSpPr>
        <p:spPr>
          <a:xfrm>
            <a:off x="1657183" y="4737597"/>
            <a:ext cx="4114800" cy="274320"/>
          </a:xfrm>
        </p:spPr>
        <p:txBody>
          <a:bodyPr/>
          <a:lstStyle/>
          <a:p>
            <a:r>
              <a:rPr lang="en-US" dirty="0"/>
              <a:t>Learn a new skill</a:t>
            </a:r>
          </a:p>
        </p:txBody>
      </p:sp>
      <p:sp>
        <p:nvSpPr>
          <p:cNvPr id="44" name="Content Placeholder 32">
            <a:extLst>
              <a:ext uri="{FF2B5EF4-FFF2-40B4-BE49-F238E27FC236}">
                <a16:creationId xmlns:a16="http://schemas.microsoft.com/office/drawing/2014/main" id="{F52A6075-6FBF-5D4F-8457-C7E43D8C6DE0}"/>
              </a:ext>
            </a:extLst>
          </p:cNvPr>
          <p:cNvSpPr>
            <a:spLocks noGrp="1"/>
          </p:cNvSpPr>
          <p:nvPr>
            <p:ph idx="20"/>
          </p:nvPr>
        </p:nvSpPr>
        <p:spPr>
          <a:xfrm>
            <a:off x="1657183" y="5033152"/>
            <a:ext cx="4114800" cy="731520"/>
          </a:xfrm>
        </p:spPr>
        <p:txBody>
          <a:bodyPr>
            <a:normAutofit/>
          </a:bodyPr>
          <a:lstStyle/>
          <a:p>
            <a:r>
              <a:rPr lang="en-US" dirty="0"/>
              <a:t>Identify in-demand skills that you can develop from the job ads you are interested in</a:t>
            </a:r>
          </a:p>
          <a:p>
            <a:endParaRPr lang="en-US" dirty="0"/>
          </a:p>
        </p:txBody>
      </p:sp>
      <p:sp>
        <p:nvSpPr>
          <p:cNvPr id="41" name="Content Placeholder 29">
            <a:extLst>
              <a:ext uri="{FF2B5EF4-FFF2-40B4-BE49-F238E27FC236}">
                <a16:creationId xmlns:a16="http://schemas.microsoft.com/office/drawing/2014/main" id="{C9FA8C80-0154-4B4D-9712-FE3DB4C3C6F6}"/>
              </a:ext>
            </a:extLst>
          </p:cNvPr>
          <p:cNvSpPr>
            <a:spLocks noGrp="1"/>
          </p:cNvSpPr>
          <p:nvPr>
            <p:ph idx="17"/>
          </p:nvPr>
        </p:nvSpPr>
        <p:spPr>
          <a:xfrm>
            <a:off x="6404811" y="2411516"/>
            <a:ext cx="4114800" cy="274320"/>
          </a:xfrm>
        </p:spPr>
        <p:txBody>
          <a:bodyPr/>
          <a:lstStyle/>
          <a:p>
            <a:r>
              <a:rPr lang="en-US" dirty="0"/>
              <a:t>Practice telling your story</a:t>
            </a:r>
          </a:p>
        </p:txBody>
      </p:sp>
      <p:sp>
        <p:nvSpPr>
          <p:cNvPr id="39" name="Content Placeholder 4">
            <a:extLst>
              <a:ext uri="{FF2B5EF4-FFF2-40B4-BE49-F238E27FC236}">
                <a16:creationId xmlns:a16="http://schemas.microsoft.com/office/drawing/2014/main" id="{8F90BA52-ED8F-7744-B135-D2F22EC0C846}"/>
              </a:ext>
            </a:extLst>
          </p:cNvPr>
          <p:cNvSpPr>
            <a:spLocks noGrp="1"/>
          </p:cNvSpPr>
          <p:nvPr>
            <p:ph idx="15"/>
          </p:nvPr>
        </p:nvSpPr>
        <p:spPr>
          <a:xfrm>
            <a:off x="6404811" y="2707071"/>
            <a:ext cx="4114800" cy="731520"/>
          </a:xfrm>
        </p:spPr>
        <p:txBody>
          <a:bodyPr>
            <a:normAutofit/>
          </a:bodyPr>
          <a:lstStyle/>
          <a:p>
            <a:r>
              <a:rPr lang="en-US" dirty="0"/>
              <a:t>Transition your CV into a resume, and polish your </a:t>
            </a:r>
            <a:r>
              <a:rPr lang="en-US" dirty="0" err="1"/>
              <a:t>linkedin</a:t>
            </a:r>
            <a:r>
              <a:rPr lang="en-US" dirty="0"/>
              <a:t> profile</a:t>
            </a:r>
          </a:p>
        </p:txBody>
      </p:sp>
      <p:sp>
        <p:nvSpPr>
          <p:cNvPr id="47" name="Content Placeholder 35">
            <a:extLst>
              <a:ext uri="{FF2B5EF4-FFF2-40B4-BE49-F238E27FC236}">
                <a16:creationId xmlns:a16="http://schemas.microsoft.com/office/drawing/2014/main" id="{DA3D0C66-F3DC-0A49-B50D-9EA3966FF404}"/>
              </a:ext>
            </a:extLst>
          </p:cNvPr>
          <p:cNvSpPr>
            <a:spLocks noGrp="1"/>
          </p:cNvSpPr>
          <p:nvPr>
            <p:ph idx="23"/>
          </p:nvPr>
        </p:nvSpPr>
        <p:spPr>
          <a:xfrm>
            <a:off x="6404811" y="3570539"/>
            <a:ext cx="4114800" cy="274320"/>
          </a:xfrm>
        </p:spPr>
        <p:txBody>
          <a:bodyPr/>
          <a:lstStyle/>
          <a:p>
            <a:r>
              <a:rPr lang="en-US" b="1" dirty="0"/>
              <a:t>Go on informational interviews</a:t>
            </a:r>
          </a:p>
        </p:txBody>
      </p:sp>
      <p:sp>
        <p:nvSpPr>
          <p:cNvPr id="46" name="Content Placeholder 34">
            <a:extLst>
              <a:ext uri="{FF2B5EF4-FFF2-40B4-BE49-F238E27FC236}">
                <a16:creationId xmlns:a16="http://schemas.microsoft.com/office/drawing/2014/main" id="{9E2D7212-9D44-BA47-91D4-3FB11FDCE39E}"/>
              </a:ext>
            </a:extLst>
          </p:cNvPr>
          <p:cNvSpPr>
            <a:spLocks noGrp="1"/>
          </p:cNvSpPr>
          <p:nvPr>
            <p:ph idx="22"/>
          </p:nvPr>
        </p:nvSpPr>
        <p:spPr>
          <a:xfrm>
            <a:off x="6404811" y="3865136"/>
            <a:ext cx="4114800" cy="731520"/>
          </a:xfrm>
        </p:spPr>
        <p:txBody>
          <a:bodyPr>
            <a:normAutofit/>
          </a:bodyPr>
          <a:lstStyle/>
          <a:p>
            <a:r>
              <a:rPr lang="en-US" dirty="0"/>
              <a:t>Reach out to someone working in your desired field or at a company of interest</a:t>
            </a:r>
          </a:p>
        </p:txBody>
      </p:sp>
      <p:sp>
        <p:nvSpPr>
          <p:cNvPr id="3" name="Date Placeholder 2">
            <a:extLst>
              <a:ext uri="{FF2B5EF4-FFF2-40B4-BE49-F238E27FC236}">
                <a16:creationId xmlns:a16="http://schemas.microsoft.com/office/drawing/2014/main" id="{DE0D9D39-4DE1-4E77-8802-B35DBFFF97A2}"/>
              </a:ext>
            </a:extLst>
          </p:cNvPr>
          <p:cNvSpPr>
            <a:spLocks noGrp="1"/>
          </p:cNvSpPr>
          <p:nvPr>
            <p:ph type="dt" sz="half" idx="10"/>
          </p:nvPr>
        </p:nvSpPr>
        <p:spPr>
          <a:xfrm>
            <a:off x="838200" y="6356350"/>
            <a:ext cx="2743200" cy="365125"/>
          </a:xfrm>
        </p:spPr>
        <p:txBody>
          <a:bodyPr/>
          <a:lstStyle/>
          <a:p>
            <a:endParaRPr lang="en-US" dirty="0"/>
          </a:p>
        </p:txBody>
      </p:sp>
      <p:sp>
        <p:nvSpPr>
          <p:cNvPr id="6" name="Footer Placeholder 5">
            <a:extLst>
              <a:ext uri="{FF2B5EF4-FFF2-40B4-BE49-F238E27FC236}">
                <a16:creationId xmlns:a16="http://schemas.microsoft.com/office/drawing/2014/main" id="{595F4C2B-CB37-4281-A527-07A09A21A053}"/>
              </a:ext>
            </a:extLst>
          </p:cNvPr>
          <p:cNvSpPr>
            <a:spLocks noGrp="1"/>
          </p:cNvSpPr>
          <p:nvPr>
            <p:ph type="ftr" sz="quarter" idx="11"/>
          </p:nvPr>
        </p:nvSpPr>
        <p:spPr>
          <a:xfrm>
            <a:off x="4038600" y="6356350"/>
            <a:ext cx="4114800" cy="365125"/>
          </a:xfrm>
        </p:spPr>
        <p:txBody>
          <a:bodyPr/>
          <a:lstStyle/>
          <a:p>
            <a:endParaRPr lang="en-US" dirty="0"/>
          </a:p>
        </p:txBody>
      </p:sp>
      <p:sp>
        <p:nvSpPr>
          <p:cNvPr id="7" name="Slide Number Placeholder 6">
            <a:extLst>
              <a:ext uri="{FF2B5EF4-FFF2-40B4-BE49-F238E27FC236}">
                <a16:creationId xmlns:a16="http://schemas.microsoft.com/office/drawing/2014/main" id="{3235D3B1-302E-4611-8FB6-958884D2C8A7}"/>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4</a:t>
            </a:fld>
            <a:endParaRPr lang="en-US" dirty="0"/>
          </a:p>
        </p:txBody>
      </p:sp>
    </p:spTree>
    <p:extLst>
      <p:ext uri="{BB962C8B-B14F-4D97-AF65-F5344CB8AC3E}">
        <p14:creationId xmlns:p14="http://schemas.microsoft.com/office/powerpoint/2010/main" val="3003192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Close up of a wall clock ">
            <a:extLst>
              <a:ext uri="{FF2B5EF4-FFF2-40B4-BE49-F238E27FC236}">
                <a16:creationId xmlns:a16="http://schemas.microsoft.com/office/drawing/2014/main" id="{4CB72E8C-BD65-4DC9-BE83-0E228B6A80A6}"/>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a:stretch/>
        </p:blipFill>
        <p:spPr>
          <a:xfrm>
            <a:off x="1524" y="0"/>
            <a:ext cx="6181344" cy="6858000"/>
          </a:xfrm>
        </p:spPr>
      </p:pic>
      <p:sp>
        <p:nvSpPr>
          <p:cNvPr id="33" name="Title 32">
            <a:extLst>
              <a:ext uri="{FF2B5EF4-FFF2-40B4-BE49-F238E27FC236}">
                <a16:creationId xmlns:a16="http://schemas.microsoft.com/office/drawing/2014/main" id="{1D291211-3EE5-468A-9544-9DD9E6923594}"/>
              </a:ext>
            </a:extLst>
          </p:cNvPr>
          <p:cNvSpPr>
            <a:spLocks noGrp="1"/>
          </p:cNvSpPr>
          <p:nvPr>
            <p:ph type="title"/>
          </p:nvPr>
        </p:nvSpPr>
        <p:spPr>
          <a:xfrm>
            <a:off x="1252728" y="4151376"/>
            <a:ext cx="4443664" cy="914400"/>
          </a:xfrm>
        </p:spPr>
        <p:txBody>
          <a:bodyPr>
            <a:noAutofit/>
          </a:bodyPr>
          <a:lstStyle/>
          <a:p>
            <a:r>
              <a:rPr lang="en-US" sz="2800" dirty="0"/>
              <a:t>Taking advantage of informational interviews</a:t>
            </a:r>
          </a:p>
        </p:txBody>
      </p:sp>
      <p:pic>
        <p:nvPicPr>
          <p:cNvPr id="12" name="Picture Placeholder 11" descr="Photo of woman on a laptop&#10;">
            <a:extLst>
              <a:ext uri="{FF2B5EF4-FFF2-40B4-BE49-F238E27FC236}">
                <a16:creationId xmlns:a16="http://schemas.microsoft.com/office/drawing/2014/main" id="{FF6FCE34-3B74-4337-ACAE-B16A2A0AECFB}"/>
              </a:ext>
            </a:extLst>
          </p:cNvPr>
          <p:cNvPicPr>
            <a:picLocks noGrp="1" noChangeAspect="1"/>
          </p:cNvPicPr>
          <p:nvPr>
            <p:ph type="pic" sz="quarter" idx="15"/>
          </p:nvPr>
        </p:nvPicPr>
        <p:blipFill rotWithShape="1">
          <a:blip r:embed="rId4" cstate="print">
            <a:extLst>
              <a:ext uri="{28A0092B-C50C-407E-A947-70E740481C1C}">
                <a14:useLocalDpi xmlns:a14="http://schemas.microsoft.com/office/drawing/2010/main"/>
              </a:ext>
            </a:extLst>
          </a:blip>
          <a:srcRect/>
          <a:stretch/>
        </p:blipFill>
        <p:spPr>
          <a:xfrm>
            <a:off x="3048000" y="777240"/>
            <a:ext cx="8229600" cy="5303520"/>
          </a:xfrm>
        </p:spPr>
      </p:pic>
      <p:sp>
        <p:nvSpPr>
          <p:cNvPr id="16" name="Date Placeholder 15">
            <a:extLst>
              <a:ext uri="{FF2B5EF4-FFF2-40B4-BE49-F238E27FC236}">
                <a16:creationId xmlns:a16="http://schemas.microsoft.com/office/drawing/2014/main" id="{D0853325-76A7-4AEB-8F7F-CF0B2580773B}"/>
              </a:ext>
            </a:extLst>
          </p:cNvPr>
          <p:cNvSpPr>
            <a:spLocks noGrp="1"/>
          </p:cNvSpPr>
          <p:nvPr>
            <p:ph type="dt" sz="half" idx="10"/>
          </p:nvPr>
        </p:nvSpPr>
        <p:spPr>
          <a:xfrm>
            <a:off x="838200" y="6356350"/>
            <a:ext cx="2743200" cy="365125"/>
          </a:xfrm>
        </p:spPr>
        <p:txBody>
          <a:bodyPr/>
          <a:lstStyle/>
          <a:p>
            <a:endParaRPr lang="en-US" dirty="0">
              <a:solidFill>
                <a:schemeClr val="bg1">
                  <a:lumMod val="75000"/>
                </a:schemeClr>
              </a:solidFill>
            </a:endParaRPr>
          </a:p>
        </p:txBody>
      </p:sp>
      <p:sp>
        <p:nvSpPr>
          <p:cNvPr id="17" name="Footer Placeholder 16">
            <a:extLst>
              <a:ext uri="{FF2B5EF4-FFF2-40B4-BE49-F238E27FC236}">
                <a16:creationId xmlns:a16="http://schemas.microsoft.com/office/drawing/2014/main" id="{A3CFEF10-F087-43D5-9B68-DA35850ED85E}"/>
              </a:ext>
            </a:extLst>
          </p:cNvPr>
          <p:cNvSpPr>
            <a:spLocks noGrp="1"/>
          </p:cNvSpPr>
          <p:nvPr>
            <p:ph type="ftr" sz="quarter" idx="11"/>
          </p:nvPr>
        </p:nvSpPr>
        <p:spPr>
          <a:xfrm>
            <a:off x="4038600" y="6356350"/>
            <a:ext cx="4114800" cy="365125"/>
          </a:xfrm>
        </p:spPr>
        <p:txBody>
          <a:bodyPr/>
          <a:lstStyle/>
          <a:p>
            <a:endParaRPr lang="en-US" dirty="0"/>
          </a:p>
        </p:txBody>
      </p:sp>
      <p:sp>
        <p:nvSpPr>
          <p:cNvPr id="18" name="Slide Number Placeholder 17">
            <a:extLst>
              <a:ext uri="{FF2B5EF4-FFF2-40B4-BE49-F238E27FC236}">
                <a16:creationId xmlns:a16="http://schemas.microsoft.com/office/drawing/2014/main" id="{782260B2-4C92-4B33-AF87-E5810D104DAD}"/>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5</a:t>
            </a:fld>
            <a:endParaRPr lang="en-US" dirty="0"/>
          </a:p>
        </p:txBody>
      </p:sp>
    </p:spTree>
    <p:extLst>
      <p:ext uri="{BB962C8B-B14F-4D97-AF65-F5344CB8AC3E}">
        <p14:creationId xmlns:p14="http://schemas.microsoft.com/office/powerpoint/2010/main" val="2114420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hoto of plant next to a couch">
            <a:extLst>
              <a:ext uri="{FF2B5EF4-FFF2-40B4-BE49-F238E27FC236}">
                <a16:creationId xmlns:a16="http://schemas.microsoft.com/office/drawing/2014/main" id="{E02808E2-CED6-4042-B4A7-74D40168FFC5}"/>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a:stretch/>
        </p:blipFill>
        <p:spPr>
          <a:xfrm>
            <a:off x="1524" y="0"/>
            <a:ext cx="12188952" cy="6858000"/>
          </a:xfrm>
        </p:spPr>
      </p:pic>
      <p:sp>
        <p:nvSpPr>
          <p:cNvPr id="34" name="Title 33">
            <a:extLst>
              <a:ext uri="{FF2B5EF4-FFF2-40B4-BE49-F238E27FC236}">
                <a16:creationId xmlns:a16="http://schemas.microsoft.com/office/drawing/2014/main" id="{1EF02964-6708-42E7-9841-A3E40E249928}"/>
              </a:ext>
            </a:extLst>
          </p:cNvPr>
          <p:cNvSpPr>
            <a:spLocks noGrp="1"/>
          </p:cNvSpPr>
          <p:nvPr>
            <p:ph type="title"/>
          </p:nvPr>
        </p:nvSpPr>
        <p:spPr>
          <a:xfrm>
            <a:off x="2812942" y="705172"/>
            <a:ext cx="8769458" cy="5514651"/>
          </a:xfrm>
        </p:spPr>
        <p:txBody>
          <a:bodyPr/>
          <a:lstStyle/>
          <a:p>
            <a:r>
              <a:rPr lang="en-US" dirty="0"/>
              <a:t>Benefits of informational interviews </a:t>
            </a:r>
          </a:p>
        </p:txBody>
      </p:sp>
      <p:sp>
        <p:nvSpPr>
          <p:cNvPr id="3" name="Content Placeholder 2">
            <a:extLst>
              <a:ext uri="{FF2B5EF4-FFF2-40B4-BE49-F238E27FC236}">
                <a16:creationId xmlns:a16="http://schemas.microsoft.com/office/drawing/2014/main" id="{DE58B68F-CCA9-4C91-85AC-597D8C51D3DD}"/>
              </a:ext>
            </a:extLst>
          </p:cNvPr>
          <p:cNvSpPr>
            <a:spLocks noGrp="1"/>
          </p:cNvSpPr>
          <p:nvPr>
            <p:ph idx="1"/>
          </p:nvPr>
        </p:nvSpPr>
        <p:spPr>
          <a:xfrm>
            <a:off x="3029919" y="2402237"/>
            <a:ext cx="8221850" cy="3572360"/>
          </a:xfrm>
        </p:spPr>
        <p:txBody>
          <a:bodyPr vert="horz" lIns="91440" tIns="45720" rIns="91440" bIns="45720" rtlCol="0" anchor="t">
            <a:normAutofit/>
          </a:bodyPr>
          <a:lstStyle/>
          <a:p>
            <a:pPr marL="342900" indent="-342900">
              <a:buFont typeface="+mj-lt"/>
              <a:buAutoNum type="arabicPeriod"/>
            </a:pPr>
            <a:r>
              <a:rPr lang="en-US" sz="2400" dirty="0"/>
              <a:t>Learn what it’s like to work in a particular field or company, and get first-hand information that you likely cant find anywhere else.</a:t>
            </a:r>
          </a:p>
          <a:p>
            <a:pPr marL="342900" indent="-342900">
              <a:buFont typeface="+mj-lt"/>
              <a:buAutoNum type="arabicPeriod"/>
            </a:pPr>
            <a:endParaRPr lang="en-US" sz="2400" dirty="0"/>
          </a:p>
          <a:p>
            <a:pPr marL="342900" indent="-342900">
              <a:buFont typeface="+mj-lt"/>
              <a:buAutoNum type="arabicPeriod"/>
            </a:pPr>
            <a:r>
              <a:rPr lang="en-US" sz="2400" dirty="0"/>
              <a:t>If you’re unsure about what type of role you might like, this gives you an opportunity to better understand your options.</a:t>
            </a:r>
          </a:p>
          <a:p>
            <a:pPr marL="342900" indent="-342900">
              <a:buFont typeface="+mj-lt"/>
              <a:buAutoNum type="arabicPeriod"/>
            </a:pPr>
            <a:endParaRPr lang="en-US" sz="2400" dirty="0"/>
          </a:p>
          <a:p>
            <a:pPr marL="342900" indent="-342900">
              <a:buFont typeface="+mj-lt"/>
              <a:buAutoNum type="arabicPeriod"/>
            </a:pPr>
            <a:r>
              <a:rPr lang="en-US" sz="2400" dirty="0"/>
              <a:t>You build a meaningful connection with someone in your field of interest. </a:t>
            </a:r>
            <a:endParaRPr lang="en-US" dirty="0"/>
          </a:p>
        </p:txBody>
      </p:sp>
      <p:sp>
        <p:nvSpPr>
          <p:cNvPr id="7" name="Slide Number Placeholder 6">
            <a:extLst>
              <a:ext uri="{FF2B5EF4-FFF2-40B4-BE49-F238E27FC236}">
                <a16:creationId xmlns:a16="http://schemas.microsoft.com/office/drawing/2014/main" id="{933AD4D1-035C-4B0B-8CCF-210BA5D594D7}"/>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6</a:t>
            </a:fld>
            <a:endParaRPr lang="en-US" dirty="0"/>
          </a:p>
        </p:txBody>
      </p:sp>
    </p:spTree>
    <p:extLst>
      <p:ext uri="{BB962C8B-B14F-4D97-AF65-F5344CB8AC3E}">
        <p14:creationId xmlns:p14="http://schemas.microsoft.com/office/powerpoint/2010/main" val="202184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36A51EF0-4F49-4DEF-A384-B2EC1DB6FC95}"/>
              </a:ext>
            </a:extLst>
          </p:cNvPr>
          <p:cNvSpPr txBox="1"/>
          <p:nvPr/>
        </p:nvSpPr>
        <p:spPr>
          <a:xfrm>
            <a:off x="1449091" y="1883044"/>
            <a:ext cx="9590868" cy="4247317"/>
          </a:xfrm>
          <a:prstGeom prst="rect">
            <a:avLst/>
          </a:prstGeom>
          <a:noFill/>
        </p:spPr>
        <p:txBody>
          <a:bodyPr wrap="square" rtlCol="0">
            <a:spAutoFit/>
          </a:bodyPr>
          <a:lstStyle/>
          <a:p>
            <a:pPr marL="285750" indent="-285750">
              <a:buFont typeface="Arial" panose="020B0604020202020204" pitchFamily="34" charset="0"/>
              <a:buChar char="•"/>
            </a:pPr>
            <a:r>
              <a:rPr lang="en-US" dirty="0"/>
              <a:t>How did you make the transition from school/academia into your current position? Was there anything that surprised you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What is your typical work week like? What are your responsibilities? How do you spend your time? What kinds of people do you work or interact with?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What do you like about your current role or the company? Is there anything you dislike?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How is the work/life balance?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What does the career progression look like for someone in your position?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Is there any specific advice you would give to someone considering a career in industry/at your company?</a:t>
            </a:r>
          </a:p>
          <a:p>
            <a:pPr marL="285750" indent="-285750">
              <a:buFont typeface="Arial" panose="020B0604020202020204" pitchFamily="34" charset="0"/>
              <a:buChar char="•"/>
            </a:pPr>
            <a:endParaRPr lang="en-US" dirty="0"/>
          </a:p>
        </p:txBody>
      </p:sp>
      <p:sp>
        <p:nvSpPr>
          <p:cNvPr id="25" name="Title 24">
            <a:extLst>
              <a:ext uri="{FF2B5EF4-FFF2-40B4-BE49-F238E27FC236}">
                <a16:creationId xmlns:a16="http://schemas.microsoft.com/office/drawing/2014/main" id="{0411BD88-0919-442F-BED6-3608F59A6625}"/>
              </a:ext>
            </a:extLst>
          </p:cNvPr>
          <p:cNvSpPr>
            <a:spLocks noGrp="1"/>
          </p:cNvSpPr>
          <p:nvPr>
            <p:ph type="title"/>
          </p:nvPr>
        </p:nvSpPr>
        <p:spPr>
          <a:xfrm>
            <a:off x="1066800" y="1105081"/>
            <a:ext cx="10058400" cy="565265"/>
          </a:xfrm>
        </p:spPr>
        <p:txBody>
          <a:bodyPr/>
          <a:lstStyle/>
          <a:p>
            <a:pPr algn="ctr"/>
            <a:r>
              <a:rPr lang="en-US" dirty="0"/>
              <a:t>What Questions Should You Ask?</a:t>
            </a:r>
          </a:p>
        </p:txBody>
      </p:sp>
    </p:spTree>
    <p:extLst>
      <p:ext uri="{BB962C8B-B14F-4D97-AF65-F5344CB8AC3E}">
        <p14:creationId xmlns:p14="http://schemas.microsoft.com/office/powerpoint/2010/main" val="4151694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56FF05DB-A2EE-4D6D-8858-B9ADAE87DEFB}"/>
              </a:ext>
            </a:extLst>
          </p:cNvPr>
          <p:cNvSpPr>
            <a:spLocks noGrp="1"/>
          </p:cNvSpPr>
          <p:nvPr>
            <p:ph type="title"/>
          </p:nvPr>
        </p:nvSpPr>
        <p:spPr>
          <a:xfrm>
            <a:off x="838200" y="2762958"/>
            <a:ext cx="10515600" cy="1332083"/>
          </a:xfrm>
        </p:spPr>
        <p:txBody>
          <a:bodyPr>
            <a:normAutofit/>
          </a:bodyPr>
          <a:lstStyle/>
          <a:p>
            <a:pPr algn="ctr"/>
            <a:r>
              <a:rPr lang="en-US" dirty="0"/>
              <a:t>Don’t forget the ‘Thank You’!</a:t>
            </a:r>
          </a:p>
        </p:txBody>
      </p:sp>
    </p:spTree>
    <p:extLst>
      <p:ext uri="{BB962C8B-B14F-4D97-AF65-F5344CB8AC3E}">
        <p14:creationId xmlns:p14="http://schemas.microsoft.com/office/powerpoint/2010/main" val="1594094387"/>
      </p:ext>
    </p:extLst>
  </p:cSld>
  <p:clrMapOvr>
    <a:masterClrMapping/>
  </p:clrMapOvr>
</p:sld>
</file>

<file path=ppt/theme/theme1.xml><?xml version="1.0" encoding="utf-8"?>
<a:theme xmlns:a="http://schemas.openxmlformats.org/drawingml/2006/main" name="Office Theme">
  <a:themeElements>
    <a:clrScheme name="Custom 84">
      <a:dk1>
        <a:sysClr val="windowText" lastClr="000000"/>
      </a:dk1>
      <a:lt1>
        <a:sysClr val="window" lastClr="FFFFFF"/>
      </a:lt1>
      <a:dk2>
        <a:srgbClr val="44546A"/>
      </a:dk2>
      <a:lt2>
        <a:srgbClr val="E7E6E6"/>
      </a:lt2>
      <a:accent1>
        <a:srgbClr val="F2E6D8"/>
      </a:accent1>
      <a:accent2>
        <a:srgbClr val="8C3A27"/>
      </a:accent2>
      <a:accent3>
        <a:srgbClr val="F0C8BC"/>
      </a:accent3>
      <a:accent4>
        <a:srgbClr val="D9A491"/>
      </a:accent4>
      <a:accent5>
        <a:srgbClr val="FFF7F5"/>
      </a:accent5>
      <a:accent6>
        <a:srgbClr val="18401F"/>
      </a:accent6>
      <a:hlink>
        <a:srgbClr val="0563C1"/>
      </a:hlink>
      <a:folHlink>
        <a:srgbClr val="954F72"/>
      </a:folHlink>
    </a:clrScheme>
    <a:fontScheme name="Custom 119">
      <a:majorFont>
        <a:latin typeface="Tisa Offc Serif Pro"/>
        <a:ea typeface=""/>
        <a:cs typeface=""/>
      </a:majorFont>
      <a:minorFont>
        <a:latin typeface="Quir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plan_Win32_JB_v2.potx" id="{4FF3F717-9619-4E3E-B7E1-224C2BAE421F}" vid="{95E17E32-21CE-414D-883D-B820BF1E38D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C3022A-70F1-4B7E-97CD-F6F1ACAD797D}">
  <ds:schemaRefs>
    <ds:schemaRef ds:uri="http://schemas.microsoft.com/sharepoint/v3/contenttype/forms"/>
  </ds:schemaRefs>
</ds:datastoreItem>
</file>

<file path=customXml/itemProps2.xml><?xml version="1.0" encoding="utf-8"?>
<ds:datastoreItem xmlns:ds="http://schemas.openxmlformats.org/officeDocument/2006/customXml" ds:itemID="{CE94EF9C-37D7-43D3-8ABF-F4762A9116D8}">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C275A5AD-EC1E-483F-AF0B-4636A5C229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{BEE41CE8-FF94-40CF-AA0E-7DDEBC433EED}tf10081922_win32</Template>
  <TotalTime>480</TotalTime>
  <Words>1320</Words>
  <Application>Microsoft Office PowerPoint</Application>
  <PresentationFormat>Widescreen</PresentationFormat>
  <Paragraphs>79</Paragraphs>
  <Slides>8</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Quire Sans Pro Light</vt:lpstr>
      <vt:lpstr>Tisa Offc Serif Pro</vt:lpstr>
      <vt:lpstr>Office Theme</vt:lpstr>
      <vt:lpstr>Preparing for the Job Market</vt:lpstr>
      <vt:lpstr>Today’s Goals</vt:lpstr>
      <vt:lpstr>Preparing for Industry Jobs </vt:lpstr>
      <vt:lpstr>Preparing for Industry Jobs </vt:lpstr>
      <vt:lpstr>Taking advantage of informational interviews</vt:lpstr>
      <vt:lpstr>Benefits of informational interviews </vt:lpstr>
      <vt:lpstr>What Questions Should You Ask?</vt:lpstr>
      <vt:lpstr>Don’t forget the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Contoso business plan</dc:title>
  <dc:creator>Jackson, Matthew C</dc:creator>
  <cp:lastModifiedBy>Jackson, Matthew C</cp:lastModifiedBy>
  <cp:revision>17</cp:revision>
  <dcterms:created xsi:type="dcterms:W3CDTF">2022-03-14T19:35:11Z</dcterms:created>
  <dcterms:modified xsi:type="dcterms:W3CDTF">2022-03-15T03:36:10Z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