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0058400" cy="7772400"/>
  <p:notesSz cx="10058400" cy="7772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3304" y="-9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4285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496631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79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12/2/16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12/2/16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5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12/2/16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12/2/16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12/2/16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5"/>
            <a:ext cx="9052559" cy="12435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59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7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12/2/16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4500" y="494411"/>
            <a:ext cx="8193405" cy="7035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79270">
              <a:lnSpc>
                <a:spcPct val="100000"/>
              </a:lnSpc>
            </a:pPr>
            <a:r>
              <a:rPr sz="2000" b="1" dirty="0">
                <a:latin typeface="Calibri"/>
                <a:cs typeface="Calibri"/>
              </a:rPr>
              <a:t>SAP</a:t>
            </a:r>
            <a:r>
              <a:rPr sz="2000" b="1" spc="-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UA AWA</a:t>
            </a:r>
            <a:r>
              <a:rPr sz="2000" b="1" spc="-20" dirty="0">
                <a:latin typeface="Calibri"/>
                <a:cs typeface="Calibri"/>
              </a:rPr>
              <a:t>R</a:t>
            </a:r>
            <a:r>
              <a:rPr sz="2000" b="1" dirty="0">
                <a:latin typeface="Calibri"/>
                <a:cs typeface="Calibri"/>
              </a:rPr>
              <a:t>D </a:t>
            </a:r>
            <a:r>
              <a:rPr sz="2000" b="1" spc="-5" dirty="0">
                <a:latin typeface="Calibri"/>
                <a:cs typeface="Calibri"/>
              </a:rPr>
              <a:t>C</a:t>
            </a:r>
            <a:r>
              <a:rPr sz="2000" b="1" spc="-10" dirty="0">
                <a:latin typeface="Calibri"/>
                <a:cs typeface="Calibri"/>
              </a:rPr>
              <a:t>E</a:t>
            </a:r>
            <a:r>
              <a:rPr sz="2000" b="1" dirty="0">
                <a:latin typeface="Calibri"/>
                <a:cs typeface="Calibri"/>
              </a:rPr>
              <a:t>RT</a:t>
            </a:r>
            <a:r>
              <a:rPr sz="2000" b="1" spc="5" dirty="0">
                <a:latin typeface="Calibri"/>
                <a:cs typeface="Calibri"/>
              </a:rPr>
              <a:t>I</a:t>
            </a:r>
            <a:r>
              <a:rPr sz="2000" b="1" spc="-10" dirty="0">
                <a:latin typeface="Calibri"/>
                <a:cs typeface="Calibri"/>
              </a:rPr>
              <a:t>F</a:t>
            </a:r>
            <a:r>
              <a:rPr sz="2000" b="1" dirty="0">
                <a:latin typeface="Calibri"/>
                <a:cs typeface="Calibri"/>
              </a:rPr>
              <a:t>ICATE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REQUEST</a:t>
            </a:r>
            <a:r>
              <a:rPr sz="2000" b="1" spc="-10" dirty="0">
                <a:latin typeface="Calibri"/>
                <a:cs typeface="Calibri"/>
              </a:rPr>
              <a:t> </a:t>
            </a:r>
            <a:r>
              <a:rPr sz="2000" b="1" spc="5" dirty="0">
                <a:latin typeface="Calibri"/>
                <a:cs typeface="Calibri"/>
              </a:rPr>
              <a:t>F</a:t>
            </a:r>
            <a:r>
              <a:rPr sz="2000" b="1" spc="-15" dirty="0">
                <a:latin typeface="Calibri"/>
                <a:cs typeface="Calibri"/>
              </a:rPr>
              <a:t>OR</a:t>
            </a:r>
            <a:r>
              <a:rPr sz="2000" b="1" spc="5" dirty="0">
                <a:latin typeface="Calibri"/>
                <a:cs typeface="Calibri"/>
              </a:rPr>
              <a:t>M</a:t>
            </a:r>
            <a:r>
              <a:rPr sz="2000" b="1" dirty="0">
                <a:latin typeface="Calibri"/>
                <a:cs typeface="Calibri"/>
              </a:rPr>
              <a:t>, </a:t>
            </a:r>
            <a:r>
              <a:rPr sz="2000" b="1" spc="-5" dirty="0">
                <a:latin typeface="Calibri"/>
                <a:cs typeface="Calibri"/>
              </a:rPr>
              <a:t>CSULA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430"/>
              </a:spcBef>
              <a:tabLst>
                <a:tab pos="2443480" algn="l"/>
                <a:tab pos="6074410" algn="l"/>
                <a:tab pos="8180070" algn="l"/>
              </a:tabLst>
            </a:pPr>
            <a:r>
              <a:rPr sz="1600" b="1" spc="-15" dirty="0">
                <a:latin typeface="Calibri"/>
                <a:cs typeface="Calibri"/>
              </a:rPr>
              <a:t>Depar</a:t>
            </a:r>
            <a:r>
              <a:rPr sz="1600" b="1" dirty="0">
                <a:latin typeface="Calibri"/>
                <a:cs typeface="Calibri"/>
              </a:rPr>
              <a:t>t</a:t>
            </a:r>
            <a:r>
              <a:rPr sz="1600" b="1" spc="-20" dirty="0">
                <a:latin typeface="Calibri"/>
                <a:cs typeface="Calibri"/>
              </a:rPr>
              <a:t>me</a:t>
            </a:r>
            <a:r>
              <a:rPr sz="1600" b="1" spc="-5" dirty="0">
                <a:latin typeface="Calibri"/>
                <a:cs typeface="Calibri"/>
              </a:rPr>
              <a:t>n</a:t>
            </a:r>
            <a:r>
              <a:rPr sz="1600" b="1" spc="-10" dirty="0">
                <a:latin typeface="Calibri"/>
                <a:cs typeface="Calibri"/>
              </a:rPr>
              <a:t>t</a:t>
            </a:r>
            <a:r>
              <a:rPr sz="1600" b="1" spc="-5" dirty="0">
                <a:latin typeface="Calibri"/>
                <a:cs typeface="Calibri"/>
              </a:rPr>
              <a:t> </a:t>
            </a:r>
            <a:r>
              <a:rPr sz="1600" b="1" u="heavy" spc="-5" dirty="0">
                <a:latin typeface="Calibri"/>
                <a:cs typeface="Calibri"/>
              </a:rPr>
              <a:t> </a:t>
            </a:r>
            <a:r>
              <a:rPr sz="1600" b="1" u="heavy" dirty="0">
                <a:latin typeface="Calibri"/>
                <a:cs typeface="Calibri"/>
              </a:rPr>
              <a:t>	</a:t>
            </a:r>
            <a:r>
              <a:rPr sz="1600" b="1" spc="-10" dirty="0">
                <a:latin typeface="Calibri"/>
                <a:cs typeface="Calibri"/>
              </a:rPr>
              <a:t>S</a:t>
            </a:r>
            <a:r>
              <a:rPr sz="1600" b="1" spc="-5" dirty="0">
                <a:latin typeface="Calibri"/>
                <a:cs typeface="Calibri"/>
              </a:rPr>
              <a:t>t</a:t>
            </a:r>
            <a:r>
              <a:rPr sz="1600" b="1" spc="-15" dirty="0">
                <a:latin typeface="Calibri"/>
                <a:cs typeface="Calibri"/>
              </a:rPr>
              <a:t>ud</a:t>
            </a:r>
            <a:r>
              <a:rPr sz="1600" b="1" dirty="0">
                <a:latin typeface="Calibri"/>
                <a:cs typeface="Calibri"/>
              </a:rPr>
              <a:t>e</a:t>
            </a:r>
            <a:r>
              <a:rPr sz="1600" b="1" spc="-5" dirty="0">
                <a:latin typeface="Calibri"/>
                <a:cs typeface="Calibri"/>
              </a:rPr>
              <a:t>n</a:t>
            </a:r>
            <a:r>
              <a:rPr sz="1600" b="1" spc="-10" dirty="0">
                <a:latin typeface="Calibri"/>
                <a:cs typeface="Calibri"/>
              </a:rPr>
              <a:t>t</a:t>
            </a:r>
            <a:r>
              <a:rPr sz="1600" b="1" spc="-5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Na</a:t>
            </a:r>
            <a:r>
              <a:rPr sz="1600" b="1" spc="-20" dirty="0">
                <a:latin typeface="Calibri"/>
                <a:cs typeface="Calibri"/>
              </a:rPr>
              <a:t>m</a:t>
            </a:r>
            <a:r>
              <a:rPr sz="1600" b="1" spc="-10" dirty="0">
                <a:latin typeface="Calibri"/>
                <a:cs typeface="Calibri"/>
              </a:rPr>
              <a:t>e</a:t>
            </a:r>
            <a:r>
              <a:rPr sz="1600" b="1" spc="-5" dirty="0">
                <a:latin typeface="Calibri"/>
                <a:cs typeface="Calibri"/>
              </a:rPr>
              <a:t> </a:t>
            </a:r>
            <a:r>
              <a:rPr sz="1600" b="1" u="heavy" spc="-5" dirty="0">
                <a:latin typeface="Calibri"/>
                <a:cs typeface="Calibri"/>
              </a:rPr>
              <a:t> </a:t>
            </a:r>
            <a:r>
              <a:rPr sz="1600" b="1" u="heavy" dirty="0">
                <a:latin typeface="Calibri"/>
                <a:cs typeface="Calibri"/>
              </a:rPr>
              <a:t>	</a:t>
            </a:r>
            <a:r>
              <a:rPr sz="1600" b="1" spc="-20" dirty="0">
                <a:latin typeface="Calibri"/>
                <a:cs typeface="Calibri"/>
              </a:rPr>
              <a:t>CI</a:t>
            </a:r>
            <a:r>
              <a:rPr sz="1600" b="1" spc="-15" dirty="0">
                <a:latin typeface="Calibri"/>
                <a:cs typeface="Calibri"/>
              </a:rPr>
              <a:t>N</a:t>
            </a:r>
            <a:r>
              <a:rPr sz="1600" b="1" spc="10" dirty="0">
                <a:latin typeface="Calibri"/>
                <a:cs typeface="Calibri"/>
              </a:rPr>
              <a:t> </a:t>
            </a:r>
            <a:r>
              <a:rPr sz="1600" b="1" u="heavy" spc="-5" dirty="0">
                <a:latin typeface="Calibri"/>
                <a:cs typeface="Calibri"/>
              </a:rPr>
              <a:t> </a:t>
            </a:r>
            <a:r>
              <a:rPr sz="1600" b="1" u="heavy" dirty="0">
                <a:latin typeface="Calibri"/>
                <a:cs typeface="Calibri"/>
              </a:rPr>
              <a:t>	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4500" y="6310121"/>
            <a:ext cx="8897620" cy="893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641985">
              <a:lnSpc>
                <a:spcPts val="2690"/>
              </a:lnSpc>
            </a:pPr>
            <a:r>
              <a:rPr sz="1200" b="1" dirty="0">
                <a:latin typeface="Calibri"/>
                <a:cs typeface="Calibri"/>
              </a:rPr>
              <a:t>*</a:t>
            </a:r>
            <a:r>
              <a:rPr sz="1200" b="1" spc="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O</a:t>
            </a:r>
            <a:r>
              <a:rPr sz="1200" b="1" spc="-20" dirty="0">
                <a:latin typeface="Calibri"/>
                <a:cs typeface="Calibri"/>
              </a:rPr>
              <a:t>n</a:t>
            </a:r>
            <a:r>
              <a:rPr sz="1200" b="1" spc="-5" dirty="0">
                <a:latin typeface="Calibri"/>
                <a:cs typeface="Calibri"/>
              </a:rPr>
              <a:t>ly </a:t>
            </a:r>
            <a:r>
              <a:rPr sz="1200" b="1" dirty="0">
                <a:latin typeface="Calibri"/>
                <a:cs typeface="Calibri"/>
              </a:rPr>
              <a:t>t</a:t>
            </a:r>
            <a:r>
              <a:rPr sz="1200" b="1" spc="-10" dirty="0">
                <a:latin typeface="Calibri"/>
                <a:cs typeface="Calibri"/>
              </a:rPr>
              <a:t>h</a:t>
            </a:r>
            <a:r>
              <a:rPr sz="1200" b="1" dirty="0">
                <a:latin typeface="Calibri"/>
                <a:cs typeface="Calibri"/>
              </a:rPr>
              <a:t>e</a:t>
            </a:r>
            <a:r>
              <a:rPr sz="1200" b="1" spc="-10" dirty="0">
                <a:latin typeface="Calibri"/>
                <a:cs typeface="Calibri"/>
              </a:rPr>
              <a:t> </a:t>
            </a:r>
            <a:r>
              <a:rPr sz="1200" b="1" spc="-5" dirty="0">
                <a:latin typeface="Calibri"/>
                <a:cs typeface="Calibri"/>
              </a:rPr>
              <a:t>c</a:t>
            </a:r>
            <a:r>
              <a:rPr sz="1200" b="1" dirty="0">
                <a:latin typeface="Calibri"/>
                <a:cs typeface="Calibri"/>
              </a:rPr>
              <a:t>o</a:t>
            </a:r>
            <a:r>
              <a:rPr sz="1200" b="1" spc="-20" dirty="0">
                <a:latin typeface="Calibri"/>
                <a:cs typeface="Calibri"/>
              </a:rPr>
              <a:t>u</a:t>
            </a:r>
            <a:r>
              <a:rPr sz="1200" b="1" dirty="0">
                <a:latin typeface="Calibri"/>
                <a:cs typeface="Calibri"/>
              </a:rPr>
              <a:t>rse</a:t>
            </a:r>
            <a:r>
              <a:rPr sz="1200" b="1" spc="-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t</a:t>
            </a:r>
            <a:r>
              <a:rPr sz="1200" b="1" spc="-15" dirty="0">
                <a:latin typeface="Calibri"/>
                <a:cs typeface="Calibri"/>
              </a:rPr>
              <a:t>a</a:t>
            </a:r>
            <a:r>
              <a:rPr sz="1200" b="1" spc="-10" dirty="0">
                <a:latin typeface="Calibri"/>
                <a:cs typeface="Calibri"/>
              </a:rPr>
              <a:t>u</a:t>
            </a:r>
            <a:r>
              <a:rPr sz="1200" b="1" spc="-5" dirty="0">
                <a:latin typeface="Calibri"/>
                <a:cs typeface="Calibri"/>
              </a:rPr>
              <a:t>g</a:t>
            </a:r>
            <a:r>
              <a:rPr sz="1200" b="1" spc="-10" dirty="0">
                <a:latin typeface="Calibri"/>
                <a:cs typeface="Calibri"/>
              </a:rPr>
              <a:t>ht</a:t>
            </a:r>
            <a:r>
              <a:rPr sz="1200" b="1" spc="-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b</a:t>
            </a:r>
            <a:r>
              <a:rPr sz="1200" b="1" spc="-10" dirty="0">
                <a:latin typeface="Calibri"/>
                <a:cs typeface="Calibri"/>
              </a:rPr>
              <a:t>y</a:t>
            </a:r>
            <a:r>
              <a:rPr sz="1200" b="1" spc="-5" dirty="0">
                <a:latin typeface="Calibri"/>
                <a:cs typeface="Calibri"/>
              </a:rPr>
              <a:t> th</a:t>
            </a:r>
            <a:r>
              <a:rPr sz="1200" b="1" dirty="0">
                <a:latin typeface="Calibri"/>
                <a:cs typeface="Calibri"/>
              </a:rPr>
              <a:t>e</a:t>
            </a:r>
            <a:r>
              <a:rPr sz="1200" b="1" spc="-15" dirty="0">
                <a:latin typeface="Calibri"/>
                <a:cs typeface="Calibri"/>
              </a:rPr>
              <a:t> </a:t>
            </a:r>
            <a:r>
              <a:rPr sz="1200" b="1" spc="-5" dirty="0">
                <a:latin typeface="Calibri"/>
                <a:cs typeface="Calibri"/>
              </a:rPr>
              <a:t>li</a:t>
            </a:r>
            <a:r>
              <a:rPr sz="1200" b="1" spc="-20" dirty="0">
                <a:latin typeface="Calibri"/>
                <a:cs typeface="Calibri"/>
              </a:rPr>
              <a:t>s</a:t>
            </a:r>
            <a:r>
              <a:rPr sz="1200" b="1" spc="-10" dirty="0">
                <a:latin typeface="Calibri"/>
                <a:cs typeface="Calibri"/>
              </a:rPr>
              <a:t>ted </a:t>
            </a:r>
            <a:r>
              <a:rPr sz="1200" b="1" spc="-5" dirty="0">
                <a:latin typeface="Calibri"/>
                <a:cs typeface="Calibri"/>
              </a:rPr>
              <a:t>ins</a:t>
            </a:r>
            <a:r>
              <a:rPr sz="1200" b="1" spc="-15" dirty="0">
                <a:latin typeface="Calibri"/>
                <a:cs typeface="Calibri"/>
              </a:rPr>
              <a:t>t</a:t>
            </a:r>
            <a:r>
              <a:rPr sz="1200" b="1" dirty="0">
                <a:latin typeface="Calibri"/>
                <a:cs typeface="Calibri"/>
              </a:rPr>
              <a:t>r</a:t>
            </a:r>
            <a:r>
              <a:rPr sz="1200" b="1" spc="-10" dirty="0">
                <a:latin typeface="Calibri"/>
                <a:cs typeface="Calibri"/>
              </a:rPr>
              <a:t>u</a:t>
            </a:r>
            <a:r>
              <a:rPr sz="1200" b="1" spc="-15" dirty="0">
                <a:latin typeface="Calibri"/>
                <a:cs typeface="Calibri"/>
              </a:rPr>
              <a:t>c</a:t>
            </a:r>
            <a:r>
              <a:rPr sz="1200" b="1" spc="-5" dirty="0">
                <a:latin typeface="Calibri"/>
                <a:cs typeface="Calibri"/>
              </a:rPr>
              <a:t>to</a:t>
            </a:r>
            <a:r>
              <a:rPr sz="1200" b="1" dirty="0">
                <a:latin typeface="Calibri"/>
                <a:cs typeface="Calibri"/>
              </a:rPr>
              <a:t>r</a:t>
            </a:r>
            <a:r>
              <a:rPr sz="1200" b="1" spc="-20" dirty="0">
                <a:latin typeface="Calibri"/>
                <a:cs typeface="Calibri"/>
              </a:rPr>
              <a:t>(</a:t>
            </a:r>
            <a:r>
              <a:rPr sz="1200" b="1" spc="-5" dirty="0">
                <a:latin typeface="Calibri"/>
                <a:cs typeface="Calibri"/>
              </a:rPr>
              <a:t>s)</a:t>
            </a:r>
            <a:r>
              <a:rPr sz="1200" b="1" dirty="0">
                <a:latin typeface="Calibri"/>
                <a:cs typeface="Calibri"/>
              </a:rPr>
              <a:t> </a:t>
            </a:r>
            <a:r>
              <a:rPr sz="1200" b="1" spc="-10" dirty="0">
                <a:latin typeface="Calibri"/>
                <a:cs typeface="Calibri"/>
              </a:rPr>
              <a:t>u</a:t>
            </a:r>
            <a:r>
              <a:rPr sz="1200" b="1" spc="5" dirty="0">
                <a:latin typeface="Calibri"/>
                <a:cs typeface="Calibri"/>
              </a:rPr>
              <a:t>s</a:t>
            </a:r>
            <a:r>
              <a:rPr sz="1200" b="1" spc="-15" dirty="0">
                <a:latin typeface="Calibri"/>
                <a:cs typeface="Calibri"/>
              </a:rPr>
              <a:t>i</a:t>
            </a:r>
            <a:r>
              <a:rPr sz="1200" b="1" spc="-10" dirty="0">
                <a:latin typeface="Calibri"/>
                <a:cs typeface="Calibri"/>
              </a:rPr>
              <a:t>n</a:t>
            </a:r>
            <a:r>
              <a:rPr sz="1200" b="1" dirty="0">
                <a:latin typeface="Calibri"/>
                <a:cs typeface="Calibri"/>
              </a:rPr>
              <a:t>g</a:t>
            </a:r>
            <a:r>
              <a:rPr sz="1200" b="1" spc="-5" dirty="0">
                <a:latin typeface="Calibri"/>
                <a:cs typeface="Calibri"/>
              </a:rPr>
              <a:t> </a:t>
            </a:r>
            <a:r>
              <a:rPr sz="1200" b="1" spc="-10" dirty="0">
                <a:latin typeface="Calibri"/>
                <a:cs typeface="Calibri"/>
              </a:rPr>
              <a:t>SAP</a:t>
            </a:r>
            <a:r>
              <a:rPr sz="1200" b="1" dirty="0">
                <a:latin typeface="Calibri"/>
                <a:cs typeface="Calibri"/>
              </a:rPr>
              <a:t> </a:t>
            </a:r>
            <a:r>
              <a:rPr sz="1200" b="1" spc="-10" dirty="0">
                <a:latin typeface="Calibri"/>
                <a:cs typeface="Calibri"/>
              </a:rPr>
              <a:t>Uni</a:t>
            </a:r>
            <a:r>
              <a:rPr sz="1200" b="1" spc="-5" dirty="0">
                <a:latin typeface="Calibri"/>
                <a:cs typeface="Calibri"/>
              </a:rPr>
              <a:t>v</a:t>
            </a:r>
            <a:r>
              <a:rPr sz="1200" b="1" spc="-10" dirty="0">
                <a:latin typeface="Calibri"/>
                <a:cs typeface="Calibri"/>
              </a:rPr>
              <a:t>e</a:t>
            </a:r>
            <a:r>
              <a:rPr sz="1200" b="1" dirty="0">
                <a:latin typeface="Calibri"/>
                <a:cs typeface="Calibri"/>
              </a:rPr>
              <a:t>r</a:t>
            </a:r>
            <a:r>
              <a:rPr sz="1200" b="1" spc="-20" dirty="0">
                <a:latin typeface="Calibri"/>
                <a:cs typeface="Calibri"/>
              </a:rPr>
              <a:t>s</a:t>
            </a:r>
            <a:r>
              <a:rPr sz="1200" b="1" spc="-5" dirty="0">
                <a:latin typeface="Calibri"/>
                <a:cs typeface="Calibri"/>
              </a:rPr>
              <a:t>ity</a:t>
            </a:r>
            <a:r>
              <a:rPr sz="1200" b="1" spc="-10" dirty="0">
                <a:latin typeface="Calibri"/>
                <a:cs typeface="Calibri"/>
              </a:rPr>
              <a:t> A</a:t>
            </a:r>
            <a:r>
              <a:rPr sz="1200" b="1" spc="0" dirty="0">
                <a:latin typeface="Calibri"/>
                <a:cs typeface="Calibri"/>
              </a:rPr>
              <a:t>l</a:t>
            </a:r>
            <a:r>
              <a:rPr sz="1200" b="1" spc="-15" dirty="0">
                <a:latin typeface="Calibri"/>
                <a:cs typeface="Calibri"/>
              </a:rPr>
              <a:t>l</a:t>
            </a:r>
            <a:r>
              <a:rPr sz="1200" b="1" spc="-5" dirty="0">
                <a:latin typeface="Calibri"/>
                <a:cs typeface="Calibri"/>
              </a:rPr>
              <a:t>i</a:t>
            </a:r>
            <a:r>
              <a:rPr sz="1200" b="1" spc="-15" dirty="0">
                <a:latin typeface="Calibri"/>
                <a:cs typeface="Calibri"/>
              </a:rPr>
              <a:t>a</a:t>
            </a:r>
            <a:r>
              <a:rPr sz="1200" b="1" spc="-10" dirty="0">
                <a:latin typeface="Calibri"/>
                <a:cs typeface="Calibri"/>
              </a:rPr>
              <a:t>n</a:t>
            </a:r>
            <a:r>
              <a:rPr sz="1200" b="1" spc="-5" dirty="0">
                <a:latin typeface="Calibri"/>
                <a:cs typeface="Calibri"/>
              </a:rPr>
              <a:t>ce</a:t>
            </a:r>
            <a:r>
              <a:rPr sz="1200" b="1" dirty="0">
                <a:latin typeface="Calibri"/>
                <a:cs typeface="Calibri"/>
              </a:rPr>
              <a:t>s </a:t>
            </a:r>
            <a:r>
              <a:rPr sz="1200" b="1" spc="-15" dirty="0">
                <a:latin typeface="Calibri"/>
                <a:cs typeface="Calibri"/>
              </a:rPr>
              <a:t>C</a:t>
            </a:r>
            <a:r>
              <a:rPr sz="1200" b="1" spc="-20" dirty="0">
                <a:latin typeface="Calibri"/>
                <a:cs typeface="Calibri"/>
              </a:rPr>
              <a:t>u</a:t>
            </a:r>
            <a:r>
              <a:rPr sz="1200" b="1" dirty="0">
                <a:latin typeface="Calibri"/>
                <a:cs typeface="Calibri"/>
              </a:rPr>
              <a:t>r</a:t>
            </a:r>
            <a:r>
              <a:rPr sz="1200" b="1" spc="-10" dirty="0">
                <a:latin typeface="Calibri"/>
                <a:cs typeface="Calibri"/>
              </a:rPr>
              <a:t>r</a:t>
            </a:r>
            <a:r>
              <a:rPr sz="1200" b="1" spc="-5" dirty="0">
                <a:latin typeface="Calibri"/>
                <a:cs typeface="Calibri"/>
              </a:rPr>
              <a:t>ic</a:t>
            </a:r>
            <a:r>
              <a:rPr sz="1200" b="1" spc="-10" dirty="0">
                <a:latin typeface="Calibri"/>
                <a:cs typeface="Calibri"/>
              </a:rPr>
              <a:t>u</a:t>
            </a:r>
            <a:r>
              <a:rPr sz="1200" b="1" spc="-5" dirty="0">
                <a:latin typeface="Calibri"/>
                <a:cs typeface="Calibri"/>
              </a:rPr>
              <a:t>lu</a:t>
            </a:r>
            <a:r>
              <a:rPr sz="1200" b="1" dirty="0">
                <a:latin typeface="Calibri"/>
                <a:cs typeface="Calibri"/>
              </a:rPr>
              <a:t>m</a:t>
            </a:r>
            <a:r>
              <a:rPr sz="1200" b="1" spc="-5" dirty="0">
                <a:latin typeface="Calibri"/>
                <a:cs typeface="Calibri"/>
              </a:rPr>
              <a:t> M</a:t>
            </a:r>
            <a:r>
              <a:rPr sz="1200" b="1" spc="-15" dirty="0">
                <a:latin typeface="Calibri"/>
                <a:cs typeface="Calibri"/>
              </a:rPr>
              <a:t>a</a:t>
            </a:r>
            <a:r>
              <a:rPr sz="1200" b="1" dirty="0">
                <a:latin typeface="Calibri"/>
                <a:cs typeface="Calibri"/>
              </a:rPr>
              <a:t>ter</a:t>
            </a:r>
            <a:r>
              <a:rPr sz="1200" b="1" spc="-5" dirty="0">
                <a:latin typeface="Calibri"/>
                <a:cs typeface="Calibri"/>
              </a:rPr>
              <a:t>i</a:t>
            </a:r>
            <a:r>
              <a:rPr sz="1200" b="1" spc="-15" dirty="0">
                <a:latin typeface="Calibri"/>
                <a:cs typeface="Calibri"/>
              </a:rPr>
              <a:t>a</a:t>
            </a:r>
            <a:r>
              <a:rPr sz="1200" b="1" spc="-5" dirty="0">
                <a:latin typeface="Calibri"/>
                <a:cs typeface="Calibri"/>
              </a:rPr>
              <a:t>ls</a:t>
            </a:r>
            <a:r>
              <a:rPr sz="1200" b="1" spc="5" dirty="0">
                <a:latin typeface="Calibri"/>
                <a:cs typeface="Calibri"/>
              </a:rPr>
              <a:t> </a:t>
            </a:r>
            <a:r>
              <a:rPr sz="1200" b="1" spc="-5" dirty="0">
                <a:latin typeface="Calibri"/>
                <a:cs typeface="Calibri"/>
              </a:rPr>
              <a:t>c</a:t>
            </a:r>
            <a:r>
              <a:rPr sz="1200" b="1" dirty="0">
                <a:latin typeface="Calibri"/>
                <a:cs typeface="Calibri"/>
              </a:rPr>
              <a:t>o</a:t>
            </a:r>
            <a:r>
              <a:rPr sz="1200" b="1" spc="-10" dirty="0">
                <a:latin typeface="Calibri"/>
                <a:cs typeface="Calibri"/>
              </a:rPr>
              <a:t>u</a:t>
            </a:r>
            <a:r>
              <a:rPr sz="1200" b="1" spc="-20" dirty="0">
                <a:latin typeface="Calibri"/>
                <a:cs typeface="Calibri"/>
              </a:rPr>
              <a:t>n</a:t>
            </a:r>
            <a:r>
              <a:rPr sz="1200" b="1" spc="-10" dirty="0">
                <a:latin typeface="Calibri"/>
                <a:cs typeface="Calibri"/>
              </a:rPr>
              <a:t>ted </a:t>
            </a:r>
            <a:r>
              <a:rPr sz="1200" b="1" dirty="0">
                <a:latin typeface="Calibri"/>
                <a:cs typeface="Calibri"/>
              </a:rPr>
              <a:t>for</a:t>
            </a:r>
            <a:r>
              <a:rPr sz="1200" b="1" spc="-5" dirty="0">
                <a:latin typeface="Calibri"/>
                <a:cs typeface="Calibri"/>
              </a:rPr>
              <a:t> t</a:t>
            </a:r>
            <a:r>
              <a:rPr sz="1200" b="1" spc="-15" dirty="0">
                <a:latin typeface="Calibri"/>
                <a:cs typeface="Calibri"/>
              </a:rPr>
              <a:t>h</a:t>
            </a:r>
            <a:r>
              <a:rPr sz="1200" b="1" spc="-5" dirty="0">
                <a:latin typeface="Calibri"/>
                <a:cs typeface="Calibri"/>
              </a:rPr>
              <a:t>is</a:t>
            </a:r>
            <a:r>
              <a:rPr sz="1200" b="1" dirty="0">
                <a:latin typeface="Calibri"/>
                <a:cs typeface="Calibri"/>
              </a:rPr>
              <a:t> </a:t>
            </a:r>
            <a:r>
              <a:rPr sz="1200" b="1" spc="-15" dirty="0">
                <a:latin typeface="Calibri"/>
                <a:cs typeface="Calibri"/>
              </a:rPr>
              <a:t>c</a:t>
            </a:r>
            <a:r>
              <a:rPr sz="1200" b="1" spc="-5" dirty="0">
                <a:latin typeface="Calibri"/>
                <a:cs typeface="Calibri"/>
              </a:rPr>
              <a:t>e</a:t>
            </a:r>
            <a:r>
              <a:rPr sz="1200" b="1" dirty="0">
                <a:latin typeface="Calibri"/>
                <a:cs typeface="Calibri"/>
              </a:rPr>
              <a:t>r</a:t>
            </a:r>
            <a:r>
              <a:rPr sz="1200" b="1" spc="-5" dirty="0">
                <a:latin typeface="Calibri"/>
                <a:cs typeface="Calibri"/>
              </a:rPr>
              <a:t>t</a:t>
            </a:r>
            <a:r>
              <a:rPr sz="1200" b="1" dirty="0">
                <a:latin typeface="Calibri"/>
                <a:cs typeface="Calibri"/>
              </a:rPr>
              <a:t>i</a:t>
            </a:r>
            <a:r>
              <a:rPr sz="1200" b="1" spc="-10" dirty="0">
                <a:latin typeface="Calibri"/>
                <a:cs typeface="Calibri"/>
              </a:rPr>
              <a:t>f</a:t>
            </a:r>
            <a:r>
              <a:rPr sz="1200" b="1" spc="-5" dirty="0">
                <a:latin typeface="Calibri"/>
                <a:cs typeface="Calibri"/>
              </a:rPr>
              <a:t>icate. </a:t>
            </a:r>
            <a:r>
              <a:rPr sz="1200" b="1" spc="-10" dirty="0">
                <a:latin typeface="Calibri"/>
                <a:cs typeface="Calibri"/>
              </a:rPr>
              <a:t>Note:</a:t>
            </a:r>
            <a:r>
              <a:rPr sz="1200" b="1" spc="-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T</a:t>
            </a:r>
            <a:r>
              <a:rPr sz="1200" b="1" spc="-10" dirty="0">
                <a:latin typeface="Calibri"/>
                <a:cs typeface="Calibri"/>
              </a:rPr>
              <a:t>o</a:t>
            </a:r>
            <a:r>
              <a:rPr sz="1200" b="1" spc="-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r</a:t>
            </a:r>
            <a:r>
              <a:rPr sz="1200" b="1" spc="-5" dirty="0">
                <a:latin typeface="Calibri"/>
                <a:cs typeface="Calibri"/>
              </a:rPr>
              <a:t>eceiv</a:t>
            </a:r>
            <a:r>
              <a:rPr sz="1200" b="1" dirty="0">
                <a:latin typeface="Calibri"/>
                <a:cs typeface="Calibri"/>
              </a:rPr>
              <a:t>e </a:t>
            </a:r>
            <a:r>
              <a:rPr sz="1200" b="1" spc="-5" dirty="0">
                <a:latin typeface="Calibri"/>
                <a:cs typeface="Calibri"/>
              </a:rPr>
              <a:t>th</a:t>
            </a:r>
            <a:r>
              <a:rPr sz="1200" b="1" dirty="0">
                <a:latin typeface="Calibri"/>
                <a:cs typeface="Calibri"/>
              </a:rPr>
              <a:t>e</a:t>
            </a:r>
            <a:r>
              <a:rPr sz="1200" b="1" spc="-5" dirty="0">
                <a:latin typeface="Calibri"/>
                <a:cs typeface="Calibri"/>
              </a:rPr>
              <a:t> ce</a:t>
            </a:r>
            <a:r>
              <a:rPr sz="1200" b="1" spc="-10" dirty="0">
                <a:latin typeface="Calibri"/>
                <a:cs typeface="Calibri"/>
              </a:rPr>
              <a:t>r</a:t>
            </a:r>
            <a:r>
              <a:rPr sz="1200" b="1" spc="-5" dirty="0">
                <a:latin typeface="Calibri"/>
                <a:cs typeface="Calibri"/>
              </a:rPr>
              <a:t>t</a:t>
            </a:r>
            <a:r>
              <a:rPr sz="1200" b="1" dirty="0">
                <a:latin typeface="Calibri"/>
                <a:cs typeface="Calibri"/>
              </a:rPr>
              <a:t>i</a:t>
            </a:r>
            <a:r>
              <a:rPr sz="1200" b="1" spc="-10" dirty="0">
                <a:latin typeface="Calibri"/>
                <a:cs typeface="Calibri"/>
              </a:rPr>
              <a:t>f</a:t>
            </a:r>
            <a:r>
              <a:rPr sz="1200" b="1" spc="-5" dirty="0">
                <a:latin typeface="Calibri"/>
                <a:cs typeface="Calibri"/>
              </a:rPr>
              <a:t>icate</a:t>
            </a:r>
            <a:r>
              <a:rPr sz="1200" b="1" dirty="0">
                <a:latin typeface="Calibri"/>
                <a:cs typeface="Calibri"/>
              </a:rPr>
              <a:t>,</a:t>
            </a:r>
            <a:r>
              <a:rPr sz="1200" b="1" spc="5" dirty="0">
                <a:latin typeface="Calibri"/>
                <a:cs typeface="Calibri"/>
              </a:rPr>
              <a:t> </a:t>
            </a:r>
            <a:r>
              <a:rPr sz="1200" b="1" spc="-5" dirty="0">
                <a:latin typeface="Calibri"/>
                <a:cs typeface="Calibri"/>
              </a:rPr>
              <a:t>s</a:t>
            </a:r>
            <a:r>
              <a:rPr sz="1200" b="1" spc="-15" dirty="0">
                <a:latin typeface="Calibri"/>
                <a:cs typeface="Calibri"/>
              </a:rPr>
              <a:t>t</a:t>
            </a:r>
            <a:r>
              <a:rPr sz="1200" b="1" spc="-10" dirty="0">
                <a:latin typeface="Calibri"/>
                <a:cs typeface="Calibri"/>
              </a:rPr>
              <a:t>ud</a:t>
            </a:r>
            <a:r>
              <a:rPr sz="1200" b="1" spc="-5" dirty="0">
                <a:latin typeface="Calibri"/>
                <a:cs typeface="Calibri"/>
              </a:rPr>
              <a:t>e</a:t>
            </a:r>
            <a:r>
              <a:rPr sz="1200" b="1" spc="-10" dirty="0">
                <a:latin typeface="Calibri"/>
                <a:cs typeface="Calibri"/>
              </a:rPr>
              <a:t>nts</a:t>
            </a:r>
            <a:r>
              <a:rPr sz="1200" b="1" spc="-5" dirty="0">
                <a:latin typeface="Calibri"/>
                <a:cs typeface="Calibri"/>
              </a:rPr>
              <a:t> </a:t>
            </a:r>
            <a:r>
              <a:rPr sz="1200" b="1" spc="-10" dirty="0">
                <a:latin typeface="Calibri"/>
                <a:cs typeface="Calibri"/>
              </a:rPr>
              <a:t>n</a:t>
            </a:r>
            <a:r>
              <a:rPr sz="1200" b="1" spc="-5" dirty="0">
                <a:latin typeface="Calibri"/>
                <a:cs typeface="Calibri"/>
              </a:rPr>
              <a:t>ee</a:t>
            </a:r>
            <a:r>
              <a:rPr sz="1200" b="1" spc="-10" dirty="0">
                <a:latin typeface="Calibri"/>
                <a:cs typeface="Calibri"/>
              </a:rPr>
              <a:t>d</a:t>
            </a:r>
            <a:r>
              <a:rPr sz="1200" b="1" spc="-5" dirty="0">
                <a:latin typeface="Calibri"/>
                <a:cs typeface="Calibri"/>
              </a:rPr>
              <a:t> </a:t>
            </a:r>
            <a:r>
              <a:rPr sz="1200" b="1" spc="-15" dirty="0">
                <a:latin typeface="Calibri"/>
                <a:cs typeface="Calibri"/>
              </a:rPr>
              <a:t>t</a:t>
            </a:r>
            <a:r>
              <a:rPr sz="1200" b="1" spc="-10" dirty="0">
                <a:latin typeface="Calibri"/>
                <a:cs typeface="Calibri"/>
              </a:rPr>
              <a:t>o</a:t>
            </a:r>
            <a:r>
              <a:rPr sz="1200" b="1" spc="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r</a:t>
            </a:r>
            <a:r>
              <a:rPr sz="1200" b="1" spc="-5" dirty="0">
                <a:latin typeface="Calibri"/>
                <a:cs typeface="Calibri"/>
              </a:rPr>
              <a:t>eceiv</a:t>
            </a:r>
            <a:r>
              <a:rPr sz="1200" b="1" dirty="0">
                <a:latin typeface="Calibri"/>
                <a:cs typeface="Calibri"/>
              </a:rPr>
              <a:t>e Gr</a:t>
            </a:r>
            <a:r>
              <a:rPr sz="1200" b="1" spc="-15" dirty="0">
                <a:latin typeface="Calibri"/>
                <a:cs typeface="Calibri"/>
              </a:rPr>
              <a:t>a</a:t>
            </a:r>
            <a:r>
              <a:rPr sz="1200" b="1" spc="-10" dirty="0">
                <a:latin typeface="Calibri"/>
                <a:cs typeface="Calibri"/>
              </a:rPr>
              <a:t>d</a:t>
            </a:r>
            <a:r>
              <a:rPr sz="1200" b="1" dirty="0">
                <a:latin typeface="Calibri"/>
                <a:cs typeface="Calibri"/>
              </a:rPr>
              <a:t>e</a:t>
            </a:r>
            <a:r>
              <a:rPr sz="1200" b="1" spc="-1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C f</a:t>
            </a:r>
            <a:r>
              <a:rPr sz="1200" b="1" spc="-20" dirty="0">
                <a:latin typeface="Calibri"/>
                <a:cs typeface="Calibri"/>
              </a:rPr>
              <a:t>o</a:t>
            </a:r>
            <a:r>
              <a:rPr sz="1200" b="1" dirty="0">
                <a:latin typeface="Calibri"/>
                <a:cs typeface="Calibri"/>
              </a:rPr>
              <a:t>r</a:t>
            </a:r>
            <a:r>
              <a:rPr sz="1200" b="1" spc="5" dirty="0">
                <a:latin typeface="Calibri"/>
                <a:cs typeface="Calibri"/>
              </a:rPr>
              <a:t> </a:t>
            </a:r>
            <a:r>
              <a:rPr sz="1200" b="1" spc="-5" dirty="0">
                <a:latin typeface="Calibri"/>
                <a:cs typeface="Calibri"/>
              </a:rPr>
              <a:t>e</a:t>
            </a:r>
            <a:r>
              <a:rPr sz="1200" b="1" spc="-30" dirty="0">
                <a:latin typeface="Calibri"/>
                <a:cs typeface="Calibri"/>
              </a:rPr>
              <a:t>a</a:t>
            </a:r>
            <a:r>
              <a:rPr sz="1200" b="1" spc="-5" dirty="0">
                <a:latin typeface="Calibri"/>
                <a:cs typeface="Calibri"/>
              </a:rPr>
              <a:t>c</a:t>
            </a:r>
            <a:r>
              <a:rPr sz="1200" b="1" dirty="0">
                <a:latin typeface="Calibri"/>
                <a:cs typeface="Calibri"/>
              </a:rPr>
              <a:t>h</a:t>
            </a:r>
            <a:r>
              <a:rPr sz="1200" b="1" spc="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of</a:t>
            </a:r>
            <a:r>
              <a:rPr sz="1200" b="1" spc="-5" dirty="0">
                <a:latin typeface="Calibri"/>
                <a:cs typeface="Calibri"/>
              </a:rPr>
              <a:t> </a:t>
            </a:r>
            <a:r>
              <a:rPr sz="1200" b="1" spc="-15" dirty="0">
                <a:latin typeface="Calibri"/>
                <a:cs typeface="Calibri"/>
              </a:rPr>
              <a:t>t</a:t>
            </a:r>
            <a:r>
              <a:rPr sz="1200" b="1" spc="-10" dirty="0">
                <a:latin typeface="Calibri"/>
                <a:cs typeface="Calibri"/>
              </a:rPr>
              <a:t>h</a:t>
            </a:r>
            <a:r>
              <a:rPr sz="1200" b="1" dirty="0">
                <a:latin typeface="Calibri"/>
                <a:cs typeface="Calibri"/>
              </a:rPr>
              <a:t>e</a:t>
            </a:r>
            <a:r>
              <a:rPr sz="1200" b="1" spc="-5" dirty="0">
                <a:latin typeface="Calibri"/>
                <a:cs typeface="Calibri"/>
              </a:rPr>
              <a:t> t</a:t>
            </a:r>
            <a:r>
              <a:rPr sz="1200" b="1" spc="-15" dirty="0">
                <a:latin typeface="Calibri"/>
                <a:cs typeface="Calibri"/>
              </a:rPr>
              <a:t>h</a:t>
            </a:r>
            <a:r>
              <a:rPr sz="1200" b="1" dirty="0">
                <a:latin typeface="Calibri"/>
                <a:cs typeface="Calibri"/>
              </a:rPr>
              <a:t>r</a:t>
            </a:r>
            <a:r>
              <a:rPr sz="1200" b="1" spc="-5" dirty="0">
                <a:latin typeface="Calibri"/>
                <a:cs typeface="Calibri"/>
              </a:rPr>
              <a:t>e</a:t>
            </a:r>
            <a:r>
              <a:rPr sz="1200" b="1" dirty="0">
                <a:latin typeface="Calibri"/>
                <a:cs typeface="Calibri"/>
              </a:rPr>
              <a:t>e</a:t>
            </a:r>
            <a:r>
              <a:rPr sz="1200" b="1" spc="-5" dirty="0">
                <a:latin typeface="Calibri"/>
                <a:cs typeface="Calibri"/>
              </a:rPr>
              <a:t> c</a:t>
            </a:r>
            <a:r>
              <a:rPr sz="1200" b="1" dirty="0">
                <a:latin typeface="Calibri"/>
                <a:cs typeface="Calibri"/>
              </a:rPr>
              <a:t>o</a:t>
            </a:r>
            <a:r>
              <a:rPr sz="1200" b="1" spc="-20" dirty="0">
                <a:latin typeface="Calibri"/>
                <a:cs typeface="Calibri"/>
              </a:rPr>
              <a:t>u</a:t>
            </a:r>
            <a:r>
              <a:rPr sz="1200" b="1" dirty="0">
                <a:latin typeface="Calibri"/>
                <a:cs typeface="Calibri"/>
              </a:rPr>
              <a:t>rses </a:t>
            </a:r>
            <a:r>
              <a:rPr sz="1200" b="1" spc="-15" dirty="0">
                <a:latin typeface="Calibri"/>
                <a:cs typeface="Calibri"/>
              </a:rPr>
              <a:t>a</a:t>
            </a:r>
            <a:r>
              <a:rPr sz="1200" b="1" spc="-10" dirty="0">
                <a:latin typeface="Calibri"/>
                <a:cs typeface="Calibri"/>
              </a:rPr>
              <a:t>b</a:t>
            </a:r>
            <a:r>
              <a:rPr sz="1200" b="1" dirty="0">
                <a:latin typeface="Calibri"/>
                <a:cs typeface="Calibri"/>
              </a:rPr>
              <a:t>ov</a:t>
            </a:r>
            <a:r>
              <a:rPr sz="1200" b="1" spc="-10" dirty="0">
                <a:latin typeface="Calibri"/>
                <a:cs typeface="Calibri"/>
              </a:rPr>
              <a:t>e</a:t>
            </a:r>
            <a:r>
              <a:rPr sz="1200" b="1" dirty="0">
                <a:latin typeface="Calibri"/>
                <a:cs typeface="Calibri"/>
              </a:rPr>
              <a:t>.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50"/>
              </a:spcBef>
              <a:tabLst>
                <a:tab pos="2628265" algn="l"/>
                <a:tab pos="3213100" algn="l"/>
                <a:tab pos="5636895" algn="l"/>
                <a:tab pos="6414135" algn="l"/>
                <a:tab pos="8884285" algn="l"/>
              </a:tabLst>
            </a:pPr>
            <a:r>
              <a:rPr sz="1400" b="1" dirty="0">
                <a:latin typeface="Calibri"/>
                <a:cs typeface="Calibri"/>
              </a:rPr>
              <a:t>Ap</a:t>
            </a:r>
            <a:r>
              <a:rPr sz="1400" b="1" spc="-10" dirty="0">
                <a:latin typeface="Calibri"/>
                <a:cs typeface="Calibri"/>
              </a:rPr>
              <a:t>p</a:t>
            </a:r>
            <a:r>
              <a:rPr sz="1400" b="1" dirty="0">
                <a:latin typeface="Calibri"/>
                <a:cs typeface="Calibri"/>
              </a:rPr>
              <a:t>roved</a:t>
            </a:r>
            <a:r>
              <a:rPr sz="1400" b="1" spc="-1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by</a:t>
            </a:r>
            <a:r>
              <a:rPr sz="1400" b="1" spc="-10" dirty="0">
                <a:latin typeface="Calibri"/>
                <a:cs typeface="Calibri"/>
              </a:rPr>
              <a:t> </a:t>
            </a:r>
            <a:r>
              <a:rPr sz="1400" b="1" u="heavy" dirty="0">
                <a:latin typeface="Calibri"/>
                <a:cs typeface="Calibri"/>
              </a:rPr>
              <a:t> 	</a:t>
            </a:r>
            <a:r>
              <a:rPr sz="1400" b="1" dirty="0">
                <a:latin typeface="Calibri"/>
                <a:cs typeface="Calibri"/>
              </a:rPr>
              <a:t>	</a:t>
            </a:r>
            <a:r>
              <a:rPr sz="1400" b="1" spc="-5" dirty="0">
                <a:latin typeface="Calibri"/>
                <a:cs typeface="Calibri"/>
              </a:rPr>
              <a:t>D</a:t>
            </a:r>
            <a:r>
              <a:rPr sz="1400" b="1" dirty="0">
                <a:latin typeface="Calibri"/>
                <a:cs typeface="Calibri"/>
              </a:rPr>
              <a:t>a</a:t>
            </a:r>
            <a:r>
              <a:rPr sz="1400" b="1" spc="-10" dirty="0">
                <a:latin typeface="Calibri"/>
                <a:cs typeface="Calibri"/>
              </a:rPr>
              <a:t>t</a:t>
            </a:r>
            <a:r>
              <a:rPr sz="1400" b="1" spc="-5" dirty="0">
                <a:latin typeface="Calibri"/>
                <a:cs typeface="Calibri"/>
              </a:rPr>
              <a:t>e</a:t>
            </a:r>
            <a:r>
              <a:rPr sz="1400" b="1" u="heavy" dirty="0">
                <a:latin typeface="Calibri"/>
                <a:cs typeface="Calibri"/>
              </a:rPr>
              <a:t> 	</a:t>
            </a:r>
            <a:r>
              <a:rPr sz="1400" b="1" dirty="0">
                <a:latin typeface="Calibri"/>
                <a:cs typeface="Calibri"/>
              </a:rPr>
              <a:t>	</a:t>
            </a:r>
            <a:r>
              <a:rPr sz="1400" b="1" spc="-5" dirty="0">
                <a:latin typeface="Calibri"/>
                <a:cs typeface="Calibri"/>
              </a:rPr>
              <a:t>Certi</a:t>
            </a:r>
            <a:r>
              <a:rPr sz="1400" b="1" dirty="0">
                <a:latin typeface="Calibri"/>
                <a:cs typeface="Calibri"/>
              </a:rPr>
              <a:t>f</a:t>
            </a:r>
            <a:r>
              <a:rPr sz="1400" b="1" spc="-10" dirty="0">
                <a:latin typeface="Calibri"/>
                <a:cs typeface="Calibri"/>
              </a:rPr>
              <a:t>i</a:t>
            </a:r>
            <a:r>
              <a:rPr sz="1400" b="1" spc="-5" dirty="0">
                <a:latin typeface="Calibri"/>
                <a:cs typeface="Calibri"/>
              </a:rPr>
              <a:t>cat</a:t>
            </a:r>
            <a:r>
              <a:rPr sz="1400" b="1" dirty="0">
                <a:latin typeface="Calibri"/>
                <a:cs typeface="Calibri"/>
              </a:rPr>
              <a:t>e</a:t>
            </a:r>
            <a:r>
              <a:rPr sz="1400" b="1" spc="-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No.</a:t>
            </a:r>
            <a:r>
              <a:rPr sz="1400" b="1" spc="-10" dirty="0">
                <a:latin typeface="Calibri"/>
                <a:cs typeface="Calibri"/>
              </a:rPr>
              <a:t> </a:t>
            </a:r>
            <a:r>
              <a:rPr sz="1400" b="1" u="heavy" dirty="0">
                <a:latin typeface="Calibri"/>
                <a:cs typeface="Calibri"/>
              </a:rPr>
              <a:t> 	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3920388"/>
              </p:ext>
            </p:extLst>
          </p:nvPr>
        </p:nvGraphicFramePr>
        <p:xfrm>
          <a:off x="517525" y="1352930"/>
          <a:ext cx="9159875" cy="447370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6204"/>
                <a:gridCol w="809343"/>
                <a:gridCol w="4124683"/>
                <a:gridCol w="1335416"/>
                <a:gridCol w="728409"/>
                <a:gridCol w="1335820"/>
              </a:tblGrid>
              <a:tr h="376427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latin typeface="Calibri"/>
                          <a:cs typeface="Calibri"/>
                        </a:rPr>
                        <a:t>Semester</a:t>
                      </a:r>
                      <a:endParaRPr sz="1100" b="1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latin typeface="Calibri"/>
                          <a:cs typeface="Calibri"/>
                        </a:rPr>
                        <a:t>Quarter</a:t>
                      </a:r>
                      <a:endParaRPr sz="1100" b="1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Arial"/>
                          <a:cs typeface="Arial"/>
                        </a:rPr>
                        <a:t>Cou</a:t>
                      </a:r>
                      <a:r>
                        <a:rPr sz="1100" b="1" spc="-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100" b="1" dirty="0">
                          <a:latin typeface="Arial"/>
                          <a:cs typeface="Arial"/>
                        </a:rPr>
                        <a:t>se</a:t>
                      </a:r>
                      <a:r>
                        <a:rPr sz="11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100" b="1" dirty="0">
                          <a:latin typeface="Arial"/>
                          <a:cs typeface="Arial"/>
                        </a:rPr>
                        <a:t>ame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Arial"/>
                          <a:cs typeface="Arial"/>
                        </a:rPr>
                        <a:t>Inst</a:t>
                      </a:r>
                      <a:r>
                        <a:rPr sz="1100" b="1" spc="-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100" b="1" dirty="0">
                          <a:latin typeface="Arial"/>
                          <a:cs typeface="Arial"/>
                        </a:rPr>
                        <a:t>uct</a:t>
                      </a:r>
                      <a:r>
                        <a:rPr sz="1100" b="1" spc="5" dirty="0">
                          <a:latin typeface="Arial"/>
                          <a:cs typeface="Arial"/>
                        </a:rPr>
                        <a:t>o</a:t>
                      </a:r>
                      <a:r>
                        <a:rPr sz="1100" b="1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1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100" b="1" dirty="0">
                          <a:latin typeface="Arial"/>
                          <a:cs typeface="Arial"/>
                        </a:rPr>
                        <a:t>ame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Arial"/>
                          <a:cs typeface="Arial"/>
                        </a:rPr>
                        <a:t>Grade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Arial"/>
                          <a:cs typeface="Arial"/>
                        </a:rPr>
                        <a:t>Qu</a:t>
                      </a:r>
                      <a:r>
                        <a:rPr sz="1100" b="1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100" b="1" spc="-10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100" b="1" dirty="0">
                          <a:latin typeface="Arial"/>
                          <a:cs typeface="Arial"/>
                        </a:rPr>
                        <a:t>ter,</a:t>
                      </a:r>
                      <a:r>
                        <a:rPr sz="11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-5" dirty="0" smtClean="0">
                          <a:latin typeface="Arial"/>
                          <a:cs typeface="Arial"/>
                        </a:rPr>
                        <a:t>Y</a:t>
                      </a:r>
                      <a:r>
                        <a:rPr sz="1100" b="1" dirty="0" smtClean="0">
                          <a:latin typeface="Arial"/>
                          <a:cs typeface="Arial"/>
                        </a:rPr>
                        <a:t>e</a:t>
                      </a:r>
                      <a:r>
                        <a:rPr sz="1100" b="1" spc="-5" dirty="0" smtClean="0">
                          <a:latin typeface="Arial"/>
                          <a:cs typeface="Arial"/>
                        </a:rPr>
                        <a:t>a</a:t>
                      </a:r>
                      <a:r>
                        <a:rPr sz="1100" b="1" dirty="0" smtClean="0">
                          <a:latin typeface="Arial"/>
                          <a:cs typeface="Arial"/>
                        </a:rPr>
                        <a:t>r</a:t>
                      </a:r>
                      <a:endParaRPr lang="en-US" sz="1100" b="1" dirty="0" smtClean="0">
                        <a:latin typeface="Arial"/>
                        <a:cs typeface="Arial"/>
                      </a:endParaRPr>
                    </a:p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lang="en-US" sz="1100" b="1" dirty="0" smtClean="0">
                          <a:latin typeface="Arial"/>
                          <a:cs typeface="Arial"/>
                        </a:rPr>
                        <a:t>Semester, Year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8975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CIS</a:t>
                      </a:r>
                      <a:r>
                        <a:rPr sz="10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0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0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lang="en-US" sz="1000" b="1" dirty="0" smtClean="0">
                          <a:latin typeface="Arial"/>
                          <a:cs typeface="Arial"/>
                        </a:rPr>
                        <a:t>CIS 301</a:t>
                      </a:r>
                      <a:endParaRPr sz="1000" b="1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000" b="1" spc="20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anagement In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f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o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mation 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000" b="1" spc="-15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ste</a:t>
                      </a:r>
                      <a:r>
                        <a:rPr sz="1000" b="1" spc="10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(A</a:t>
                      </a:r>
                      <a:r>
                        <a:rPr sz="1000" b="1" i="1" spc="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000" b="1" i="1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l,</a:t>
                      </a:r>
                      <a:r>
                        <a:rPr sz="1000" b="1" i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Otto,</a:t>
                      </a:r>
                      <a:r>
                        <a:rPr sz="1000" b="1" i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Thoma</a:t>
                      </a:r>
                      <a:r>
                        <a:rPr sz="1000" b="1" i="1" spc="1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000" b="1" i="1" spc="-10" dirty="0">
                          <a:latin typeface="Arial"/>
                          <a:cs typeface="Arial"/>
                        </a:rPr>
                        <a:t>)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*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CIS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05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lang="en-US" sz="1000" b="1" dirty="0" smtClean="0">
                          <a:latin typeface="Arial"/>
                          <a:cs typeface="Arial"/>
                        </a:rPr>
                        <a:t>CIS 405</a:t>
                      </a:r>
                      <a:endParaRPr sz="1000" b="1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Databa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sign and </a:t>
                      </a:r>
                      <a:r>
                        <a:rPr sz="1000" b="1" spc="10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v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elopment</a:t>
                      </a:r>
                      <a:r>
                        <a:rPr sz="1000" b="1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(</a:t>
                      </a:r>
                      <a:r>
                        <a:rPr sz="1000" b="1" i="1" spc="-5" dirty="0">
                          <a:latin typeface="Arial"/>
                          <a:cs typeface="Arial"/>
                        </a:rPr>
                        <a:t>W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an</a:t>
                      </a:r>
                      <a:r>
                        <a:rPr sz="1000" b="1" i="1" spc="15" dirty="0">
                          <a:latin typeface="Arial"/>
                          <a:cs typeface="Arial"/>
                        </a:rPr>
                        <a:t>g</a:t>
                      </a:r>
                      <a:r>
                        <a:rPr sz="1000" b="1" i="1" spc="-10" dirty="0">
                          <a:latin typeface="Arial"/>
                          <a:cs typeface="Arial"/>
                        </a:rPr>
                        <a:t>)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*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8975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CIS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4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5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0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lang="en-US" sz="1000" b="1" dirty="0" smtClean="0">
                          <a:latin typeface="Arial"/>
                          <a:cs typeface="Arial"/>
                        </a:rPr>
                        <a:t>CIS 451</a:t>
                      </a:r>
                      <a:endParaRPr sz="1000" b="1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Fundamen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als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10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RP 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(</a:t>
                      </a:r>
                      <a:r>
                        <a:rPr sz="1000" b="1" i="1" spc="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000" b="1" i="1" spc="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000" b="1" i="1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000" b="1" i="1" spc="10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1000" b="1" i="1" spc="-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000" b="1" i="1" spc="-5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tao,</a:t>
                      </a:r>
                      <a:r>
                        <a:rPr sz="1000" b="1" i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i="1" spc="5" dirty="0">
                          <a:latin typeface="Arial"/>
                          <a:cs typeface="Arial"/>
                        </a:rPr>
                        <a:t>W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ang)*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357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CIS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4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5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9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0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lang="en-US" sz="1000" b="1" dirty="0" smtClean="0">
                          <a:latin typeface="Arial"/>
                          <a:cs typeface="Arial"/>
                        </a:rPr>
                        <a:t>CIS 459</a:t>
                      </a:r>
                      <a:endParaRPr sz="1000" b="1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000" b="1" spc="-2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000" b="1" spc="20" dirty="0">
                          <a:latin typeface="Arial"/>
                          <a:cs typeface="Arial"/>
                        </a:rPr>
                        <a:t>v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anced</a:t>
                      </a:r>
                      <a:r>
                        <a:rPr sz="10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tems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v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opment</a:t>
                      </a:r>
                      <a:r>
                        <a:rPr sz="1000" b="1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(</a:t>
                      </a:r>
                      <a:r>
                        <a:rPr sz="1000" b="1" i="1" spc="-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000" b="1" i="1" spc="-5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tao,</a:t>
                      </a:r>
                      <a:r>
                        <a:rPr sz="1000" b="1" i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i="1" spc="-5" dirty="0">
                          <a:latin typeface="Arial"/>
                          <a:cs typeface="Arial"/>
                        </a:rPr>
                        <a:t>W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an</a:t>
                      </a:r>
                      <a:r>
                        <a:rPr sz="1000" b="1" i="1" spc="15" dirty="0">
                          <a:latin typeface="Arial"/>
                          <a:cs typeface="Arial"/>
                        </a:rPr>
                        <a:t>g</a:t>
                      </a:r>
                      <a:r>
                        <a:rPr sz="1000" b="1" i="1" spc="-10" dirty="0">
                          <a:latin typeface="Arial"/>
                          <a:cs typeface="Arial"/>
                        </a:rPr>
                        <a:t>)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*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8975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CIS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4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8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7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0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lang="en-US" sz="1000" b="1" dirty="0" smtClean="0">
                          <a:latin typeface="Arial"/>
                          <a:cs typeface="Arial"/>
                        </a:rPr>
                        <a:t>CIS 487</a:t>
                      </a:r>
                      <a:endParaRPr sz="1000" b="1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Dec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ion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uppo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0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000" b="1" spc="-15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st</a:t>
                      </a:r>
                      <a:r>
                        <a:rPr sz="1000" b="1" spc="10" dirty="0">
                          <a:latin typeface="Arial"/>
                          <a:cs typeface="Arial"/>
                        </a:rPr>
                        <a:t>em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(J</a:t>
                      </a:r>
                      <a:r>
                        <a:rPr sz="1000" b="1" i="1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000" b="1" i="1" spc="1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s,</a:t>
                      </a:r>
                      <a:r>
                        <a:rPr sz="1000" b="1" i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Thom</a:t>
                      </a:r>
                      <a:r>
                        <a:rPr sz="1000" b="1" i="1" spc="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s,</a:t>
                      </a:r>
                      <a:r>
                        <a:rPr sz="1000" b="1" i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i="1" spc="-5" dirty="0">
                          <a:latin typeface="Arial"/>
                          <a:cs typeface="Arial"/>
                        </a:rPr>
                        <a:t>W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ang)*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8975"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 b="1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8975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CIS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5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0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4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0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lang="en-US" sz="1000" b="1" dirty="0" smtClean="0">
                          <a:latin typeface="Arial"/>
                          <a:cs typeface="Arial"/>
                        </a:rPr>
                        <a:t>CIS 504</a:t>
                      </a:r>
                      <a:endParaRPr sz="1000" b="1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In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f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o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mation 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tems (</a:t>
                      </a:r>
                      <a:r>
                        <a:rPr sz="1000" b="1" i="1" spc="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000" b="1" i="1" spc="-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000" b="1" i="1" spc="5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000" b="1" i="1" spc="-5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, Otto,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10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homas,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Wang)*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CIS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5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7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0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lang="en-US" sz="1000" b="1" dirty="0" smtClean="0">
                          <a:latin typeface="Arial"/>
                          <a:cs typeface="Arial"/>
                        </a:rPr>
                        <a:t>CIS 527</a:t>
                      </a:r>
                      <a:endParaRPr sz="1000" b="1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Busine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I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ntel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000" b="1" spc="20" dirty="0">
                          <a:latin typeface="Arial"/>
                          <a:cs typeface="Arial"/>
                        </a:rPr>
                        <a:t>g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ence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(</a:t>
                      </a:r>
                      <a:r>
                        <a:rPr sz="1000" b="1" i="1" spc="5" dirty="0">
                          <a:latin typeface="Arial"/>
                          <a:cs typeface="Arial"/>
                        </a:rPr>
                        <a:t>Ja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mes,</a:t>
                      </a:r>
                      <a:r>
                        <a:rPr sz="1000" b="1" i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Thom</a:t>
                      </a:r>
                      <a:r>
                        <a:rPr sz="1000" b="1" i="1" spc="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s)*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8975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CIS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5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4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lang="en-US" sz="1000" b="1" dirty="0" smtClean="0">
                          <a:latin typeface="Arial"/>
                          <a:cs typeface="Arial"/>
                        </a:rPr>
                        <a:t>CIS 543</a:t>
                      </a:r>
                      <a:endParaRPr sz="1000" b="1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Databa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es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a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nd</a:t>
                      </a:r>
                      <a:r>
                        <a:rPr sz="10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Data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W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hous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0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(</a:t>
                      </a:r>
                      <a:r>
                        <a:rPr sz="1000" b="1" i="1" spc="5" dirty="0">
                          <a:latin typeface="Arial"/>
                          <a:cs typeface="Arial"/>
                        </a:rPr>
                        <a:t>W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ang)*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8975"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 b="1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8975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BUS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5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0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lang="en-US" sz="1000" b="1" dirty="0" smtClean="0">
                          <a:latin typeface="Arial"/>
                          <a:cs typeface="Arial"/>
                        </a:rPr>
                        <a:t>BUS 514A</a:t>
                      </a:r>
                      <a:endParaRPr sz="1000" b="1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upp</a:t>
                      </a:r>
                      <a:r>
                        <a:rPr sz="1000" b="1" spc="10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0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Ch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in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and Ope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at</a:t>
                      </a:r>
                      <a:r>
                        <a:rPr sz="1000" b="1" spc="1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on</a:t>
                      </a:r>
                      <a:r>
                        <a:rPr sz="10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20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anagement</a:t>
                      </a:r>
                      <a:r>
                        <a:rPr sz="1000" b="1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i="1" dirty="0" smtClean="0">
                          <a:latin typeface="Arial"/>
                          <a:cs typeface="Arial"/>
                        </a:rPr>
                        <a:t>(</a:t>
                      </a:r>
                      <a:r>
                        <a:rPr lang="en-US" sz="1000" b="1" i="1" dirty="0" smtClean="0">
                          <a:latin typeface="Arial"/>
                          <a:cs typeface="Arial"/>
                        </a:rPr>
                        <a:t>Li, C. </a:t>
                      </a:r>
                      <a:r>
                        <a:rPr sz="1000" b="1" i="1" smtClean="0">
                          <a:latin typeface="Arial"/>
                          <a:cs typeface="Arial"/>
                        </a:rPr>
                        <a:t>Fang</a:t>
                      </a:r>
                      <a:r>
                        <a:rPr lang="en-US" sz="1000" b="1" i="1" smtClean="0">
                          <a:latin typeface="Arial"/>
                          <a:cs typeface="Arial"/>
                        </a:rPr>
                        <a:t>,</a:t>
                      </a:r>
                      <a:r>
                        <a:rPr sz="1000" b="1" i="1" smtClean="0">
                          <a:latin typeface="Arial"/>
                          <a:cs typeface="Arial"/>
                        </a:rPr>
                        <a:t>)*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8975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BUS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5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0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lang="en-US" sz="1000" b="1" dirty="0" smtClean="0">
                          <a:latin typeface="Arial"/>
                          <a:cs typeface="Arial"/>
                        </a:rPr>
                        <a:t>BUS 513</a:t>
                      </a:r>
                      <a:endParaRPr sz="1000" b="1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000" b="1" spc="20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ting</a:t>
                      </a:r>
                      <a:r>
                        <a:rPr sz="10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20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anagement</a:t>
                      </a:r>
                      <a:r>
                        <a:rPr sz="10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in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G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lo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b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al</a:t>
                      </a:r>
                      <a:r>
                        <a:rPr sz="10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v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onment</a:t>
                      </a:r>
                      <a:r>
                        <a:rPr sz="10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(</a:t>
                      </a:r>
                      <a:r>
                        <a:rPr sz="1000" b="1" i="1" spc="-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000" b="1" i="1" spc="15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000" b="1" i="1" spc="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etch)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230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BUS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5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0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lang="en-US" sz="1000" b="1" dirty="0" smtClean="0">
                          <a:latin typeface="Arial"/>
                          <a:cs typeface="Arial"/>
                        </a:rPr>
                        <a:t>BUS 514B</a:t>
                      </a:r>
                      <a:endParaRPr sz="1000" b="1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Busine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I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nfo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mation</a:t>
                      </a:r>
                      <a:r>
                        <a:rPr sz="10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000" b="1" spc="-15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tems</a:t>
                      </a:r>
                      <a:r>
                        <a:rPr sz="10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(</a:t>
                      </a:r>
                      <a:r>
                        <a:rPr sz="1000" b="1" i="1" spc="-5" smtClean="0">
                          <a:latin typeface="Arial"/>
                          <a:cs typeface="Arial"/>
                        </a:rPr>
                        <a:t>W</a:t>
                      </a:r>
                      <a:r>
                        <a:rPr sz="1000" b="1" i="1" smtClean="0">
                          <a:latin typeface="Arial"/>
                          <a:cs typeface="Arial"/>
                        </a:rPr>
                        <a:t>an</a:t>
                      </a:r>
                      <a:r>
                        <a:rPr sz="1000" b="1" i="1" spc="15" smtClean="0">
                          <a:latin typeface="Arial"/>
                          <a:cs typeface="Arial"/>
                        </a:rPr>
                        <a:t>g</a:t>
                      </a:r>
                      <a:r>
                        <a:rPr lang="en-US" sz="1000" b="1" i="1" spc="15" smtClean="0">
                          <a:latin typeface="Arial"/>
                          <a:cs typeface="Arial"/>
                        </a:rPr>
                        <a:t>,Otto</a:t>
                      </a:r>
                      <a:r>
                        <a:rPr sz="1000" b="1" i="1" spc="-10" smtClean="0">
                          <a:latin typeface="Arial"/>
                          <a:cs typeface="Arial"/>
                        </a:rPr>
                        <a:t>)</a:t>
                      </a:r>
                      <a:r>
                        <a:rPr sz="1000" b="1" i="1" smtClean="0">
                          <a:latin typeface="Arial"/>
                          <a:cs typeface="Arial"/>
                        </a:rPr>
                        <a:t>*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9881"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 b="1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8975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000" b="1" spc="20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000" b="1" spc="-15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0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4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6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00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lang="en-US" sz="1000" b="1" dirty="0" smtClean="0">
                          <a:latin typeface="Arial"/>
                          <a:cs typeface="Arial"/>
                        </a:rPr>
                        <a:t>MKT 349</a:t>
                      </a:r>
                      <a:endParaRPr sz="1000" b="1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Retail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B</a:t>
                      </a:r>
                      <a:r>
                        <a:rPr sz="1000" b="1" spc="15" dirty="0">
                          <a:latin typeface="Arial"/>
                          <a:cs typeface="Arial"/>
                        </a:rPr>
                        <a:t>u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ying and </a:t>
                      </a:r>
                      <a:r>
                        <a:rPr sz="1000" b="1" spc="20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ch</a:t>
                      </a:r>
                      <a:r>
                        <a:rPr sz="1000" b="1" spc="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ndis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ng</a:t>
                      </a:r>
                      <a:r>
                        <a:rPr sz="1000" b="1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(</a:t>
                      </a:r>
                      <a:r>
                        <a:rPr sz="1000" b="1" i="1" spc="-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000" b="1" i="1" spc="-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etc</a:t>
                      </a:r>
                      <a:r>
                        <a:rPr sz="1000" b="1" i="1" spc="15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)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000" b="1" spc="20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000" b="1" spc="-15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0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4449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endParaRPr sz="1000" b="1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000" b="1" spc="20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ting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ate</a:t>
                      </a:r>
                      <a:r>
                        <a:rPr sz="1000" b="1" spc="15" dirty="0">
                          <a:latin typeface="Arial"/>
                          <a:cs typeface="Arial"/>
                        </a:rPr>
                        <a:t>g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0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i="1" spc="15" dirty="0">
                          <a:latin typeface="Arial"/>
                          <a:cs typeface="Arial"/>
                        </a:rPr>
                        <a:t>(</a:t>
                      </a:r>
                      <a:r>
                        <a:rPr sz="1000" b="1" i="1" spc="-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000" b="1" i="1" spc="-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000" b="1" i="1" spc="10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ch)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8976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000" b="1" spc="20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000" b="1" spc="-15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0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5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6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00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lang="en-US" sz="1000" b="1" dirty="0" smtClean="0">
                          <a:latin typeface="Arial"/>
                          <a:cs typeface="Arial"/>
                        </a:rPr>
                        <a:t>MKT 547</a:t>
                      </a:r>
                      <a:endParaRPr sz="1000" b="1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Retail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a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nd </a:t>
                      </a:r>
                      <a:r>
                        <a:rPr sz="1000" b="1" spc="20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chand</a:t>
                      </a:r>
                      <a:r>
                        <a:rPr sz="1000" b="1" spc="1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sing</a:t>
                      </a:r>
                      <a:r>
                        <a:rPr sz="1000" b="1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(</a:t>
                      </a:r>
                      <a:r>
                        <a:rPr sz="1000" b="1" i="1" spc="-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000" b="1" i="1" spc="-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etc</a:t>
                      </a:r>
                      <a:r>
                        <a:rPr sz="1000" b="1" i="1" spc="15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000" b="1" i="1" dirty="0">
                          <a:latin typeface="Arial"/>
                          <a:cs typeface="Arial"/>
                        </a:rPr>
                        <a:t>)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749"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 b="1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000" b="1" spc="5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000" b="1" spc="-10" dirty="0">
                          <a:latin typeface="Arial"/>
                          <a:cs typeface="Arial"/>
                        </a:rPr>
                        <a:t>G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000" b="1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4504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endParaRPr sz="1000" b="1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upp</a:t>
                      </a:r>
                      <a:r>
                        <a:rPr sz="1000" b="1" spc="10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0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Ch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in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20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000" b="1" spc="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gement (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Li,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B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.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)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356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000" b="1" spc="5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000" b="1" spc="-10" dirty="0">
                          <a:latin typeface="Arial"/>
                          <a:cs typeface="Arial"/>
                        </a:rPr>
                        <a:t>G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000" b="1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4505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lang="en-US" sz="1000" b="1" dirty="0" smtClean="0">
                          <a:latin typeface="Arial"/>
                          <a:cs typeface="Arial"/>
                        </a:rPr>
                        <a:t>MGMT 485</a:t>
                      </a:r>
                      <a:endParaRPr sz="1000" b="1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Pr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oj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ct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20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anagement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(L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C))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8976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000" b="1" spc="5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000" b="1" spc="-10" dirty="0">
                          <a:latin typeface="Arial"/>
                          <a:cs typeface="Arial"/>
                        </a:rPr>
                        <a:t>G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000" b="1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5502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lang="en-US" sz="1000" b="1" dirty="0" smtClean="0">
                          <a:latin typeface="Arial"/>
                          <a:cs typeface="Arial"/>
                        </a:rPr>
                        <a:t>MGMT</a:t>
                      </a:r>
                      <a:r>
                        <a:rPr lang="en-US" sz="1000" b="1" baseline="0" dirty="0" smtClean="0">
                          <a:latin typeface="Arial"/>
                          <a:cs typeface="Arial"/>
                        </a:rPr>
                        <a:t> 554</a:t>
                      </a:r>
                      <a:endParaRPr sz="1000" b="1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Pr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oj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ct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20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anagement for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Bio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c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hnolo</a:t>
                      </a:r>
                      <a:r>
                        <a:rPr sz="1000" b="1" spc="15" dirty="0">
                          <a:latin typeface="Arial"/>
                          <a:cs typeface="Arial"/>
                        </a:rPr>
                        <a:t>g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0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P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ofe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si</a:t>
                      </a:r>
                      <a:r>
                        <a:rPr sz="1000" b="1" spc="10" dirty="0">
                          <a:latin typeface="Arial"/>
                          <a:cs typeface="Arial"/>
                        </a:rPr>
                        <a:t>o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nals</a:t>
                      </a:r>
                      <a:r>
                        <a:rPr sz="1000" b="1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(Li,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C)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</TotalTime>
  <Words>286</Words>
  <Application>Microsoft Macintosh PowerPoint</Application>
  <PresentationFormat>Custom</PresentationFormat>
  <Paragraphs>60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mwang3</dc:creator>
  <cp:lastModifiedBy>Adele</cp:lastModifiedBy>
  <cp:revision>7</cp:revision>
  <dcterms:created xsi:type="dcterms:W3CDTF">2016-10-19T04:04:01Z</dcterms:created>
  <dcterms:modified xsi:type="dcterms:W3CDTF">2016-12-02T22:58:41Z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2016-10-19T00:00:00Z</vt:filetime>
  </property>
  <property fmtid="{D5CDD505-2E9C-101B-9397-08002B2CF9AE}" pid="3" name="LastSaved">
    <vt:filetime>2016-10-19T00:00:00Z</vt:filetime>
  </property>
</Properties>
</file>