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57" d="100"/>
          <a:sy n="57" d="100"/>
        </p:scale>
        <p:origin x="82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4DA32D-7DFD-41BA-BB6F-976B6C452B66}" type="datetimeFigureOut">
              <a:rPr lang="en-US" smtClean="0"/>
              <a:t>5/5/2017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C072C-6533-414C-965D-20CA63271792}" type="slidenum">
              <a:rPr lang="en-US" smtClean="0"/>
              <a:t>‹#›</a:t>
            </a:fld>
            <a:endParaRPr lang="en-US"/>
          </a:p>
        </p:txBody>
      </p:sp>
    </p:spTree>
    <p:extLst>
      <p:ext uri="{BB962C8B-B14F-4D97-AF65-F5344CB8AC3E}">
        <p14:creationId xmlns:p14="http://schemas.microsoft.com/office/powerpoint/2010/main" val="83904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5818" rtl="0" eaLnBrk="1" fontAlgn="auto" latinLnBrk="0" hangingPunct="1">
              <a:lnSpc>
                <a:spcPct val="100000"/>
              </a:lnSpc>
              <a:spcBef>
                <a:spcPts val="0"/>
              </a:spcBef>
              <a:spcAft>
                <a:spcPts val="0"/>
              </a:spcAft>
              <a:buClrTx/>
              <a:buSzTx/>
              <a:buFontTx/>
              <a:buNone/>
              <a:tabLst/>
              <a:defRPr/>
            </a:pPr>
            <a:fld id="{15364626-AD1A-1643-8AF8-5AA89DF04928}"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455818"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2128064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5818" rtl="0" eaLnBrk="1" fontAlgn="auto" latinLnBrk="0" hangingPunct="1">
              <a:lnSpc>
                <a:spcPct val="100000"/>
              </a:lnSpc>
              <a:spcBef>
                <a:spcPts val="0"/>
              </a:spcBef>
              <a:spcAft>
                <a:spcPts val="0"/>
              </a:spcAft>
              <a:buClrTx/>
              <a:buSzTx/>
              <a:buFontTx/>
              <a:buNone/>
              <a:tabLst/>
              <a:defRPr/>
            </a:pPr>
            <a:fld id="{C94E8D62-D41F-6042-BCDF-79D228EFA10F}"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455818"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1361263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5818" rtl="0" eaLnBrk="1" fontAlgn="auto" latinLnBrk="0" hangingPunct="1">
              <a:lnSpc>
                <a:spcPct val="100000"/>
              </a:lnSpc>
              <a:spcBef>
                <a:spcPts val="0"/>
              </a:spcBef>
              <a:spcAft>
                <a:spcPts val="0"/>
              </a:spcAft>
              <a:buClrTx/>
              <a:buSzTx/>
              <a:buFontTx/>
              <a:buNone/>
              <a:tabLst/>
              <a:defRPr/>
            </a:pPr>
            <a:fld id="{C94E8D62-D41F-6042-BCDF-79D228EFA10F}"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455818"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3661859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Data based decision</a:t>
            </a:r>
            <a:r>
              <a:rPr lang="en-US" baseline="0" dirty="0" smtClean="0"/>
              <a:t> making</a:t>
            </a:r>
          </a:p>
          <a:p>
            <a:r>
              <a:rPr lang="en-US" baseline="0" dirty="0" smtClean="0"/>
              <a:t>2: Consultation and collaboration</a:t>
            </a:r>
          </a:p>
          <a:p>
            <a:r>
              <a:rPr lang="en-US" baseline="0" dirty="0" smtClean="0"/>
              <a:t>3: Effective instruction and development of cognitive/academic skills</a:t>
            </a:r>
          </a:p>
          <a:p>
            <a:r>
              <a:rPr lang="en-US" baseline="0" dirty="0" smtClean="0"/>
              <a:t>4: Socialization and development of life skills</a:t>
            </a:r>
          </a:p>
          <a:p>
            <a:r>
              <a:rPr lang="en-US" baseline="0" dirty="0" smtClean="0"/>
              <a:t>5: Student diversity in development and learning</a:t>
            </a:r>
          </a:p>
          <a:p>
            <a:r>
              <a:rPr lang="en-US" baseline="0" dirty="0" smtClean="0"/>
              <a:t>6: School and systems organization, policy development, and climate</a:t>
            </a:r>
          </a:p>
          <a:p>
            <a:r>
              <a:rPr lang="en-US" baseline="0" dirty="0" smtClean="0"/>
              <a:t>7: Prevention, crisis intervention, and mental health</a:t>
            </a:r>
          </a:p>
          <a:p>
            <a:r>
              <a:rPr lang="en-US" baseline="0" dirty="0" smtClean="0"/>
              <a:t>8: Home/school/community collaboration</a:t>
            </a:r>
          </a:p>
          <a:p>
            <a:r>
              <a:rPr lang="en-US" baseline="0" dirty="0" smtClean="0"/>
              <a:t>9: Research and program evaluation</a:t>
            </a:r>
          </a:p>
          <a:p>
            <a:r>
              <a:rPr lang="en-US" baseline="0" dirty="0" smtClean="0"/>
              <a:t>10: School psychology practice and development</a:t>
            </a:r>
          </a:p>
          <a:p>
            <a:r>
              <a:rPr lang="en-US" baseline="0" dirty="0" smtClean="0"/>
              <a:t>11: Information technology</a:t>
            </a:r>
            <a:endParaRPr lang="en-US" dirty="0"/>
          </a:p>
        </p:txBody>
      </p:sp>
      <p:sp>
        <p:nvSpPr>
          <p:cNvPr id="4" name="Slide Number Placeholder 3"/>
          <p:cNvSpPr>
            <a:spLocks noGrp="1"/>
          </p:cNvSpPr>
          <p:nvPr>
            <p:ph type="sldNum" sz="quarter" idx="10"/>
          </p:nvPr>
        </p:nvSpPr>
        <p:spPr/>
        <p:txBody>
          <a:bodyPr/>
          <a:lstStyle/>
          <a:p>
            <a:pPr marL="0" marR="0" lvl="0" indent="0" algn="r" defTabSz="455818" rtl="0" eaLnBrk="1" fontAlgn="auto" latinLnBrk="0" hangingPunct="1">
              <a:lnSpc>
                <a:spcPct val="100000"/>
              </a:lnSpc>
              <a:spcBef>
                <a:spcPts val="0"/>
              </a:spcBef>
              <a:spcAft>
                <a:spcPts val="0"/>
              </a:spcAft>
              <a:buClrTx/>
              <a:buSzTx/>
              <a:buFontTx/>
              <a:buNone/>
              <a:tabLst/>
              <a:defRPr/>
            </a:pPr>
            <a:fld id="{15364626-AD1A-1643-8AF8-5AA89DF04928}"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455818"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611972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5818" rtl="0" eaLnBrk="1" fontAlgn="auto" latinLnBrk="0" hangingPunct="1">
              <a:lnSpc>
                <a:spcPct val="100000"/>
              </a:lnSpc>
              <a:spcBef>
                <a:spcPts val="0"/>
              </a:spcBef>
              <a:spcAft>
                <a:spcPts val="0"/>
              </a:spcAft>
              <a:buClrTx/>
              <a:buSzTx/>
              <a:buFontTx/>
              <a:buNone/>
              <a:tabLst/>
              <a:defRPr/>
            </a:pPr>
            <a:fld id="{C94E8D62-D41F-6042-BCDF-79D228EFA10F}"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455818"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2511577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5818" rtl="0" eaLnBrk="1" fontAlgn="auto" latinLnBrk="0" hangingPunct="1">
              <a:lnSpc>
                <a:spcPct val="100000"/>
              </a:lnSpc>
              <a:spcBef>
                <a:spcPts val="0"/>
              </a:spcBef>
              <a:spcAft>
                <a:spcPts val="0"/>
              </a:spcAft>
              <a:buClrTx/>
              <a:buSzTx/>
              <a:buFontTx/>
              <a:buNone/>
              <a:tabLst/>
              <a:defRPr/>
            </a:pPr>
            <a:fld id="{C94E8D62-D41F-6042-BCDF-79D228EFA10F}"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455818"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1635406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5818" rtl="0" eaLnBrk="1" fontAlgn="auto" latinLnBrk="0" hangingPunct="1">
              <a:lnSpc>
                <a:spcPct val="100000"/>
              </a:lnSpc>
              <a:spcBef>
                <a:spcPts val="0"/>
              </a:spcBef>
              <a:spcAft>
                <a:spcPts val="0"/>
              </a:spcAft>
              <a:buClrTx/>
              <a:buSzTx/>
              <a:buFontTx/>
              <a:buNone/>
              <a:tabLst/>
              <a:defRPr/>
            </a:pPr>
            <a:fld id="{C94E8D62-D41F-6042-BCDF-79D228EFA10F}"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455818"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4267534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5818" rtl="0" eaLnBrk="1" fontAlgn="auto" latinLnBrk="0" hangingPunct="1">
              <a:lnSpc>
                <a:spcPct val="100000"/>
              </a:lnSpc>
              <a:spcBef>
                <a:spcPts val="0"/>
              </a:spcBef>
              <a:spcAft>
                <a:spcPts val="0"/>
              </a:spcAft>
              <a:buClrTx/>
              <a:buSzTx/>
              <a:buFontTx/>
              <a:buNone/>
              <a:tabLst/>
              <a:defRPr/>
            </a:pPr>
            <a:fld id="{C94E8D62-D41F-6042-BCDF-79D228EFA10F}"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455818"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2679735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50 MINUTES</a:t>
            </a:r>
            <a:endParaRPr lang="en-US" b="1" dirty="0"/>
          </a:p>
        </p:txBody>
      </p:sp>
      <p:sp>
        <p:nvSpPr>
          <p:cNvPr id="4" name="Slide Number Placeholder 3"/>
          <p:cNvSpPr>
            <a:spLocks noGrp="1"/>
          </p:cNvSpPr>
          <p:nvPr>
            <p:ph type="sldNum" sz="quarter" idx="10"/>
          </p:nvPr>
        </p:nvSpPr>
        <p:spPr/>
        <p:txBody>
          <a:bodyPr/>
          <a:lstStyle/>
          <a:p>
            <a:pPr marL="0" marR="0" lvl="0" indent="0" algn="r" defTabSz="455818" rtl="0" eaLnBrk="1" fontAlgn="auto" latinLnBrk="0" hangingPunct="1">
              <a:lnSpc>
                <a:spcPct val="100000"/>
              </a:lnSpc>
              <a:spcBef>
                <a:spcPts val="0"/>
              </a:spcBef>
              <a:spcAft>
                <a:spcPts val="0"/>
              </a:spcAft>
              <a:buClrTx/>
              <a:buSzTx/>
              <a:buFontTx/>
              <a:buNone/>
              <a:tabLst/>
              <a:defRPr/>
            </a:pPr>
            <a:fld id="{15364626-AD1A-1643-8AF8-5AA89DF04928}"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455818"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179346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5"/>
            <a:ext cx="7034363" cy="4268965"/>
          </a:xfrm>
        </p:spPr>
        <p:txBody>
          <a:bodyPr anchor="t">
            <a:normAutofit/>
          </a:bodyPr>
          <a:lstStyle>
            <a:lvl1pPr algn="l">
              <a:lnSpc>
                <a:spcPct val="85000"/>
              </a:lnSpc>
              <a:defRPr sz="5775"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088913" y="5537927"/>
            <a:ext cx="7034363" cy="706355"/>
          </a:xfrm>
        </p:spPr>
        <p:txBody>
          <a:bodyPr>
            <a:normAutofit/>
          </a:bodyPr>
          <a:lstStyle>
            <a:lvl1pPr marL="0" indent="0" algn="l">
              <a:lnSpc>
                <a:spcPct val="114000"/>
              </a:lnSpc>
              <a:spcBef>
                <a:spcPts val="0"/>
              </a:spcBef>
              <a:buNone/>
              <a:defRPr sz="15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88914" y="6314442"/>
            <a:ext cx="1596623" cy="365125"/>
          </a:xfrm>
        </p:spPr>
        <p:txBody>
          <a:bodyPr/>
          <a:lstStyle>
            <a:lvl1pPr algn="l">
              <a:defRPr sz="900">
                <a:solidFill>
                  <a:schemeClr val="tx2"/>
                </a:solidFill>
              </a:defRPr>
            </a:lvl1pPr>
          </a:lstStyle>
          <a:p>
            <a:fld id="{3C633830-2244-49AE-BC4A-47F415C177C6}" type="datetimeFigureOut">
              <a:rPr lang="en-US" smtClean="0">
                <a:solidFill>
                  <a:srgbClr val="F5F5F5"/>
                </a:solidFill>
              </a:rPr>
              <a:pPr/>
              <a:t>5/5/2017</a:t>
            </a:fld>
            <a:endParaRPr lang="en-US" dirty="0">
              <a:solidFill>
                <a:srgbClr val="F5F5F5"/>
              </a:solidFill>
            </a:endParaRPr>
          </a:p>
        </p:txBody>
      </p:sp>
      <p:sp>
        <p:nvSpPr>
          <p:cNvPr id="5" name="Footer Placeholder 4"/>
          <p:cNvSpPr>
            <a:spLocks noGrp="1"/>
          </p:cNvSpPr>
          <p:nvPr>
            <p:ph type="ftr" sz="quarter" idx="11"/>
          </p:nvPr>
        </p:nvSpPr>
        <p:spPr>
          <a:xfrm>
            <a:off x="3000592" y="6314442"/>
            <a:ext cx="5122683" cy="365125"/>
          </a:xfrm>
        </p:spPr>
        <p:txBody>
          <a:bodyPr/>
          <a:lstStyle>
            <a:lvl1pPr algn="l">
              <a:defRPr b="0">
                <a:solidFill>
                  <a:schemeClr val="tx2"/>
                </a:solidFill>
              </a:defRPr>
            </a:lvl1pPr>
          </a:lstStyle>
          <a:p>
            <a:endParaRPr lang="en-US" dirty="0">
              <a:solidFill>
                <a:srgbClr val="F5F5F5"/>
              </a:solidFill>
            </a:endParaRPr>
          </a:p>
        </p:txBody>
      </p:sp>
      <p:sp>
        <p:nvSpPr>
          <p:cNvPr id="6" name="Slide Number Placeholder 5"/>
          <p:cNvSpPr>
            <a:spLocks noGrp="1"/>
          </p:cNvSpPr>
          <p:nvPr>
            <p:ph type="sldNum" sz="quarter" idx="12"/>
          </p:nvPr>
        </p:nvSpPr>
        <p:spPr>
          <a:xfrm>
            <a:off x="11784011" y="1416218"/>
            <a:ext cx="407988" cy="365125"/>
          </a:xfrm>
        </p:spPr>
        <p:txBody>
          <a:bodyPr/>
          <a:lstStyle>
            <a:lvl1pPr algn="r">
              <a:defRPr>
                <a:solidFill>
                  <a:schemeClr val="bg2"/>
                </a:solidFill>
              </a:defRPr>
            </a:lvl1pPr>
          </a:lstStyle>
          <a:p>
            <a:fld id="{2AC27A5A-7290-4DE1-BA94-4BE8A8E57DCF}" type="slidenum">
              <a:rPr lang="en-US" smtClean="0">
                <a:solidFill>
                  <a:srgbClr val="1D1A1D"/>
                </a:solidFill>
              </a:rPr>
              <a:pPr/>
              <a:t>‹#›</a:t>
            </a:fld>
            <a:endParaRPr lang="en-US" dirty="0">
              <a:solidFill>
                <a:srgbClr val="1D1A1D"/>
              </a:solidFill>
            </a:endParaRPr>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122110"/>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81601" y="640080"/>
            <a:ext cx="6248399"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smtClean="0">
                <a:solidFill>
                  <a:prstClr val="black">
                    <a:lumMod val="85000"/>
                    <a:lumOff val="15000"/>
                  </a:prstClr>
                </a:solidFill>
              </a:rPr>
              <a:pPr/>
              <a:t>5/5/2017</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2AC27A5A-7290-4DE1-BA94-4BE8A8E57DCF}"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1432060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6" y="642931"/>
            <a:ext cx="2446671"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642934"/>
            <a:ext cx="7070679"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36187" y="5927133"/>
            <a:ext cx="3814856" cy="365125"/>
          </a:xfrm>
        </p:spPr>
        <p:txBody>
          <a:bodyPr/>
          <a:lstStyle/>
          <a:p>
            <a:fld id="{3C633830-2244-49AE-BC4A-47F415C177C6}" type="datetimeFigureOut">
              <a:rPr lang="en-US" smtClean="0">
                <a:solidFill>
                  <a:prstClr val="black">
                    <a:lumMod val="85000"/>
                    <a:lumOff val="15000"/>
                  </a:prstClr>
                </a:solidFill>
              </a:rPr>
              <a:pPr/>
              <a:t>5/5/2017</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6536187" y="6315951"/>
            <a:ext cx="3814856" cy="365125"/>
          </a:xfrm>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11784011" y="5607594"/>
            <a:ext cx="407988" cy="365125"/>
          </a:xfrm>
        </p:spPr>
        <p:txBody>
          <a:bodyPr/>
          <a:lstStyle/>
          <a:p>
            <a:fld id="{2AC27A5A-7290-4DE1-BA94-4BE8A8E57DCF}" type="slidenum">
              <a:rPr lang="en-US" smtClean="0">
                <a:solidFill>
                  <a:srgbClr val="F5F5F5"/>
                </a:solidFill>
              </a:rPr>
              <a:pPr/>
              <a:t>‹#›</a:t>
            </a:fld>
            <a:endParaRPr lang="en-US" dirty="0">
              <a:solidFill>
                <a:srgbClr val="F5F5F5"/>
              </a:solidFill>
            </a:endParaRPr>
          </a:p>
        </p:txBody>
      </p:sp>
      <p:cxnSp>
        <p:nvCxnSpPr>
          <p:cNvPr id="13" name="Straight Connector 12" title="Horizontal Rule Line"/>
          <p:cNvCxnSpPr/>
          <p:nvPr/>
        </p:nvCxnSpPr>
        <p:spPr>
          <a:xfrm>
            <a:off x="1"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5950665"/>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9" cy="2677648"/>
          </a:xfrm>
        </p:spPr>
        <p:txBody>
          <a:bodyPr anchor="b"/>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9" cy="861420"/>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6" y="1792226"/>
            <a:ext cx="990599" cy="304799"/>
          </a:xfrm>
        </p:spPr>
        <p:txBody>
          <a:bodyPr anchor="t"/>
          <a:lstStyle>
            <a:lvl1pPr algn="l">
              <a:defRPr b="0" i="0">
                <a:solidFill>
                  <a:schemeClr val="bg1">
                    <a:alpha val="60000"/>
                  </a:schemeClr>
                </a:solidFill>
              </a:defRPr>
            </a:lvl1pPr>
          </a:lstStyle>
          <a:p>
            <a:fld id="{9BB57B98-66BD-2248-8D29-465C47C4E582}" type="datetime1">
              <a:rPr lang="en-US" smtClean="0">
                <a:solidFill>
                  <a:prstClr val="white">
                    <a:alpha val="60000"/>
                  </a:prstClr>
                </a:solidFill>
              </a:rPr>
              <a:pPr/>
              <a:t>5/5/2017</a:t>
            </a:fld>
            <a:endParaRPr lang="en-US" dirty="0">
              <a:solidFill>
                <a:prstClr val="white">
                  <a:alpha val="60000"/>
                </a:prstClr>
              </a:solidFill>
            </a:endParaRPr>
          </a:p>
        </p:txBody>
      </p:sp>
      <p:sp>
        <p:nvSpPr>
          <p:cNvPr id="5" name="Footer Placeholder 4"/>
          <p:cNvSpPr>
            <a:spLocks noGrp="1"/>
          </p:cNvSpPr>
          <p:nvPr>
            <p:ph type="ftr" sz="quarter" idx="11"/>
          </p:nvPr>
        </p:nvSpPr>
        <p:spPr bwMode="gray">
          <a:xfrm rot="5400000">
            <a:off x="8951977" y="3227834"/>
            <a:ext cx="3859795" cy="304801"/>
          </a:xfrm>
        </p:spPr>
        <p:txBody>
          <a:bodyPr/>
          <a:lstStyle>
            <a:lvl1pPr>
              <a:defRPr b="0" i="0">
                <a:solidFill>
                  <a:schemeClr val="bg1">
                    <a:alpha val="60000"/>
                  </a:schemeClr>
                </a:solidFill>
              </a:defRPr>
            </a:lvl1pPr>
          </a:lstStyle>
          <a:p>
            <a:endParaRPr lang="en-US" dirty="0">
              <a:solidFill>
                <a:prstClr val="white">
                  <a:alpha val="60000"/>
                </a:prstClr>
              </a:solidFill>
            </a:endParaRP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2" y="295731"/>
            <a:ext cx="838199" cy="767687"/>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92723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5"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FC92BA-0EC1-154A-96DE-D9FAAA38EB01}" type="datetime1">
              <a:rPr lang="en-US" smtClean="0">
                <a:solidFill>
                  <a:srgbClr val="80B606"/>
                </a:solidFill>
              </a:rPr>
              <a:pPr/>
              <a:t>5/5/2017</a:t>
            </a:fld>
            <a:endParaRPr lang="en-US" dirty="0">
              <a:solidFill>
                <a:srgbClr val="80B606"/>
              </a:solidFill>
            </a:endParaRPr>
          </a:p>
        </p:txBody>
      </p:sp>
      <p:sp>
        <p:nvSpPr>
          <p:cNvPr id="5" name="Footer Placeholder 4"/>
          <p:cNvSpPr>
            <a:spLocks noGrp="1"/>
          </p:cNvSpPr>
          <p:nvPr>
            <p:ph type="ftr" sz="quarter" idx="11"/>
          </p:nvPr>
        </p:nvSpPr>
        <p:spPr/>
        <p:txBody>
          <a:bodyPr/>
          <a:lstStyle/>
          <a:p>
            <a:endParaRPr lang="en-US" dirty="0">
              <a:solidFill>
                <a:srgbClr val="80B606"/>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5470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5" cy="2283824"/>
          </a:xfrm>
        </p:spPr>
        <p:txBody>
          <a:bodyPr anchor="ctr"/>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61" y="2677644"/>
            <a:ext cx="3757545" cy="2283824"/>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957ADE-944E-BB4D-B0DC-3B0BE1DB40DC}" type="datetime1">
              <a:rPr lang="en-US" smtClean="0">
                <a:solidFill>
                  <a:srgbClr val="80B606"/>
                </a:solidFill>
              </a:rPr>
              <a:pPr/>
              <a:t>5/5/2017</a:t>
            </a:fld>
            <a:endParaRPr lang="en-US" dirty="0">
              <a:solidFill>
                <a:srgbClr val="80B606"/>
              </a:solidFill>
            </a:endParaRPr>
          </a:p>
        </p:txBody>
      </p:sp>
      <p:sp>
        <p:nvSpPr>
          <p:cNvPr id="5" name="Footer Placeholder 4"/>
          <p:cNvSpPr>
            <a:spLocks noGrp="1"/>
          </p:cNvSpPr>
          <p:nvPr>
            <p:ph type="ftr" sz="quarter" idx="11"/>
          </p:nvPr>
        </p:nvSpPr>
        <p:spPr/>
        <p:txBody>
          <a:bodyPr/>
          <a:lstStyle/>
          <a:p>
            <a:endParaRPr lang="en-US" dirty="0">
              <a:solidFill>
                <a:srgbClr val="80B60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76867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2"/>
            <a:ext cx="4825159"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4"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FA659A-4FB3-2149-A319-8D42AA92D303}" type="datetime1">
              <a:rPr lang="en-US" smtClean="0">
                <a:solidFill>
                  <a:srgbClr val="80B606"/>
                </a:solidFill>
              </a:rPr>
              <a:pPr/>
              <a:t>5/5/2017</a:t>
            </a:fld>
            <a:endParaRPr lang="en-US" dirty="0">
              <a:solidFill>
                <a:srgbClr val="80B606"/>
              </a:solidFill>
            </a:endParaRPr>
          </a:p>
        </p:txBody>
      </p:sp>
      <p:sp>
        <p:nvSpPr>
          <p:cNvPr id="6" name="Footer Placeholder 5"/>
          <p:cNvSpPr>
            <a:spLocks noGrp="1"/>
          </p:cNvSpPr>
          <p:nvPr>
            <p:ph type="ftr" sz="quarter" idx="11"/>
          </p:nvPr>
        </p:nvSpPr>
        <p:spPr/>
        <p:txBody>
          <a:bodyPr/>
          <a:lstStyle/>
          <a:p>
            <a:endParaRPr lang="en-US" dirty="0">
              <a:solidFill>
                <a:srgbClr val="80B606"/>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85695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4825157"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154954" y="3179764"/>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4" y="2603500"/>
            <a:ext cx="482515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208714" y="3179764"/>
            <a:ext cx="4825159" cy="284003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02E1D1-BDBF-A94F-824D-A78F9CE05834}" type="datetime1">
              <a:rPr lang="en-US" smtClean="0">
                <a:solidFill>
                  <a:srgbClr val="80B606"/>
                </a:solidFill>
              </a:rPr>
              <a:pPr/>
              <a:t>5/5/2017</a:t>
            </a:fld>
            <a:endParaRPr lang="en-US" dirty="0">
              <a:solidFill>
                <a:srgbClr val="80B606"/>
              </a:solidFill>
            </a:endParaRPr>
          </a:p>
        </p:txBody>
      </p:sp>
      <p:sp>
        <p:nvSpPr>
          <p:cNvPr id="8" name="Footer Placeholder 7"/>
          <p:cNvSpPr>
            <a:spLocks noGrp="1"/>
          </p:cNvSpPr>
          <p:nvPr>
            <p:ph type="ftr" sz="quarter" idx="11"/>
          </p:nvPr>
        </p:nvSpPr>
        <p:spPr/>
        <p:txBody>
          <a:bodyPr/>
          <a:lstStyle/>
          <a:p>
            <a:endParaRPr lang="en-US" dirty="0">
              <a:solidFill>
                <a:srgbClr val="80B606"/>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88224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5"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B0C24F-B225-1E4F-9631-433CEE5E681E}" type="datetime1">
              <a:rPr lang="en-US" smtClean="0">
                <a:solidFill>
                  <a:srgbClr val="80B606"/>
                </a:solidFill>
              </a:rPr>
              <a:pPr/>
              <a:t>5/5/2017</a:t>
            </a:fld>
            <a:endParaRPr lang="en-US" dirty="0">
              <a:solidFill>
                <a:srgbClr val="80B606"/>
              </a:solidFill>
            </a:endParaRPr>
          </a:p>
        </p:txBody>
      </p:sp>
      <p:sp>
        <p:nvSpPr>
          <p:cNvPr id="4" name="Footer Placeholder 3"/>
          <p:cNvSpPr>
            <a:spLocks noGrp="1"/>
          </p:cNvSpPr>
          <p:nvPr>
            <p:ph type="ftr" sz="quarter" idx="11"/>
          </p:nvPr>
        </p:nvSpPr>
        <p:spPr/>
        <p:txBody>
          <a:bodyPr/>
          <a:lstStyle/>
          <a:p>
            <a:endParaRPr lang="en-US" dirty="0">
              <a:solidFill>
                <a:srgbClr val="80B606"/>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92321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FE5515-0E01-2247-8A8E-D690A84F6832}" type="datetime1">
              <a:rPr lang="en-US" smtClean="0">
                <a:solidFill>
                  <a:srgbClr val="80B606"/>
                </a:solidFill>
              </a:rPr>
              <a:pPr/>
              <a:t>5/5/2017</a:t>
            </a:fld>
            <a:endParaRPr lang="en-US" dirty="0">
              <a:solidFill>
                <a:srgbClr val="80B606"/>
              </a:solidFill>
            </a:endParaRPr>
          </a:p>
        </p:txBody>
      </p:sp>
      <p:sp>
        <p:nvSpPr>
          <p:cNvPr id="3" name="Footer Placeholder 2"/>
          <p:cNvSpPr>
            <a:spLocks noGrp="1"/>
          </p:cNvSpPr>
          <p:nvPr>
            <p:ph type="ftr" sz="quarter" idx="11"/>
          </p:nvPr>
        </p:nvSpPr>
        <p:spPr/>
        <p:txBody>
          <a:bodyPr/>
          <a:lstStyle/>
          <a:p>
            <a:endParaRPr lang="en-US" dirty="0">
              <a:solidFill>
                <a:srgbClr val="80B606"/>
              </a:solidFill>
            </a:endParaRP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14304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9" cy="1600200"/>
          </a:xfrm>
        </p:spPr>
        <p:txBody>
          <a:bodyPr anchor="b"/>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5781145" y="1447800"/>
            <a:ext cx="5190067"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2"/>
            <a:ext cx="2793159" cy="28955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9871E7-CA8C-BD4C-AF9E-99DF0EAEFCAF}" type="datetime1">
              <a:rPr lang="en-US" smtClean="0">
                <a:solidFill>
                  <a:srgbClr val="80B606"/>
                </a:solidFill>
              </a:rPr>
              <a:pPr/>
              <a:t>5/5/2017</a:t>
            </a:fld>
            <a:endParaRPr lang="en-US" dirty="0">
              <a:solidFill>
                <a:srgbClr val="80B606"/>
              </a:solidFill>
            </a:endParaRPr>
          </a:p>
        </p:txBody>
      </p:sp>
      <p:sp>
        <p:nvSpPr>
          <p:cNvPr id="6" name="Footer Placeholder 5"/>
          <p:cNvSpPr>
            <a:spLocks noGrp="1"/>
          </p:cNvSpPr>
          <p:nvPr>
            <p:ph type="ftr" sz="quarter" idx="11"/>
          </p:nvPr>
        </p:nvSpPr>
        <p:spPr/>
        <p:txBody>
          <a:bodyPr/>
          <a:lstStyle/>
          <a:p>
            <a:endParaRPr lang="en-US" dirty="0">
              <a:solidFill>
                <a:srgbClr val="80B60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2453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smtClean="0">
                <a:solidFill>
                  <a:prstClr val="black">
                    <a:lumMod val="85000"/>
                    <a:lumOff val="15000"/>
                  </a:prstClr>
                </a:solidFill>
              </a:rPr>
              <a:pPr/>
              <a:t>5/5/2017</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2AC27A5A-7290-4DE1-BA94-4BE8A8E57DCF}"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2871442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5"/>
            <a:ext cx="3865135" cy="1735667"/>
          </a:xfrm>
        </p:spPr>
        <p:txBody>
          <a:bodyPr anchor="b">
            <a:normAutofit/>
          </a:bodyPr>
          <a:lstStyle>
            <a:lvl1pPr algn="l">
              <a:defRPr sz="27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2"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B6C765-4ABD-C545-AA09-AFFAC29EA890}" type="datetime1">
              <a:rPr lang="en-US" smtClean="0">
                <a:solidFill>
                  <a:srgbClr val="80B606"/>
                </a:solidFill>
              </a:rPr>
              <a:pPr/>
              <a:t>5/5/2017</a:t>
            </a:fld>
            <a:endParaRPr lang="en-US" dirty="0">
              <a:solidFill>
                <a:srgbClr val="80B606"/>
              </a:solidFill>
            </a:endParaRPr>
          </a:p>
        </p:txBody>
      </p:sp>
      <p:sp>
        <p:nvSpPr>
          <p:cNvPr id="6" name="Footer Placeholder 5"/>
          <p:cNvSpPr>
            <a:spLocks noGrp="1"/>
          </p:cNvSpPr>
          <p:nvPr>
            <p:ph type="ftr" sz="quarter" idx="11"/>
          </p:nvPr>
        </p:nvSpPr>
        <p:spPr/>
        <p:txBody>
          <a:bodyPr/>
          <a:lstStyle/>
          <a:p>
            <a:endParaRPr lang="en-US" dirty="0">
              <a:solidFill>
                <a:srgbClr val="80B60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85385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4969927"/>
            <a:ext cx="8825659"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154953" y="5536665"/>
            <a:ext cx="8825659" cy="493712"/>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A2AC42-43E4-B942-AB93-26822D476D8B}" type="datetime1">
              <a:rPr lang="en-US" smtClean="0">
                <a:solidFill>
                  <a:srgbClr val="80B606"/>
                </a:solidFill>
              </a:rPr>
              <a:pPr/>
              <a:t>5/5/2017</a:t>
            </a:fld>
            <a:endParaRPr lang="en-US" dirty="0">
              <a:solidFill>
                <a:srgbClr val="80B606"/>
              </a:solidFill>
            </a:endParaRPr>
          </a:p>
        </p:txBody>
      </p:sp>
      <p:sp>
        <p:nvSpPr>
          <p:cNvPr id="6" name="Footer Placeholder 5"/>
          <p:cNvSpPr>
            <a:spLocks noGrp="1"/>
          </p:cNvSpPr>
          <p:nvPr>
            <p:ph type="ftr" sz="quarter" idx="11"/>
          </p:nvPr>
        </p:nvSpPr>
        <p:spPr/>
        <p:txBody>
          <a:bodyPr/>
          <a:lstStyle/>
          <a:p>
            <a:endParaRPr lang="en-US" dirty="0">
              <a:solidFill>
                <a:srgbClr val="80B60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0043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7" y="1063417"/>
            <a:ext cx="8831816" cy="1372986"/>
          </a:xfrm>
        </p:spPr>
        <p:txBody>
          <a:bodyPr/>
          <a:lstStyle>
            <a:lvl1pPr>
              <a:defRPr sz="3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5" y="3543300"/>
            <a:ext cx="8825659" cy="24765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69AFB9-C299-5D42-8034-5CDC0F2E827F}" type="datetime1">
              <a:rPr lang="en-US" smtClean="0">
                <a:solidFill>
                  <a:srgbClr val="80B606"/>
                </a:solidFill>
              </a:rPr>
              <a:pPr/>
              <a:t>5/5/2017</a:t>
            </a:fld>
            <a:endParaRPr lang="en-US" dirty="0">
              <a:solidFill>
                <a:srgbClr val="80B606"/>
              </a:solidFill>
            </a:endParaRPr>
          </a:p>
        </p:txBody>
      </p:sp>
      <p:sp>
        <p:nvSpPr>
          <p:cNvPr id="5" name="Footer Placeholder 4"/>
          <p:cNvSpPr>
            <a:spLocks noGrp="1"/>
          </p:cNvSpPr>
          <p:nvPr>
            <p:ph type="ftr" sz="quarter" idx="11"/>
          </p:nvPr>
        </p:nvSpPr>
        <p:spPr/>
        <p:txBody>
          <a:bodyPr/>
          <a:lstStyle/>
          <a:p>
            <a:endParaRPr lang="en-US" dirty="0">
              <a:solidFill>
                <a:srgbClr val="80B606"/>
              </a:solidFill>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134471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7" y="607338"/>
            <a:ext cx="801912" cy="1200329"/>
          </a:xfrm>
          <a:prstGeom prst="rect">
            <a:avLst/>
          </a:prstGeom>
          <a:noFill/>
        </p:spPr>
        <p:txBody>
          <a:bodyPr wrap="square" rtlCol="0">
            <a:spAutoFit/>
          </a:bodyPr>
          <a:lstStyle/>
          <a:p>
            <a:pPr algn="r" defTabSz="342900"/>
            <a:r>
              <a:rPr lang="en-US" sz="7200" dirty="0">
                <a:solidFill>
                  <a:srgbClr val="80B606">
                    <a:lumMod val="60000"/>
                    <a:lumOff val="40000"/>
                  </a:srgbClr>
                </a:solidFill>
                <a:latin typeface="Arial"/>
                <a:cs typeface="Arial"/>
              </a:rPr>
              <a:t>“</a:t>
            </a:r>
          </a:p>
        </p:txBody>
      </p:sp>
      <p:sp>
        <p:nvSpPr>
          <p:cNvPr id="13" name="TextBox 12"/>
          <p:cNvSpPr txBox="1"/>
          <p:nvPr/>
        </p:nvSpPr>
        <p:spPr bwMode="gray">
          <a:xfrm>
            <a:off x="9884459" y="2613789"/>
            <a:ext cx="652763" cy="1200329"/>
          </a:xfrm>
          <a:prstGeom prst="rect">
            <a:avLst/>
          </a:prstGeom>
          <a:noFill/>
        </p:spPr>
        <p:txBody>
          <a:bodyPr wrap="square" rtlCol="0">
            <a:spAutoFit/>
          </a:bodyPr>
          <a:lstStyle/>
          <a:p>
            <a:pPr algn="r" defTabSz="342900"/>
            <a:r>
              <a:rPr lang="en-US" sz="7200" dirty="0">
                <a:solidFill>
                  <a:srgbClr val="80B606">
                    <a:lumMod val="60000"/>
                    <a:lumOff val="40000"/>
                  </a:srgbClr>
                </a:solidFill>
                <a:latin typeface="Arial"/>
                <a:cs typeface="Arial"/>
              </a:rPr>
              <a:t>”</a:t>
            </a:r>
          </a:p>
        </p:txBody>
      </p:sp>
      <p:sp>
        <p:nvSpPr>
          <p:cNvPr id="2" name="Title 1"/>
          <p:cNvSpPr>
            <a:spLocks noGrp="1"/>
          </p:cNvSpPr>
          <p:nvPr>
            <p:ph type="title"/>
          </p:nvPr>
        </p:nvSpPr>
        <p:spPr>
          <a:xfrm>
            <a:off x="1581877" y="982134"/>
            <a:ext cx="8453907" cy="2696632"/>
          </a:xfrm>
        </p:spPr>
        <p:txBody>
          <a:bodyPr/>
          <a:lstStyle>
            <a:lvl1pPr>
              <a:defRPr sz="3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0" name="Text Placeholder 3"/>
          <p:cNvSpPr>
            <a:spLocks noGrp="1"/>
          </p:cNvSpPr>
          <p:nvPr>
            <p:ph type="body" sz="half" idx="2"/>
          </p:nvPr>
        </p:nvSpPr>
        <p:spPr>
          <a:xfrm>
            <a:off x="1154956" y="5029201"/>
            <a:ext cx="9244897" cy="997857"/>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614376-1D66-BB4A-99F1-729D9422B5E4}" type="datetime1">
              <a:rPr lang="en-US" smtClean="0">
                <a:solidFill>
                  <a:srgbClr val="80B606"/>
                </a:solidFill>
              </a:rPr>
              <a:pPr/>
              <a:t>5/5/2017</a:t>
            </a:fld>
            <a:endParaRPr lang="en-US" dirty="0">
              <a:solidFill>
                <a:srgbClr val="80B606"/>
              </a:solidFill>
            </a:endParaRPr>
          </a:p>
        </p:txBody>
      </p:sp>
      <p:sp>
        <p:nvSpPr>
          <p:cNvPr id="5" name="Footer Placeholder 4"/>
          <p:cNvSpPr>
            <a:spLocks noGrp="1"/>
          </p:cNvSpPr>
          <p:nvPr>
            <p:ph type="ftr" sz="quarter" idx="11"/>
          </p:nvPr>
        </p:nvSpPr>
        <p:spPr/>
        <p:txBody>
          <a:bodyPr/>
          <a:lstStyle/>
          <a:p>
            <a:endParaRPr lang="en-US" dirty="0">
              <a:solidFill>
                <a:srgbClr val="80B606"/>
              </a:solidFill>
            </a:endParaRP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91071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370667"/>
            <a:ext cx="8825660" cy="1822514"/>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5024967"/>
            <a:ext cx="8825659" cy="8604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3D3ADC-2A42-3242-B425-2771D346AFAC}" type="datetime1">
              <a:rPr lang="en-US" smtClean="0">
                <a:solidFill>
                  <a:srgbClr val="80B606"/>
                </a:solidFill>
              </a:rPr>
              <a:pPr/>
              <a:t>5/5/2017</a:t>
            </a:fld>
            <a:endParaRPr lang="en-US" dirty="0">
              <a:solidFill>
                <a:srgbClr val="80B606"/>
              </a:solidFill>
            </a:endParaRPr>
          </a:p>
        </p:txBody>
      </p:sp>
      <p:sp>
        <p:nvSpPr>
          <p:cNvPr id="5" name="Footer Placeholder 4"/>
          <p:cNvSpPr>
            <a:spLocks noGrp="1"/>
          </p:cNvSpPr>
          <p:nvPr>
            <p:ph type="ftr" sz="quarter" idx="11"/>
          </p:nvPr>
        </p:nvSpPr>
        <p:spPr/>
        <p:txBody>
          <a:bodyPr/>
          <a:lstStyle/>
          <a:p>
            <a:endParaRPr lang="en-US" dirty="0">
              <a:solidFill>
                <a:srgbClr val="80B606"/>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034336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5" y="973668"/>
            <a:ext cx="8825659" cy="706964"/>
          </a:xfrm>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6" name="Text Placeholder 3"/>
          <p:cNvSpPr>
            <a:spLocks noGrp="1"/>
          </p:cNvSpPr>
          <p:nvPr>
            <p:ph type="body" sz="half" idx="15"/>
          </p:nvPr>
        </p:nvSpPr>
        <p:spPr>
          <a:xfrm>
            <a:off x="1154954" y="3179766"/>
            <a:ext cx="3141879"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4512722" y="2603500"/>
            <a:ext cx="314700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Text Placeholder 3"/>
          <p:cNvSpPr>
            <a:spLocks noGrp="1"/>
          </p:cNvSpPr>
          <p:nvPr>
            <p:ph type="body" sz="half" idx="16"/>
          </p:nvPr>
        </p:nvSpPr>
        <p:spPr>
          <a:xfrm>
            <a:off x="4512722" y="3179765"/>
            <a:ext cx="3147009"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1"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4"/>
            <a:ext cx="3145536"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17" name="Straight Connector 16"/>
          <p:cNvCxnSpPr/>
          <p:nvPr/>
        </p:nvCxnSpPr>
        <p:spPr>
          <a:xfrm>
            <a:off x="4403971" y="2569635"/>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5"/>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40553D7-22D2-5446-8485-16430D0931BB}" type="datetime1">
              <a:rPr lang="en-US" smtClean="0">
                <a:solidFill>
                  <a:srgbClr val="80B606"/>
                </a:solidFill>
              </a:rPr>
              <a:pPr/>
              <a:t>5/5/2017</a:t>
            </a:fld>
            <a:endParaRPr lang="en-US" dirty="0">
              <a:solidFill>
                <a:srgbClr val="80B606"/>
              </a:solidFill>
            </a:endParaRPr>
          </a:p>
        </p:txBody>
      </p:sp>
      <p:sp>
        <p:nvSpPr>
          <p:cNvPr id="8" name="Footer Placeholder 7"/>
          <p:cNvSpPr>
            <a:spLocks noGrp="1"/>
          </p:cNvSpPr>
          <p:nvPr>
            <p:ph type="ftr" sz="quarter" idx="11"/>
          </p:nvPr>
        </p:nvSpPr>
        <p:spPr/>
        <p:txBody>
          <a:bodyPr/>
          <a:lstStyle/>
          <a:p>
            <a:endParaRPr lang="en-US" dirty="0">
              <a:solidFill>
                <a:srgbClr val="80B606"/>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659265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5" y="973668"/>
            <a:ext cx="8825659" cy="706964"/>
          </a:xfrm>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9"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4568866" y="4532846"/>
            <a:ext cx="3050439" cy="576263"/>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3"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3" name="Text Placeholder 3"/>
          <p:cNvSpPr>
            <a:spLocks noGrp="1"/>
          </p:cNvSpPr>
          <p:nvPr>
            <p:ph type="body" sz="half" idx="19"/>
          </p:nvPr>
        </p:nvSpPr>
        <p:spPr>
          <a:xfrm>
            <a:off x="4570173" y="5109105"/>
            <a:ext cx="3050439"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7982777" y="4532845"/>
            <a:ext cx="3051095"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43" name="Straight Connector 42"/>
          <p:cNvCxnSpPr/>
          <p:nvPr/>
        </p:nvCxnSpPr>
        <p:spPr>
          <a:xfrm>
            <a:off x="4405831" y="2569635"/>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3" y="2569635"/>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BB03D0D-36B1-A04C-A6D3-31338A2EA7BE}" type="datetime1">
              <a:rPr lang="en-US" smtClean="0">
                <a:solidFill>
                  <a:srgbClr val="80B606"/>
                </a:solidFill>
              </a:rPr>
              <a:pPr/>
              <a:t>5/5/2017</a:t>
            </a:fld>
            <a:endParaRPr lang="en-US" dirty="0">
              <a:solidFill>
                <a:srgbClr val="80B606"/>
              </a:solidFill>
            </a:endParaRPr>
          </a:p>
        </p:txBody>
      </p:sp>
      <p:sp>
        <p:nvSpPr>
          <p:cNvPr id="8" name="Footer Placeholder 7"/>
          <p:cNvSpPr>
            <a:spLocks noGrp="1"/>
          </p:cNvSpPr>
          <p:nvPr>
            <p:ph type="ftr" sz="quarter" idx="11"/>
          </p:nvPr>
        </p:nvSpPr>
        <p:spPr>
          <a:xfrm>
            <a:off x="561111" y="6391840"/>
            <a:ext cx="3644283" cy="304801"/>
          </a:xfrm>
        </p:spPr>
        <p:txBody>
          <a:bodyPr/>
          <a:lstStyle/>
          <a:p>
            <a:endParaRPr lang="en-US" dirty="0">
              <a:solidFill>
                <a:srgbClr val="80B606"/>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058673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5"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5"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41" y="6391840"/>
            <a:ext cx="990599" cy="304799"/>
          </a:xfrm>
        </p:spPr>
        <p:txBody>
          <a:bodyPr/>
          <a:lstStyle/>
          <a:p>
            <a:fld id="{C0666D73-4C02-2E4D-94C2-4C4AC6B9D540}" type="datetime1">
              <a:rPr lang="en-US" smtClean="0">
                <a:solidFill>
                  <a:srgbClr val="80B606"/>
                </a:solidFill>
              </a:rPr>
              <a:pPr/>
              <a:t>5/5/2017</a:t>
            </a:fld>
            <a:endParaRPr lang="en-US" dirty="0">
              <a:solidFill>
                <a:srgbClr val="80B606"/>
              </a:solidFill>
            </a:endParaRPr>
          </a:p>
        </p:txBody>
      </p:sp>
      <p:sp>
        <p:nvSpPr>
          <p:cNvPr id="5" name="Footer Placeholder 4"/>
          <p:cNvSpPr>
            <a:spLocks noGrp="1"/>
          </p:cNvSpPr>
          <p:nvPr>
            <p:ph type="ftr" sz="quarter" idx="11"/>
          </p:nvPr>
        </p:nvSpPr>
        <p:spPr/>
        <p:txBody>
          <a:bodyPr/>
          <a:lstStyle/>
          <a:p>
            <a:endParaRPr lang="en-US" dirty="0">
              <a:solidFill>
                <a:srgbClr val="80B606"/>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79731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6"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6"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6" y="6391840"/>
            <a:ext cx="992135" cy="304799"/>
          </a:xfrm>
        </p:spPr>
        <p:txBody>
          <a:bodyPr/>
          <a:lstStyle/>
          <a:p>
            <a:fld id="{75AC2D48-AAB1-1746-829A-0663621AC183}" type="datetime1">
              <a:rPr lang="en-US" smtClean="0">
                <a:solidFill>
                  <a:srgbClr val="80B606"/>
                </a:solidFill>
              </a:rPr>
              <a:pPr/>
              <a:t>5/5/2017</a:t>
            </a:fld>
            <a:endParaRPr lang="en-US" dirty="0">
              <a:solidFill>
                <a:srgbClr val="80B606"/>
              </a:solidFill>
            </a:endParaRPr>
          </a:p>
        </p:txBody>
      </p:sp>
      <p:sp>
        <p:nvSpPr>
          <p:cNvPr id="5" name="Footer Placeholder 4"/>
          <p:cNvSpPr>
            <a:spLocks noGrp="1"/>
          </p:cNvSpPr>
          <p:nvPr>
            <p:ph type="ftr" sz="quarter" idx="11"/>
          </p:nvPr>
        </p:nvSpPr>
        <p:spPr/>
        <p:txBody>
          <a:bodyPr/>
          <a:lstStyle/>
          <a:p>
            <a:endParaRPr lang="en-US" dirty="0">
              <a:solidFill>
                <a:srgbClr val="80B606"/>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5631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4" y="2571724"/>
            <a:ext cx="8296655" cy="3286153"/>
          </a:xfrm>
        </p:spPr>
        <p:txBody>
          <a:bodyPr anchor="t">
            <a:normAutofit/>
          </a:bodyPr>
          <a:lstStyle>
            <a:lvl1pPr>
              <a:lnSpc>
                <a:spcPct val="85000"/>
              </a:lnSpc>
              <a:defRPr sz="5775" cap="all" baseline="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1500" b="0" i="1" baseline="0">
                <a:solidFill>
                  <a:schemeClr val="tx1">
                    <a:lumMod val="85000"/>
                    <a:lumOff val="1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742955" y="6314441"/>
            <a:ext cx="1596623" cy="365125"/>
          </a:xfrm>
        </p:spPr>
        <p:txBody>
          <a:bodyPr/>
          <a:lstStyle>
            <a:lvl1pPr>
              <a:defRPr sz="900">
                <a:solidFill>
                  <a:schemeClr val="tx1">
                    <a:lumMod val="85000"/>
                    <a:lumOff val="15000"/>
                  </a:schemeClr>
                </a:solidFill>
              </a:defRPr>
            </a:lvl1pPr>
          </a:lstStyle>
          <a:p>
            <a:fld id="{3C633830-2244-49AE-BC4A-47F415C177C6}" type="datetimeFigureOut">
              <a:rPr lang="en-US" smtClean="0">
                <a:solidFill>
                  <a:prstClr val="black">
                    <a:lumMod val="85000"/>
                    <a:lumOff val="15000"/>
                  </a:prstClr>
                </a:solidFill>
              </a:rPr>
              <a:pPr/>
              <a:t>5/5/2017</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1947673" y="6314442"/>
            <a:ext cx="6480227" cy="365125"/>
          </a:xfrm>
        </p:spPr>
        <p:txBody>
          <a:bodyPr/>
          <a:lstStyle>
            <a:lvl1pPr>
              <a:defRPr b="0">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11784011" y="1620762"/>
            <a:ext cx="407988" cy="365125"/>
          </a:xfrm>
        </p:spPr>
        <p:txBody>
          <a:bodyPr/>
          <a:lstStyle>
            <a:lvl1pPr>
              <a:defRPr>
                <a:solidFill>
                  <a:schemeClr val="bg2"/>
                </a:solidFill>
              </a:defRPr>
            </a:lvl1pPr>
          </a:lstStyle>
          <a:p>
            <a:fld id="{2AC27A5A-7290-4DE1-BA94-4BE8A8E57DCF}" type="slidenum">
              <a:rPr lang="en-US" smtClean="0">
                <a:solidFill>
                  <a:srgbClr val="F5F5F5"/>
                </a:solidFill>
              </a:rPr>
              <a:pPr/>
              <a:t>‹#›</a:t>
            </a:fld>
            <a:endParaRPr lang="en-US" dirty="0">
              <a:solidFill>
                <a:srgbClr val="F5F5F5"/>
              </a:solidFill>
            </a:endParaRPr>
          </a:p>
        </p:txBody>
      </p:sp>
      <p:cxnSp>
        <p:nvCxnSpPr>
          <p:cNvPr id="10" name="Straight Connector 9" title="Horizontal Rule Line"/>
          <p:cNvCxnSpPr/>
          <p:nvPr/>
        </p:nvCxnSpPr>
        <p:spPr>
          <a:xfrm flipH="1">
            <a:off x="2" y="6178167"/>
            <a:ext cx="10244327"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835579"/>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633830-2244-49AE-BC4A-47F415C177C6}" type="datetimeFigureOut">
              <a:rPr lang="en-US" smtClean="0">
                <a:solidFill>
                  <a:prstClr val="black">
                    <a:lumMod val="85000"/>
                    <a:lumOff val="15000"/>
                  </a:prstClr>
                </a:solidFill>
              </a:rPr>
              <a:pPr/>
              <a:t>5/5/2017</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2AC27A5A-7290-4DE1-BA94-4BE8A8E57DCF}"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586668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18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18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633830-2244-49AE-BC4A-47F415C177C6}" type="datetimeFigureOut">
              <a:rPr lang="en-US" smtClean="0">
                <a:solidFill>
                  <a:prstClr val="black">
                    <a:lumMod val="85000"/>
                    <a:lumOff val="15000"/>
                  </a:prstClr>
                </a:solidFill>
              </a:rPr>
              <a:pPr/>
              <a:t>5/5/2017</a:t>
            </a:fld>
            <a:endParaRPr lang="en-US" dirty="0">
              <a:solidFill>
                <a:prstClr val="black">
                  <a:lumMod val="85000"/>
                  <a:lumOff val="1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2AC27A5A-7290-4DE1-BA94-4BE8A8E57DCF}"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1383906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633830-2244-49AE-BC4A-47F415C177C6}" type="datetimeFigureOut">
              <a:rPr lang="en-US" smtClean="0">
                <a:solidFill>
                  <a:prstClr val="black">
                    <a:lumMod val="85000"/>
                    <a:lumOff val="15000"/>
                  </a:prstClr>
                </a:solidFill>
              </a:rPr>
              <a:pPr/>
              <a:t>5/5/2017</a:t>
            </a:fld>
            <a:endParaRPr lang="en-US" dirty="0">
              <a:solidFill>
                <a:prstClr val="black">
                  <a:lumMod val="85000"/>
                  <a:lumOff val="1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2AC27A5A-7290-4DE1-BA94-4BE8A8E57DCF}"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84775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33830-2244-49AE-BC4A-47F415C177C6}" type="datetimeFigureOut">
              <a:rPr lang="en-US" smtClean="0">
                <a:solidFill>
                  <a:prstClr val="black">
                    <a:lumMod val="85000"/>
                    <a:lumOff val="15000"/>
                  </a:prstClr>
                </a:solidFill>
              </a:rPr>
              <a:pPr/>
              <a:t>5/5/2017</a:t>
            </a:fld>
            <a:endParaRPr lang="en-US" dirty="0">
              <a:solidFill>
                <a:prstClr val="black">
                  <a:lumMod val="85000"/>
                  <a:lumOff val="1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2AC27A5A-7290-4DE1-BA94-4BE8A8E57DCF}"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580427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3000"/>
            </a:lvl1pPr>
          </a:lstStyle>
          <a:p>
            <a:r>
              <a:rPr lang="en-US" smtClean="0"/>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1500"/>
            </a:lvl1pPr>
            <a:lvl2pPr>
              <a:lnSpc>
                <a:spcPct val="112000"/>
              </a:lnSpc>
              <a:defRPr sz="1350"/>
            </a:lvl2pPr>
            <a:lvl3pPr>
              <a:lnSpc>
                <a:spcPct val="112000"/>
              </a:lnSpc>
              <a:defRPr sz="1200"/>
            </a:lvl3pPr>
            <a:lvl4pPr>
              <a:lnSpc>
                <a:spcPct val="112000"/>
              </a:lnSpc>
              <a:defRPr sz="1050"/>
            </a:lvl4pPr>
            <a:lvl5pPr>
              <a:lnSpc>
                <a:spcPct val="112000"/>
              </a:lnSpc>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0" y="2621514"/>
            <a:ext cx="3838776" cy="3239537"/>
          </a:xfrm>
        </p:spPr>
        <p:txBody>
          <a:bodyPr/>
          <a:lstStyle>
            <a:lvl1pPr marL="0" indent="0" algn="r">
              <a:lnSpc>
                <a:spcPct val="125000"/>
              </a:lnSpc>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633830-2244-49AE-BC4A-47F415C177C6}" type="datetimeFigureOut">
              <a:rPr lang="en-US" smtClean="0">
                <a:solidFill>
                  <a:prstClr val="black">
                    <a:lumMod val="85000"/>
                    <a:lumOff val="15000"/>
                  </a:prstClr>
                </a:solidFill>
              </a:rPr>
              <a:pPr/>
              <a:t>5/5/2017</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2AC27A5A-7290-4DE1-BA94-4BE8A8E57DCF}"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582107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3"/>
            <a:ext cx="3840480" cy="1919239"/>
          </a:xfrm>
        </p:spPr>
        <p:txBody>
          <a:bodyPr anchor="t">
            <a:noAutofit/>
          </a:bodyPr>
          <a:lstStyle>
            <a:lvl1pPr>
              <a:lnSpc>
                <a:spcPct val="93000"/>
              </a:lnSpc>
              <a:defRPr sz="30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57800" y="2"/>
            <a:ext cx="6172200"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633830-2244-49AE-BC4A-47F415C177C6}" type="datetimeFigureOut">
              <a:rPr lang="en-US" smtClean="0">
                <a:solidFill>
                  <a:prstClr val="black">
                    <a:lumMod val="85000"/>
                    <a:lumOff val="15000"/>
                  </a:prstClr>
                </a:solidFill>
              </a:rPr>
              <a:pPr/>
              <a:t>5/5/2017</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2AC27A5A-7290-4DE1-BA94-4BE8A8E57DCF}"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21275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7"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81601" y="569066"/>
            <a:ext cx="6248399"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1" y="5930062"/>
            <a:ext cx="3814856" cy="365125"/>
          </a:xfrm>
          <a:prstGeom prst="rect">
            <a:avLst/>
          </a:prstGeom>
        </p:spPr>
        <p:txBody>
          <a:bodyPr vert="horz" lIns="91440" tIns="45720" rIns="91440" bIns="45720" rtlCol="0" anchor="t"/>
          <a:lstStyle>
            <a:lvl1pPr algn="r">
              <a:defRPr sz="750" b="0" i="1" baseline="0">
                <a:solidFill>
                  <a:schemeClr val="tx1">
                    <a:lumMod val="85000"/>
                    <a:lumOff val="15000"/>
                  </a:schemeClr>
                </a:solidFill>
                <a:latin typeface="+mj-lt"/>
              </a:defRPr>
            </a:lvl1pPr>
          </a:lstStyle>
          <a:p>
            <a:pPr defTabSz="685800"/>
            <a:fld id="{3C633830-2244-49AE-BC4A-47F415C177C6}" type="datetimeFigureOut">
              <a:rPr lang="en-US" smtClean="0">
                <a:solidFill>
                  <a:prstClr val="black">
                    <a:lumMod val="85000"/>
                    <a:lumOff val="15000"/>
                  </a:prstClr>
                </a:solidFill>
              </a:rPr>
              <a:pPr defTabSz="685800"/>
              <a:t>5/5/2017</a:t>
            </a:fld>
            <a:endParaRPr lang="en-US" dirty="0">
              <a:solidFill>
                <a:prstClr val="black">
                  <a:lumMod val="85000"/>
                  <a:lumOff val="15000"/>
                </a:prstClr>
              </a:solidFill>
            </a:endParaRPr>
          </a:p>
        </p:txBody>
      </p:sp>
      <p:sp>
        <p:nvSpPr>
          <p:cNvPr id="5" name="Footer Placeholder 4"/>
          <p:cNvSpPr>
            <a:spLocks noGrp="1"/>
          </p:cNvSpPr>
          <p:nvPr>
            <p:ph type="ftr" sz="quarter" idx="3"/>
          </p:nvPr>
        </p:nvSpPr>
        <p:spPr>
          <a:xfrm>
            <a:off x="762001" y="6314442"/>
            <a:ext cx="3814856" cy="365125"/>
          </a:xfrm>
          <a:prstGeom prst="rect">
            <a:avLst/>
          </a:prstGeom>
        </p:spPr>
        <p:txBody>
          <a:bodyPr vert="horz" lIns="91440" tIns="45720" rIns="91440" bIns="45720" rtlCol="0" anchor="t"/>
          <a:lstStyle>
            <a:lvl1pPr algn="r">
              <a:defRPr sz="900" b="1" i="1" baseline="0">
                <a:solidFill>
                  <a:schemeClr val="tx1">
                    <a:lumMod val="85000"/>
                    <a:lumOff val="15000"/>
                  </a:schemeClr>
                </a:solidFill>
                <a:latin typeface="+mj-lt"/>
              </a:defRPr>
            </a:lvl1pPr>
          </a:lstStyle>
          <a:p>
            <a:pPr defTabSz="685800"/>
            <a:endParaRPr lang="en-US" dirty="0">
              <a:solidFill>
                <a:prstClr val="black">
                  <a:lumMod val="85000"/>
                  <a:lumOff val="15000"/>
                </a:prstClr>
              </a:solidFill>
            </a:endParaRPr>
          </a:p>
        </p:txBody>
      </p:sp>
      <p:sp>
        <p:nvSpPr>
          <p:cNvPr id="6" name="Slide Number Placeholder 5"/>
          <p:cNvSpPr>
            <a:spLocks noGrp="1"/>
          </p:cNvSpPr>
          <p:nvPr>
            <p:ph type="sldNum" sz="quarter" idx="4"/>
          </p:nvPr>
        </p:nvSpPr>
        <p:spPr>
          <a:xfrm>
            <a:off x="11784011" y="5607594"/>
            <a:ext cx="407988" cy="365125"/>
          </a:xfrm>
          <a:prstGeom prst="rect">
            <a:avLst/>
          </a:prstGeom>
        </p:spPr>
        <p:txBody>
          <a:bodyPr vert="horz" lIns="91440" tIns="45720" rIns="91440" bIns="45720" rtlCol="0" anchor="ctr"/>
          <a:lstStyle>
            <a:lvl1pPr algn="r">
              <a:defRPr sz="900" b="0" i="1" baseline="0">
                <a:solidFill>
                  <a:schemeClr val="bg2"/>
                </a:solidFill>
                <a:latin typeface="+mj-lt"/>
              </a:defRPr>
            </a:lvl1pPr>
          </a:lstStyle>
          <a:p>
            <a:pPr defTabSz="685800"/>
            <a:fld id="{2AC27A5A-7290-4DE1-BA94-4BE8A8E57DCF}" type="slidenum">
              <a:rPr lang="en-US" smtClean="0">
                <a:solidFill>
                  <a:srgbClr val="F5F5F5"/>
                </a:solidFill>
              </a:rPr>
              <a:pPr defTabSz="685800"/>
              <a:t>‹#›</a:t>
            </a:fld>
            <a:endParaRPr lang="en-US" dirty="0">
              <a:solidFill>
                <a:srgbClr val="F5F5F5"/>
              </a:solidFill>
            </a:endParaRPr>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2064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685800" rtl="0" eaLnBrk="1" latinLnBrk="0" hangingPunct="1">
        <a:lnSpc>
          <a:spcPct val="90000"/>
        </a:lnSpc>
        <a:spcBef>
          <a:spcPct val="0"/>
        </a:spcBef>
        <a:buNone/>
        <a:defRPr sz="3750" b="0" i="1" kern="1200" baseline="0">
          <a:solidFill>
            <a:schemeClr val="tx1">
              <a:lumMod val="85000"/>
              <a:lumOff val="15000"/>
            </a:schemeClr>
          </a:solidFill>
          <a:latin typeface="+mj-lt"/>
          <a:ea typeface="+mj-ea"/>
          <a:cs typeface="+mj-cs"/>
        </a:defRPr>
      </a:lvl1pPr>
    </p:titleStyle>
    <p:bodyStyle>
      <a:lvl1pPr marL="212598" indent="-212598" algn="l" defTabSz="68580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212598" indent="-212598" algn="l" defTabSz="68580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212598" indent="-212598" algn="l" defTabSz="68580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212598" indent="-212598" algn="l" defTabSz="68580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212598" indent="-212598" algn="l" defTabSz="68580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212598"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12598" indent="-212598" algn="l" defTabSz="685800" rtl="0" eaLnBrk="1" latinLnBrk="0" hangingPunct="1">
        <a:lnSpc>
          <a:spcPct val="112000"/>
        </a:lnSpc>
        <a:spcBef>
          <a:spcPts val="975"/>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12598"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12598"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5"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6" y="6391840"/>
            <a:ext cx="990599" cy="304799"/>
          </a:xfrm>
          <a:prstGeom prst="rect">
            <a:avLst/>
          </a:prstGeom>
        </p:spPr>
        <p:txBody>
          <a:bodyPr vert="horz" lIns="91440" tIns="45720" rIns="91440" bIns="45720" rtlCol="0" anchor="ctr"/>
          <a:lstStyle>
            <a:lvl1pPr algn="r">
              <a:defRPr sz="750" b="1" i="0">
                <a:solidFill>
                  <a:schemeClr val="accent1"/>
                </a:solidFill>
              </a:defRPr>
            </a:lvl1pPr>
          </a:lstStyle>
          <a:p>
            <a:pPr defTabSz="342900"/>
            <a:fld id="{963BB4FE-681F-2948-A1B4-5AFD1FAEC9CE}" type="datetime1">
              <a:rPr lang="en-US" smtClean="0">
                <a:solidFill>
                  <a:srgbClr val="80B606"/>
                </a:solidFill>
              </a:rPr>
              <a:pPr defTabSz="342900"/>
              <a:t>5/5/2017</a:t>
            </a:fld>
            <a:endParaRPr lang="en-US" dirty="0">
              <a:solidFill>
                <a:srgbClr val="80B606"/>
              </a:solidFill>
            </a:endParaRPr>
          </a:p>
        </p:txBody>
      </p:sp>
      <p:sp>
        <p:nvSpPr>
          <p:cNvPr id="5" name="Footer Placeholder 4"/>
          <p:cNvSpPr>
            <a:spLocks noGrp="1"/>
          </p:cNvSpPr>
          <p:nvPr>
            <p:ph type="ftr" sz="quarter" idx="3"/>
          </p:nvPr>
        </p:nvSpPr>
        <p:spPr>
          <a:xfrm>
            <a:off x="561111" y="6391840"/>
            <a:ext cx="3859795" cy="304801"/>
          </a:xfrm>
          <a:prstGeom prst="rect">
            <a:avLst/>
          </a:prstGeom>
        </p:spPr>
        <p:txBody>
          <a:bodyPr vert="horz" lIns="91440" tIns="45720" rIns="91440" bIns="45720" rtlCol="0" anchor="ctr"/>
          <a:lstStyle>
            <a:lvl1pPr algn="l">
              <a:defRPr sz="750" b="1" i="0">
                <a:solidFill>
                  <a:schemeClr val="accent1"/>
                </a:solidFill>
              </a:defRPr>
            </a:lvl1pPr>
          </a:lstStyle>
          <a:p>
            <a:pPr defTabSz="342900"/>
            <a:endParaRPr lang="en-US" dirty="0">
              <a:solidFill>
                <a:srgbClr val="80B606"/>
              </a:solidFill>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2" y="295731"/>
            <a:ext cx="838199" cy="767687"/>
          </a:xfrm>
          <a:prstGeom prst="rect">
            <a:avLst/>
          </a:prstGeom>
        </p:spPr>
        <p:txBody>
          <a:bodyPr vert="horz" lIns="91440" tIns="45720" rIns="91440" bIns="45720" rtlCol="0" anchor="b"/>
          <a:lstStyle>
            <a:lvl1pPr algn="ctr">
              <a:defRPr sz="2100" b="0" i="0">
                <a:solidFill>
                  <a:schemeClr val="bg1"/>
                </a:solidFill>
              </a:defRPr>
            </a:lvl1pPr>
          </a:lstStyle>
          <a:p>
            <a:pPr defTabSz="342900"/>
            <a:fld id="{D57F1E4F-1CFF-5643-939E-217C01CDF565}" type="slidenum">
              <a:rPr lang="en-US" smtClean="0">
                <a:solidFill>
                  <a:prstClr val="white"/>
                </a:solidFill>
              </a:rPr>
              <a:pPr defTabSz="342900"/>
              <a:t>‹#›</a:t>
            </a:fld>
            <a:endParaRPr lang="en-US" dirty="0">
              <a:solidFill>
                <a:prstClr val="white"/>
              </a:solidFill>
            </a:endParaRPr>
          </a:p>
        </p:txBody>
      </p:sp>
    </p:spTree>
    <p:extLst>
      <p:ext uri="{BB962C8B-B14F-4D97-AF65-F5344CB8AC3E}">
        <p14:creationId xmlns:p14="http://schemas.microsoft.com/office/powerpoint/2010/main" val="34099340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90216" y="2188089"/>
            <a:ext cx="6619244" cy="2008236"/>
          </a:xfrm>
        </p:spPr>
        <p:txBody>
          <a:bodyPr/>
          <a:lstStyle/>
          <a:p>
            <a:r>
              <a:rPr lang="en-US" sz="2700" dirty="0"/>
              <a:t>Evaluating Real Life Integration and Application of Content Knowledge</a:t>
            </a:r>
          </a:p>
        </p:txBody>
      </p:sp>
      <p:sp>
        <p:nvSpPr>
          <p:cNvPr id="3" name="Subtitle 2"/>
          <p:cNvSpPr>
            <a:spLocks noGrp="1"/>
          </p:cNvSpPr>
          <p:nvPr>
            <p:ph type="subTitle" idx="1"/>
          </p:nvPr>
        </p:nvSpPr>
        <p:spPr>
          <a:xfrm>
            <a:off x="2390216" y="4440285"/>
            <a:ext cx="6619244" cy="1086756"/>
          </a:xfrm>
        </p:spPr>
        <p:txBody>
          <a:bodyPr>
            <a:normAutofit fontScale="92500" lnSpcReduction="10000"/>
          </a:bodyPr>
          <a:lstStyle/>
          <a:p>
            <a:r>
              <a:rPr lang="en-US" dirty="0" smtClean="0"/>
              <a:t>Elina Saeki, PH.D.</a:t>
            </a:r>
          </a:p>
          <a:p>
            <a:endParaRPr lang="en-US" dirty="0" smtClean="0"/>
          </a:p>
          <a:p>
            <a:r>
              <a:rPr lang="en-US" dirty="0" smtClean="0"/>
              <a:t>Charter College of Education</a:t>
            </a:r>
          </a:p>
          <a:p>
            <a:r>
              <a:rPr lang="en-US" dirty="0" smtClean="0"/>
              <a:t>Division of Special Education and Counseling</a:t>
            </a:r>
            <a:endParaRPr lang="en-US"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87971" y="4180792"/>
            <a:ext cx="1264164" cy="1482383"/>
          </a:xfrm>
          <a:prstGeom prst="rect">
            <a:avLst/>
          </a:prstGeom>
        </p:spPr>
      </p:pic>
    </p:spTree>
    <p:extLst>
      <p:ext uri="{BB962C8B-B14F-4D97-AF65-F5344CB8AC3E}">
        <p14:creationId xmlns:p14="http://schemas.microsoft.com/office/powerpoint/2010/main" val="2939521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M.S. in Counseling, Option in School Psychology</a:t>
            </a:r>
            <a:endParaRPr lang="en-US" dirty="0"/>
          </a:p>
        </p:txBody>
      </p:sp>
      <p:sp>
        <p:nvSpPr>
          <p:cNvPr id="3" name="Content Placeholder 2"/>
          <p:cNvSpPr>
            <a:spLocks noGrp="1"/>
          </p:cNvSpPr>
          <p:nvPr>
            <p:ph idx="1"/>
          </p:nvPr>
        </p:nvSpPr>
        <p:spPr>
          <a:xfrm>
            <a:off x="4258235" y="2952750"/>
            <a:ext cx="5905500" cy="2419350"/>
          </a:xfrm>
        </p:spPr>
        <p:txBody>
          <a:bodyPr>
            <a:normAutofit/>
          </a:bodyPr>
          <a:lstStyle/>
          <a:p>
            <a:r>
              <a:rPr lang="en-US" b="1" dirty="0" smtClean="0"/>
              <a:t>Training + preparation for graduate students who plan to work as school psychologists in public PK-12 schools</a:t>
            </a:r>
          </a:p>
          <a:p>
            <a:pPr marL="342900" lvl="1" indent="0">
              <a:buNone/>
            </a:pPr>
            <a:endParaRPr lang="en-US" dirty="0" smtClean="0"/>
          </a:p>
          <a:p>
            <a:r>
              <a:rPr lang="en-US" b="1" dirty="0" smtClean="0"/>
              <a:t>Formative and summative assessments</a:t>
            </a:r>
          </a:p>
          <a:p>
            <a:pPr lvl="1"/>
            <a:r>
              <a:rPr lang="en-US" dirty="0" smtClean="0"/>
              <a:t>Within each course</a:t>
            </a:r>
          </a:p>
          <a:p>
            <a:pPr lvl="1"/>
            <a:r>
              <a:rPr lang="en-US" dirty="0" smtClean="0"/>
              <a:t>“Signature assignments”</a:t>
            </a:r>
          </a:p>
          <a:p>
            <a:pPr lvl="1"/>
            <a:r>
              <a:rPr lang="en-US" dirty="0" smtClean="0"/>
              <a:t>Annual evaluations </a:t>
            </a:r>
          </a:p>
          <a:p>
            <a:pPr lvl="1"/>
            <a:r>
              <a:rPr lang="en-US" dirty="0" smtClean="0"/>
              <a:t>End-of-program evaluations</a:t>
            </a:r>
          </a:p>
        </p:txBody>
      </p:sp>
      <p:sp>
        <p:nvSpPr>
          <p:cNvPr id="4" name="Slide Number Placeholder 3"/>
          <p:cNvSpPr>
            <a:spLocks noGrp="1"/>
          </p:cNvSpPr>
          <p:nvPr>
            <p:ph type="sldNum" sz="quarter" idx="12"/>
          </p:nvPr>
        </p:nvSpPr>
        <p:spPr/>
        <p:txBody>
          <a:bodyPr/>
          <a:lstStyle/>
          <a:p>
            <a:pPr defTabSz="455818"/>
            <a:fld id="{D57F1E4F-1CFF-5643-939E-217C01CDF565}" type="slidenum">
              <a:rPr lang="en-US">
                <a:solidFill>
                  <a:prstClr val="white"/>
                </a:solidFill>
                <a:latin typeface="Century Gothic"/>
              </a:rPr>
              <a:pPr defTabSz="455818"/>
              <a:t>2</a:t>
            </a:fld>
            <a:endParaRPr lang="en-US" dirty="0">
              <a:solidFill>
                <a:prstClr val="white"/>
              </a:solidFill>
              <a:latin typeface="Century Gothic"/>
            </a:endParaRPr>
          </a:p>
        </p:txBody>
      </p:sp>
      <p:pic>
        <p:nvPicPr>
          <p:cNvPr id="6" name="Picture 5"/>
          <p:cNvPicPr>
            <a:picLocks noChangeAspect="1"/>
          </p:cNvPicPr>
          <p:nvPr/>
        </p:nvPicPr>
        <p:blipFill>
          <a:blip r:embed="rId3"/>
          <a:stretch>
            <a:fillRect/>
          </a:stretch>
        </p:blipFill>
        <p:spPr>
          <a:xfrm>
            <a:off x="2097346" y="2986369"/>
            <a:ext cx="1752434" cy="1903880"/>
          </a:xfrm>
          <a:prstGeom prst="rect">
            <a:avLst/>
          </a:prstGeom>
        </p:spPr>
      </p:pic>
    </p:spTree>
    <p:extLst>
      <p:ext uri="{BB962C8B-B14F-4D97-AF65-F5344CB8AC3E}">
        <p14:creationId xmlns:p14="http://schemas.microsoft.com/office/powerpoint/2010/main" val="2249134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NASP Standard #5: Effects on Student Learning</a:t>
            </a:r>
            <a:endParaRPr lang="en-US" dirty="0"/>
          </a:p>
        </p:txBody>
      </p:sp>
      <p:sp>
        <p:nvSpPr>
          <p:cNvPr id="3" name="Content Placeholder 2"/>
          <p:cNvSpPr>
            <a:spLocks noGrp="1"/>
          </p:cNvSpPr>
          <p:nvPr>
            <p:ph idx="1"/>
          </p:nvPr>
        </p:nvSpPr>
        <p:spPr>
          <a:xfrm>
            <a:off x="2143687" y="2863104"/>
            <a:ext cx="7504579" cy="2543737"/>
          </a:xfrm>
        </p:spPr>
        <p:txBody>
          <a:bodyPr>
            <a:normAutofit fontScale="92500"/>
          </a:bodyPr>
          <a:lstStyle/>
          <a:p>
            <a:pPr marL="0" indent="0">
              <a:buNone/>
            </a:pPr>
            <a:r>
              <a:rPr lang="en-US" sz="1800" b="1" dirty="0"/>
              <a:t>Assessment that demonstrates candidate effects on student learning.</a:t>
            </a:r>
            <a:r>
              <a:rPr lang="en-US" sz="1800" b="1" baseline="30000" dirty="0"/>
              <a:t> </a:t>
            </a:r>
          </a:p>
          <a:p>
            <a:pPr marL="0" indent="0">
              <a:buNone/>
            </a:pPr>
            <a:endParaRPr lang="en-US" sz="1800" b="1" baseline="30000" dirty="0"/>
          </a:p>
          <a:p>
            <a:pPr marL="0" indent="0">
              <a:buNone/>
            </a:pPr>
            <a:r>
              <a:rPr lang="en-US" sz="1800" dirty="0"/>
              <a:t>PEDAGOGICAL AND PROFESSIONAL KNOWLEDGE, SKILLS, AND DISPOSITIONS: COMPREHENSIVE, PERFORMANCE-BASED ASSESSMENT OF CANDIDATE ABILITIES EVALUATED BY FACULTY DURING INTERNSHIP. </a:t>
            </a:r>
          </a:p>
          <a:p>
            <a:pPr marL="0" indent="0">
              <a:buNone/>
            </a:pPr>
            <a:endParaRPr lang="en-US" sz="1800" dirty="0"/>
          </a:p>
          <a:p>
            <a:pPr marL="0" indent="0">
              <a:buNone/>
            </a:pPr>
            <a:r>
              <a:rPr lang="en-US" sz="1800" dirty="0"/>
              <a:t>Assessment that demonstrates candidates' knowledge, skills, and dispositions are applied effectively in practice. </a:t>
            </a:r>
          </a:p>
        </p:txBody>
      </p:sp>
      <p:sp>
        <p:nvSpPr>
          <p:cNvPr id="4" name="Slide Number Placeholder 3"/>
          <p:cNvSpPr>
            <a:spLocks noGrp="1"/>
          </p:cNvSpPr>
          <p:nvPr>
            <p:ph type="sldNum" sz="quarter" idx="12"/>
          </p:nvPr>
        </p:nvSpPr>
        <p:spPr/>
        <p:txBody>
          <a:bodyPr/>
          <a:lstStyle/>
          <a:p>
            <a:pPr defTabSz="455818"/>
            <a:fld id="{D57F1E4F-1CFF-5643-939E-217C01CDF565}" type="slidenum">
              <a:rPr lang="en-US">
                <a:solidFill>
                  <a:prstClr val="white"/>
                </a:solidFill>
                <a:latin typeface="Century Gothic"/>
              </a:rPr>
              <a:pPr defTabSz="455818"/>
              <a:t>3</a:t>
            </a:fld>
            <a:endParaRPr lang="en-US" dirty="0">
              <a:solidFill>
                <a:prstClr val="white"/>
              </a:solidFill>
              <a:latin typeface="Century Gothic"/>
            </a:endParaRPr>
          </a:p>
        </p:txBody>
      </p:sp>
    </p:spTree>
    <p:extLst>
      <p:ext uri="{BB962C8B-B14F-4D97-AF65-F5344CB8AC3E}">
        <p14:creationId xmlns:p14="http://schemas.microsoft.com/office/powerpoint/2010/main" val="4289592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Signature Assignment: </a:t>
            </a:r>
            <a:br>
              <a:rPr lang="en-US" dirty="0" smtClean="0"/>
            </a:br>
            <a:r>
              <a:rPr lang="en-US" dirty="0" smtClean="0"/>
              <a:t>Academic Intervention Project</a:t>
            </a:r>
            <a:endParaRPr lang="en-US" dirty="0"/>
          </a:p>
        </p:txBody>
      </p:sp>
      <p:sp>
        <p:nvSpPr>
          <p:cNvPr id="3" name="Content Placeholder 2"/>
          <p:cNvSpPr>
            <a:spLocks noGrp="1"/>
          </p:cNvSpPr>
          <p:nvPr>
            <p:ph idx="1"/>
          </p:nvPr>
        </p:nvSpPr>
        <p:spPr>
          <a:xfrm>
            <a:off x="2390216" y="3058160"/>
            <a:ext cx="6619244" cy="2313941"/>
          </a:xfrm>
        </p:spPr>
        <p:txBody>
          <a:bodyPr>
            <a:normAutofit/>
          </a:bodyPr>
          <a:lstStyle/>
          <a:p>
            <a:r>
              <a:rPr lang="en-US" dirty="0" smtClean="0"/>
              <a:t>Performance-based assessment in an academic domain for P-12 students</a:t>
            </a:r>
          </a:p>
          <a:p>
            <a:pPr marL="0" indent="0">
              <a:buNone/>
            </a:pPr>
            <a:endParaRPr lang="en-US" dirty="0"/>
          </a:p>
        </p:txBody>
      </p:sp>
      <p:sp>
        <p:nvSpPr>
          <p:cNvPr id="4" name="Slide Number Placeholder 3"/>
          <p:cNvSpPr>
            <a:spLocks noGrp="1"/>
          </p:cNvSpPr>
          <p:nvPr>
            <p:ph type="sldNum" sz="quarter" idx="12"/>
          </p:nvPr>
        </p:nvSpPr>
        <p:spPr/>
        <p:txBody>
          <a:bodyPr/>
          <a:lstStyle/>
          <a:p>
            <a:pPr defTabSz="455818"/>
            <a:fld id="{D57F1E4F-1CFF-5643-939E-217C01CDF565}" type="slidenum">
              <a:rPr lang="en-US">
                <a:solidFill>
                  <a:prstClr val="white"/>
                </a:solidFill>
                <a:latin typeface="Century Gothic"/>
              </a:rPr>
              <a:pPr defTabSz="455818"/>
              <a:t>4</a:t>
            </a:fld>
            <a:endParaRPr lang="en-US" dirty="0">
              <a:solidFill>
                <a:prstClr val="white"/>
              </a:solidFill>
              <a:latin typeface="Century Gothic"/>
            </a:endParaRPr>
          </a:p>
        </p:txBody>
      </p:sp>
      <p:pic>
        <p:nvPicPr>
          <p:cNvPr id="5" name="Picture 4"/>
          <p:cNvPicPr>
            <a:picLocks noChangeAspect="1"/>
          </p:cNvPicPr>
          <p:nvPr/>
        </p:nvPicPr>
        <p:blipFill>
          <a:blip r:embed="rId3"/>
          <a:stretch>
            <a:fillRect/>
          </a:stretch>
        </p:blipFill>
        <p:spPr>
          <a:xfrm>
            <a:off x="2319617" y="3636592"/>
            <a:ext cx="7239000" cy="1859894"/>
          </a:xfrm>
          <a:prstGeom prst="rect">
            <a:avLst/>
          </a:prstGeom>
        </p:spPr>
      </p:pic>
    </p:spTree>
    <p:extLst>
      <p:ext uri="{BB962C8B-B14F-4D97-AF65-F5344CB8AC3E}">
        <p14:creationId xmlns:p14="http://schemas.microsoft.com/office/powerpoint/2010/main" val="1005326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455818"/>
            <a:fld id="{D57F1E4F-1CFF-5643-939E-217C01CDF565}" type="slidenum">
              <a:rPr lang="en-US">
                <a:solidFill>
                  <a:prstClr val="white"/>
                </a:solidFill>
                <a:latin typeface="Century Gothic"/>
              </a:rPr>
              <a:pPr defTabSz="455818"/>
              <a:t>5</a:t>
            </a:fld>
            <a:endParaRPr lang="en-US" dirty="0">
              <a:solidFill>
                <a:prstClr val="white"/>
              </a:solidFill>
              <a:latin typeface="Century Gothic"/>
            </a:endParaRPr>
          </a:p>
        </p:txBody>
      </p:sp>
      <p:sp>
        <p:nvSpPr>
          <p:cNvPr id="5" name="Rectangle 4"/>
          <p:cNvSpPr/>
          <p:nvPr/>
        </p:nvSpPr>
        <p:spPr>
          <a:xfrm>
            <a:off x="1759325" y="1229258"/>
            <a:ext cx="8606117" cy="4593565"/>
          </a:xfrm>
          <a:prstGeom prst="rect">
            <a:avLst/>
          </a:prstGeom>
        </p:spPr>
        <p:txBody>
          <a:bodyPr wrap="square">
            <a:spAutoFit/>
          </a:bodyPr>
          <a:lstStyle/>
          <a:p>
            <a:pPr defTabSz="342900"/>
            <a:r>
              <a:rPr lang="en-US" sz="1125" b="1" u="sng" dirty="0">
                <a:solidFill>
                  <a:prstClr val="black"/>
                </a:solidFill>
                <a:latin typeface="Century Gothic"/>
              </a:rPr>
              <a:t>Academic Interventions Project Guidelines</a:t>
            </a:r>
          </a:p>
          <a:p>
            <a:pPr defTabSz="342900"/>
            <a:endParaRPr lang="en-US" sz="1125" dirty="0">
              <a:solidFill>
                <a:prstClr val="black"/>
              </a:solidFill>
              <a:latin typeface="Century Gothic"/>
            </a:endParaRPr>
          </a:p>
          <a:p>
            <a:pPr defTabSz="342900"/>
            <a:r>
              <a:rPr lang="en-US" sz="1125" b="1" dirty="0">
                <a:solidFill>
                  <a:prstClr val="black"/>
                </a:solidFill>
                <a:latin typeface="Century Gothic"/>
              </a:rPr>
              <a:t>Required final product: </a:t>
            </a:r>
            <a:endParaRPr lang="en-US" sz="1125" dirty="0">
              <a:solidFill>
                <a:prstClr val="black"/>
              </a:solidFill>
              <a:latin typeface="Century Gothic"/>
            </a:endParaRPr>
          </a:p>
          <a:p>
            <a:pPr defTabSz="342900"/>
            <a:r>
              <a:rPr lang="en-US" sz="1125" u="sng" dirty="0">
                <a:solidFill>
                  <a:prstClr val="black"/>
                </a:solidFill>
                <a:latin typeface="Century Gothic"/>
              </a:rPr>
              <a:t>Literature review</a:t>
            </a:r>
            <a:r>
              <a:rPr lang="en-US" sz="1125" dirty="0">
                <a:solidFill>
                  <a:prstClr val="black"/>
                </a:solidFill>
                <a:latin typeface="Century Gothic"/>
              </a:rPr>
              <a:t>: What is the background literature on the problem being addressed? What are effective interventions based on research literature? Cite your sources, using scientific journal articles and book chapters. NREPP (</a:t>
            </a:r>
            <a:r>
              <a:rPr lang="en-US" sz="1125" dirty="0" err="1">
                <a:solidFill>
                  <a:prstClr val="black"/>
                </a:solidFill>
                <a:latin typeface="Century Gothic"/>
              </a:rPr>
              <a:t>www.nrepp.samhsa.gov</a:t>
            </a:r>
            <a:r>
              <a:rPr lang="en-US" sz="1125" dirty="0">
                <a:solidFill>
                  <a:prstClr val="black"/>
                </a:solidFill>
                <a:latin typeface="Century Gothic"/>
              </a:rPr>
              <a:t>) and What Works Clearinghouse (</a:t>
            </a:r>
            <a:r>
              <a:rPr lang="en-US" sz="1125" dirty="0" err="1">
                <a:solidFill>
                  <a:prstClr val="black"/>
                </a:solidFill>
                <a:latin typeface="Century Gothic"/>
              </a:rPr>
              <a:t>ies.ed.gov</a:t>
            </a:r>
            <a:r>
              <a:rPr lang="en-US" sz="1125" dirty="0">
                <a:solidFill>
                  <a:prstClr val="black"/>
                </a:solidFill>
                <a:latin typeface="Century Gothic"/>
              </a:rPr>
              <a:t>/</a:t>
            </a:r>
            <a:r>
              <a:rPr lang="en-US" sz="1125" dirty="0" err="1">
                <a:solidFill>
                  <a:prstClr val="black"/>
                </a:solidFill>
                <a:latin typeface="Century Gothic"/>
              </a:rPr>
              <a:t>ncee</a:t>
            </a:r>
            <a:r>
              <a:rPr lang="en-US" sz="1125" dirty="0">
                <a:solidFill>
                  <a:prstClr val="black"/>
                </a:solidFill>
                <a:latin typeface="Century Gothic"/>
              </a:rPr>
              <a:t>/</a:t>
            </a:r>
            <a:r>
              <a:rPr lang="en-US" sz="1125" dirty="0" err="1">
                <a:solidFill>
                  <a:prstClr val="black"/>
                </a:solidFill>
                <a:latin typeface="Century Gothic"/>
              </a:rPr>
              <a:t>wwc</a:t>
            </a:r>
            <a:r>
              <a:rPr lang="en-US" sz="1125" dirty="0">
                <a:solidFill>
                  <a:prstClr val="black"/>
                </a:solidFill>
                <a:latin typeface="Century Gothic"/>
              </a:rPr>
              <a:t>/) also have a searchable list of academic (and other) interventions, with links to the research base.</a:t>
            </a:r>
          </a:p>
          <a:p>
            <a:pPr defTabSz="342900"/>
            <a:r>
              <a:rPr lang="en-US" sz="1125" dirty="0">
                <a:solidFill>
                  <a:prstClr val="black"/>
                </a:solidFill>
                <a:latin typeface="Century Gothic"/>
              </a:rPr>
              <a:t> </a:t>
            </a:r>
          </a:p>
          <a:p>
            <a:pPr defTabSz="342900"/>
            <a:r>
              <a:rPr lang="en-US" sz="1125" u="sng" dirty="0">
                <a:solidFill>
                  <a:prstClr val="black"/>
                </a:solidFill>
                <a:latin typeface="Century Gothic"/>
              </a:rPr>
              <a:t>Needs assessment</a:t>
            </a:r>
            <a:r>
              <a:rPr lang="en-US" sz="1125" dirty="0">
                <a:solidFill>
                  <a:prstClr val="black"/>
                </a:solidFill>
                <a:latin typeface="Century Gothic"/>
              </a:rPr>
              <a:t>: Review the student’s cumulative file and documented background information to select and/or develop your academic intervention. Consider the impact of biological, social, and cultural factors on academic performance and appropriateness of interventions. Obtain informed consent from parent(s) and assent from student(s) if necessary. Include teachers in needs assessment by considering teacher nomination and referral of at-risk students. </a:t>
            </a:r>
          </a:p>
          <a:p>
            <a:pPr defTabSz="342900"/>
            <a:r>
              <a:rPr lang="en-US" sz="1125" dirty="0">
                <a:solidFill>
                  <a:prstClr val="black"/>
                </a:solidFill>
                <a:latin typeface="Century Gothic"/>
              </a:rPr>
              <a:t> </a:t>
            </a:r>
          </a:p>
          <a:p>
            <a:pPr defTabSz="342900"/>
            <a:r>
              <a:rPr lang="en-US" sz="1125" u="sng" dirty="0">
                <a:solidFill>
                  <a:prstClr val="black"/>
                </a:solidFill>
                <a:latin typeface="Century Gothic"/>
              </a:rPr>
              <a:t>Intervention outline</a:t>
            </a:r>
            <a:r>
              <a:rPr lang="en-US" sz="1125" dirty="0">
                <a:solidFill>
                  <a:prstClr val="black"/>
                </a:solidFill>
                <a:latin typeface="Century Gothic"/>
              </a:rPr>
              <a:t>: Describe the academic intervention selected, including the overarching objectives of the intervention, session dates, topics and content covered, materials used, and evaluation instruments used. Describe if it is an ongoing intervention or developed and lead based on the needs of the students to support.</a:t>
            </a:r>
          </a:p>
          <a:p>
            <a:pPr defTabSz="342900"/>
            <a:r>
              <a:rPr lang="en-US" sz="1125" dirty="0">
                <a:solidFill>
                  <a:prstClr val="black"/>
                </a:solidFill>
                <a:latin typeface="Century Gothic"/>
              </a:rPr>
              <a:t> </a:t>
            </a:r>
          </a:p>
          <a:p>
            <a:pPr defTabSz="342900"/>
            <a:r>
              <a:rPr lang="en-US" sz="1125" u="sng" dirty="0">
                <a:solidFill>
                  <a:prstClr val="black"/>
                </a:solidFill>
                <a:latin typeface="Century Gothic"/>
              </a:rPr>
              <a:t>Progress monitoring</a:t>
            </a:r>
            <a:r>
              <a:rPr lang="en-US" sz="1125" dirty="0">
                <a:solidFill>
                  <a:prstClr val="black"/>
                </a:solidFill>
                <a:latin typeface="Century Gothic"/>
              </a:rPr>
              <a:t>: Describe your evaluation procedures and results. Collect weekly data on the student(s) progress during the intervention. Use data to generate charts/graphs that demonstrate your impact on the target academic skill. Specifically, calculate effect sizes to evaluate the magnitude of effect of the intervention on the target student. Use a single subject evaluation technique, including collection of baseline, treatment, and post-treatment data. How were data used to inform treatment planning? </a:t>
            </a:r>
          </a:p>
          <a:p>
            <a:pPr defTabSz="342900"/>
            <a:r>
              <a:rPr lang="en-US" sz="1125" dirty="0">
                <a:solidFill>
                  <a:prstClr val="black"/>
                </a:solidFill>
                <a:latin typeface="Century Gothic"/>
              </a:rPr>
              <a:t> </a:t>
            </a:r>
          </a:p>
          <a:p>
            <a:pPr defTabSz="342900"/>
            <a:r>
              <a:rPr lang="en-US" sz="1125" u="sng" dirty="0">
                <a:solidFill>
                  <a:prstClr val="black"/>
                </a:solidFill>
                <a:latin typeface="Century Gothic"/>
              </a:rPr>
              <a:t>Reflection</a:t>
            </a:r>
            <a:r>
              <a:rPr lang="en-US" sz="1125" dirty="0">
                <a:solidFill>
                  <a:prstClr val="black"/>
                </a:solidFill>
                <a:latin typeface="Century Gothic"/>
              </a:rPr>
              <a:t>: Reflect on the implementation of your academic intervention. What were the sessions like, what went well, what would you do different in the future, how did your target student(s) responded to the intervention, and how do you see the intervention being maintained by the school staff in the future?</a:t>
            </a:r>
          </a:p>
        </p:txBody>
      </p:sp>
    </p:spTree>
    <p:extLst>
      <p:ext uri="{BB962C8B-B14F-4D97-AF65-F5344CB8AC3E}">
        <p14:creationId xmlns:p14="http://schemas.microsoft.com/office/powerpoint/2010/main" val="3970260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Rating Rubric</a:t>
            </a:r>
            <a:endParaRPr lang="en-US" dirty="0"/>
          </a:p>
        </p:txBody>
      </p:sp>
      <p:sp>
        <p:nvSpPr>
          <p:cNvPr id="13" name="Content Placeholder 12"/>
          <p:cNvSpPr>
            <a:spLocks noGrp="1"/>
          </p:cNvSpPr>
          <p:nvPr>
            <p:ph idx="1"/>
          </p:nvPr>
        </p:nvSpPr>
        <p:spPr>
          <a:xfrm>
            <a:off x="1897156" y="2821082"/>
            <a:ext cx="3851462" cy="2731434"/>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buNone/>
            </a:pPr>
            <a:r>
              <a:rPr lang="en-US" b="1" dirty="0" smtClean="0"/>
              <a:t>Your </a:t>
            </a:r>
            <a:r>
              <a:rPr lang="en-US" b="1" dirty="0"/>
              <a:t>Faculty Supervisor will rate the overall assignment for quality.</a:t>
            </a:r>
          </a:p>
          <a:p>
            <a:pPr marL="0" indent="0">
              <a:buNone/>
            </a:pPr>
            <a:r>
              <a:rPr lang="en-US" b="1" dirty="0"/>
              <a:t>0 – Unsatisfactory</a:t>
            </a:r>
            <a:r>
              <a:rPr lang="en-US" dirty="0"/>
              <a:t>: Demonstrates substantial lack of competency (</a:t>
            </a:r>
            <a:r>
              <a:rPr lang="en-US" u="sng" dirty="0"/>
              <a:t>redo</a:t>
            </a:r>
            <a:r>
              <a:rPr lang="en-US" dirty="0"/>
              <a:t>)</a:t>
            </a:r>
          </a:p>
          <a:p>
            <a:pPr marL="0" indent="0">
              <a:buNone/>
            </a:pPr>
            <a:r>
              <a:rPr lang="en-US" b="1" dirty="0"/>
              <a:t>1 – Fair</a:t>
            </a:r>
            <a:r>
              <a:rPr lang="en-US" dirty="0"/>
              <a:t>: Demonstrates minimal competency but lacks some important components </a:t>
            </a:r>
            <a:r>
              <a:rPr lang="en-US" dirty="0" smtClean="0"/>
              <a:t>(</a:t>
            </a:r>
            <a:r>
              <a:rPr lang="en-US" u="sng" dirty="0" smtClean="0"/>
              <a:t>redo</a:t>
            </a:r>
            <a:r>
              <a:rPr lang="en-US" dirty="0" smtClean="0"/>
              <a:t>)</a:t>
            </a:r>
            <a:endParaRPr lang="en-US" dirty="0"/>
          </a:p>
          <a:p>
            <a:pPr marL="0" indent="0">
              <a:buNone/>
            </a:pPr>
            <a:r>
              <a:rPr lang="en-US" b="1" dirty="0"/>
              <a:t>2 – Good</a:t>
            </a:r>
            <a:r>
              <a:rPr lang="en-US" dirty="0"/>
              <a:t>: Demonstrates ability consistent with competent school psychology practice (</a:t>
            </a:r>
            <a:r>
              <a:rPr lang="en-US" u="sng" dirty="0"/>
              <a:t>pass</a:t>
            </a:r>
            <a:r>
              <a:rPr lang="en-US" dirty="0"/>
              <a:t>)</a:t>
            </a:r>
          </a:p>
          <a:p>
            <a:pPr marL="0" indent="0">
              <a:buNone/>
            </a:pPr>
            <a:r>
              <a:rPr lang="en-US" b="1" dirty="0"/>
              <a:t>3 – Excellent</a:t>
            </a:r>
            <a:r>
              <a:rPr lang="en-US" dirty="0"/>
              <a:t>: Demonstrates commendable ability (</a:t>
            </a:r>
            <a:r>
              <a:rPr lang="en-US" u="sng" dirty="0"/>
              <a:t>pass</a:t>
            </a:r>
            <a:r>
              <a:rPr lang="en-US" dirty="0"/>
              <a:t>) </a:t>
            </a:r>
          </a:p>
        </p:txBody>
      </p:sp>
      <p:sp>
        <p:nvSpPr>
          <p:cNvPr id="2" name="Slide Number Placeholder 1"/>
          <p:cNvSpPr>
            <a:spLocks noGrp="1"/>
          </p:cNvSpPr>
          <p:nvPr>
            <p:ph type="sldNum" sz="quarter" idx="12"/>
          </p:nvPr>
        </p:nvSpPr>
        <p:spPr/>
        <p:txBody>
          <a:bodyPr/>
          <a:lstStyle/>
          <a:p>
            <a:pPr defTabSz="455818"/>
            <a:fld id="{D57F1E4F-1CFF-5643-939E-217C01CDF565}" type="slidenum">
              <a:rPr lang="en-US">
                <a:solidFill>
                  <a:prstClr val="white"/>
                </a:solidFill>
                <a:latin typeface="Century Gothic"/>
              </a:rPr>
              <a:pPr defTabSz="455818"/>
              <a:t>6</a:t>
            </a:fld>
            <a:endParaRPr lang="en-US" dirty="0">
              <a:solidFill>
                <a:prstClr val="white"/>
              </a:solidFill>
              <a:latin typeface="Century Gothic"/>
            </a:endParaRPr>
          </a:p>
        </p:txBody>
      </p:sp>
      <p:pic>
        <p:nvPicPr>
          <p:cNvPr id="14" name="Picture 13"/>
          <p:cNvPicPr>
            <a:picLocks noChangeAspect="1"/>
          </p:cNvPicPr>
          <p:nvPr/>
        </p:nvPicPr>
        <p:blipFill>
          <a:blip r:embed="rId3"/>
          <a:stretch>
            <a:fillRect/>
          </a:stretch>
        </p:blipFill>
        <p:spPr>
          <a:xfrm>
            <a:off x="5824356" y="2988889"/>
            <a:ext cx="4709174" cy="2193832"/>
          </a:xfrm>
          <a:prstGeom prst="rect">
            <a:avLst/>
          </a:prstGeom>
        </p:spPr>
      </p:pic>
    </p:spTree>
    <p:extLst>
      <p:ext uri="{BB962C8B-B14F-4D97-AF65-F5344CB8AC3E}">
        <p14:creationId xmlns:p14="http://schemas.microsoft.com/office/powerpoint/2010/main" val="1987025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Disaggregated Student Data</a:t>
            </a:r>
            <a:endParaRPr lang="en-US" dirty="0"/>
          </a:p>
        </p:txBody>
      </p:sp>
      <p:sp>
        <p:nvSpPr>
          <p:cNvPr id="2" name="Slide Number Placeholder 1"/>
          <p:cNvSpPr>
            <a:spLocks noGrp="1"/>
          </p:cNvSpPr>
          <p:nvPr>
            <p:ph type="sldNum" sz="quarter" idx="12"/>
          </p:nvPr>
        </p:nvSpPr>
        <p:spPr/>
        <p:txBody>
          <a:bodyPr/>
          <a:lstStyle/>
          <a:p>
            <a:pPr defTabSz="455818"/>
            <a:fld id="{D57F1E4F-1CFF-5643-939E-217C01CDF565}" type="slidenum">
              <a:rPr lang="en-US">
                <a:solidFill>
                  <a:prstClr val="white"/>
                </a:solidFill>
                <a:latin typeface="Century Gothic"/>
              </a:rPr>
              <a:pPr defTabSz="455818"/>
              <a:t>7</a:t>
            </a:fld>
            <a:endParaRPr lang="en-US" dirty="0">
              <a:solidFill>
                <a:prstClr val="white"/>
              </a:solidFill>
              <a:latin typeface="Century Gothic"/>
            </a:endParaRPr>
          </a:p>
        </p:txBody>
      </p:sp>
      <p:pic>
        <p:nvPicPr>
          <p:cNvPr id="3" name="Picture 2"/>
          <p:cNvPicPr>
            <a:picLocks noChangeAspect="1"/>
          </p:cNvPicPr>
          <p:nvPr/>
        </p:nvPicPr>
        <p:blipFill>
          <a:blip r:embed="rId3"/>
          <a:stretch>
            <a:fillRect/>
          </a:stretch>
        </p:blipFill>
        <p:spPr>
          <a:xfrm>
            <a:off x="2711823" y="2656444"/>
            <a:ext cx="6140824" cy="3178292"/>
          </a:xfrm>
          <a:prstGeom prst="rect">
            <a:avLst/>
          </a:prstGeom>
        </p:spPr>
      </p:pic>
    </p:spTree>
    <p:extLst>
      <p:ext uri="{BB962C8B-B14F-4D97-AF65-F5344CB8AC3E}">
        <p14:creationId xmlns:p14="http://schemas.microsoft.com/office/powerpoint/2010/main" val="3309150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Aggregate Student Data</a:t>
            </a:r>
            <a:endParaRPr lang="en-US" dirty="0"/>
          </a:p>
        </p:txBody>
      </p:sp>
      <p:sp>
        <p:nvSpPr>
          <p:cNvPr id="2" name="Slide Number Placeholder 1"/>
          <p:cNvSpPr>
            <a:spLocks noGrp="1"/>
          </p:cNvSpPr>
          <p:nvPr>
            <p:ph type="sldNum" sz="quarter" idx="12"/>
          </p:nvPr>
        </p:nvSpPr>
        <p:spPr/>
        <p:txBody>
          <a:bodyPr/>
          <a:lstStyle/>
          <a:p>
            <a:pPr defTabSz="455818"/>
            <a:fld id="{D57F1E4F-1CFF-5643-939E-217C01CDF565}" type="slidenum">
              <a:rPr lang="en-US">
                <a:solidFill>
                  <a:prstClr val="white"/>
                </a:solidFill>
                <a:latin typeface="Century Gothic"/>
              </a:rPr>
              <a:pPr defTabSz="455818"/>
              <a:t>8</a:t>
            </a:fld>
            <a:endParaRPr lang="en-US" dirty="0">
              <a:solidFill>
                <a:prstClr val="white"/>
              </a:solidFill>
              <a:latin typeface="Century Gothic"/>
            </a:endParaRPr>
          </a:p>
        </p:txBody>
      </p:sp>
      <p:pic>
        <p:nvPicPr>
          <p:cNvPr id="3" name="Picture 2"/>
          <p:cNvPicPr>
            <a:picLocks noChangeAspect="1"/>
          </p:cNvPicPr>
          <p:nvPr/>
        </p:nvPicPr>
        <p:blipFill rotWithShape="1">
          <a:blip r:embed="rId3"/>
          <a:srcRect t="18349"/>
          <a:stretch/>
        </p:blipFill>
        <p:spPr>
          <a:xfrm>
            <a:off x="2241177" y="3143251"/>
            <a:ext cx="7720853" cy="1905528"/>
          </a:xfrm>
          <a:prstGeom prst="rect">
            <a:avLst/>
          </a:prstGeom>
        </p:spPr>
      </p:pic>
    </p:spTree>
    <p:extLst>
      <p:ext uri="{BB962C8B-B14F-4D97-AF65-F5344CB8AC3E}">
        <p14:creationId xmlns:p14="http://schemas.microsoft.com/office/powerpoint/2010/main" val="1567101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99488" y="3286765"/>
            <a:ext cx="2280777" cy="691853"/>
          </a:xfrm>
        </p:spPr>
        <p:txBody>
          <a:bodyPr/>
          <a:lstStyle/>
          <a:p>
            <a:pPr algn="ctr"/>
            <a:r>
              <a:rPr lang="en-US" dirty="0" smtClean="0">
                <a:solidFill>
                  <a:schemeClr val="bg2">
                    <a:lumMod val="50000"/>
                  </a:schemeClr>
                </a:solidFill>
              </a:rPr>
              <a:t>Thank you!</a:t>
            </a:r>
            <a:endParaRPr lang="en-US" dirty="0">
              <a:solidFill>
                <a:schemeClr val="bg2">
                  <a:lumMod val="50000"/>
                </a:schemeClr>
              </a:solidFill>
            </a:endParaRPr>
          </a:p>
        </p:txBody>
      </p:sp>
      <p:sp>
        <p:nvSpPr>
          <p:cNvPr id="5" name="Text Placeholder 4"/>
          <p:cNvSpPr>
            <a:spLocks noGrp="1"/>
          </p:cNvSpPr>
          <p:nvPr>
            <p:ph type="body" idx="1"/>
          </p:nvPr>
        </p:nvSpPr>
        <p:spPr>
          <a:xfrm>
            <a:off x="6811520" y="4214678"/>
            <a:ext cx="2818159" cy="709330"/>
          </a:xfrm>
        </p:spPr>
        <p:txBody>
          <a:bodyPr/>
          <a:lstStyle/>
          <a:p>
            <a:r>
              <a:rPr lang="en-US" dirty="0" err="1" smtClean="0">
                <a:solidFill>
                  <a:srgbClr val="FF6600"/>
                </a:solidFill>
              </a:rPr>
              <a:t>esaeki@calstatela.edu</a:t>
            </a:r>
            <a:endParaRPr lang="en-US" dirty="0">
              <a:solidFill>
                <a:srgbClr val="FF6600"/>
              </a:solidFill>
            </a:endParaRPr>
          </a:p>
        </p:txBody>
      </p:sp>
      <p:sp>
        <p:nvSpPr>
          <p:cNvPr id="2" name="Slide Number Placeholder 1"/>
          <p:cNvSpPr>
            <a:spLocks noGrp="1"/>
          </p:cNvSpPr>
          <p:nvPr>
            <p:ph type="sldNum" sz="quarter" idx="12"/>
          </p:nvPr>
        </p:nvSpPr>
        <p:spPr/>
        <p:txBody>
          <a:bodyPr/>
          <a:lstStyle/>
          <a:p>
            <a:pPr defTabSz="455818"/>
            <a:fld id="{D57F1E4F-1CFF-5643-939E-217C01CDF565}" type="slidenum">
              <a:rPr lang="en-US">
                <a:solidFill>
                  <a:prstClr val="white"/>
                </a:solidFill>
                <a:latin typeface="Century Gothic"/>
              </a:rPr>
              <a:pPr defTabSz="455818"/>
              <a:t>9</a:t>
            </a:fld>
            <a:endParaRPr lang="en-US" dirty="0">
              <a:solidFill>
                <a:prstClr val="white"/>
              </a:solidFill>
              <a:latin typeface="Century Gothic"/>
            </a:endParaRPr>
          </a:p>
        </p:txBody>
      </p:sp>
      <p:pic>
        <p:nvPicPr>
          <p:cNvPr id="3" name="Picture 2"/>
          <p:cNvPicPr>
            <a:picLocks noChangeAspect="1"/>
          </p:cNvPicPr>
          <p:nvPr/>
        </p:nvPicPr>
        <p:blipFill>
          <a:blip r:embed="rId3"/>
          <a:stretch>
            <a:fillRect/>
          </a:stretch>
        </p:blipFill>
        <p:spPr>
          <a:xfrm>
            <a:off x="3103796" y="2667140"/>
            <a:ext cx="1819835" cy="1566107"/>
          </a:xfrm>
          <a:prstGeom prst="rect">
            <a:avLst/>
          </a:prstGeom>
        </p:spPr>
      </p:pic>
    </p:spTree>
    <p:extLst>
      <p:ext uri="{BB962C8B-B14F-4D97-AF65-F5344CB8AC3E}">
        <p14:creationId xmlns:p14="http://schemas.microsoft.com/office/powerpoint/2010/main" val="226137918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majorFont>
      <a:minorFont>
        <a:latin typeface="Corbel" panose="020B0503020204020204"/>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2.xml><?xml version="1.0" encoding="utf-8"?>
<a:theme xmlns:a="http://schemas.openxmlformats.org/drawingml/2006/main" name="Ion Boardroom">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382</Words>
  <Application>Microsoft Office PowerPoint</Application>
  <PresentationFormat>Widescreen</PresentationFormat>
  <Paragraphs>72</Paragraphs>
  <Slides>9</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Calibri</vt:lpstr>
      <vt:lpstr>Century Gothic</vt:lpstr>
      <vt:lpstr>Century Schoolbook</vt:lpstr>
      <vt:lpstr>Corbel</vt:lpstr>
      <vt:lpstr>Open Sans Light</vt:lpstr>
      <vt:lpstr>Wingdings 3</vt:lpstr>
      <vt:lpstr>1_Headlines</vt:lpstr>
      <vt:lpstr>Ion Boardroom</vt:lpstr>
      <vt:lpstr>Evaluating Real Life Integration and Application of Content Knowledge</vt:lpstr>
      <vt:lpstr>M.S. in Counseling, Option in School Psychology</vt:lpstr>
      <vt:lpstr>NASP Standard #5: Effects on Student Learning</vt:lpstr>
      <vt:lpstr>Signature Assignment:  Academic Intervention Project</vt:lpstr>
      <vt:lpstr>PowerPoint Presentation</vt:lpstr>
      <vt:lpstr>Rating Rubric</vt:lpstr>
      <vt:lpstr>Disaggregated Student Data</vt:lpstr>
      <vt:lpstr>Aggregate Student Data</vt:lpstr>
      <vt:lpstr>Thank you!</vt:lpstr>
    </vt:vector>
  </TitlesOfParts>
  <Company>Cal State 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{And building} transfer</dc:title>
  <dc:creator>Chavez, Andrew R</dc:creator>
  <cp:lastModifiedBy>Chavez, Andrew R</cp:lastModifiedBy>
  <cp:revision>4</cp:revision>
  <dcterms:created xsi:type="dcterms:W3CDTF">2017-05-05T15:43:04Z</dcterms:created>
  <dcterms:modified xsi:type="dcterms:W3CDTF">2017-05-05T15:45:43Z</dcterms:modified>
</cp:coreProperties>
</file>